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9.xml" ContentType="application/vnd.openxmlformats-officedocument.drawingml.chart+xml"/>
  <Override PartName="/ppt/notesSlides/notesSlide34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drawings/drawing1.xml" ContentType="application/vnd.openxmlformats-officedocument.drawingml.chartshapes+xml"/>
  <Override PartName="/ppt/notesSlides/notesSlide35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notesSlides/notesSlide36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notesSlides/notesSlide37.xml" ContentType="application/vnd.openxmlformats-officedocument.presentationml.notesSlide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39.xml" ContentType="application/vnd.openxmlformats-officedocument.drawingml.chart+xml"/>
  <Override PartName="/ppt/notesSlides/notesSlide43.xml" ContentType="application/vnd.openxmlformats-officedocument.presentationml.notesSlide+xml"/>
  <Override PartName="/ppt/charts/chart40.xml" ContentType="application/vnd.openxmlformats-officedocument.drawingml.chart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342" r:id="rId3"/>
    <p:sldId id="343" r:id="rId4"/>
    <p:sldId id="309" r:id="rId5"/>
    <p:sldId id="310" r:id="rId6"/>
    <p:sldId id="262" r:id="rId7"/>
    <p:sldId id="345" r:id="rId8"/>
    <p:sldId id="301" r:id="rId9"/>
    <p:sldId id="277" r:id="rId10"/>
    <p:sldId id="303" r:id="rId11"/>
    <p:sldId id="344" r:id="rId12"/>
    <p:sldId id="318" r:id="rId13"/>
    <p:sldId id="319" r:id="rId14"/>
    <p:sldId id="320" r:id="rId15"/>
    <p:sldId id="321" r:id="rId16"/>
    <p:sldId id="346" r:id="rId17"/>
    <p:sldId id="307" r:id="rId18"/>
    <p:sldId id="317" r:id="rId19"/>
    <p:sldId id="315" r:id="rId20"/>
    <p:sldId id="285" r:id="rId21"/>
    <p:sldId id="273" r:id="rId22"/>
    <p:sldId id="293" r:id="rId23"/>
    <p:sldId id="271" r:id="rId24"/>
    <p:sldId id="347" r:id="rId25"/>
    <p:sldId id="263" r:id="rId26"/>
    <p:sldId id="264" r:id="rId27"/>
    <p:sldId id="355" r:id="rId28"/>
    <p:sldId id="265" r:id="rId29"/>
    <p:sldId id="334" r:id="rId30"/>
    <p:sldId id="300" r:id="rId31"/>
    <p:sldId id="335" r:id="rId32"/>
    <p:sldId id="349" r:id="rId33"/>
    <p:sldId id="341" r:id="rId34"/>
    <p:sldId id="357" r:id="rId35"/>
    <p:sldId id="350" r:id="rId36"/>
    <p:sldId id="351" r:id="rId37"/>
    <p:sldId id="360" r:id="rId38"/>
    <p:sldId id="359" r:id="rId39"/>
    <p:sldId id="340" r:id="rId40"/>
    <p:sldId id="353" r:id="rId41"/>
    <p:sldId id="283" r:id="rId42"/>
    <p:sldId id="354" r:id="rId43"/>
    <p:sldId id="302" r:id="rId44"/>
    <p:sldId id="313" r:id="rId45"/>
    <p:sldId id="305" r:id="rId46"/>
    <p:sldId id="316" r:id="rId47"/>
    <p:sldId id="308" r:id="rId48"/>
    <p:sldId id="306" r:id="rId49"/>
    <p:sldId id="299" r:id="rId50"/>
    <p:sldId id="328" r:id="rId51"/>
    <p:sldId id="333" r:id="rId52"/>
    <p:sldId id="339" r:id="rId53"/>
    <p:sldId id="338" r:id="rId54"/>
    <p:sldId id="337" r:id="rId55"/>
    <p:sldId id="331" r:id="rId56"/>
    <p:sldId id="336" r:id="rId57"/>
    <p:sldId id="270" r:id="rId58"/>
    <p:sldId id="298" r:id="rId59"/>
    <p:sldId id="294" r:id="rId60"/>
    <p:sldId id="295" r:id="rId61"/>
    <p:sldId id="312" r:id="rId62"/>
    <p:sldId id="281" r:id="rId63"/>
    <p:sldId id="304" r:id="rId64"/>
    <p:sldId id="314" r:id="rId65"/>
    <p:sldId id="358" r:id="rId66"/>
    <p:sldId id="272" r:id="rId67"/>
    <p:sldId id="282" r:id="rId68"/>
    <p:sldId id="289" r:id="rId69"/>
    <p:sldId id="292" r:id="rId7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F00"/>
    <a:srgbClr val="FF6600"/>
    <a:srgbClr val="C04E66"/>
    <a:srgbClr val="66FF33"/>
    <a:srgbClr val="D4D8B2"/>
    <a:srgbClr val="D5EF9B"/>
    <a:srgbClr val="E5FB9D"/>
    <a:srgbClr val="D0E878"/>
    <a:srgbClr val="DFF58F"/>
    <a:srgbClr val="D0C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86656" autoAdjust="0"/>
  </p:normalViewPr>
  <p:slideViewPr>
    <p:cSldViewPr>
      <p:cViewPr varScale="1">
        <p:scale>
          <a:sx n="85" d="100"/>
          <a:sy n="85" d="100"/>
        </p:scale>
        <p:origin x="-1157" y="-1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19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stat%20data%20of%20Ninat18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Smith%20Lab:ResearchDayPoster2012:PosterDay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EtAl2014Paper_Chapter1:MostUpdated:072814rSp0032BacteriaYeastBindingData.xlsb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EtAl2014Paper_Chapter1:MostUpdated:072814rSp0032BacteriaYeastBindingData.xlsb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EtAl2014Paper_Chapter1:Nov13_Yeastdata.xlsb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EtAl2014Paper_Chapter1:Nov13_Yeastdata.xlsb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Sea%20Urchins%20S.%20purpuratus:Smith%20Flow%20cytometry:Sp0032%20Binding%20to%20bacteria%20and%20yeast%20datase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EtAl2014Paperr:MostUpdated:072814rSp0032BacteriaYeastBindingData.xlsb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stat%20data%20of%20Ninat185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Smith%20Lab:ResearchDayPoster2012:PosterDayGraph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081114_CD_rSp0032Titration:081114_CD_062414rSp0032_50%25TFE:050414_ELISA_PAMPBlockingExp_backgroundDeducted.xlsb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Lipids_Chapter3:Lun_080414_CD_GWU_rSp0032_PaPcLUV:081514_1uMrSp0032_LPSseries_Updated102314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Lipids_Chapter3:Lun_080414_CD_GWU_rSp0032_PaPcLUV:081514_1uMrSp0032_LPSseries_Updated102314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082914_1mm_081014rSp0032_SDS_series:082914_1mm_081014rSp0032_100ul_SDS%20(version%201).xlsb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EtAl2014Paperr:051314_LUVLeakageAssay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EtAl2014Paperr:051314_LUVLeakageAssay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EtAl2014Paperr:051314_LUVLeakageAssay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EtAl2014Paperr:051314_LUVLeakageAssay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082914_1mm_081014rSp0032_SDS_series:082914_1mm_081014rSp0032_100ul_SDS_updated091514.xlsb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090214_rSp0032_TFE:090214_081014rSp0032100ul_DiffConcTFE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102814_LPSTitration_His6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Bonster:Desktop:Lun_CD_Chapter2:102814_LPSTiration:103014_Gly#1_LPStitration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Oct2014_His#6_studies:Sept2014_Gly#1_studies:091814_Gly#1_allfiles_updated101414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Oct2014_His#6_studies:101314_His#6_SDS&amp;TFE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esktop:Lun_CD_Chapter2:Oct2014_His#6_studies:101314_His#6_SDS&amp;TFE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onster:Downloads:092514_Gly1_TFE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Workbook2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stat%20data%20of%20Ninat185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terChou:Desktop:Smith%20Lab:ResearchDayPoster2012:PosterDay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>
                <a:solidFill>
                  <a:schemeClr val="bg1"/>
                </a:solidFill>
              </a:rPr>
              <a:t>Ni-natSp185/333Proteins</a:t>
            </a:r>
            <a:r>
              <a:rPr lang="en-US" sz="2400" baseline="0" dirty="0" smtClean="0">
                <a:solidFill>
                  <a:schemeClr val="bg1"/>
                </a:solidFill>
              </a:rPr>
              <a:t> Augment Phagocytosis while rSp0032 does not</a:t>
            </a:r>
            <a:endParaRPr lang="en-US" sz="2400" dirty="0">
              <a:solidFill>
                <a:schemeClr val="bg1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3366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8000"/>
              </a:solidFill>
            </c:spPr>
          </c:dPt>
          <c:errBars>
            <c:errBarType val="both"/>
            <c:errValType val="cust"/>
            <c:noEndCap val="0"/>
            <c:plus>
              <c:numRef>
                <c:f>Sheet1!$F$66:$F$72</c:f>
                <c:numCache>
                  <c:formatCode>General</c:formatCode>
                  <c:ptCount val="7"/>
                  <c:pt idx="0">
                    <c:v>1.3767366973448216</c:v>
                  </c:pt>
                  <c:pt idx="1">
                    <c:v>2.0235103228925633</c:v>
                  </c:pt>
                  <c:pt idx="2">
                    <c:v>1.6490297535891414</c:v>
                  </c:pt>
                  <c:pt idx="4">
                    <c:v>0.358147934</c:v>
                  </c:pt>
                  <c:pt idx="5">
                    <c:v>0.78407658099999911</c:v>
                  </c:pt>
                  <c:pt idx="6">
                    <c:v>0.50294706099999997</c:v>
                  </c:pt>
                </c:numCache>
              </c:numRef>
            </c:plus>
            <c:minus>
              <c:numRef>
                <c:f>Sheet1!$F$66:$F$72</c:f>
                <c:numCache>
                  <c:formatCode>General</c:formatCode>
                  <c:ptCount val="7"/>
                  <c:pt idx="0">
                    <c:v>1.3767366973448216</c:v>
                  </c:pt>
                  <c:pt idx="1">
                    <c:v>2.0235103228925633</c:v>
                  </c:pt>
                  <c:pt idx="2">
                    <c:v>1.6490297535891414</c:v>
                  </c:pt>
                  <c:pt idx="4">
                    <c:v>0.358147934</c:v>
                  </c:pt>
                  <c:pt idx="5">
                    <c:v>0.78407658099999911</c:v>
                  </c:pt>
                  <c:pt idx="6">
                    <c:v>0.50294706099999997</c:v>
                  </c:pt>
                </c:numCache>
              </c:numRef>
            </c:minus>
          </c:errBars>
          <c:cat>
            <c:strRef>
              <c:f>Sheet1!$C$66:$C$72</c:f>
              <c:strCache>
                <c:ptCount val="7"/>
                <c:pt idx="0">
                  <c:v>cfCF</c:v>
                </c:pt>
                <c:pt idx="1">
                  <c:v>Ni185</c:v>
                </c:pt>
                <c:pt idx="2">
                  <c:v>aCF</c:v>
                </c:pt>
                <c:pt idx="4">
                  <c:v>cfCF</c:v>
                </c:pt>
                <c:pt idx="5">
                  <c:v>rSo0032</c:v>
                </c:pt>
                <c:pt idx="6">
                  <c:v>aCF</c:v>
                </c:pt>
              </c:strCache>
            </c:strRef>
          </c:cat>
          <c:val>
            <c:numRef>
              <c:f>Sheet1!$D$66:$D$72</c:f>
              <c:numCache>
                <c:formatCode>General</c:formatCode>
                <c:ptCount val="7"/>
                <c:pt idx="0">
                  <c:v>30.72783188108663</c:v>
                </c:pt>
                <c:pt idx="1">
                  <c:v>25.019384853967427</c:v>
                </c:pt>
                <c:pt idx="2">
                  <c:v>20.294190974819227</c:v>
                </c:pt>
                <c:pt idx="4">
                  <c:v>27.26858812</c:v>
                </c:pt>
                <c:pt idx="5">
                  <c:v>15.903069260000002</c:v>
                </c:pt>
                <c:pt idx="6">
                  <c:v>15.822782250000026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551680"/>
        <c:axId val="90674240"/>
      </c:barChart>
      <c:catAx>
        <c:axId val="108551680"/>
        <c:scaling>
          <c:orientation val="minMax"/>
        </c:scaling>
        <c:delete val="1"/>
        <c:axPos val="b"/>
        <c:majorTickMark val="out"/>
        <c:minorTickMark val="none"/>
        <c:tickLblPos val="none"/>
        <c:crossAx val="90674240"/>
        <c:crosses val="autoZero"/>
        <c:auto val="1"/>
        <c:lblAlgn val="ctr"/>
        <c:lblOffset val="100"/>
        <c:noMultiLvlLbl val="0"/>
      </c:catAx>
      <c:valAx>
        <c:axId val="90674240"/>
        <c:scaling>
          <c:orientation val="minMax"/>
          <c:max val="4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 smtClean="0"/>
                  <a:t>Mean Percentage </a:t>
                </a:r>
                <a:r>
                  <a:rPr lang="en-US" sz="1800" baseline="0" dirty="0" smtClean="0"/>
                  <a:t>of Coelomocytes with Phagocytosed </a:t>
                </a:r>
                <a:r>
                  <a:rPr lang="en-US" sz="1800" i="1" baseline="0" dirty="0" smtClean="0"/>
                  <a:t>Vibrio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551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366F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8000"/>
              </a:solidFill>
            </c:spPr>
          </c:dPt>
          <c:errBars>
            <c:errBarType val="both"/>
            <c:errValType val="cust"/>
            <c:noEndCap val="0"/>
            <c:plus>
              <c:numRef>
                <c:f>Sheet1!$I$55:$I$58</c:f>
                <c:numCache>
                  <c:formatCode>General</c:formatCode>
                  <c:ptCount val="4"/>
                  <c:pt idx="0">
                    <c:v>2.6870057685088839E-2</c:v>
                  </c:pt>
                  <c:pt idx="1">
                    <c:v>8.4852813742385957E-3</c:v>
                  </c:pt>
                  <c:pt idx="2">
                    <c:v>1.8384776310850233E-2</c:v>
                  </c:pt>
                  <c:pt idx="3">
                    <c:v>2.2627416997969548E-2</c:v>
                  </c:pt>
                </c:numCache>
              </c:numRef>
            </c:plus>
            <c:minus>
              <c:numRef>
                <c:f>Sheet1!$I$55:$I$58</c:f>
                <c:numCache>
                  <c:formatCode>General</c:formatCode>
                  <c:ptCount val="4"/>
                  <c:pt idx="0">
                    <c:v>2.6870057685088839E-2</c:v>
                  </c:pt>
                  <c:pt idx="1">
                    <c:v>8.4852813742385957E-3</c:v>
                  </c:pt>
                  <c:pt idx="2">
                    <c:v>1.8384776310850233E-2</c:v>
                  </c:pt>
                  <c:pt idx="3">
                    <c:v>2.2627416997969548E-2</c:v>
                  </c:pt>
                </c:numCache>
              </c:numRef>
            </c:minus>
          </c:errBars>
          <c:val>
            <c:numRef>
              <c:f>Sheet1!$H$55:$H$58</c:f>
              <c:numCache>
                <c:formatCode>General</c:formatCode>
                <c:ptCount val="4"/>
                <c:pt idx="0">
                  <c:v>0.3790000000000005</c:v>
                </c:pt>
                <c:pt idx="1">
                  <c:v>0.35600000000000032</c:v>
                </c:pt>
                <c:pt idx="2">
                  <c:v>0.14100000000000001</c:v>
                </c:pt>
                <c:pt idx="3">
                  <c:v>0.15600000000000025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589056"/>
        <c:axId val="90675968"/>
      </c:barChart>
      <c:catAx>
        <c:axId val="108589056"/>
        <c:scaling>
          <c:orientation val="minMax"/>
        </c:scaling>
        <c:delete val="1"/>
        <c:axPos val="b"/>
        <c:majorTickMark val="out"/>
        <c:minorTickMark val="none"/>
        <c:tickLblPos val="none"/>
        <c:crossAx val="90675968"/>
        <c:crosses val="autoZero"/>
        <c:auto val="1"/>
        <c:lblAlgn val="ctr"/>
        <c:lblOffset val="100"/>
        <c:noMultiLvlLbl val="0"/>
      </c:catAx>
      <c:valAx>
        <c:axId val="90675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589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28040244969399"/>
          <c:y val="6.0185185185185203E-2"/>
          <c:w val="0.57990944881889805"/>
          <c:h val="0.676774934383202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'091511BindBacillusYeast'!$M$105</c:f>
              <c:strCache>
                <c:ptCount val="1"/>
                <c:pt idx="0">
                  <c:v>Yeast</c:v>
                </c:pt>
              </c:strCache>
            </c:strRef>
          </c:tx>
          <c:spPr>
            <a:ln w="25400">
              <a:solidFill>
                <a:schemeClr val="tx1"/>
              </a:solidFill>
              <a:prstDash val="dashDot"/>
            </a:ln>
            <a:effectLst/>
          </c:spPr>
          <c:marker>
            <c:symbol val="triang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'091511BindBacillusYeast'!$N$106:$N$117</c:f>
                <c:numCache>
                  <c:formatCode>General</c:formatCode>
                  <c:ptCount val="12"/>
                  <c:pt idx="0">
                    <c:v>22.775463229406309</c:v>
                  </c:pt>
                  <c:pt idx="1">
                    <c:v>135.6754881443336</c:v>
                  </c:pt>
                  <c:pt idx="2">
                    <c:v>87.477059896027839</c:v>
                  </c:pt>
                  <c:pt idx="3">
                    <c:v>207.21391728419991</c:v>
                  </c:pt>
                  <c:pt idx="4">
                    <c:v>349.54348810779351</c:v>
                  </c:pt>
                  <c:pt idx="5">
                    <c:v>487.69313892661307</c:v>
                  </c:pt>
                  <c:pt idx="6">
                    <c:v>532.50836965231144</c:v>
                  </c:pt>
                  <c:pt idx="7">
                    <c:v>276.23565059830571</c:v>
                  </c:pt>
                  <c:pt idx="8">
                    <c:v>385.88717933480302</c:v>
                  </c:pt>
                  <c:pt idx="9">
                    <c:v>534.37387136536995</c:v>
                  </c:pt>
                  <c:pt idx="10">
                    <c:v>294.58774509303697</c:v>
                  </c:pt>
                  <c:pt idx="11">
                    <c:v>524.04601540242686</c:v>
                  </c:pt>
                </c:numCache>
              </c:numRef>
            </c:plus>
            <c:minus>
              <c:numRef>
                <c:f>'091511BindBacillusYeast'!$N$106:$N$117</c:f>
                <c:numCache>
                  <c:formatCode>General</c:formatCode>
                  <c:ptCount val="12"/>
                  <c:pt idx="0">
                    <c:v>22.775463229406309</c:v>
                  </c:pt>
                  <c:pt idx="1">
                    <c:v>135.6754881443336</c:v>
                  </c:pt>
                  <c:pt idx="2">
                    <c:v>87.477059896027839</c:v>
                  </c:pt>
                  <c:pt idx="3">
                    <c:v>207.21391728419991</c:v>
                  </c:pt>
                  <c:pt idx="4">
                    <c:v>349.54348810779351</c:v>
                  </c:pt>
                  <c:pt idx="5">
                    <c:v>487.69313892661307</c:v>
                  </c:pt>
                  <c:pt idx="6">
                    <c:v>532.50836965231144</c:v>
                  </c:pt>
                  <c:pt idx="7">
                    <c:v>276.23565059830571</c:v>
                  </c:pt>
                  <c:pt idx="8">
                    <c:v>385.88717933480302</c:v>
                  </c:pt>
                  <c:pt idx="9">
                    <c:v>534.37387136536995</c:v>
                  </c:pt>
                  <c:pt idx="10">
                    <c:v>294.58774509303697</c:v>
                  </c:pt>
                  <c:pt idx="11">
                    <c:v>524.04601540242686</c:v>
                  </c:pt>
                </c:numCache>
              </c:numRef>
            </c:minus>
          </c:errBars>
          <c:xVal>
            <c:numRef>
              <c:f>'091511BindBacillusYeast'!$L$106:$L$117</c:f>
              <c:numCache>
                <c:formatCode>General</c:formatCode>
                <c:ptCount val="12"/>
                <c:pt idx="0">
                  <c:v>0</c:v>
                </c:pt>
                <c:pt idx="1">
                  <c:v>7.0000000000000007E-2</c:v>
                </c:pt>
                <c:pt idx="2">
                  <c:v>0.14000000000000001</c:v>
                </c:pt>
                <c:pt idx="3">
                  <c:v>0.21</c:v>
                </c:pt>
                <c:pt idx="4">
                  <c:v>0.27</c:v>
                </c:pt>
                <c:pt idx="5">
                  <c:v>0.34</c:v>
                </c:pt>
                <c:pt idx="6">
                  <c:v>0.41</c:v>
                </c:pt>
                <c:pt idx="7">
                  <c:v>0.55000000000000004</c:v>
                </c:pt>
                <c:pt idx="8">
                  <c:v>0.82</c:v>
                </c:pt>
                <c:pt idx="9">
                  <c:v>0.96</c:v>
                </c:pt>
                <c:pt idx="10">
                  <c:v>1.1000000000000001</c:v>
                </c:pt>
                <c:pt idx="11">
                  <c:v>1.37</c:v>
                </c:pt>
              </c:numCache>
            </c:numRef>
          </c:xVal>
          <c:yVal>
            <c:numRef>
              <c:f>'091511BindBacillusYeast'!$M$106:$M$117</c:f>
              <c:numCache>
                <c:formatCode>General</c:formatCode>
                <c:ptCount val="12"/>
                <c:pt idx="0">
                  <c:v>386.23312666666658</c:v>
                </c:pt>
                <c:pt idx="1">
                  <c:v>3230.0890333333332</c:v>
                </c:pt>
                <c:pt idx="2">
                  <c:v>3913.943866666667</c:v>
                </c:pt>
                <c:pt idx="3">
                  <c:v>4403.4757666666655</c:v>
                </c:pt>
                <c:pt idx="4">
                  <c:v>4798.7221333333327</c:v>
                </c:pt>
                <c:pt idx="5">
                  <c:v>5004.7682666666697</c:v>
                </c:pt>
                <c:pt idx="6">
                  <c:v>5893.2593666666653</c:v>
                </c:pt>
                <c:pt idx="7">
                  <c:v>7017.6927999999998</c:v>
                </c:pt>
                <c:pt idx="8">
                  <c:v>9019.6043000000009</c:v>
                </c:pt>
                <c:pt idx="9">
                  <c:v>9517.6760666666651</c:v>
                </c:pt>
                <c:pt idx="10">
                  <c:v>9669.2330000000002</c:v>
                </c:pt>
                <c:pt idx="11">
                  <c:v>9726.6206000000002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488384"/>
        <c:axId val="108488960"/>
      </c:scatterChart>
      <c:valAx>
        <c:axId val="1084883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 err="1" smtClean="0"/>
                  <a:t>rSpTrf</a:t>
                </a:r>
                <a:r>
                  <a:rPr lang="en-US" sz="1400" smtClean="0"/>
                  <a:t> </a:t>
                </a:r>
                <a:r>
                  <a:rPr lang="en-US" sz="1400" dirty="0" smtClean="0"/>
                  <a:t>(</a:t>
                </a:r>
                <a:r>
                  <a:rPr lang="en-US" sz="1400" dirty="0" err="1" smtClean="0"/>
                  <a:t>μM</a:t>
                </a:r>
                <a:r>
                  <a:rPr lang="en-U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0.366159488358826"/>
              <c:y val="0.865331950502745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08488960"/>
        <c:crosses val="autoZero"/>
        <c:crossBetween val="midCat"/>
      </c:valAx>
      <c:valAx>
        <c:axId val="108488960"/>
        <c:scaling>
          <c:orientation val="minMax"/>
          <c:max val="1000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Fluorescence </a:t>
                </a:r>
                <a:r>
                  <a:rPr lang="en-US" sz="1400" dirty="0" smtClean="0"/>
                  <a:t>Events</a:t>
                </a:r>
                <a:r>
                  <a:rPr lang="en-US" sz="1400" b="1" i="0" u="none" strike="noStrike" baseline="0" dirty="0" smtClean="0"/>
                  <a:t> </a:t>
                </a:r>
                <a:endParaRPr lang="en-US" sz="1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08488384"/>
        <c:crosses val="autoZero"/>
        <c:crossBetween val="midCat"/>
        <c:majorUnit val="2000"/>
      </c:valAx>
    </c:plotArea>
    <c:legend>
      <c:legendPos val="r"/>
      <c:layout>
        <c:manualLayout>
          <c:xMode val="edge"/>
          <c:yMode val="edge"/>
          <c:x val="0.42158661872568598"/>
          <c:y val="0.44278033423915197"/>
          <c:w val="0.185498031496063"/>
          <c:h val="0.10415974044911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99330962305899"/>
          <c:y val="5.3298967175132099E-2"/>
          <c:w val="0.51898683370116405"/>
          <c:h val="0.7137574286847869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'091511BindBacillusYeast'!$B$75</c:f>
              <c:strCache>
                <c:ptCount val="1"/>
                <c:pt idx="0">
                  <c:v>V. diazotrophicus</c:v>
                </c:pt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marker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'091511BindBacillusYeast'!$H$52:$H$59</c:f>
                <c:numCache>
                  <c:formatCode>General</c:formatCode>
                  <c:ptCount val="8"/>
                  <c:pt idx="0">
                    <c:v>714.10009501076672</c:v>
                  </c:pt>
                  <c:pt idx="1">
                    <c:v>1411.01573083529</c:v>
                  </c:pt>
                  <c:pt idx="2">
                    <c:v>469.4245432997327</c:v>
                  </c:pt>
                  <c:pt idx="3">
                    <c:v>305.1641426069624</c:v>
                  </c:pt>
                  <c:pt idx="4">
                    <c:v>981.73835971031906</c:v>
                  </c:pt>
                  <c:pt idx="5">
                    <c:v>609.65844451380258</c:v>
                  </c:pt>
                  <c:pt idx="6">
                    <c:v>611.82770771324033</c:v>
                  </c:pt>
                  <c:pt idx="7">
                    <c:v>1212.921056704537</c:v>
                  </c:pt>
                </c:numCache>
              </c:numRef>
            </c:plus>
            <c:minus>
              <c:numRef>
                <c:f>'091511BindBacillusYeast'!$H$52:$H$59</c:f>
                <c:numCache>
                  <c:formatCode>General</c:formatCode>
                  <c:ptCount val="8"/>
                  <c:pt idx="0">
                    <c:v>714.10009501076672</c:v>
                  </c:pt>
                  <c:pt idx="1">
                    <c:v>1411.01573083529</c:v>
                  </c:pt>
                  <c:pt idx="2">
                    <c:v>469.4245432997327</c:v>
                  </c:pt>
                  <c:pt idx="3">
                    <c:v>305.1641426069624</c:v>
                  </c:pt>
                  <c:pt idx="4">
                    <c:v>981.73835971031906</c:v>
                  </c:pt>
                  <c:pt idx="5">
                    <c:v>609.65844451380258</c:v>
                  </c:pt>
                  <c:pt idx="6">
                    <c:v>611.82770771324033</c:v>
                  </c:pt>
                  <c:pt idx="7">
                    <c:v>1212.921056704537</c:v>
                  </c:pt>
                </c:numCache>
              </c:numRef>
            </c:minus>
          </c:errBars>
          <c:xVal>
            <c:numRef>
              <c:f>'091511BindBacillusYeast'!$A$76:$A$83</c:f>
              <c:numCache>
                <c:formatCode>General</c:formatCode>
                <c:ptCount val="8"/>
                <c:pt idx="0">
                  <c:v>0</c:v>
                </c:pt>
                <c:pt idx="1">
                  <c:v>0.03</c:v>
                </c:pt>
                <c:pt idx="2">
                  <c:v>7.0000000000000007E-2</c:v>
                </c:pt>
                <c:pt idx="3">
                  <c:v>0.1</c:v>
                </c:pt>
                <c:pt idx="4">
                  <c:v>0.14000000000000001</c:v>
                </c:pt>
                <c:pt idx="5">
                  <c:v>0.21</c:v>
                </c:pt>
                <c:pt idx="6">
                  <c:v>0.27</c:v>
                </c:pt>
                <c:pt idx="7">
                  <c:v>0.41</c:v>
                </c:pt>
              </c:numCache>
            </c:numRef>
          </c:xVal>
          <c:yVal>
            <c:numRef>
              <c:f>'091511BindBacillusYeast'!$B$76:$B$83</c:f>
              <c:numCache>
                <c:formatCode>General</c:formatCode>
                <c:ptCount val="8"/>
                <c:pt idx="0">
                  <c:v>2141.3350347133342</c:v>
                </c:pt>
                <c:pt idx="1">
                  <c:v>4212.5508570000002</c:v>
                </c:pt>
                <c:pt idx="2">
                  <c:v>6517.2425190000004</c:v>
                </c:pt>
                <c:pt idx="3">
                  <c:v>7708.399368073332</c:v>
                </c:pt>
                <c:pt idx="4">
                  <c:v>8002.9013323799982</c:v>
                </c:pt>
                <c:pt idx="5">
                  <c:v>8045.1979973733314</c:v>
                </c:pt>
                <c:pt idx="6">
                  <c:v>8242.2364628800005</c:v>
                </c:pt>
                <c:pt idx="7">
                  <c:v>8607.7707934266673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'091511BindBacillusYeast'!$C$75</c:f>
              <c:strCache>
                <c:ptCount val="1"/>
                <c:pt idx="0">
                  <c:v>B. subtillus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/>
          </c:spPr>
          <c:marker>
            <c:symbol val="square"/>
            <c:size val="9"/>
            <c:spPr>
              <a:noFill/>
              <a:ln>
                <a:solidFill>
                  <a:schemeClr val="tx1"/>
                </a:solidFill>
              </a:ln>
              <a:effectLst/>
            </c:spPr>
          </c:marker>
          <c:dPt>
            <c:idx val="7"/>
            <c:marker>
              <c:spPr>
                <a:noFill/>
                <a:ln>
                  <a:solidFill>
                    <a:schemeClr val="tx1"/>
                  </a:solidFill>
                  <a:prstDash val="sysDot"/>
                </a:ln>
                <a:effectLst/>
              </c:spPr>
            </c:marker>
            <c:bubble3D val="0"/>
          </c:dPt>
          <c:errBars>
            <c:errDir val="y"/>
            <c:errBarType val="both"/>
            <c:errValType val="cust"/>
            <c:noEndCap val="0"/>
            <c:plus>
              <c:numRef>
                <c:f>'091511BindBacillusYeast'!$E$53:$E$60</c:f>
                <c:numCache>
                  <c:formatCode>General</c:formatCode>
                  <c:ptCount val="8"/>
                  <c:pt idx="0">
                    <c:v>1.4101293489603011</c:v>
                  </c:pt>
                  <c:pt idx="1">
                    <c:v>33.617946797385599</c:v>
                  </c:pt>
                  <c:pt idx="2">
                    <c:v>5.6510269400822066</c:v>
                  </c:pt>
                  <c:pt idx="3">
                    <c:v>1.0357704161329211</c:v>
                  </c:pt>
                  <c:pt idx="4">
                    <c:v>4.0251682217273457</c:v>
                  </c:pt>
                  <c:pt idx="5">
                    <c:v>8.4597588923727969</c:v>
                  </c:pt>
                  <c:pt idx="6">
                    <c:v>32.919154997976179</c:v>
                  </c:pt>
                  <c:pt idx="7">
                    <c:v>5.5265006700155377</c:v>
                  </c:pt>
                </c:numCache>
              </c:numRef>
            </c:plus>
            <c:minus>
              <c:numRef>
                <c:f>'091511BindBacillusYeast'!$E$53:$E$60</c:f>
                <c:numCache>
                  <c:formatCode>General</c:formatCode>
                  <c:ptCount val="8"/>
                  <c:pt idx="0">
                    <c:v>1.4101293489603011</c:v>
                  </c:pt>
                  <c:pt idx="1">
                    <c:v>33.617946797385599</c:v>
                  </c:pt>
                  <c:pt idx="2">
                    <c:v>5.6510269400822066</c:v>
                  </c:pt>
                  <c:pt idx="3">
                    <c:v>1.0357704161329211</c:v>
                  </c:pt>
                  <c:pt idx="4">
                    <c:v>4.0251682217273457</c:v>
                  </c:pt>
                  <c:pt idx="5">
                    <c:v>8.4597588923727969</c:v>
                  </c:pt>
                  <c:pt idx="6">
                    <c:v>32.919154997976179</c:v>
                  </c:pt>
                  <c:pt idx="7">
                    <c:v>5.5265006700155377</c:v>
                  </c:pt>
                </c:numCache>
              </c:numRef>
            </c:minus>
          </c:errBars>
          <c:xVal>
            <c:numRef>
              <c:f>'091511BindBacillusYeast'!$A$76:$A$83</c:f>
              <c:numCache>
                <c:formatCode>General</c:formatCode>
                <c:ptCount val="8"/>
                <c:pt idx="0">
                  <c:v>0</c:v>
                </c:pt>
                <c:pt idx="1">
                  <c:v>0.03</c:v>
                </c:pt>
                <c:pt idx="2">
                  <c:v>7.0000000000000007E-2</c:v>
                </c:pt>
                <c:pt idx="3">
                  <c:v>0.1</c:v>
                </c:pt>
                <c:pt idx="4">
                  <c:v>0.14000000000000001</c:v>
                </c:pt>
                <c:pt idx="5">
                  <c:v>0.21</c:v>
                </c:pt>
                <c:pt idx="6">
                  <c:v>0.27</c:v>
                </c:pt>
                <c:pt idx="7">
                  <c:v>0.41</c:v>
                </c:pt>
              </c:numCache>
            </c:numRef>
          </c:xVal>
          <c:yVal>
            <c:numRef>
              <c:f>'091511BindBacillusYeast'!$C$76:$C$83</c:f>
              <c:numCache>
                <c:formatCode>General</c:formatCode>
                <c:ptCount val="8"/>
                <c:pt idx="0">
                  <c:v>0.99711202499999996</c:v>
                </c:pt>
                <c:pt idx="1">
                  <c:v>59.014946949999981</c:v>
                </c:pt>
                <c:pt idx="2">
                  <c:v>41.844667969999918</c:v>
                </c:pt>
                <c:pt idx="3">
                  <c:v>47.218910285</c:v>
                </c:pt>
                <c:pt idx="4">
                  <c:v>60.708475774999997</c:v>
                </c:pt>
                <c:pt idx="5">
                  <c:v>61.313966959999988</c:v>
                </c:pt>
                <c:pt idx="6">
                  <c:v>75.700768509999946</c:v>
                </c:pt>
                <c:pt idx="7">
                  <c:v>19.9521765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'091511BindBacillusYeast'!$D$75</c:f>
              <c:strCache>
                <c:ptCount val="1"/>
                <c:pt idx="0">
                  <c:v>B. cereus</c:v>
                </c:pt>
              </c:strCache>
            </c:strRef>
          </c:tx>
          <c:spPr>
            <a:ln w="19050" cmpd="sng">
              <a:solidFill>
                <a:schemeClr val="tx1"/>
              </a:solidFill>
              <a:prstDash val="sysDash"/>
            </a:ln>
            <a:effectLst/>
          </c:spPr>
          <c:marker>
            <c:symbol val="diamond"/>
            <c:size val="7"/>
            <c:spPr>
              <a:noFill/>
              <a:ln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'091511BindBacillusYeast'!$E$65:$E$72</c:f>
                <c:numCache>
                  <c:formatCode>General</c:formatCode>
                  <c:ptCount val="8"/>
                  <c:pt idx="0">
                    <c:v>40.744009513888827</c:v>
                  </c:pt>
                  <c:pt idx="1">
                    <c:v>33.182740258305998</c:v>
                  </c:pt>
                  <c:pt idx="2">
                    <c:v>0.195581266761335</c:v>
                  </c:pt>
                  <c:pt idx="3">
                    <c:v>0.17620402365667501</c:v>
                  </c:pt>
                  <c:pt idx="4">
                    <c:v>7.4298484751965397</c:v>
                  </c:pt>
                  <c:pt idx="5">
                    <c:v>1.2627340788638819</c:v>
                  </c:pt>
                  <c:pt idx="6">
                    <c:v>78.298887817331561</c:v>
                  </c:pt>
                  <c:pt idx="7">
                    <c:v>19.562313823081119</c:v>
                  </c:pt>
                </c:numCache>
              </c:numRef>
            </c:plus>
            <c:minus>
              <c:numRef>
                <c:f>'091511BindBacillusYeast'!$E$65:$E$72</c:f>
                <c:numCache>
                  <c:formatCode>General</c:formatCode>
                  <c:ptCount val="8"/>
                  <c:pt idx="0">
                    <c:v>40.744009513888827</c:v>
                  </c:pt>
                  <c:pt idx="1">
                    <c:v>33.182740258305998</c:v>
                  </c:pt>
                  <c:pt idx="2">
                    <c:v>0.195581266761335</c:v>
                  </c:pt>
                  <c:pt idx="3">
                    <c:v>0.17620402365667501</c:v>
                  </c:pt>
                  <c:pt idx="4">
                    <c:v>7.4298484751965397</c:v>
                  </c:pt>
                  <c:pt idx="5">
                    <c:v>1.2627340788638819</c:v>
                  </c:pt>
                  <c:pt idx="6">
                    <c:v>78.298887817331561</c:v>
                  </c:pt>
                  <c:pt idx="7">
                    <c:v>19.562313823081119</c:v>
                  </c:pt>
                </c:numCache>
              </c:numRef>
            </c:minus>
          </c:errBars>
          <c:xVal>
            <c:numRef>
              <c:f>'091511BindBacillusYeast'!$A$76:$A$83</c:f>
              <c:numCache>
                <c:formatCode>General</c:formatCode>
                <c:ptCount val="8"/>
                <c:pt idx="0">
                  <c:v>0</c:v>
                </c:pt>
                <c:pt idx="1">
                  <c:v>0.03</c:v>
                </c:pt>
                <c:pt idx="2">
                  <c:v>7.0000000000000007E-2</c:v>
                </c:pt>
                <c:pt idx="3">
                  <c:v>0.1</c:v>
                </c:pt>
                <c:pt idx="4">
                  <c:v>0.14000000000000001</c:v>
                </c:pt>
                <c:pt idx="5">
                  <c:v>0.21</c:v>
                </c:pt>
                <c:pt idx="6">
                  <c:v>0.27</c:v>
                </c:pt>
                <c:pt idx="7">
                  <c:v>0.41</c:v>
                </c:pt>
              </c:numCache>
            </c:numRef>
          </c:xVal>
          <c:yVal>
            <c:numRef>
              <c:f>'091511BindBacillusYeast'!$D$76:$D$83</c:f>
              <c:numCache>
                <c:formatCode>General</c:formatCode>
                <c:ptCount val="8"/>
                <c:pt idx="0">
                  <c:v>45.610056700000001</c:v>
                </c:pt>
                <c:pt idx="1">
                  <c:v>74.755612395</c:v>
                </c:pt>
                <c:pt idx="2">
                  <c:v>79.75995116</c:v>
                </c:pt>
                <c:pt idx="3">
                  <c:v>80.611584859999979</c:v>
                </c:pt>
                <c:pt idx="4">
                  <c:v>108.43865448</c:v>
                </c:pt>
                <c:pt idx="5">
                  <c:v>127.28830662999999</c:v>
                </c:pt>
                <c:pt idx="6">
                  <c:v>115.501437465</c:v>
                </c:pt>
                <c:pt idx="7">
                  <c:v>198.11520884000001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491264"/>
        <c:axId val="108491840"/>
      </c:scatterChart>
      <c:valAx>
        <c:axId val="108491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smtClean="0"/>
                  <a:t>rSpTrf </a:t>
                </a:r>
                <a:r>
                  <a:rPr lang="en-US" sz="1400" dirty="0" smtClean="0"/>
                  <a:t>(</a:t>
                </a:r>
                <a:r>
                  <a:rPr lang="en-US" sz="1400" dirty="0" err="1" smtClean="0"/>
                  <a:t>μM</a:t>
                </a:r>
                <a:r>
                  <a:rPr lang="en-US" sz="1400" dirty="0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08491840"/>
        <c:crosses val="autoZero"/>
        <c:crossBetween val="midCat"/>
      </c:valAx>
      <c:valAx>
        <c:axId val="108491840"/>
        <c:scaling>
          <c:orientation val="minMax"/>
          <c:max val="100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Fluorescence </a:t>
                </a:r>
                <a:r>
                  <a:rPr lang="en-US" sz="1400" dirty="0" smtClean="0"/>
                  <a:t>Events </a:t>
                </a:r>
                <a:endParaRPr lang="en-US" sz="1400" baseline="30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08491264"/>
        <c:crosses val="autoZero"/>
        <c:crossBetween val="midCat"/>
        <c:majorUnit val="2000"/>
      </c:valAx>
    </c:plotArea>
    <c:legend>
      <c:legendPos val="r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48592574721663001"/>
          <c:y val="0.260229895151808"/>
          <c:w val="0.42360688567451898"/>
          <c:h val="0.43646820808308501"/>
        </c:manualLayout>
      </c:layout>
      <c:overlay val="0"/>
      <c:txPr>
        <a:bodyPr/>
        <a:lstStyle/>
        <a:p>
          <a:pPr>
            <a:defRPr sz="1400" b="0" i="1"/>
          </a:pPr>
          <a:endParaRPr lang="en-US"/>
        </a:p>
      </c:txPr>
    </c:legend>
    <c:plotVisOnly val="1"/>
    <c:dispBlanksAs val="gap"/>
    <c:showDLblsOverMax val="0"/>
  </c:chart>
  <c:spPr>
    <a:ln w="6350" cmpd="sng">
      <a:prstDash val="sysDot"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Competition1!$B$73</c:f>
              <c:strCache>
                <c:ptCount val="1"/>
                <c:pt idx="0">
                  <c:v>Average</c:v>
                </c:pt>
              </c:strCache>
            </c:strRef>
          </c:tx>
          <c:spPr>
            <a:ln w="25400">
              <a:solidFill>
                <a:schemeClr val="tx1"/>
              </a:solidFill>
              <a:prstDash val="dashDot"/>
            </a:ln>
            <a:effectLst/>
          </c:spPr>
          <c:marker>
            <c:symbol val="triang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  <a:prstDash val="dashDot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Competition1!$E$74:$E$82</c:f>
                <c:numCache>
                  <c:formatCode>General</c:formatCode>
                  <c:ptCount val="9"/>
                  <c:pt idx="0">
                    <c:v>0.50895317400850804</c:v>
                  </c:pt>
                  <c:pt idx="1">
                    <c:v>1.28970280814354</c:v>
                  </c:pt>
                  <c:pt idx="2">
                    <c:v>1.126942766958464</c:v>
                  </c:pt>
                  <c:pt idx="3">
                    <c:v>1.883861282932827</c:v>
                  </c:pt>
                  <c:pt idx="4">
                    <c:v>3.4968747952040462</c:v>
                  </c:pt>
                  <c:pt idx="5">
                    <c:v>2.0806329165264441</c:v>
                  </c:pt>
                  <c:pt idx="6">
                    <c:v>0.54077105445218898</c:v>
                  </c:pt>
                  <c:pt idx="7">
                    <c:v>0.41509035161034402</c:v>
                  </c:pt>
                  <c:pt idx="8">
                    <c:v>1.385508330300951</c:v>
                  </c:pt>
                </c:numCache>
              </c:numRef>
            </c:plus>
            <c:minus>
              <c:numRef>
                <c:f>Competition1!$E$74:$E$82</c:f>
                <c:numCache>
                  <c:formatCode>General</c:formatCode>
                  <c:ptCount val="9"/>
                  <c:pt idx="0">
                    <c:v>0.50895317400850804</c:v>
                  </c:pt>
                  <c:pt idx="1">
                    <c:v>1.28970280814354</c:v>
                  </c:pt>
                  <c:pt idx="2">
                    <c:v>1.126942766958464</c:v>
                  </c:pt>
                  <c:pt idx="3">
                    <c:v>1.883861282932827</c:v>
                  </c:pt>
                  <c:pt idx="4">
                    <c:v>3.4968747952040462</c:v>
                  </c:pt>
                  <c:pt idx="5">
                    <c:v>2.0806329165264441</c:v>
                  </c:pt>
                  <c:pt idx="6">
                    <c:v>0.54077105445218898</c:v>
                  </c:pt>
                  <c:pt idx="7">
                    <c:v>0.41509035161034402</c:v>
                  </c:pt>
                  <c:pt idx="8">
                    <c:v>1.385508330300951</c:v>
                  </c:pt>
                </c:numCache>
              </c:numRef>
            </c:minus>
          </c:errBars>
          <c:xVal>
            <c:numRef>
              <c:f>Competition1!$A$74:$A$82</c:f>
              <c:numCache>
                <c:formatCode>General</c:formatCode>
                <c:ptCount val="9"/>
                <c:pt idx="0">
                  <c:v>0</c:v>
                </c:pt>
                <c:pt idx="1">
                  <c:v>7.0000000000000007E-2</c:v>
                </c:pt>
                <c:pt idx="2">
                  <c:v>0.14000000000000001</c:v>
                </c:pt>
                <c:pt idx="3">
                  <c:v>0.21</c:v>
                </c:pt>
                <c:pt idx="4">
                  <c:v>0.27</c:v>
                </c:pt>
                <c:pt idx="5">
                  <c:v>0.34</c:v>
                </c:pt>
                <c:pt idx="6">
                  <c:v>0.41</c:v>
                </c:pt>
                <c:pt idx="7">
                  <c:v>0.55000000000000004</c:v>
                </c:pt>
                <c:pt idx="8">
                  <c:v>0.82</c:v>
                </c:pt>
              </c:numCache>
            </c:numRef>
          </c:xVal>
          <c:yVal>
            <c:numRef>
              <c:f>Competition1!$B$74:$B$82</c:f>
              <c:numCache>
                <c:formatCode>General</c:formatCode>
                <c:ptCount val="9"/>
                <c:pt idx="0">
                  <c:v>100.0190166666667</c:v>
                </c:pt>
                <c:pt idx="1">
                  <c:v>97.801816666666653</c:v>
                </c:pt>
                <c:pt idx="2">
                  <c:v>94.508150000000001</c:v>
                </c:pt>
                <c:pt idx="3">
                  <c:v>95.295416666666668</c:v>
                </c:pt>
                <c:pt idx="4">
                  <c:v>71.548883333333308</c:v>
                </c:pt>
                <c:pt idx="5">
                  <c:v>58.952616666666437</c:v>
                </c:pt>
                <c:pt idx="6">
                  <c:v>42.074583333333287</c:v>
                </c:pt>
                <c:pt idx="7">
                  <c:v>37.367049999999999</c:v>
                </c:pt>
                <c:pt idx="8">
                  <c:v>11.933516666666669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489536"/>
        <c:axId val="39241408"/>
      </c:scatterChart>
      <c:valAx>
        <c:axId val="1084895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1" i="0" baseline="0">
                    <a:effectLst/>
                    <a:latin typeface="Times New Roman"/>
                    <a:cs typeface="Times New Roman"/>
                  </a:rPr>
                  <a:t>Unlabeled rSp0032 (µM)</a:t>
                </a:r>
                <a:endParaRPr lang="en-US" sz="1400">
                  <a:effectLst/>
                  <a:latin typeface="Times New Roman"/>
                  <a:cs typeface="Times New Roman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39241408"/>
        <c:crosses val="autoZero"/>
        <c:crossBetween val="midCat"/>
        <c:majorUnit val="0.1"/>
      </c:valAx>
      <c:valAx>
        <c:axId val="39241408"/>
        <c:scaling>
          <c:orientation val="minMax"/>
          <c:max val="12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 smtClean="0">
                    <a:latin typeface="Times New Roman"/>
                    <a:cs typeface="Times New Roman"/>
                  </a:rPr>
                  <a:t>Percentage of FI</a:t>
                </a:r>
                <a:endParaRPr lang="en-US" sz="1400" dirty="0">
                  <a:latin typeface="Times New Roman"/>
                  <a:cs typeface="Times New Roman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0848953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29982843498901"/>
          <c:y val="6.0185185185185203E-2"/>
          <c:w val="0.70400234487073599"/>
          <c:h val="0.676774934383202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'Displacement A1'!$B$75</c:f>
              <c:strCache>
                <c:ptCount val="1"/>
                <c:pt idx="0">
                  <c:v>DIsplacementA</c:v>
                </c:pt>
              </c:strCache>
            </c:strRef>
          </c:tx>
          <c:spPr>
            <a:ln w="25400">
              <a:solidFill>
                <a:srgbClr val="FF0000"/>
              </a:solidFill>
            </a:ln>
            <a:effectLst/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</c:marker>
          <c:xVal>
            <c:numRef>
              <c:f>'Displacement A1'!$A$76:$A$84</c:f>
              <c:numCache>
                <c:formatCode>General</c:formatCode>
                <c:ptCount val="9"/>
                <c:pt idx="0">
                  <c:v>0</c:v>
                </c:pt>
                <c:pt idx="1">
                  <c:v>7.0000000000000007E-2</c:v>
                </c:pt>
                <c:pt idx="2">
                  <c:v>0.14000000000000001</c:v>
                </c:pt>
                <c:pt idx="3">
                  <c:v>0.21</c:v>
                </c:pt>
                <c:pt idx="4">
                  <c:v>0.27</c:v>
                </c:pt>
                <c:pt idx="5">
                  <c:v>0.34</c:v>
                </c:pt>
                <c:pt idx="6">
                  <c:v>0.41</c:v>
                </c:pt>
                <c:pt idx="7">
                  <c:v>0.55000000000000004</c:v>
                </c:pt>
                <c:pt idx="8">
                  <c:v>0.82</c:v>
                </c:pt>
              </c:numCache>
            </c:numRef>
          </c:xVal>
          <c:yVal>
            <c:numRef>
              <c:f>'Displacement A1'!$B$76:$B$84</c:f>
              <c:numCache>
                <c:formatCode>General</c:formatCode>
                <c:ptCount val="9"/>
                <c:pt idx="0">
                  <c:v>99.701166666666666</c:v>
                </c:pt>
                <c:pt idx="1">
                  <c:v>98.137166666666644</c:v>
                </c:pt>
                <c:pt idx="2">
                  <c:v>96.77249999999998</c:v>
                </c:pt>
                <c:pt idx="3">
                  <c:v>98.781166666666635</c:v>
                </c:pt>
                <c:pt idx="4">
                  <c:v>98.014500000000027</c:v>
                </c:pt>
                <c:pt idx="5">
                  <c:v>92.670833333332965</c:v>
                </c:pt>
                <c:pt idx="6">
                  <c:v>95.438500000000005</c:v>
                </c:pt>
                <c:pt idx="7">
                  <c:v>94.380499999999998</c:v>
                </c:pt>
                <c:pt idx="8">
                  <c:v>91.766166666666663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'Displacement A1'!$C$75</c:f>
              <c:strCache>
                <c:ptCount val="1"/>
                <c:pt idx="0">
                  <c:v>DisplacementB</c:v>
                </c:pt>
              </c:strCache>
            </c:strRef>
          </c:tx>
          <c:spPr>
            <a:ln w="47625">
              <a:solidFill>
                <a:schemeClr val="tx1"/>
              </a:solidFill>
              <a:prstDash val="sysDot"/>
            </a:ln>
            <a:effectLst/>
          </c:spPr>
          <c:marker>
            <c:symbol val="circle"/>
            <c:size val="7"/>
            <c:spPr>
              <a:noFill/>
              <a:ln>
                <a:solidFill>
                  <a:schemeClr val="tx1"/>
                </a:solidFill>
              </a:ln>
              <a:effectLst/>
            </c:spPr>
          </c:marker>
          <c:xVal>
            <c:numRef>
              <c:f>'Displacement A1'!$A$76:$A$84</c:f>
              <c:numCache>
                <c:formatCode>General</c:formatCode>
                <c:ptCount val="9"/>
                <c:pt idx="0">
                  <c:v>0</c:v>
                </c:pt>
                <c:pt idx="1">
                  <c:v>7.0000000000000007E-2</c:v>
                </c:pt>
                <c:pt idx="2">
                  <c:v>0.14000000000000001</c:v>
                </c:pt>
                <c:pt idx="3">
                  <c:v>0.21</c:v>
                </c:pt>
                <c:pt idx="4">
                  <c:v>0.27</c:v>
                </c:pt>
                <c:pt idx="5">
                  <c:v>0.34</c:v>
                </c:pt>
                <c:pt idx="6">
                  <c:v>0.41</c:v>
                </c:pt>
                <c:pt idx="7">
                  <c:v>0.55000000000000004</c:v>
                </c:pt>
                <c:pt idx="8">
                  <c:v>0.82</c:v>
                </c:pt>
              </c:numCache>
            </c:numRef>
          </c:xVal>
          <c:yVal>
            <c:numRef>
              <c:f>'Displacement A1'!$C$76:$C$84</c:f>
              <c:numCache>
                <c:formatCode>General</c:formatCode>
                <c:ptCount val="9"/>
                <c:pt idx="0">
                  <c:v>13.72486666666666</c:v>
                </c:pt>
                <c:pt idx="1">
                  <c:v>13.347666666666671</c:v>
                </c:pt>
                <c:pt idx="2">
                  <c:v>15.731999999999999</c:v>
                </c:pt>
                <c:pt idx="3">
                  <c:v>13.263333333333341</c:v>
                </c:pt>
                <c:pt idx="4">
                  <c:v>15.202999999999999</c:v>
                </c:pt>
                <c:pt idx="5">
                  <c:v>14.85033333333333</c:v>
                </c:pt>
                <c:pt idx="6">
                  <c:v>16.675000000000001</c:v>
                </c:pt>
                <c:pt idx="7">
                  <c:v>20.21700000000002</c:v>
                </c:pt>
                <c:pt idx="8">
                  <c:v>26.526666666666681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43136"/>
        <c:axId val="39243712"/>
      </c:scatterChart>
      <c:valAx>
        <c:axId val="39243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 smtClean="0"/>
                  <a:t>rSp0032 (</a:t>
                </a:r>
                <a:r>
                  <a:rPr lang="en-US" sz="1400" dirty="0" err="1" smtClean="0"/>
                  <a:t>μM</a:t>
                </a:r>
                <a:r>
                  <a:rPr lang="en-US" sz="1400" dirty="0" smtClean="0"/>
                  <a:t>)</a:t>
                </a:r>
                <a:endParaRPr lang="en-US" sz="14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39243712"/>
        <c:crosses val="autoZero"/>
        <c:crossBetween val="midCat"/>
      </c:valAx>
      <c:valAx>
        <c:axId val="39243712"/>
        <c:scaling>
          <c:orientation val="minMax"/>
          <c:max val="11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aseline="0" dirty="0" smtClean="0"/>
                  <a:t>Percentage of FI</a:t>
                </a:r>
                <a:endParaRPr lang="en-US" sz="14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3924313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'102711Displacement'!$G$50</c:f>
              <c:strCache>
                <c:ptCount val="1"/>
                <c:pt idx="0">
                  <c:v>Displacement A</c:v>
                </c:pt>
              </c:strCache>
            </c:strRef>
          </c:tx>
          <c:spPr>
            <a:ln w="25400">
              <a:solidFill>
                <a:srgbClr val="FF0000"/>
              </a:solidFill>
            </a:ln>
            <a:effectLst/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</c:marker>
          <c:xVal>
            <c:numRef>
              <c:f>'102711Displacement'!$F$51:$F$58</c:f>
              <c:numCache>
                <c:formatCode>General</c:formatCode>
                <c:ptCount val="8"/>
                <c:pt idx="0">
                  <c:v>0</c:v>
                </c:pt>
                <c:pt idx="1">
                  <c:v>0.03</c:v>
                </c:pt>
                <c:pt idx="2">
                  <c:v>7.0000000000000007E-2</c:v>
                </c:pt>
                <c:pt idx="3">
                  <c:v>0.1</c:v>
                </c:pt>
                <c:pt idx="4">
                  <c:v>0.14000000000000001</c:v>
                </c:pt>
                <c:pt idx="5">
                  <c:v>0.21</c:v>
                </c:pt>
                <c:pt idx="6">
                  <c:v>0.27</c:v>
                </c:pt>
                <c:pt idx="7">
                  <c:v>0.41</c:v>
                </c:pt>
              </c:numCache>
            </c:numRef>
          </c:xVal>
          <c:yVal>
            <c:numRef>
              <c:f>'102711Displacement'!$G$51:$G$58</c:f>
              <c:numCache>
                <c:formatCode>General</c:formatCode>
                <c:ptCount val="8"/>
                <c:pt idx="0">
                  <c:v>95.76</c:v>
                </c:pt>
                <c:pt idx="1">
                  <c:v>96.747000000000014</c:v>
                </c:pt>
                <c:pt idx="2">
                  <c:v>97.915999999999997</c:v>
                </c:pt>
                <c:pt idx="3">
                  <c:v>98.616</c:v>
                </c:pt>
                <c:pt idx="4">
                  <c:v>101.07299999999999</c:v>
                </c:pt>
                <c:pt idx="5">
                  <c:v>101.07299999999999</c:v>
                </c:pt>
                <c:pt idx="6">
                  <c:v>100.03700000000001</c:v>
                </c:pt>
                <c:pt idx="7">
                  <c:v>100.73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'102711Displacement'!$H$50</c:f>
              <c:strCache>
                <c:ptCount val="1"/>
                <c:pt idx="0">
                  <c:v>Displacement B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  <a:effectLst/>
          </c:spPr>
          <c:marker>
            <c:symbol val="circle"/>
            <c:size val="7"/>
            <c:spPr>
              <a:noFill/>
              <a:ln>
                <a:solidFill>
                  <a:schemeClr val="tx1"/>
                </a:solidFill>
              </a:ln>
              <a:effectLst/>
            </c:spPr>
          </c:marker>
          <c:xVal>
            <c:numRef>
              <c:f>'102711Displacement'!$F$51:$F$58</c:f>
              <c:numCache>
                <c:formatCode>General</c:formatCode>
                <c:ptCount val="8"/>
                <c:pt idx="0">
                  <c:v>0</c:v>
                </c:pt>
                <c:pt idx="1">
                  <c:v>0.03</c:v>
                </c:pt>
                <c:pt idx="2">
                  <c:v>7.0000000000000007E-2</c:v>
                </c:pt>
                <c:pt idx="3">
                  <c:v>0.1</c:v>
                </c:pt>
                <c:pt idx="4">
                  <c:v>0.14000000000000001</c:v>
                </c:pt>
                <c:pt idx="5">
                  <c:v>0.21</c:v>
                </c:pt>
                <c:pt idx="6">
                  <c:v>0.27</c:v>
                </c:pt>
                <c:pt idx="7">
                  <c:v>0.41</c:v>
                </c:pt>
              </c:numCache>
            </c:numRef>
          </c:xVal>
          <c:yVal>
            <c:numRef>
              <c:f>'102711Displacement'!$H$51:$H$58</c:f>
              <c:numCache>
                <c:formatCode>General</c:formatCode>
                <c:ptCount val="8"/>
                <c:pt idx="0">
                  <c:v>1</c:v>
                </c:pt>
                <c:pt idx="1">
                  <c:v>1.644999999999998</c:v>
                </c:pt>
                <c:pt idx="2">
                  <c:v>4.0740000000000016</c:v>
                </c:pt>
                <c:pt idx="3">
                  <c:v>7.7910000000000004</c:v>
                </c:pt>
                <c:pt idx="4">
                  <c:v>9.1209999999999987</c:v>
                </c:pt>
                <c:pt idx="5">
                  <c:v>14.427</c:v>
                </c:pt>
                <c:pt idx="6">
                  <c:v>17.681999999999999</c:v>
                </c:pt>
                <c:pt idx="7">
                  <c:v>17.856999999999999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45440"/>
        <c:axId val="39246016"/>
      </c:scatterChart>
      <c:valAx>
        <c:axId val="39245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 smtClean="0"/>
                  <a:t>rSp0032 (</a:t>
                </a:r>
                <a:r>
                  <a:rPr lang="en-US" sz="1400" dirty="0" err="1" smtClean="0"/>
                  <a:t>μM</a:t>
                </a:r>
                <a:r>
                  <a:rPr lang="en-US" sz="1400" dirty="0" smtClean="0"/>
                  <a:t>)</a:t>
                </a:r>
                <a:endParaRPr lang="en-US" sz="14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39246016"/>
        <c:crosses val="autoZero"/>
        <c:crossBetween val="midCat"/>
      </c:valAx>
      <c:valAx>
        <c:axId val="39246016"/>
        <c:scaling>
          <c:orientation val="minMax"/>
          <c:max val="11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 smtClean="0"/>
                  <a:t>Percentage of FI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3.579095848689616E-2"/>
              <c:y val="0.1717903074605799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3924544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'091111Saturation+Comp%'!$J$106:$J$110</c:f>
                <c:numCache>
                  <c:formatCode>General</c:formatCode>
                  <c:ptCount val="5"/>
                  <c:pt idx="0">
                    <c:v>5.0423112038837896</c:v>
                  </c:pt>
                  <c:pt idx="1">
                    <c:v>8.1087717289986116</c:v>
                  </c:pt>
                  <c:pt idx="2">
                    <c:v>9.647251022597219</c:v>
                  </c:pt>
                  <c:pt idx="3">
                    <c:v>7.6282164606008847</c:v>
                  </c:pt>
                  <c:pt idx="4">
                    <c:v>1.4429167210425999</c:v>
                  </c:pt>
                </c:numCache>
              </c:numRef>
            </c:plus>
            <c:minus>
              <c:numRef>
                <c:f>'091111Saturation+Comp%'!$J$106:$J$110</c:f>
                <c:numCache>
                  <c:formatCode>General</c:formatCode>
                  <c:ptCount val="5"/>
                  <c:pt idx="0">
                    <c:v>5.0423112038837896</c:v>
                  </c:pt>
                  <c:pt idx="1">
                    <c:v>8.1087717289986116</c:v>
                  </c:pt>
                  <c:pt idx="2">
                    <c:v>9.647251022597219</c:v>
                  </c:pt>
                  <c:pt idx="3">
                    <c:v>7.6282164606008847</c:v>
                  </c:pt>
                  <c:pt idx="4">
                    <c:v>1.4429167210425999</c:v>
                  </c:pt>
                </c:numCache>
              </c:numRef>
            </c:minus>
          </c:errBars>
          <c:xVal>
            <c:numRef>
              <c:f>'091111Saturation+Comp%'!$B$106:$B$110</c:f>
              <c:numCache>
                <c:formatCode>General</c:formatCode>
                <c:ptCount val="5"/>
                <c:pt idx="0">
                  <c:v>0</c:v>
                </c:pt>
                <c:pt idx="1">
                  <c:v>7.0000000000000007E-2</c:v>
                </c:pt>
                <c:pt idx="2">
                  <c:v>0.14000000000000001</c:v>
                </c:pt>
                <c:pt idx="3">
                  <c:v>0.21</c:v>
                </c:pt>
                <c:pt idx="4">
                  <c:v>0.27</c:v>
                </c:pt>
              </c:numCache>
            </c:numRef>
          </c:xVal>
          <c:yVal>
            <c:numRef>
              <c:f>'091111Saturation+Comp%'!$I$106:$I$110</c:f>
              <c:numCache>
                <c:formatCode>General</c:formatCode>
                <c:ptCount val="5"/>
                <c:pt idx="0">
                  <c:v>102.47047249179521</c:v>
                </c:pt>
                <c:pt idx="1">
                  <c:v>86.504118531259039</c:v>
                </c:pt>
                <c:pt idx="2">
                  <c:v>65.693410144273074</c:v>
                </c:pt>
                <c:pt idx="3">
                  <c:v>30.582494969309501</c:v>
                </c:pt>
                <c:pt idx="4">
                  <c:v>0.32896396091563102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222208"/>
        <c:axId val="112222784"/>
      </c:scatterChart>
      <c:valAx>
        <c:axId val="1122222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>
                    <a:latin typeface="Times New Roman"/>
                    <a:cs typeface="Times New Roman"/>
                  </a:rPr>
                  <a:t>Unlabeled rSp032 (</a:t>
                </a:r>
                <a:r>
                  <a:rPr lang="en-US" sz="1400" dirty="0" err="1">
                    <a:latin typeface="Times New Roman"/>
                    <a:cs typeface="Times New Roman"/>
                  </a:rPr>
                  <a:t>μM</a:t>
                </a:r>
                <a:r>
                  <a:rPr lang="en-US" sz="1400" dirty="0">
                    <a:latin typeface="Times New Roman"/>
                    <a:cs typeface="Times New Roman"/>
                  </a:rPr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12222784"/>
        <c:crosses val="autoZero"/>
        <c:crossBetween val="midCat"/>
      </c:valAx>
      <c:valAx>
        <c:axId val="112222784"/>
        <c:scaling>
          <c:orientation val="minMax"/>
          <c:max val="12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 smtClean="0">
                    <a:latin typeface="Times New Roman"/>
                    <a:cs typeface="Times New Roman"/>
                  </a:rPr>
                  <a:t>Percentage</a:t>
                </a:r>
                <a:r>
                  <a:rPr lang="en-US" sz="1400" baseline="0" dirty="0" smtClean="0">
                    <a:latin typeface="Times New Roman"/>
                    <a:cs typeface="Times New Roman"/>
                  </a:rPr>
                  <a:t> of FI</a:t>
                </a:r>
                <a:endParaRPr lang="en-US" sz="1400" dirty="0">
                  <a:latin typeface="Times New Roman"/>
                  <a:cs typeface="Times New Roman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12222208"/>
        <c:crosses val="autoZero"/>
        <c:crossBetween val="midCat"/>
      </c:valAx>
      <c:spPr>
        <a:ln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>
                <a:solidFill>
                  <a:schemeClr val="bg1"/>
                </a:solidFill>
              </a:rPr>
              <a:t>Ni-natSp185/333Proteins</a:t>
            </a:r>
            <a:r>
              <a:rPr lang="en-US" sz="2400" baseline="0" dirty="0" smtClean="0">
                <a:solidFill>
                  <a:schemeClr val="bg1"/>
                </a:solidFill>
              </a:rPr>
              <a:t> Augment Phagocytosis while rSp0032 does not</a:t>
            </a:r>
            <a:endParaRPr lang="en-US" sz="2400" dirty="0">
              <a:solidFill>
                <a:schemeClr val="bg1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3366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8000"/>
              </a:solidFill>
            </c:spPr>
          </c:dPt>
          <c:errBars>
            <c:errBarType val="both"/>
            <c:errValType val="cust"/>
            <c:noEndCap val="0"/>
            <c:plus>
              <c:numRef>
                <c:f>Sheet1!$F$66:$F$72</c:f>
                <c:numCache>
                  <c:formatCode>General</c:formatCode>
                  <c:ptCount val="7"/>
                  <c:pt idx="0">
                    <c:v>1.3767366973448216</c:v>
                  </c:pt>
                  <c:pt idx="1">
                    <c:v>2.0235103228925633</c:v>
                  </c:pt>
                  <c:pt idx="2">
                    <c:v>1.6490297535891414</c:v>
                  </c:pt>
                  <c:pt idx="4">
                    <c:v>0.358147934</c:v>
                  </c:pt>
                  <c:pt idx="5">
                    <c:v>0.78407658099999911</c:v>
                  </c:pt>
                  <c:pt idx="6">
                    <c:v>0.50294706099999997</c:v>
                  </c:pt>
                </c:numCache>
              </c:numRef>
            </c:plus>
            <c:minus>
              <c:numRef>
                <c:f>Sheet1!$F$66:$F$72</c:f>
                <c:numCache>
                  <c:formatCode>General</c:formatCode>
                  <c:ptCount val="7"/>
                  <c:pt idx="0">
                    <c:v>1.3767366973448216</c:v>
                  </c:pt>
                  <c:pt idx="1">
                    <c:v>2.0235103228925633</c:v>
                  </c:pt>
                  <c:pt idx="2">
                    <c:v>1.6490297535891414</c:v>
                  </c:pt>
                  <c:pt idx="4">
                    <c:v>0.358147934</c:v>
                  </c:pt>
                  <c:pt idx="5">
                    <c:v>0.78407658099999911</c:v>
                  </c:pt>
                  <c:pt idx="6">
                    <c:v>0.50294706099999997</c:v>
                  </c:pt>
                </c:numCache>
              </c:numRef>
            </c:minus>
          </c:errBars>
          <c:cat>
            <c:strRef>
              <c:f>Sheet1!$C$66:$C$72</c:f>
              <c:strCache>
                <c:ptCount val="7"/>
                <c:pt idx="0">
                  <c:v>cfCF</c:v>
                </c:pt>
                <c:pt idx="1">
                  <c:v>Ni185</c:v>
                </c:pt>
                <c:pt idx="2">
                  <c:v>aCF</c:v>
                </c:pt>
                <c:pt idx="4">
                  <c:v>cfCF</c:v>
                </c:pt>
                <c:pt idx="5">
                  <c:v>rSo0032</c:v>
                </c:pt>
                <c:pt idx="6">
                  <c:v>aCF</c:v>
                </c:pt>
              </c:strCache>
            </c:strRef>
          </c:cat>
          <c:val>
            <c:numRef>
              <c:f>Sheet1!$D$66:$D$72</c:f>
              <c:numCache>
                <c:formatCode>General</c:formatCode>
                <c:ptCount val="7"/>
                <c:pt idx="0">
                  <c:v>30.72783188108663</c:v>
                </c:pt>
                <c:pt idx="1">
                  <c:v>25.019384853967427</c:v>
                </c:pt>
                <c:pt idx="2">
                  <c:v>20.294190974819227</c:v>
                </c:pt>
                <c:pt idx="4">
                  <c:v>27.26858812</c:v>
                </c:pt>
                <c:pt idx="5">
                  <c:v>15.903069260000002</c:v>
                </c:pt>
                <c:pt idx="6">
                  <c:v>15.822782250000026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645056"/>
        <c:axId val="112225088"/>
      </c:barChart>
      <c:catAx>
        <c:axId val="113645056"/>
        <c:scaling>
          <c:orientation val="minMax"/>
        </c:scaling>
        <c:delete val="1"/>
        <c:axPos val="b"/>
        <c:majorTickMark val="out"/>
        <c:minorTickMark val="none"/>
        <c:tickLblPos val="none"/>
        <c:crossAx val="112225088"/>
        <c:crosses val="autoZero"/>
        <c:auto val="1"/>
        <c:lblAlgn val="ctr"/>
        <c:lblOffset val="100"/>
        <c:noMultiLvlLbl val="0"/>
      </c:catAx>
      <c:valAx>
        <c:axId val="112225088"/>
        <c:scaling>
          <c:orientation val="minMax"/>
          <c:max val="4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 smtClean="0"/>
                  <a:t>Mean Percentage </a:t>
                </a:r>
                <a:r>
                  <a:rPr lang="en-US" sz="1800" baseline="0" dirty="0" smtClean="0"/>
                  <a:t>of Coelomocytes with Phagocytosed </a:t>
                </a:r>
                <a:r>
                  <a:rPr lang="en-US" sz="1800" i="1" baseline="0" dirty="0" smtClean="0"/>
                  <a:t>Vibrio</a:t>
                </a:r>
                <a:endParaRPr lang="en-US" sz="1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3645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366F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8000"/>
              </a:solidFill>
            </c:spPr>
          </c:dPt>
          <c:errBars>
            <c:errBarType val="both"/>
            <c:errValType val="cust"/>
            <c:noEndCap val="0"/>
            <c:plus>
              <c:numRef>
                <c:f>Sheet1!$I$55:$I$58</c:f>
                <c:numCache>
                  <c:formatCode>General</c:formatCode>
                  <c:ptCount val="4"/>
                  <c:pt idx="0">
                    <c:v>2.6870057685088839E-2</c:v>
                  </c:pt>
                  <c:pt idx="1">
                    <c:v>8.4852813742385957E-3</c:v>
                  </c:pt>
                  <c:pt idx="2">
                    <c:v>1.8384776310850233E-2</c:v>
                  </c:pt>
                  <c:pt idx="3">
                    <c:v>2.2627416997969548E-2</c:v>
                  </c:pt>
                </c:numCache>
              </c:numRef>
            </c:plus>
            <c:minus>
              <c:numRef>
                <c:f>Sheet1!$I$55:$I$58</c:f>
                <c:numCache>
                  <c:formatCode>General</c:formatCode>
                  <c:ptCount val="4"/>
                  <c:pt idx="0">
                    <c:v>2.6870057685088839E-2</c:v>
                  </c:pt>
                  <c:pt idx="1">
                    <c:v>8.4852813742385957E-3</c:v>
                  </c:pt>
                  <c:pt idx="2">
                    <c:v>1.8384776310850233E-2</c:v>
                  </c:pt>
                  <c:pt idx="3">
                    <c:v>2.2627416997969548E-2</c:v>
                  </c:pt>
                </c:numCache>
              </c:numRef>
            </c:minus>
          </c:errBars>
          <c:val>
            <c:numRef>
              <c:f>Sheet1!$H$55:$H$58</c:f>
              <c:numCache>
                <c:formatCode>General</c:formatCode>
                <c:ptCount val="4"/>
                <c:pt idx="0">
                  <c:v>0.3790000000000005</c:v>
                </c:pt>
                <c:pt idx="1">
                  <c:v>0.35600000000000032</c:v>
                </c:pt>
                <c:pt idx="2">
                  <c:v>0.14100000000000001</c:v>
                </c:pt>
                <c:pt idx="3">
                  <c:v>0.15600000000000025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645568"/>
        <c:axId val="112226816"/>
      </c:barChart>
      <c:catAx>
        <c:axId val="113645568"/>
        <c:scaling>
          <c:orientation val="minMax"/>
        </c:scaling>
        <c:delete val="1"/>
        <c:axPos val="b"/>
        <c:majorTickMark val="out"/>
        <c:minorTickMark val="none"/>
        <c:tickLblPos val="none"/>
        <c:crossAx val="112226816"/>
        <c:crosses val="autoZero"/>
        <c:auto val="1"/>
        <c:lblAlgn val="ctr"/>
        <c:lblOffset val="100"/>
        <c:noMultiLvlLbl val="0"/>
      </c:catAx>
      <c:valAx>
        <c:axId val="112226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3645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'PAMPs Blocking assay'!$K$27</c:f>
              <c:strCache>
                <c:ptCount val="1"/>
                <c:pt idx="0">
                  <c:v>LPS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triangle"/>
            <c:size val="7"/>
            <c:spPr>
              <a:solidFill>
                <a:schemeClr val="tx1"/>
              </a:solidFill>
              <a:ln w="12700" cmpd="sng"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'PAMPs Blocking assay'!$E$54:$E$59</c:f>
                <c:numCache>
                  <c:formatCode>General</c:formatCode>
                  <c:ptCount val="6"/>
                  <c:pt idx="0">
                    <c:v>2.6457513110676599E-3</c:v>
                  </c:pt>
                  <c:pt idx="1">
                    <c:v>1.56240555270106E-2</c:v>
                  </c:pt>
                  <c:pt idx="2">
                    <c:v>9.6090235369325604E-3</c:v>
                  </c:pt>
                  <c:pt idx="3">
                    <c:v>4.3716256828645397E-3</c:v>
                  </c:pt>
                  <c:pt idx="4">
                    <c:v>4.9103066208837799E-3</c:v>
                  </c:pt>
                  <c:pt idx="5">
                    <c:v>4.1633319989321203E-3</c:v>
                  </c:pt>
                </c:numCache>
              </c:numRef>
            </c:plus>
            <c:minus>
              <c:numRef>
                <c:f>'PAMPs Blocking assay'!$E$54:$E$59</c:f>
                <c:numCache>
                  <c:formatCode>General</c:formatCode>
                  <c:ptCount val="6"/>
                  <c:pt idx="0">
                    <c:v>2.6457513110676599E-3</c:v>
                  </c:pt>
                  <c:pt idx="1">
                    <c:v>1.56240555270106E-2</c:v>
                  </c:pt>
                  <c:pt idx="2">
                    <c:v>9.6090235369325604E-3</c:v>
                  </c:pt>
                  <c:pt idx="3">
                    <c:v>4.3716256828645397E-3</c:v>
                  </c:pt>
                  <c:pt idx="4">
                    <c:v>4.9103066208837799E-3</c:v>
                  </c:pt>
                  <c:pt idx="5">
                    <c:v>4.1633319989321203E-3</c:v>
                  </c:pt>
                </c:numCache>
              </c:numRef>
            </c:minus>
          </c:errBars>
          <c:xVal>
            <c:numRef>
              <c:f>'PAMPs Blocking assay'!$J$28:$J$33</c:f>
              <c:numCache>
                <c:formatCode>General</c:formatCode>
                <c:ptCount val="6"/>
                <c:pt idx="0">
                  <c:v>0.01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1.5</c:v>
                </c:pt>
                <c:pt idx="5">
                  <c:v>2</c:v>
                </c:pt>
              </c:numCache>
            </c:numRef>
          </c:xVal>
          <c:yVal>
            <c:numRef>
              <c:f>'PAMPs Blocking assay'!$K$28:$K$33</c:f>
              <c:numCache>
                <c:formatCode>General</c:formatCode>
                <c:ptCount val="6"/>
                <c:pt idx="0">
                  <c:v>0.50466666666666704</c:v>
                </c:pt>
                <c:pt idx="1">
                  <c:v>0.49166666666666697</c:v>
                </c:pt>
                <c:pt idx="2">
                  <c:v>0.46033333333333298</c:v>
                </c:pt>
                <c:pt idx="3">
                  <c:v>0.335666666666667</c:v>
                </c:pt>
                <c:pt idx="4">
                  <c:v>0.240666666666667</c:v>
                </c:pt>
                <c:pt idx="5">
                  <c:v>0.107333333333333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'PAMPs Blocking assay'!$L$27</c:f>
              <c:strCache>
                <c:ptCount val="1"/>
                <c:pt idx="0">
                  <c:v>PGN</c:v>
                </c:pt>
              </c:strCache>
            </c:strRef>
          </c:tx>
          <c:spPr>
            <a:ln>
              <a:solidFill>
                <a:schemeClr val="tx1"/>
              </a:solidFill>
              <a:prstDash val="dash"/>
            </a:ln>
          </c:spPr>
          <c:marker>
            <c:symbol val="square"/>
            <c:size val="7"/>
            <c:spPr>
              <a:solidFill>
                <a:schemeClr val="tx1"/>
              </a:solidFill>
              <a:ln w="12700" cmpd="sng">
                <a:solidFill>
                  <a:schemeClr val="tx1"/>
                </a:solidFill>
                <a:prstDash val="dash"/>
              </a:ln>
            </c:spPr>
          </c:marker>
          <c:trendline>
            <c:spPr>
              <a:ln>
                <a:noFill/>
                <a:prstDash val="dash"/>
              </a:ln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'PAMPs Blocking assay'!$E$36:$E$41</c:f>
                <c:numCache>
                  <c:formatCode>General</c:formatCode>
                  <c:ptCount val="6"/>
                  <c:pt idx="0">
                    <c:v>5.2068331172654102E-3</c:v>
                  </c:pt>
                  <c:pt idx="1">
                    <c:v>8.7622929520590302E-3</c:v>
                  </c:pt>
                  <c:pt idx="2">
                    <c:v>9.0246575804592902E-3</c:v>
                  </c:pt>
                  <c:pt idx="3">
                    <c:v>1.7638342073947599E-3</c:v>
                  </c:pt>
                  <c:pt idx="4">
                    <c:v>1.1590225767144699E-2</c:v>
                  </c:pt>
                  <c:pt idx="5">
                    <c:v>3.3829638550155702E-3</c:v>
                  </c:pt>
                </c:numCache>
              </c:numRef>
            </c:plus>
            <c:minus>
              <c:numRef>
                <c:f>'PAMPs Blocking assay'!$E$36:$E$41</c:f>
                <c:numCache>
                  <c:formatCode>General</c:formatCode>
                  <c:ptCount val="6"/>
                  <c:pt idx="0">
                    <c:v>5.2068331172654102E-3</c:v>
                  </c:pt>
                  <c:pt idx="1">
                    <c:v>8.7622929520590302E-3</c:v>
                  </c:pt>
                  <c:pt idx="2">
                    <c:v>9.0246575804592902E-3</c:v>
                  </c:pt>
                  <c:pt idx="3">
                    <c:v>1.7638342073947599E-3</c:v>
                  </c:pt>
                  <c:pt idx="4">
                    <c:v>1.1590225767144699E-2</c:v>
                  </c:pt>
                  <c:pt idx="5">
                    <c:v>3.3829638550155702E-3</c:v>
                  </c:pt>
                </c:numCache>
              </c:numRef>
            </c:minus>
          </c:errBars>
          <c:xVal>
            <c:numRef>
              <c:f>'PAMPs Blocking assay'!$J$28:$J$33</c:f>
              <c:numCache>
                <c:formatCode>General</c:formatCode>
                <c:ptCount val="6"/>
                <c:pt idx="0">
                  <c:v>0.01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1.5</c:v>
                </c:pt>
                <c:pt idx="5">
                  <c:v>2</c:v>
                </c:pt>
              </c:numCache>
            </c:numRef>
          </c:xVal>
          <c:yVal>
            <c:numRef>
              <c:f>'PAMPs Blocking assay'!$L$28:$L$33</c:f>
              <c:numCache>
                <c:formatCode>General</c:formatCode>
                <c:ptCount val="6"/>
                <c:pt idx="0">
                  <c:v>0.52133333333333298</c:v>
                </c:pt>
                <c:pt idx="1">
                  <c:v>0.52366666666666695</c:v>
                </c:pt>
                <c:pt idx="2">
                  <c:v>0.50966666666666705</c:v>
                </c:pt>
                <c:pt idx="3">
                  <c:v>0.53566666666666696</c:v>
                </c:pt>
                <c:pt idx="4">
                  <c:v>0.53</c:v>
                </c:pt>
                <c:pt idx="5">
                  <c:v>0.52766666666666695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'PAMPs Blocking assay'!$M$27</c:f>
              <c:strCache>
                <c:ptCount val="1"/>
                <c:pt idx="0">
                  <c:v>Glucan</c:v>
                </c:pt>
              </c:strCache>
            </c:strRef>
          </c:tx>
          <c:spPr>
            <a:ln>
              <a:solidFill>
                <a:schemeClr val="tx1"/>
              </a:solidFill>
              <a:prstDash val="dashDot"/>
            </a:ln>
          </c:spPr>
          <c:marker>
            <c:symbol val="circle"/>
            <c:size val="7"/>
            <c:spPr>
              <a:noFill/>
              <a:ln w="12700" cmpd="sng"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'PAMPs Blocking assay'!$E$45:$E$50</c:f>
                <c:numCache>
                  <c:formatCode>General</c:formatCode>
                  <c:ptCount val="6"/>
                  <c:pt idx="0">
                    <c:v>4.2557151116029996E-3</c:v>
                  </c:pt>
                  <c:pt idx="1">
                    <c:v>3.60555127547477E-3</c:v>
                  </c:pt>
                  <c:pt idx="2">
                    <c:v>2.0275875101042201E-3</c:v>
                  </c:pt>
                  <c:pt idx="3">
                    <c:v>7.2341781380719297E-3</c:v>
                  </c:pt>
                  <c:pt idx="4">
                    <c:v>1.1532562594668099E-2</c:v>
                  </c:pt>
                  <c:pt idx="5">
                    <c:v>8.7622929520653706E-3</c:v>
                  </c:pt>
                </c:numCache>
              </c:numRef>
            </c:plus>
            <c:minus>
              <c:numRef>
                <c:f>'PAMPs Blocking assay'!$E$45:$E$50</c:f>
                <c:numCache>
                  <c:formatCode>General</c:formatCode>
                  <c:ptCount val="6"/>
                  <c:pt idx="0">
                    <c:v>4.2557151116029996E-3</c:v>
                  </c:pt>
                  <c:pt idx="1">
                    <c:v>3.60555127547477E-3</c:v>
                  </c:pt>
                  <c:pt idx="2">
                    <c:v>2.0275875101042201E-3</c:v>
                  </c:pt>
                  <c:pt idx="3">
                    <c:v>7.2341781380719297E-3</c:v>
                  </c:pt>
                  <c:pt idx="4">
                    <c:v>1.1532562594668099E-2</c:v>
                  </c:pt>
                  <c:pt idx="5">
                    <c:v>8.7622929520653706E-3</c:v>
                  </c:pt>
                </c:numCache>
              </c:numRef>
            </c:minus>
          </c:errBars>
          <c:xVal>
            <c:numRef>
              <c:f>'PAMPs Blocking assay'!$J$28:$J$33</c:f>
              <c:numCache>
                <c:formatCode>General</c:formatCode>
                <c:ptCount val="6"/>
                <c:pt idx="0">
                  <c:v>0.01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1.5</c:v>
                </c:pt>
                <c:pt idx="5">
                  <c:v>2</c:v>
                </c:pt>
              </c:numCache>
            </c:numRef>
          </c:xVal>
          <c:yVal>
            <c:numRef>
              <c:f>'PAMPs Blocking assay'!$M$28:$M$33</c:f>
              <c:numCache>
                <c:formatCode>General</c:formatCode>
                <c:ptCount val="6"/>
                <c:pt idx="0">
                  <c:v>0.54466666666666697</c:v>
                </c:pt>
                <c:pt idx="1">
                  <c:v>0.504</c:v>
                </c:pt>
                <c:pt idx="2">
                  <c:v>0.45933333333333298</c:v>
                </c:pt>
                <c:pt idx="3">
                  <c:v>0.42199999999999999</c:v>
                </c:pt>
                <c:pt idx="4">
                  <c:v>0.315</c:v>
                </c:pt>
                <c:pt idx="5">
                  <c:v>0.30933333333333302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'PAMPs Blocking assay'!$N$27</c:f>
              <c:strCache>
                <c:ptCount val="1"/>
                <c:pt idx="0">
                  <c:v>Flagellin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diamond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'PAMPs Blocking assay'!$E$27:$E$32</c:f>
                <c:numCache>
                  <c:formatCode>General</c:formatCode>
                  <c:ptCount val="6"/>
                  <c:pt idx="0">
                    <c:v>6.1191865835541603E-3</c:v>
                  </c:pt>
                  <c:pt idx="1">
                    <c:v>5.2387445485028898E-3</c:v>
                  </c:pt>
                  <c:pt idx="2">
                    <c:v>3.7118429085435702E-3</c:v>
                  </c:pt>
                  <c:pt idx="3">
                    <c:v>5.4569018479131703E-3</c:v>
                  </c:pt>
                  <c:pt idx="4">
                    <c:v>1.06510302057829E-2</c:v>
                  </c:pt>
                  <c:pt idx="5">
                    <c:v>2.3333333333338401E-3</c:v>
                  </c:pt>
                </c:numCache>
              </c:numRef>
            </c:plus>
            <c:minus>
              <c:numRef>
                <c:f>'PAMPs Blocking assay'!$E$27:$E$32</c:f>
                <c:numCache>
                  <c:formatCode>General</c:formatCode>
                  <c:ptCount val="6"/>
                  <c:pt idx="0">
                    <c:v>6.1191865835541603E-3</c:v>
                  </c:pt>
                  <c:pt idx="1">
                    <c:v>5.2387445485028898E-3</c:v>
                  </c:pt>
                  <c:pt idx="2">
                    <c:v>3.7118429085435702E-3</c:v>
                  </c:pt>
                  <c:pt idx="3">
                    <c:v>5.4569018479131703E-3</c:v>
                  </c:pt>
                  <c:pt idx="4">
                    <c:v>1.06510302057829E-2</c:v>
                  </c:pt>
                  <c:pt idx="5">
                    <c:v>2.3333333333338401E-3</c:v>
                  </c:pt>
                </c:numCache>
              </c:numRef>
            </c:minus>
          </c:errBars>
          <c:xVal>
            <c:numRef>
              <c:f>'PAMPs Blocking assay'!$J$28:$J$33</c:f>
              <c:numCache>
                <c:formatCode>General</c:formatCode>
                <c:ptCount val="6"/>
                <c:pt idx="0">
                  <c:v>0.01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1.5</c:v>
                </c:pt>
                <c:pt idx="5">
                  <c:v>2</c:v>
                </c:pt>
              </c:numCache>
            </c:numRef>
          </c:xVal>
          <c:yVal>
            <c:numRef>
              <c:f>'PAMPs Blocking assay'!$N$28:$N$33</c:f>
              <c:numCache>
                <c:formatCode>General</c:formatCode>
                <c:ptCount val="6"/>
                <c:pt idx="0">
                  <c:v>0.54200000000000004</c:v>
                </c:pt>
                <c:pt idx="1">
                  <c:v>0.53166666666666695</c:v>
                </c:pt>
                <c:pt idx="2">
                  <c:v>0.501</c:v>
                </c:pt>
                <c:pt idx="3">
                  <c:v>0.32333333333333297</c:v>
                </c:pt>
                <c:pt idx="4">
                  <c:v>0.26166666666666699</c:v>
                </c:pt>
                <c:pt idx="5">
                  <c:v>0.14599999999999999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229120"/>
        <c:axId val="112229696"/>
      </c:scatterChart>
      <c:valAx>
        <c:axId val="112229120"/>
        <c:scaling>
          <c:orientation val="minMax"/>
          <c:max val="2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Times New Roman"/>
                    <a:cs typeface="Times New Roman"/>
                  </a:defRPr>
                </a:pPr>
                <a:r>
                  <a:rPr lang="en-US" sz="1400" dirty="0" smtClean="0">
                    <a:latin typeface="Times New Roman"/>
                    <a:cs typeface="Times New Roman"/>
                  </a:rPr>
                  <a:t>PAMP </a:t>
                </a:r>
                <a:r>
                  <a:rPr lang="en-US" sz="1400" dirty="0">
                    <a:latin typeface="Times New Roman"/>
                    <a:cs typeface="Times New Roman"/>
                  </a:rPr>
                  <a:t>(μg)</a:t>
                </a:r>
              </a:p>
            </c:rich>
          </c:tx>
          <c:layout>
            <c:manualLayout>
              <c:xMode val="edge"/>
              <c:yMode val="edge"/>
              <c:x val="0.39948933727034114"/>
              <c:y val="0.8961233668879845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/>
                <a:cs typeface="Times New Roman"/>
              </a:defRPr>
            </a:pPr>
            <a:endParaRPr lang="en-US"/>
          </a:p>
        </c:txPr>
        <c:crossAx val="112229696"/>
        <c:crosses val="autoZero"/>
        <c:crossBetween val="midCat"/>
      </c:valAx>
      <c:valAx>
        <c:axId val="1122296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 sz="1400">
                    <a:latin typeface="Times New Roman"/>
                    <a:cs typeface="Times New Roman"/>
                  </a:defRPr>
                </a:pPr>
                <a:r>
                  <a:rPr lang="en-US" sz="1400" dirty="0">
                    <a:latin typeface="Times New Roman"/>
                    <a:cs typeface="Times New Roman"/>
                  </a:rPr>
                  <a:t>405 nm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/>
                <a:cs typeface="Times New Roman"/>
              </a:defRPr>
            </a:pPr>
            <a:endParaRPr lang="en-US"/>
          </a:p>
        </c:txPr>
        <c:crossAx val="112229120"/>
        <c:crosses val="autoZero"/>
        <c:crossBetween val="midCat"/>
      </c:valAx>
      <c:spPr>
        <a:ln>
          <a:noFill/>
        </a:ln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78057553956834502"/>
          <c:y val="0.27597258675998798"/>
          <c:w val="0.209832134292566"/>
          <c:h val="0.395277048702245"/>
        </c:manualLayout>
      </c:layout>
      <c:overlay val="0"/>
      <c:txPr>
        <a:bodyPr/>
        <a:lstStyle/>
        <a:p>
          <a:pPr>
            <a:defRPr sz="1400">
              <a:latin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87600994309978"/>
          <c:y val="0.26243483219464825"/>
          <c:w val="0.63506364714042729"/>
          <c:h val="0.5979085666071628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MRE no LPS</c:v>
                </c:pt>
              </c:strCache>
            </c:strRef>
          </c:tx>
          <c:spPr>
            <a:ln w="38100"/>
          </c:spPr>
          <c:marker>
            <c:symbol val="none"/>
          </c:marker>
          <c:xVal>
            <c:numRef>
              <c:f>Sheet1!$A$2:$A$352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Sheet1!$B$2:$B$352</c:f>
              <c:numCache>
                <c:formatCode>General</c:formatCode>
                <c:ptCount val="351"/>
                <c:pt idx="2">
                  <c:v>-537567.80524521065</c:v>
                </c:pt>
                <c:pt idx="3">
                  <c:v>-245027.36721308509</c:v>
                </c:pt>
                <c:pt idx="4">
                  <c:v>47583.347900925997</c:v>
                </c:pt>
                <c:pt idx="5">
                  <c:v>-121716.0015435</c:v>
                </c:pt>
                <c:pt idx="6">
                  <c:v>-263216.11714702751</c:v>
                </c:pt>
                <c:pt idx="7">
                  <c:v>-318437.54270696233</c:v>
                </c:pt>
                <c:pt idx="8">
                  <c:v>48662.417168819993</c:v>
                </c:pt>
                <c:pt idx="9">
                  <c:v>307564.11642633198</c:v>
                </c:pt>
                <c:pt idx="10">
                  <c:v>446548.8516611532</c:v>
                </c:pt>
                <c:pt idx="11">
                  <c:v>459155.03562213702</c:v>
                </c:pt>
                <c:pt idx="12">
                  <c:v>10519.15913900857</c:v>
                </c:pt>
                <c:pt idx="13">
                  <c:v>-269004.95936959458</c:v>
                </c:pt>
                <c:pt idx="14">
                  <c:v>-572591.72761397378</c:v>
                </c:pt>
                <c:pt idx="15">
                  <c:v>-1036160.83328407</c:v>
                </c:pt>
                <c:pt idx="16">
                  <c:v>-1353591.8148234901</c:v>
                </c:pt>
                <c:pt idx="17">
                  <c:v>-1602805.5022821301</c:v>
                </c:pt>
                <c:pt idx="18">
                  <c:v>-1892269.9235952101</c:v>
                </c:pt>
                <c:pt idx="19">
                  <c:v>-2065149.6858516801</c:v>
                </c:pt>
                <c:pt idx="20">
                  <c:v>-2224580.1250827499</c:v>
                </c:pt>
                <c:pt idx="21">
                  <c:v>-2305554.94054425</c:v>
                </c:pt>
                <c:pt idx="22">
                  <c:v>-2728219.53098833</c:v>
                </c:pt>
                <c:pt idx="23">
                  <c:v>-3496565.5602988</c:v>
                </c:pt>
                <c:pt idx="24">
                  <c:v>-4103621.9683177499</c:v>
                </c:pt>
                <c:pt idx="25">
                  <c:v>-4585421.5625590496</c:v>
                </c:pt>
                <c:pt idx="26">
                  <c:v>-5333820.4275428001</c:v>
                </c:pt>
                <c:pt idx="27">
                  <c:v>-5768883.9031481203</c:v>
                </c:pt>
                <c:pt idx="28">
                  <c:v>-5930391.0487407204</c:v>
                </c:pt>
                <c:pt idx="29">
                  <c:v>-5851887.0862375796</c:v>
                </c:pt>
                <c:pt idx="30">
                  <c:v>-5639161.3340612203</c:v>
                </c:pt>
                <c:pt idx="31">
                  <c:v>-5490516.0099629201</c:v>
                </c:pt>
                <c:pt idx="32">
                  <c:v>-5249062.1765882503</c:v>
                </c:pt>
                <c:pt idx="33">
                  <c:v>-5074845.6624303097</c:v>
                </c:pt>
                <c:pt idx="34">
                  <c:v>-5615220.6466686102</c:v>
                </c:pt>
                <c:pt idx="35">
                  <c:v>-6100080.4545814302</c:v>
                </c:pt>
                <c:pt idx="36">
                  <c:v>-6302744.3134465497</c:v>
                </c:pt>
                <c:pt idx="37">
                  <c:v>-6694574.3694178201</c:v>
                </c:pt>
                <c:pt idx="38">
                  <c:v>-6914166.0809434699</c:v>
                </c:pt>
                <c:pt idx="39">
                  <c:v>-6650851.9849018604</c:v>
                </c:pt>
                <c:pt idx="40">
                  <c:v>-6458854.2535176296</c:v>
                </c:pt>
                <c:pt idx="41">
                  <c:v>-6217400.4201429598</c:v>
                </c:pt>
                <c:pt idx="42">
                  <c:v>-6126397.1766473204</c:v>
                </c:pt>
                <c:pt idx="43">
                  <c:v>-6450352.2139551202</c:v>
                </c:pt>
                <c:pt idx="44">
                  <c:v>-7017315.3608401399</c:v>
                </c:pt>
                <c:pt idx="45">
                  <c:v>-7859576.8913285304</c:v>
                </c:pt>
                <c:pt idx="46">
                  <c:v>-8854871.4155779202</c:v>
                </c:pt>
                <c:pt idx="47">
                  <c:v>-9491708.2018413991</c:v>
                </c:pt>
                <c:pt idx="48">
                  <c:v>-9708291.7567932308</c:v>
                </c:pt>
                <c:pt idx="49">
                  <c:v>-9971946.0831519105</c:v>
                </c:pt>
                <c:pt idx="50">
                  <c:v>-10098258.9123399</c:v>
                </c:pt>
                <c:pt idx="51">
                  <c:v>-10670552.3341923</c:v>
                </c:pt>
                <c:pt idx="52">
                  <c:v>-11614291.739905</c:v>
                </c:pt>
                <c:pt idx="53">
                  <c:v>-12648517.536500501</c:v>
                </c:pt>
                <c:pt idx="54">
                  <c:v>-13963814.4769972</c:v>
                </c:pt>
                <c:pt idx="55">
                  <c:v>-15095814.658152601</c:v>
                </c:pt>
                <c:pt idx="56">
                  <c:v>-15318005.506198701</c:v>
                </c:pt>
                <c:pt idx="57">
                  <c:v>-15274221.7686748</c:v>
                </c:pt>
                <c:pt idx="58">
                  <c:v>-14924249.3376128</c:v>
                </c:pt>
                <c:pt idx="59">
                  <c:v>-14110559.7170297</c:v>
                </c:pt>
                <c:pt idx="60">
                  <c:v>-13651155.8298887</c:v>
                </c:pt>
                <c:pt idx="61">
                  <c:v>-13600474.526920499</c:v>
                </c:pt>
                <c:pt idx="62">
                  <c:v>-13712657.5724489</c:v>
                </c:pt>
                <c:pt idx="63">
                  <c:v>-14020742.6316886</c:v>
                </c:pt>
                <c:pt idx="64">
                  <c:v>-14347233.5933269</c:v>
                </c:pt>
                <c:pt idx="65">
                  <c:v>-14292238.9879783</c:v>
                </c:pt>
                <c:pt idx="66">
                  <c:v>-14110280.839720599</c:v>
                </c:pt>
                <c:pt idx="67">
                  <c:v>-14026896.5243087</c:v>
                </c:pt>
                <c:pt idx="68">
                  <c:v>-14040171.084220501</c:v>
                </c:pt>
                <c:pt idx="69">
                  <c:v>-14244476.600845</c:v>
                </c:pt>
                <c:pt idx="70">
                  <c:v>-14957528.6964952</c:v>
                </c:pt>
                <c:pt idx="71">
                  <c:v>-16285653.993209001</c:v>
                </c:pt>
                <c:pt idx="72">
                  <c:v>-17462479.053842202</c:v>
                </c:pt>
                <c:pt idx="73">
                  <c:v>-18803376.931311499</c:v>
                </c:pt>
                <c:pt idx="74">
                  <c:v>-20403965.358986501</c:v>
                </c:pt>
                <c:pt idx="75">
                  <c:v>-21485804.808150601</c:v>
                </c:pt>
                <c:pt idx="76">
                  <c:v>-22171322.4174853</c:v>
                </c:pt>
                <c:pt idx="77">
                  <c:v>-23126941.996564299</c:v>
                </c:pt>
                <c:pt idx="78">
                  <c:v>-24009756.006155599</c:v>
                </c:pt>
                <c:pt idx="79">
                  <c:v>-24979914.388947502</c:v>
                </c:pt>
                <c:pt idx="80">
                  <c:v>-26118886.5028296</c:v>
                </c:pt>
                <c:pt idx="81">
                  <c:v>-27505557.442627501</c:v>
                </c:pt>
                <c:pt idx="82">
                  <c:v>-28594740.660930399</c:v>
                </c:pt>
                <c:pt idx="83">
                  <c:v>-29741335.421260498</c:v>
                </c:pt>
                <c:pt idx="84">
                  <c:v>-30330268.522553999</c:v>
                </c:pt>
                <c:pt idx="85">
                  <c:v>-30806256.313674301</c:v>
                </c:pt>
                <c:pt idx="86">
                  <c:v>-30808636.066711701</c:v>
                </c:pt>
                <c:pt idx="87">
                  <c:v>-30788538.308637999</c:v>
                </c:pt>
                <c:pt idx="88">
                  <c:v>-30933015.346556801</c:v>
                </c:pt>
                <c:pt idx="89">
                  <c:v>-31602079.194656398</c:v>
                </c:pt>
                <c:pt idx="90">
                  <c:v>-32300927.1393646</c:v>
                </c:pt>
                <c:pt idx="91">
                  <c:v>-33279972.412405498</c:v>
                </c:pt>
                <c:pt idx="92">
                  <c:v>-34292390.003431797</c:v>
                </c:pt>
                <c:pt idx="93">
                  <c:v>-35102063.790764399</c:v>
                </c:pt>
                <c:pt idx="94">
                  <c:v>-35802640.774788797</c:v>
                </c:pt>
                <c:pt idx="95">
                  <c:v>-37013209.989819497</c:v>
                </c:pt>
                <c:pt idx="96">
                  <c:v>-38222719.471075699</c:v>
                </c:pt>
                <c:pt idx="97">
                  <c:v>-39824683.693475403</c:v>
                </c:pt>
                <c:pt idx="98">
                  <c:v>-41729397.1226013</c:v>
                </c:pt>
                <c:pt idx="99">
                  <c:v>-43965937.365879104</c:v>
                </c:pt>
                <c:pt idx="100">
                  <c:v>-46234418.356955603</c:v>
                </c:pt>
                <c:pt idx="101">
                  <c:v>-48698801.361743301</c:v>
                </c:pt>
                <c:pt idx="102">
                  <c:v>-51194307.074223198</c:v>
                </c:pt>
                <c:pt idx="103">
                  <c:v>-53572089.378634498</c:v>
                </c:pt>
                <c:pt idx="104">
                  <c:v>-55363151.008404098</c:v>
                </c:pt>
                <c:pt idx="105">
                  <c:v>-56904933.507506602</c:v>
                </c:pt>
                <c:pt idx="106">
                  <c:v>-58750636.498033397</c:v>
                </c:pt>
                <c:pt idx="107">
                  <c:v>-60465434.479682803</c:v>
                </c:pt>
                <c:pt idx="108">
                  <c:v>-61774856.404868402</c:v>
                </c:pt>
                <c:pt idx="109">
                  <c:v>-63461692.288328402</c:v>
                </c:pt>
                <c:pt idx="110">
                  <c:v>-65016507.653674699</c:v>
                </c:pt>
                <c:pt idx="111">
                  <c:v>-66261527.512285799</c:v>
                </c:pt>
                <c:pt idx="112">
                  <c:v>-67404794.336727604</c:v>
                </c:pt>
                <c:pt idx="113">
                  <c:v>-68861928.276617199</c:v>
                </c:pt>
                <c:pt idx="114">
                  <c:v>-70165679.696518302</c:v>
                </c:pt>
                <c:pt idx="115">
                  <c:v>-72208567.536377996</c:v>
                </c:pt>
                <c:pt idx="116">
                  <c:v>-74204102.009157598</c:v>
                </c:pt>
                <c:pt idx="117">
                  <c:v>-76505583.481807396</c:v>
                </c:pt>
                <c:pt idx="118">
                  <c:v>-79225678.387191504</c:v>
                </c:pt>
                <c:pt idx="119">
                  <c:v>-82447362.020668507</c:v>
                </c:pt>
                <c:pt idx="120">
                  <c:v>-85190919.803655595</c:v>
                </c:pt>
                <c:pt idx="121">
                  <c:v>-87736065.677149907</c:v>
                </c:pt>
                <c:pt idx="122">
                  <c:v>-90389787.782975405</c:v>
                </c:pt>
                <c:pt idx="123">
                  <c:v>-92604538.412504494</c:v>
                </c:pt>
                <c:pt idx="124">
                  <c:v>-94428823.625694707</c:v>
                </c:pt>
                <c:pt idx="125">
                  <c:v>-96123337.931064397</c:v>
                </c:pt>
                <c:pt idx="126">
                  <c:v>-98472693.341771096</c:v>
                </c:pt>
                <c:pt idx="127">
                  <c:v>-100568177.442121</c:v>
                </c:pt>
                <c:pt idx="128">
                  <c:v>-102578882.840514</c:v>
                </c:pt>
                <c:pt idx="129">
                  <c:v>-104728097.302412</c:v>
                </c:pt>
                <c:pt idx="130">
                  <c:v>-107122909.714497</c:v>
                </c:pt>
                <c:pt idx="131">
                  <c:v>-108887087.57167301</c:v>
                </c:pt>
                <c:pt idx="132">
                  <c:v>-110442107.447046</c:v>
                </c:pt>
                <c:pt idx="133">
                  <c:v>-111888365.17188101</c:v>
                </c:pt>
                <c:pt idx="134">
                  <c:v>-113423863.63562</c:v>
                </c:pt>
                <c:pt idx="135">
                  <c:v>-114600168.125276</c:v>
                </c:pt>
                <c:pt idx="136">
                  <c:v>-115860507.64406499</c:v>
                </c:pt>
                <c:pt idx="137">
                  <c:v>-117281852.329291</c:v>
                </c:pt>
                <c:pt idx="138">
                  <c:v>-118714723.94329099</c:v>
                </c:pt>
                <c:pt idx="139">
                  <c:v>-119513986.311085</c:v>
                </c:pt>
                <c:pt idx="140">
                  <c:v>-120072112.765637</c:v>
                </c:pt>
                <c:pt idx="141">
                  <c:v>-120427402.45739201</c:v>
                </c:pt>
                <c:pt idx="142">
                  <c:v>-120290938.49415299</c:v>
                </c:pt>
                <c:pt idx="143">
                  <c:v>-120083825.612618</c:v>
                </c:pt>
                <c:pt idx="144">
                  <c:v>-119903670.870959</c:v>
                </c:pt>
                <c:pt idx="145">
                  <c:v>-119784497.300883</c:v>
                </c:pt>
                <c:pt idx="146">
                  <c:v>-119973762.034638</c:v>
                </c:pt>
                <c:pt idx="147">
                  <c:v>-120852225.558208</c:v>
                </c:pt>
                <c:pt idx="148">
                  <c:v>-121406261.812227</c:v>
                </c:pt>
                <c:pt idx="149">
                  <c:v>-122346636.09841</c:v>
                </c:pt>
                <c:pt idx="150">
                  <c:v>-123403581.099784</c:v>
                </c:pt>
                <c:pt idx="151">
                  <c:v>-124088131.93444701</c:v>
                </c:pt>
                <c:pt idx="152">
                  <c:v>-124723228.52630199</c:v>
                </c:pt>
                <c:pt idx="153">
                  <c:v>-126203881.119257</c:v>
                </c:pt>
                <c:pt idx="154">
                  <c:v>-127164892.32631101</c:v>
                </c:pt>
                <c:pt idx="155">
                  <c:v>-128140033.31702501</c:v>
                </c:pt>
                <c:pt idx="156">
                  <c:v>-129462655.43483999</c:v>
                </c:pt>
                <c:pt idx="157">
                  <c:v>-130584299.971919</c:v>
                </c:pt>
                <c:pt idx="158">
                  <c:v>-131432086.991491</c:v>
                </c:pt>
                <c:pt idx="159">
                  <c:v>-132361678.021723</c:v>
                </c:pt>
                <c:pt idx="160">
                  <c:v>-132771069.911438</c:v>
                </c:pt>
                <c:pt idx="161">
                  <c:v>-132695215.283371</c:v>
                </c:pt>
                <c:pt idx="162">
                  <c:v>-132028698.51469401</c:v>
                </c:pt>
                <c:pt idx="163">
                  <c:v>-131037010.803642</c:v>
                </c:pt>
                <c:pt idx="164">
                  <c:v>-130014088.833974</c:v>
                </c:pt>
                <c:pt idx="165">
                  <c:v>-128971459.534465</c:v>
                </c:pt>
                <c:pt idx="166">
                  <c:v>-127794225.453779</c:v>
                </c:pt>
                <c:pt idx="167">
                  <c:v>-126835259.346991</c:v>
                </c:pt>
                <c:pt idx="168">
                  <c:v>-125962187.451396</c:v>
                </c:pt>
                <c:pt idx="169">
                  <c:v>-125458720.949422</c:v>
                </c:pt>
                <c:pt idx="170">
                  <c:v>-124807077.637229</c:v>
                </c:pt>
                <c:pt idx="171">
                  <c:v>-124200054.69448701</c:v>
                </c:pt>
                <c:pt idx="172">
                  <c:v>-123073204.44764</c:v>
                </c:pt>
                <c:pt idx="173">
                  <c:v>-122086536.52815101</c:v>
                </c:pt>
                <c:pt idx="174">
                  <c:v>-121284857.22367799</c:v>
                </c:pt>
                <c:pt idx="175">
                  <c:v>-120285175.02976599</c:v>
                </c:pt>
                <c:pt idx="176">
                  <c:v>-119498183.26357099</c:v>
                </c:pt>
                <c:pt idx="177">
                  <c:v>-119243103.48487499</c:v>
                </c:pt>
                <c:pt idx="178">
                  <c:v>-119102363.402898</c:v>
                </c:pt>
                <c:pt idx="179">
                  <c:v>-118367986.489014</c:v>
                </c:pt>
                <c:pt idx="180">
                  <c:v>-118254204.546914</c:v>
                </c:pt>
                <c:pt idx="181">
                  <c:v>-117816367.171674</c:v>
                </c:pt>
                <c:pt idx="182">
                  <c:v>-116750312.178204</c:v>
                </c:pt>
                <c:pt idx="183">
                  <c:v>-115097871.162862</c:v>
                </c:pt>
                <c:pt idx="184">
                  <c:v>-113404714.060397</c:v>
                </c:pt>
                <c:pt idx="185">
                  <c:v>-111787039.749586</c:v>
                </c:pt>
                <c:pt idx="186">
                  <c:v>-110375920.56569301</c:v>
                </c:pt>
                <c:pt idx="187">
                  <c:v>-109290530.078793</c:v>
                </c:pt>
                <c:pt idx="188">
                  <c:v>-108943234.869899</c:v>
                </c:pt>
                <c:pt idx="189">
                  <c:v>-109022436.025674</c:v>
                </c:pt>
                <c:pt idx="190">
                  <c:v>-108924828.9675</c:v>
                </c:pt>
                <c:pt idx="191">
                  <c:v>-108824619.054441</c:v>
                </c:pt>
                <c:pt idx="192">
                  <c:v>-109075608.632604</c:v>
                </c:pt>
                <c:pt idx="193">
                  <c:v>-109125992.466442</c:v>
                </c:pt>
                <c:pt idx="194">
                  <c:v>-109440566.071073</c:v>
                </c:pt>
                <c:pt idx="195">
                  <c:v>-110085888.16426</c:v>
                </c:pt>
                <c:pt idx="196">
                  <c:v>-111529914.87062401</c:v>
                </c:pt>
                <c:pt idx="197">
                  <c:v>-113246683.58525699</c:v>
                </c:pt>
                <c:pt idx="198">
                  <c:v>-115599292.56456999</c:v>
                </c:pt>
                <c:pt idx="199">
                  <c:v>-117721177.050179</c:v>
                </c:pt>
                <c:pt idx="200">
                  <c:v>-120189055.31724</c:v>
                </c:pt>
                <c:pt idx="201">
                  <c:v>-122230809.056043</c:v>
                </c:pt>
                <c:pt idx="202">
                  <c:v>-123962637.145366</c:v>
                </c:pt>
                <c:pt idx="203">
                  <c:v>-125287304.363447</c:v>
                </c:pt>
                <c:pt idx="204">
                  <c:v>-126502093.921755</c:v>
                </c:pt>
                <c:pt idx="205">
                  <c:v>-128116049.86844499</c:v>
                </c:pt>
                <c:pt idx="206">
                  <c:v>-129801770.242669</c:v>
                </c:pt>
                <c:pt idx="207">
                  <c:v>-131788306.274276</c:v>
                </c:pt>
                <c:pt idx="208">
                  <c:v>-133476257.666972</c:v>
                </c:pt>
                <c:pt idx="209">
                  <c:v>-135048010.18088901</c:v>
                </c:pt>
                <c:pt idx="210">
                  <c:v>-136569192.94276199</c:v>
                </c:pt>
                <c:pt idx="211">
                  <c:v>-138083682.64921701</c:v>
                </c:pt>
                <c:pt idx="212">
                  <c:v>-140182327.35907</c:v>
                </c:pt>
                <c:pt idx="213">
                  <c:v>-142583089.15374801</c:v>
                </c:pt>
                <c:pt idx="214">
                  <c:v>-145662080.56408501</c:v>
                </c:pt>
                <c:pt idx="215">
                  <c:v>-148771934.39662501</c:v>
                </c:pt>
                <c:pt idx="216">
                  <c:v>-152642751.446513</c:v>
                </c:pt>
                <c:pt idx="217">
                  <c:v>-156669739.78948</c:v>
                </c:pt>
                <c:pt idx="218">
                  <c:v>-160634073.69701001</c:v>
                </c:pt>
                <c:pt idx="219">
                  <c:v>-164696014.662714</c:v>
                </c:pt>
                <c:pt idx="220">
                  <c:v>-168851100.64964801</c:v>
                </c:pt>
                <c:pt idx="221">
                  <c:v>-172916388.14306101</c:v>
                </c:pt>
                <c:pt idx="222">
                  <c:v>-177106054.91631901</c:v>
                </c:pt>
                <c:pt idx="223">
                  <c:v>-181956289.07565999</c:v>
                </c:pt>
                <c:pt idx="224">
                  <c:v>-186600154.02629</c:v>
                </c:pt>
                <c:pt idx="225">
                  <c:v>-191401119.861029</c:v>
                </c:pt>
                <c:pt idx="226">
                  <c:v>-196183679.79337001</c:v>
                </c:pt>
                <c:pt idx="227">
                  <c:v>-201142490.18504199</c:v>
                </c:pt>
                <c:pt idx="228">
                  <c:v>-205904599.11471799</c:v>
                </c:pt>
                <c:pt idx="229">
                  <c:v>-211482517.132525</c:v>
                </c:pt>
                <c:pt idx="230">
                  <c:v>-217065826.778308</c:v>
                </c:pt>
                <c:pt idx="231">
                  <c:v>-223349676.22447401</c:v>
                </c:pt>
                <c:pt idx="232">
                  <c:v>-229731690.48343301</c:v>
                </c:pt>
                <c:pt idx="233">
                  <c:v>-236454678.73227999</c:v>
                </c:pt>
                <c:pt idx="234">
                  <c:v>-243371207.83362299</c:v>
                </c:pt>
                <c:pt idx="235">
                  <c:v>-250865756.637564</c:v>
                </c:pt>
                <c:pt idx="236">
                  <c:v>-258458842.090709</c:v>
                </c:pt>
                <c:pt idx="237">
                  <c:v>-266609124.40737599</c:v>
                </c:pt>
                <c:pt idx="238">
                  <c:v>-275485231.40044898</c:v>
                </c:pt>
                <c:pt idx="239">
                  <c:v>-284145859.19271302</c:v>
                </c:pt>
                <c:pt idx="240">
                  <c:v>-293343232.84583402</c:v>
                </c:pt>
                <c:pt idx="241">
                  <c:v>-302716485.12187499</c:v>
                </c:pt>
                <c:pt idx="242">
                  <c:v>-312088993.72509199</c:v>
                </c:pt>
                <c:pt idx="243">
                  <c:v>-321782025.31553298</c:v>
                </c:pt>
                <c:pt idx="244">
                  <c:v>-332403904.26338202</c:v>
                </c:pt>
                <c:pt idx="245">
                  <c:v>-342970007.74941802</c:v>
                </c:pt>
                <c:pt idx="246">
                  <c:v>-354256916.12029499</c:v>
                </c:pt>
                <c:pt idx="247">
                  <c:v>-365421490.31159401</c:v>
                </c:pt>
                <c:pt idx="248">
                  <c:v>-377020183.51401198</c:v>
                </c:pt>
                <c:pt idx="249">
                  <c:v>-389619302.583166</c:v>
                </c:pt>
                <c:pt idx="250">
                  <c:v>-402981615.88814098</c:v>
                </c:pt>
                <c:pt idx="251">
                  <c:v>-416543419.428204</c:v>
                </c:pt>
                <c:pt idx="252">
                  <c:v>-430775458.10106403</c:v>
                </c:pt>
                <c:pt idx="253">
                  <c:v>-445334340.98015398</c:v>
                </c:pt>
                <c:pt idx="254">
                  <c:v>-459823132.69556499</c:v>
                </c:pt>
                <c:pt idx="255">
                  <c:v>-474432399.408494</c:v>
                </c:pt>
                <c:pt idx="256">
                  <c:v>-489257888.99505502</c:v>
                </c:pt>
                <c:pt idx="257">
                  <c:v>-504304807.16501701</c:v>
                </c:pt>
                <c:pt idx="258">
                  <c:v>-519064853.54304999</c:v>
                </c:pt>
                <c:pt idx="259">
                  <c:v>-534235779.15644503</c:v>
                </c:pt>
                <c:pt idx="260">
                  <c:v>-549748236.51434803</c:v>
                </c:pt>
                <c:pt idx="261">
                  <c:v>-564597337.71307695</c:v>
                </c:pt>
                <c:pt idx="262">
                  <c:v>-579539398.01482904</c:v>
                </c:pt>
                <c:pt idx="263">
                  <c:v>-594981392.37264001</c:v>
                </c:pt>
                <c:pt idx="264">
                  <c:v>-609224214.30145097</c:v>
                </c:pt>
                <c:pt idx="265">
                  <c:v>-623598108.56552505</c:v>
                </c:pt>
                <c:pt idx="266">
                  <c:v>-639678360.12469399</c:v>
                </c:pt>
                <c:pt idx="267">
                  <c:v>-656305211.20963895</c:v>
                </c:pt>
                <c:pt idx="268">
                  <c:v>-673503388.94176602</c:v>
                </c:pt>
                <c:pt idx="269">
                  <c:v>-691438174.60624897</c:v>
                </c:pt>
                <c:pt idx="270">
                  <c:v>-708472558.39884806</c:v>
                </c:pt>
                <c:pt idx="271">
                  <c:v>-724525479.98172796</c:v>
                </c:pt>
                <c:pt idx="272">
                  <c:v>-738955521.54402804</c:v>
                </c:pt>
                <c:pt idx="273">
                  <c:v>-752331964.63266301</c:v>
                </c:pt>
                <c:pt idx="274">
                  <c:v>-765193042.45413601</c:v>
                </c:pt>
                <c:pt idx="275">
                  <c:v>-777993882.77685106</c:v>
                </c:pt>
                <c:pt idx="276">
                  <c:v>-789949538.93487799</c:v>
                </c:pt>
                <c:pt idx="277">
                  <c:v>-803185241.941535</c:v>
                </c:pt>
                <c:pt idx="278">
                  <c:v>-817430294.88881803</c:v>
                </c:pt>
                <c:pt idx="279">
                  <c:v>-831807349.76239502</c:v>
                </c:pt>
                <c:pt idx="280">
                  <c:v>-846798864.30695605</c:v>
                </c:pt>
                <c:pt idx="281">
                  <c:v>-862149200.98918605</c:v>
                </c:pt>
                <c:pt idx="282">
                  <c:v>-876957586.10079098</c:v>
                </c:pt>
                <c:pt idx="283">
                  <c:v>-890646929.53020096</c:v>
                </c:pt>
                <c:pt idx="284">
                  <c:v>-905988342.13854098</c:v>
                </c:pt>
                <c:pt idx="285">
                  <c:v>-921702706.66821098</c:v>
                </c:pt>
                <c:pt idx="286">
                  <c:v>-937076283.12619698</c:v>
                </c:pt>
                <c:pt idx="287">
                  <c:v>-951528077.11860394</c:v>
                </c:pt>
                <c:pt idx="288">
                  <c:v>-965015885.21265996</c:v>
                </c:pt>
                <c:pt idx="289">
                  <c:v>-975423586.38714397</c:v>
                </c:pt>
                <c:pt idx="290">
                  <c:v>-983819652.57220495</c:v>
                </c:pt>
                <c:pt idx="291">
                  <c:v>-990761838.38598096</c:v>
                </c:pt>
                <c:pt idx="292">
                  <c:v>-997598050.82231104</c:v>
                </c:pt>
                <c:pt idx="293">
                  <c:v>-1003521404.86695</c:v>
                </c:pt>
                <c:pt idx="294">
                  <c:v>-1009364814.0829999</c:v>
                </c:pt>
                <c:pt idx="295">
                  <c:v>-1013785949.0227799</c:v>
                </c:pt>
                <c:pt idx="296">
                  <c:v>-1018065786.12597</c:v>
                </c:pt>
                <c:pt idx="297">
                  <c:v>-1021514568.84813</c:v>
                </c:pt>
                <c:pt idx="298">
                  <c:v>-1024005872.80916</c:v>
                </c:pt>
                <c:pt idx="299">
                  <c:v>-1025545275.55522</c:v>
                </c:pt>
                <c:pt idx="300">
                  <c:v>-1027571784.00113</c:v>
                </c:pt>
                <c:pt idx="301">
                  <c:v>-1028427007.74894</c:v>
                </c:pt>
                <c:pt idx="302">
                  <c:v>-1029094454.10865</c:v>
                </c:pt>
                <c:pt idx="303">
                  <c:v>-1028761660.51983</c:v>
                </c:pt>
                <c:pt idx="304">
                  <c:v>-1025597332.65292</c:v>
                </c:pt>
                <c:pt idx="305">
                  <c:v>-1020934504.04527</c:v>
                </c:pt>
                <c:pt idx="306">
                  <c:v>-1016223336.7040499</c:v>
                </c:pt>
                <c:pt idx="307">
                  <c:v>-1009987640.0732501</c:v>
                </c:pt>
                <c:pt idx="308">
                  <c:v>-1003670139.43179</c:v>
                </c:pt>
                <c:pt idx="309">
                  <c:v>-998256201.271716</c:v>
                </c:pt>
                <c:pt idx="310">
                  <c:v>-993491117.65074396</c:v>
                </c:pt>
                <c:pt idx="311">
                  <c:v>-985862893.65665603</c:v>
                </c:pt>
                <c:pt idx="312">
                  <c:v>-979086175.04626095</c:v>
                </c:pt>
                <c:pt idx="313">
                  <c:v>-971850238.46693003</c:v>
                </c:pt>
                <c:pt idx="314">
                  <c:v>-963881784.15577698</c:v>
                </c:pt>
                <c:pt idx="315">
                  <c:v>-954450153.56303704</c:v>
                </c:pt>
                <c:pt idx="316">
                  <c:v>-945464168.91019106</c:v>
                </c:pt>
                <c:pt idx="317">
                  <c:v>-934643729.31828403</c:v>
                </c:pt>
                <c:pt idx="318">
                  <c:v>-922565738.98067904</c:v>
                </c:pt>
                <c:pt idx="319">
                  <c:v>-908985157.701805</c:v>
                </c:pt>
                <c:pt idx="320">
                  <c:v>-893727966.04080403</c:v>
                </c:pt>
                <c:pt idx="321">
                  <c:v>-878766198.40921104</c:v>
                </c:pt>
                <c:pt idx="322">
                  <c:v>-862839329.370031</c:v>
                </c:pt>
                <c:pt idx="323">
                  <c:v>-847763593.87813103</c:v>
                </c:pt>
                <c:pt idx="324">
                  <c:v>-833516309.91237497</c:v>
                </c:pt>
                <c:pt idx="325">
                  <c:v>-819570213.44041395</c:v>
                </c:pt>
                <c:pt idx="326">
                  <c:v>-805642708.78905797</c:v>
                </c:pt>
                <c:pt idx="327">
                  <c:v>-792482860.41046798</c:v>
                </c:pt>
                <c:pt idx="328">
                  <c:v>-777770409.09318304</c:v>
                </c:pt>
                <c:pt idx="329">
                  <c:v>-765564692.94802296</c:v>
                </c:pt>
                <c:pt idx="330">
                  <c:v>-753952799.55297601</c:v>
                </c:pt>
                <c:pt idx="331">
                  <c:v>-742233259.51662803</c:v>
                </c:pt>
                <c:pt idx="332">
                  <c:v>-730365356.75185502</c:v>
                </c:pt>
                <c:pt idx="333">
                  <c:v>-718971359.494295</c:v>
                </c:pt>
                <c:pt idx="334">
                  <c:v>-706557786.79477501</c:v>
                </c:pt>
                <c:pt idx="335">
                  <c:v>-694165222.85254002</c:v>
                </c:pt>
                <c:pt idx="336">
                  <c:v>-682643499.78742504</c:v>
                </c:pt>
                <c:pt idx="337">
                  <c:v>-671628961.58840501</c:v>
                </c:pt>
                <c:pt idx="338">
                  <c:v>-661382451.498564</c:v>
                </c:pt>
                <c:pt idx="339">
                  <c:v>-649111849.89949405</c:v>
                </c:pt>
                <c:pt idx="340">
                  <c:v>-636101479.75856495</c:v>
                </c:pt>
                <c:pt idx="341">
                  <c:v>-623174586.892151</c:v>
                </c:pt>
                <c:pt idx="342">
                  <c:v>-610330613.54563403</c:v>
                </c:pt>
                <c:pt idx="343">
                  <c:v>-599238175.61828101</c:v>
                </c:pt>
                <c:pt idx="344">
                  <c:v>-590402226.95771396</c:v>
                </c:pt>
                <c:pt idx="345">
                  <c:v>-581839206.22362399</c:v>
                </c:pt>
                <c:pt idx="346">
                  <c:v>-575394351.611022</c:v>
                </c:pt>
                <c:pt idx="347">
                  <c:v>-568378356.26944494</c:v>
                </c:pt>
                <c:pt idx="348">
                  <c:v>-558321110.91335905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657280"/>
        <c:axId val="90657856"/>
      </c:scatterChart>
      <c:valAx>
        <c:axId val="90657280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wavelength (nm)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low"/>
        <c:spPr>
          <a:ln>
            <a:noFill/>
          </a:ln>
        </c:spPr>
        <c:crossAx val="90657856"/>
        <c:crosses val="autoZero"/>
        <c:crossBetween val="midCat"/>
      </c:valAx>
      <c:valAx>
        <c:axId val="906578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MRE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9065728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MRE no LPS</c:v>
                </c:pt>
              </c:strCache>
            </c:strRef>
          </c:tx>
          <c:spPr>
            <a:ln w="38100"/>
          </c:spPr>
          <c:marker>
            <c:symbol val="none"/>
          </c:marker>
          <c:xVal>
            <c:numRef>
              <c:f>Sheet1!$A$2:$A$352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Sheet1!$B$2:$B$352</c:f>
              <c:numCache>
                <c:formatCode>General</c:formatCode>
                <c:ptCount val="351"/>
                <c:pt idx="2">
                  <c:v>-537567.80524521065</c:v>
                </c:pt>
                <c:pt idx="3">
                  <c:v>-245027.36721308509</c:v>
                </c:pt>
                <c:pt idx="4">
                  <c:v>47583.347900925997</c:v>
                </c:pt>
                <c:pt idx="5">
                  <c:v>-121716.0015435</c:v>
                </c:pt>
                <c:pt idx="6">
                  <c:v>-263216.11714702751</c:v>
                </c:pt>
                <c:pt idx="7">
                  <c:v>-318437.54270696233</c:v>
                </c:pt>
                <c:pt idx="8">
                  <c:v>48662.417168819993</c:v>
                </c:pt>
                <c:pt idx="9">
                  <c:v>307564.11642633198</c:v>
                </c:pt>
                <c:pt idx="10">
                  <c:v>446548.8516611532</c:v>
                </c:pt>
                <c:pt idx="11">
                  <c:v>459155.03562213702</c:v>
                </c:pt>
                <c:pt idx="12">
                  <c:v>10519.15913900857</c:v>
                </c:pt>
                <c:pt idx="13">
                  <c:v>-269004.95936959458</c:v>
                </c:pt>
                <c:pt idx="14">
                  <c:v>-572591.72761397378</c:v>
                </c:pt>
                <c:pt idx="15">
                  <c:v>-1036160.83328407</c:v>
                </c:pt>
                <c:pt idx="16">
                  <c:v>-1353591.8148234901</c:v>
                </c:pt>
                <c:pt idx="17">
                  <c:v>-1602805.5022821301</c:v>
                </c:pt>
                <c:pt idx="18">
                  <c:v>-1892269.9235952101</c:v>
                </c:pt>
                <c:pt idx="19">
                  <c:v>-2065149.6858516801</c:v>
                </c:pt>
                <c:pt idx="20">
                  <c:v>-2224580.1250827499</c:v>
                </c:pt>
                <c:pt idx="21">
                  <c:v>-2305554.94054425</c:v>
                </c:pt>
                <c:pt idx="22">
                  <c:v>-2728219.53098833</c:v>
                </c:pt>
                <c:pt idx="23">
                  <c:v>-3496565.5602988</c:v>
                </c:pt>
                <c:pt idx="24">
                  <c:v>-4103621.9683177499</c:v>
                </c:pt>
                <c:pt idx="25">
                  <c:v>-4585421.5625590496</c:v>
                </c:pt>
                <c:pt idx="26">
                  <c:v>-5333820.4275428001</c:v>
                </c:pt>
                <c:pt idx="27">
                  <c:v>-5768883.9031481203</c:v>
                </c:pt>
                <c:pt idx="28">
                  <c:v>-5930391.0487407204</c:v>
                </c:pt>
                <c:pt idx="29">
                  <c:v>-5851887.0862375796</c:v>
                </c:pt>
                <c:pt idx="30">
                  <c:v>-5639161.3340612203</c:v>
                </c:pt>
                <c:pt idx="31">
                  <c:v>-5490516.0099629201</c:v>
                </c:pt>
                <c:pt idx="32">
                  <c:v>-5249062.1765882503</c:v>
                </c:pt>
                <c:pt idx="33">
                  <c:v>-5074845.6624303097</c:v>
                </c:pt>
                <c:pt idx="34">
                  <c:v>-5615220.6466686102</c:v>
                </c:pt>
                <c:pt idx="35">
                  <c:v>-6100080.4545814302</c:v>
                </c:pt>
                <c:pt idx="36">
                  <c:v>-6302744.3134465497</c:v>
                </c:pt>
                <c:pt idx="37">
                  <c:v>-6694574.3694178201</c:v>
                </c:pt>
                <c:pt idx="38">
                  <c:v>-6914166.0809434699</c:v>
                </c:pt>
                <c:pt idx="39">
                  <c:v>-6650851.9849018604</c:v>
                </c:pt>
                <c:pt idx="40">
                  <c:v>-6458854.2535176296</c:v>
                </c:pt>
                <c:pt idx="41">
                  <c:v>-6217400.4201429598</c:v>
                </c:pt>
                <c:pt idx="42">
                  <c:v>-6126397.1766473204</c:v>
                </c:pt>
                <c:pt idx="43">
                  <c:v>-6450352.2139551202</c:v>
                </c:pt>
                <c:pt idx="44">
                  <c:v>-7017315.3608401399</c:v>
                </c:pt>
                <c:pt idx="45">
                  <c:v>-7859576.8913285304</c:v>
                </c:pt>
                <c:pt idx="46">
                  <c:v>-8854871.4155779202</c:v>
                </c:pt>
                <c:pt idx="47">
                  <c:v>-9491708.2018413991</c:v>
                </c:pt>
                <c:pt idx="48">
                  <c:v>-9708291.7567932308</c:v>
                </c:pt>
                <c:pt idx="49">
                  <c:v>-9971946.0831519105</c:v>
                </c:pt>
                <c:pt idx="50">
                  <c:v>-10098258.9123399</c:v>
                </c:pt>
                <c:pt idx="51">
                  <c:v>-10670552.3341923</c:v>
                </c:pt>
                <c:pt idx="52">
                  <c:v>-11614291.739905</c:v>
                </c:pt>
                <c:pt idx="53">
                  <c:v>-12648517.536500501</c:v>
                </c:pt>
                <c:pt idx="54">
                  <c:v>-13963814.4769972</c:v>
                </c:pt>
                <c:pt idx="55">
                  <c:v>-15095814.658152601</c:v>
                </c:pt>
                <c:pt idx="56">
                  <c:v>-15318005.506198701</c:v>
                </c:pt>
                <c:pt idx="57">
                  <c:v>-15274221.7686748</c:v>
                </c:pt>
                <c:pt idx="58">
                  <c:v>-14924249.3376128</c:v>
                </c:pt>
                <c:pt idx="59">
                  <c:v>-14110559.7170297</c:v>
                </c:pt>
                <c:pt idx="60">
                  <c:v>-13651155.8298887</c:v>
                </c:pt>
                <c:pt idx="61">
                  <c:v>-13600474.526920499</c:v>
                </c:pt>
                <c:pt idx="62">
                  <c:v>-13712657.5724489</c:v>
                </c:pt>
                <c:pt idx="63">
                  <c:v>-14020742.6316886</c:v>
                </c:pt>
                <c:pt idx="64">
                  <c:v>-14347233.5933269</c:v>
                </c:pt>
                <c:pt idx="65">
                  <c:v>-14292238.9879783</c:v>
                </c:pt>
                <c:pt idx="66">
                  <c:v>-14110280.839720599</c:v>
                </c:pt>
                <c:pt idx="67">
                  <c:v>-14026896.5243087</c:v>
                </c:pt>
                <c:pt idx="68">
                  <c:v>-14040171.084220501</c:v>
                </c:pt>
                <c:pt idx="69">
                  <c:v>-14244476.600845</c:v>
                </c:pt>
                <c:pt idx="70">
                  <c:v>-14957528.6964952</c:v>
                </c:pt>
                <c:pt idx="71">
                  <c:v>-16285653.993209001</c:v>
                </c:pt>
                <c:pt idx="72">
                  <c:v>-17462479.053842202</c:v>
                </c:pt>
                <c:pt idx="73">
                  <c:v>-18803376.931311499</c:v>
                </c:pt>
                <c:pt idx="74">
                  <c:v>-20403965.358986501</c:v>
                </c:pt>
                <c:pt idx="75">
                  <c:v>-21485804.808150601</c:v>
                </c:pt>
                <c:pt idx="76">
                  <c:v>-22171322.4174853</c:v>
                </c:pt>
                <c:pt idx="77">
                  <c:v>-23126941.996564299</c:v>
                </c:pt>
                <c:pt idx="78">
                  <c:v>-24009756.006155599</c:v>
                </c:pt>
                <c:pt idx="79">
                  <c:v>-24979914.388947502</c:v>
                </c:pt>
                <c:pt idx="80">
                  <c:v>-26118886.5028296</c:v>
                </c:pt>
                <c:pt idx="81">
                  <c:v>-27505557.442627501</c:v>
                </c:pt>
                <c:pt idx="82">
                  <c:v>-28594740.660930399</c:v>
                </c:pt>
                <c:pt idx="83">
                  <c:v>-29741335.421260498</c:v>
                </c:pt>
                <c:pt idx="84">
                  <c:v>-30330268.522553999</c:v>
                </c:pt>
                <c:pt idx="85">
                  <c:v>-30806256.313674301</c:v>
                </c:pt>
                <c:pt idx="86">
                  <c:v>-30808636.066711701</c:v>
                </c:pt>
                <c:pt idx="87">
                  <c:v>-30788538.308637999</c:v>
                </c:pt>
                <c:pt idx="88">
                  <c:v>-30933015.346556801</c:v>
                </c:pt>
                <c:pt idx="89">
                  <c:v>-31602079.194656398</c:v>
                </c:pt>
                <c:pt idx="90">
                  <c:v>-32300927.1393646</c:v>
                </c:pt>
                <c:pt idx="91">
                  <c:v>-33279972.412405498</c:v>
                </c:pt>
                <c:pt idx="92">
                  <c:v>-34292390.003431797</c:v>
                </c:pt>
                <c:pt idx="93">
                  <c:v>-35102063.790764399</c:v>
                </c:pt>
                <c:pt idx="94">
                  <c:v>-35802640.774788797</c:v>
                </c:pt>
                <c:pt idx="95">
                  <c:v>-37013209.989819497</c:v>
                </c:pt>
                <c:pt idx="96">
                  <c:v>-38222719.471075699</c:v>
                </c:pt>
                <c:pt idx="97">
                  <c:v>-39824683.693475403</c:v>
                </c:pt>
                <c:pt idx="98">
                  <c:v>-41729397.1226013</c:v>
                </c:pt>
                <c:pt idx="99">
                  <c:v>-43965937.365879104</c:v>
                </c:pt>
                <c:pt idx="100">
                  <c:v>-46234418.356955603</c:v>
                </c:pt>
                <c:pt idx="101">
                  <c:v>-48698801.361743301</c:v>
                </c:pt>
                <c:pt idx="102">
                  <c:v>-51194307.074223198</c:v>
                </c:pt>
                <c:pt idx="103">
                  <c:v>-53572089.378634498</c:v>
                </c:pt>
                <c:pt idx="104">
                  <c:v>-55363151.008404098</c:v>
                </c:pt>
                <c:pt idx="105">
                  <c:v>-56904933.507506602</c:v>
                </c:pt>
                <c:pt idx="106">
                  <c:v>-58750636.498033397</c:v>
                </c:pt>
                <c:pt idx="107">
                  <c:v>-60465434.479682803</c:v>
                </c:pt>
                <c:pt idx="108">
                  <c:v>-61774856.404868402</c:v>
                </c:pt>
                <c:pt idx="109">
                  <c:v>-63461692.288328402</c:v>
                </c:pt>
                <c:pt idx="110">
                  <c:v>-65016507.653674699</c:v>
                </c:pt>
                <c:pt idx="111">
                  <c:v>-66261527.512285799</c:v>
                </c:pt>
                <c:pt idx="112">
                  <c:v>-67404794.336727604</c:v>
                </c:pt>
                <c:pt idx="113">
                  <c:v>-68861928.276617199</c:v>
                </c:pt>
                <c:pt idx="114">
                  <c:v>-70165679.696518302</c:v>
                </c:pt>
                <c:pt idx="115">
                  <c:v>-72208567.536377996</c:v>
                </c:pt>
                <c:pt idx="116">
                  <c:v>-74204102.009157598</c:v>
                </c:pt>
                <c:pt idx="117">
                  <c:v>-76505583.481807396</c:v>
                </c:pt>
                <c:pt idx="118">
                  <c:v>-79225678.387191504</c:v>
                </c:pt>
                <c:pt idx="119">
                  <c:v>-82447362.020668507</c:v>
                </c:pt>
                <c:pt idx="120">
                  <c:v>-85190919.803655595</c:v>
                </c:pt>
                <c:pt idx="121">
                  <c:v>-87736065.677149907</c:v>
                </c:pt>
                <c:pt idx="122">
                  <c:v>-90389787.782975405</c:v>
                </c:pt>
                <c:pt idx="123">
                  <c:v>-92604538.412504494</c:v>
                </c:pt>
                <c:pt idx="124">
                  <c:v>-94428823.625694707</c:v>
                </c:pt>
                <c:pt idx="125">
                  <c:v>-96123337.931064397</c:v>
                </c:pt>
                <c:pt idx="126">
                  <c:v>-98472693.341771096</c:v>
                </c:pt>
                <c:pt idx="127">
                  <c:v>-100568177.442121</c:v>
                </c:pt>
                <c:pt idx="128">
                  <c:v>-102578882.840514</c:v>
                </c:pt>
                <c:pt idx="129">
                  <c:v>-104728097.302412</c:v>
                </c:pt>
                <c:pt idx="130">
                  <c:v>-107122909.714497</c:v>
                </c:pt>
                <c:pt idx="131">
                  <c:v>-108887087.57167301</c:v>
                </c:pt>
                <c:pt idx="132">
                  <c:v>-110442107.447046</c:v>
                </c:pt>
                <c:pt idx="133">
                  <c:v>-111888365.17188101</c:v>
                </c:pt>
                <c:pt idx="134">
                  <c:v>-113423863.63562</c:v>
                </c:pt>
                <c:pt idx="135">
                  <c:v>-114600168.125276</c:v>
                </c:pt>
                <c:pt idx="136">
                  <c:v>-115860507.64406499</c:v>
                </c:pt>
                <c:pt idx="137">
                  <c:v>-117281852.329291</c:v>
                </c:pt>
                <c:pt idx="138">
                  <c:v>-118714723.94329099</c:v>
                </c:pt>
                <c:pt idx="139">
                  <c:v>-119513986.311085</c:v>
                </c:pt>
                <c:pt idx="140">
                  <c:v>-120072112.765637</c:v>
                </c:pt>
                <c:pt idx="141">
                  <c:v>-120427402.45739201</c:v>
                </c:pt>
                <c:pt idx="142">
                  <c:v>-120290938.49415299</c:v>
                </c:pt>
                <c:pt idx="143">
                  <c:v>-120083825.612618</c:v>
                </c:pt>
                <c:pt idx="144">
                  <c:v>-119903670.870959</c:v>
                </c:pt>
                <c:pt idx="145">
                  <c:v>-119784497.300883</c:v>
                </c:pt>
                <c:pt idx="146">
                  <c:v>-119973762.034638</c:v>
                </c:pt>
                <c:pt idx="147">
                  <c:v>-120852225.558208</c:v>
                </c:pt>
                <c:pt idx="148">
                  <c:v>-121406261.812227</c:v>
                </c:pt>
                <c:pt idx="149">
                  <c:v>-122346636.09841</c:v>
                </c:pt>
                <c:pt idx="150">
                  <c:v>-123403581.099784</c:v>
                </c:pt>
                <c:pt idx="151">
                  <c:v>-124088131.93444701</c:v>
                </c:pt>
                <c:pt idx="152">
                  <c:v>-124723228.52630199</c:v>
                </c:pt>
                <c:pt idx="153">
                  <c:v>-126203881.119257</c:v>
                </c:pt>
                <c:pt idx="154">
                  <c:v>-127164892.32631101</c:v>
                </c:pt>
                <c:pt idx="155">
                  <c:v>-128140033.31702501</c:v>
                </c:pt>
                <c:pt idx="156">
                  <c:v>-129462655.43483999</c:v>
                </c:pt>
                <c:pt idx="157">
                  <c:v>-130584299.971919</c:v>
                </c:pt>
                <c:pt idx="158">
                  <c:v>-131432086.991491</c:v>
                </c:pt>
                <c:pt idx="159">
                  <c:v>-132361678.021723</c:v>
                </c:pt>
                <c:pt idx="160">
                  <c:v>-132771069.911438</c:v>
                </c:pt>
                <c:pt idx="161">
                  <c:v>-132695215.283371</c:v>
                </c:pt>
                <c:pt idx="162">
                  <c:v>-132028698.51469401</c:v>
                </c:pt>
                <c:pt idx="163">
                  <c:v>-131037010.803642</c:v>
                </c:pt>
                <c:pt idx="164">
                  <c:v>-130014088.833974</c:v>
                </c:pt>
                <c:pt idx="165">
                  <c:v>-128971459.534465</c:v>
                </c:pt>
                <c:pt idx="166">
                  <c:v>-127794225.453779</c:v>
                </c:pt>
                <c:pt idx="167">
                  <c:v>-126835259.346991</c:v>
                </c:pt>
                <c:pt idx="168">
                  <c:v>-125962187.451396</c:v>
                </c:pt>
                <c:pt idx="169">
                  <c:v>-125458720.949422</c:v>
                </c:pt>
                <c:pt idx="170">
                  <c:v>-124807077.637229</c:v>
                </c:pt>
                <c:pt idx="171">
                  <c:v>-124200054.69448701</c:v>
                </c:pt>
                <c:pt idx="172">
                  <c:v>-123073204.44764</c:v>
                </c:pt>
                <c:pt idx="173">
                  <c:v>-122086536.52815101</c:v>
                </c:pt>
                <c:pt idx="174">
                  <c:v>-121284857.22367799</c:v>
                </c:pt>
                <c:pt idx="175">
                  <c:v>-120285175.02976599</c:v>
                </c:pt>
                <c:pt idx="176">
                  <c:v>-119498183.26357099</c:v>
                </c:pt>
                <c:pt idx="177">
                  <c:v>-119243103.48487499</c:v>
                </c:pt>
                <c:pt idx="178">
                  <c:v>-119102363.402898</c:v>
                </c:pt>
                <c:pt idx="179">
                  <c:v>-118367986.489014</c:v>
                </c:pt>
                <c:pt idx="180">
                  <c:v>-118254204.546914</c:v>
                </c:pt>
                <c:pt idx="181">
                  <c:v>-117816367.171674</c:v>
                </c:pt>
                <c:pt idx="182">
                  <c:v>-116750312.178204</c:v>
                </c:pt>
                <c:pt idx="183">
                  <c:v>-115097871.162862</c:v>
                </c:pt>
                <c:pt idx="184">
                  <c:v>-113404714.060397</c:v>
                </c:pt>
                <c:pt idx="185">
                  <c:v>-111787039.749586</c:v>
                </c:pt>
                <c:pt idx="186">
                  <c:v>-110375920.56569301</c:v>
                </c:pt>
                <c:pt idx="187">
                  <c:v>-109290530.078793</c:v>
                </c:pt>
                <c:pt idx="188">
                  <c:v>-108943234.869899</c:v>
                </c:pt>
                <c:pt idx="189">
                  <c:v>-109022436.025674</c:v>
                </c:pt>
                <c:pt idx="190">
                  <c:v>-108924828.9675</c:v>
                </c:pt>
                <c:pt idx="191">
                  <c:v>-108824619.054441</c:v>
                </c:pt>
                <c:pt idx="192">
                  <c:v>-109075608.632604</c:v>
                </c:pt>
                <c:pt idx="193">
                  <c:v>-109125992.466442</c:v>
                </c:pt>
                <c:pt idx="194">
                  <c:v>-109440566.071073</c:v>
                </c:pt>
                <c:pt idx="195">
                  <c:v>-110085888.16426</c:v>
                </c:pt>
                <c:pt idx="196">
                  <c:v>-111529914.87062401</c:v>
                </c:pt>
                <c:pt idx="197">
                  <c:v>-113246683.58525699</c:v>
                </c:pt>
                <c:pt idx="198">
                  <c:v>-115599292.56456999</c:v>
                </c:pt>
                <c:pt idx="199">
                  <c:v>-117721177.050179</c:v>
                </c:pt>
                <c:pt idx="200">
                  <c:v>-120189055.31724</c:v>
                </c:pt>
                <c:pt idx="201">
                  <c:v>-122230809.056043</c:v>
                </c:pt>
                <c:pt idx="202">
                  <c:v>-123962637.145366</c:v>
                </c:pt>
                <c:pt idx="203">
                  <c:v>-125287304.363447</c:v>
                </c:pt>
                <c:pt idx="204">
                  <c:v>-126502093.921755</c:v>
                </c:pt>
                <c:pt idx="205">
                  <c:v>-128116049.86844499</c:v>
                </c:pt>
                <c:pt idx="206">
                  <c:v>-129801770.242669</c:v>
                </c:pt>
                <c:pt idx="207">
                  <c:v>-131788306.274276</c:v>
                </c:pt>
                <c:pt idx="208">
                  <c:v>-133476257.666972</c:v>
                </c:pt>
                <c:pt idx="209">
                  <c:v>-135048010.18088901</c:v>
                </c:pt>
                <c:pt idx="210">
                  <c:v>-136569192.94276199</c:v>
                </c:pt>
                <c:pt idx="211">
                  <c:v>-138083682.64921701</c:v>
                </c:pt>
                <c:pt idx="212">
                  <c:v>-140182327.35907</c:v>
                </c:pt>
                <c:pt idx="213">
                  <c:v>-142583089.15374801</c:v>
                </c:pt>
                <c:pt idx="214">
                  <c:v>-145662080.56408501</c:v>
                </c:pt>
                <c:pt idx="215">
                  <c:v>-148771934.39662501</c:v>
                </c:pt>
                <c:pt idx="216">
                  <c:v>-152642751.446513</c:v>
                </c:pt>
                <c:pt idx="217">
                  <c:v>-156669739.78948</c:v>
                </c:pt>
                <c:pt idx="218">
                  <c:v>-160634073.69701001</c:v>
                </c:pt>
                <c:pt idx="219">
                  <c:v>-164696014.662714</c:v>
                </c:pt>
                <c:pt idx="220">
                  <c:v>-168851100.64964801</c:v>
                </c:pt>
                <c:pt idx="221">
                  <c:v>-172916388.14306101</c:v>
                </c:pt>
                <c:pt idx="222">
                  <c:v>-177106054.91631901</c:v>
                </c:pt>
                <c:pt idx="223">
                  <c:v>-181956289.07565999</c:v>
                </c:pt>
                <c:pt idx="224">
                  <c:v>-186600154.02629</c:v>
                </c:pt>
                <c:pt idx="225">
                  <c:v>-191401119.861029</c:v>
                </c:pt>
                <c:pt idx="226">
                  <c:v>-196183679.79337001</c:v>
                </c:pt>
                <c:pt idx="227">
                  <c:v>-201142490.18504199</c:v>
                </c:pt>
                <c:pt idx="228">
                  <c:v>-205904599.11471799</c:v>
                </c:pt>
                <c:pt idx="229">
                  <c:v>-211482517.132525</c:v>
                </c:pt>
                <c:pt idx="230">
                  <c:v>-217065826.778308</c:v>
                </c:pt>
                <c:pt idx="231">
                  <c:v>-223349676.22447401</c:v>
                </c:pt>
                <c:pt idx="232">
                  <c:v>-229731690.48343301</c:v>
                </c:pt>
                <c:pt idx="233">
                  <c:v>-236454678.73227999</c:v>
                </c:pt>
                <c:pt idx="234">
                  <c:v>-243371207.83362299</c:v>
                </c:pt>
                <c:pt idx="235">
                  <c:v>-250865756.637564</c:v>
                </c:pt>
                <c:pt idx="236">
                  <c:v>-258458842.090709</c:v>
                </c:pt>
                <c:pt idx="237">
                  <c:v>-266609124.40737599</c:v>
                </c:pt>
                <c:pt idx="238">
                  <c:v>-275485231.40044898</c:v>
                </c:pt>
                <c:pt idx="239">
                  <c:v>-284145859.19271302</c:v>
                </c:pt>
                <c:pt idx="240">
                  <c:v>-293343232.84583402</c:v>
                </c:pt>
                <c:pt idx="241">
                  <c:v>-302716485.12187499</c:v>
                </c:pt>
                <c:pt idx="242">
                  <c:v>-312088993.72509199</c:v>
                </c:pt>
                <c:pt idx="243">
                  <c:v>-321782025.31553298</c:v>
                </c:pt>
                <c:pt idx="244">
                  <c:v>-332403904.26338202</c:v>
                </c:pt>
                <c:pt idx="245">
                  <c:v>-342970007.74941802</c:v>
                </c:pt>
                <c:pt idx="246">
                  <c:v>-354256916.12029499</c:v>
                </c:pt>
                <c:pt idx="247">
                  <c:v>-365421490.31159401</c:v>
                </c:pt>
                <c:pt idx="248">
                  <c:v>-377020183.51401198</c:v>
                </c:pt>
                <c:pt idx="249">
                  <c:v>-389619302.583166</c:v>
                </c:pt>
                <c:pt idx="250">
                  <c:v>-402981615.88814098</c:v>
                </c:pt>
                <c:pt idx="251">
                  <c:v>-416543419.428204</c:v>
                </c:pt>
                <c:pt idx="252">
                  <c:v>-430775458.10106403</c:v>
                </c:pt>
                <c:pt idx="253">
                  <c:v>-445334340.98015398</c:v>
                </c:pt>
                <c:pt idx="254">
                  <c:v>-459823132.69556499</c:v>
                </c:pt>
                <c:pt idx="255">
                  <c:v>-474432399.408494</c:v>
                </c:pt>
                <c:pt idx="256">
                  <c:v>-489257888.99505502</c:v>
                </c:pt>
                <c:pt idx="257">
                  <c:v>-504304807.16501701</c:v>
                </c:pt>
                <c:pt idx="258">
                  <c:v>-519064853.54304999</c:v>
                </c:pt>
                <c:pt idx="259">
                  <c:v>-534235779.15644503</c:v>
                </c:pt>
                <c:pt idx="260">
                  <c:v>-549748236.51434803</c:v>
                </c:pt>
                <c:pt idx="261">
                  <c:v>-564597337.71307695</c:v>
                </c:pt>
                <c:pt idx="262">
                  <c:v>-579539398.01482904</c:v>
                </c:pt>
                <c:pt idx="263">
                  <c:v>-594981392.37264001</c:v>
                </c:pt>
                <c:pt idx="264">
                  <c:v>-609224214.30145097</c:v>
                </c:pt>
                <c:pt idx="265">
                  <c:v>-623598108.56552505</c:v>
                </c:pt>
                <c:pt idx="266">
                  <c:v>-639678360.12469399</c:v>
                </c:pt>
                <c:pt idx="267">
                  <c:v>-656305211.20963895</c:v>
                </c:pt>
                <c:pt idx="268">
                  <c:v>-673503388.94176602</c:v>
                </c:pt>
                <c:pt idx="269">
                  <c:v>-691438174.60624897</c:v>
                </c:pt>
                <c:pt idx="270">
                  <c:v>-708472558.39884806</c:v>
                </c:pt>
                <c:pt idx="271">
                  <c:v>-724525479.98172796</c:v>
                </c:pt>
                <c:pt idx="272">
                  <c:v>-738955521.54402804</c:v>
                </c:pt>
                <c:pt idx="273">
                  <c:v>-752331964.63266301</c:v>
                </c:pt>
                <c:pt idx="274">
                  <c:v>-765193042.45413601</c:v>
                </c:pt>
                <c:pt idx="275">
                  <c:v>-777993882.77685106</c:v>
                </c:pt>
                <c:pt idx="276">
                  <c:v>-789949538.93487799</c:v>
                </c:pt>
                <c:pt idx="277">
                  <c:v>-803185241.941535</c:v>
                </c:pt>
                <c:pt idx="278">
                  <c:v>-817430294.88881803</c:v>
                </c:pt>
                <c:pt idx="279">
                  <c:v>-831807349.76239502</c:v>
                </c:pt>
                <c:pt idx="280">
                  <c:v>-846798864.30695605</c:v>
                </c:pt>
                <c:pt idx="281">
                  <c:v>-862149200.98918605</c:v>
                </c:pt>
                <c:pt idx="282">
                  <c:v>-876957586.10079098</c:v>
                </c:pt>
                <c:pt idx="283">
                  <c:v>-890646929.53020096</c:v>
                </c:pt>
                <c:pt idx="284">
                  <c:v>-905988342.13854098</c:v>
                </c:pt>
                <c:pt idx="285">
                  <c:v>-921702706.66821098</c:v>
                </c:pt>
                <c:pt idx="286">
                  <c:v>-937076283.12619698</c:v>
                </c:pt>
                <c:pt idx="287">
                  <c:v>-951528077.11860394</c:v>
                </c:pt>
                <c:pt idx="288">
                  <c:v>-965015885.21265996</c:v>
                </c:pt>
                <c:pt idx="289">
                  <c:v>-975423586.38714397</c:v>
                </c:pt>
                <c:pt idx="290">
                  <c:v>-983819652.57220495</c:v>
                </c:pt>
                <c:pt idx="291">
                  <c:v>-990761838.38598096</c:v>
                </c:pt>
                <c:pt idx="292">
                  <c:v>-997598050.82231104</c:v>
                </c:pt>
                <c:pt idx="293">
                  <c:v>-1003521404.86695</c:v>
                </c:pt>
                <c:pt idx="294">
                  <c:v>-1009364814.0829999</c:v>
                </c:pt>
                <c:pt idx="295">
                  <c:v>-1013785949.0227799</c:v>
                </c:pt>
                <c:pt idx="296">
                  <c:v>-1018065786.12597</c:v>
                </c:pt>
                <c:pt idx="297">
                  <c:v>-1021514568.84813</c:v>
                </c:pt>
                <c:pt idx="298">
                  <c:v>-1024005872.80916</c:v>
                </c:pt>
                <c:pt idx="299">
                  <c:v>-1025545275.55522</c:v>
                </c:pt>
                <c:pt idx="300">
                  <c:v>-1027571784.00113</c:v>
                </c:pt>
                <c:pt idx="301">
                  <c:v>-1028427007.74894</c:v>
                </c:pt>
                <c:pt idx="302">
                  <c:v>-1029094454.10865</c:v>
                </c:pt>
                <c:pt idx="303">
                  <c:v>-1028761660.51983</c:v>
                </c:pt>
                <c:pt idx="304">
                  <c:v>-1025597332.65292</c:v>
                </c:pt>
                <c:pt idx="305">
                  <c:v>-1020934504.04527</c:v>
                </c:pt>
                <c:pt idx="306">
                  <c:v>-1016223336.7040499</c:v>
                </c:pt>
                <c:pt idx="307">
                  <c:v>-1009987640.0732501</c:v>
                </c:pt>
                <c:pt idx="308">
                  <c:v>-1003670139.43179</c:v>
                </c:pt>
                <c:pt idx="309">
                  <c:v>-998256201.271716</c:v>
                </c:pt>
                <c:pt idx="310">
                  <c:v>-993491117.65074396</c:v>
                </c:pt>
                <c:pt idx="311">
                  <c:v>-985862893.65665603</c:v>
                </c:pt>
                <c:pt idx="312">
                  <c:v>-979086175.04626095</c:v>
                </c:pt>
                <c:pt idx="313">
                  <c:v>-971850238.46693003</c:v>
                </c:pt>
                <c:pt idx="314">
                  <c:v>-963881784.15577698</c:v>
                </c:pt>
                <c:pt idx="315">
                  <c:v>-954450153.56303704</c:v>
                </c:pt>
                <c:pt idx="316">
                  <c:v>-945464168.91019106</c:v>
                </c:pt>
                <c:pt idx="317">
                  <c:v>-934643729.31828403</c:v>
                </c:pt>
                <c:pt idx="318">
                  <c:v>-922565738.98067904</c:v>
                </c:pt>
                <c:pt idx="319">
                  <c:v>-908985157.701805</c:v>
                </c:pt>
                <c:pt idx="320">
                  <c:v>-893727966.04080403</c:v>
                </c:pt>
                <c:pt idx="321">
                  <c:v>-878766198.40921104</c:v>
                </c:pt>
                <c:pt idx="322">
                  <c:v>-862839329.370031</c:v>
                </c:pt>
                <c:pt idx="323">
                  <c:v>-847763593.87813103</c:v>
                </c:pt>
                <c:pt idx="324">
                  <c:v>-833516309.91237497</c:v>
                </c:pt>
                <c:pt idx="325">
                  <c:v>-819570213.44041395</c:v>
                </c:pt>
                <c:pt idx="326">
                  <c:v>-805642708.78905797</c:v>
                </c:pt>
                <c:pt idx="327">
                  <c:v>-792482860.41046798</c:v>
                </c:pt>
                <c:pt idx="328">
                  <c:v>-777770409.09318304</c:v>
                </c:pt>
                <c:pt idx="329">
                  <c:v>-765564692.94802296</c:v>
                </c:pt>
                <c:pt idx="330">
                  <c:v>-753952799.55297601</c:v>
                </c:pt>
                <c:pt idx="331">
                  <c:v>-742233259.51662803</c:v>
                </c:pt>
                <c:pt idx="332">
                  <c:v>-730365356.75185502</c:v>
                </c:pt>
                <c:pt idx="333">
                  <c:v>-718971359.494295</c:v>
                </c:pt>
                <c:pt idx="334">
                  <c:v>-706557786.79477501</c:v>
                </c:pt>
                <c:pt idx="335">
                  <c:v>-694165222.85254002</c:v>
                </c:pt>
                <c:pt idx="336">
                  <c:v>-682643499.78742504</c:v>
                </c:pt>
                <c:pt idx="337">
                  <c:v>-671628961.58840501</c:v>
                </c:pt>
                <c:pt idx="338">
                  <c:v>-661382451.498564</c:v>
                </c:pt>
                <c:pt idx="339">
                  <c:v>-649111849.89949405</c:v>
                </c:pt>
                <c:pt idx="340">
                  <c:v>-636101479.75856495</c:v>
                </c:pt>
                <c:pt idx="341">
                  <c:v>-623174586.892151</c:v>
                </c:pt>
                <c:pt idx="342">
                  <c:v>-610330613.54563403</c:v>
                </c:pt>
                <c:pt idx="343">
                  <c:v>-599238175.61828101</c:v>
                </c:pt>
                <c:pt idx="344">
                  <c:v>-590402226.95771396</c:v>
                </c:pt>
                <c:pt idx="345">
                  <c:v>-581839206.22362399</c:v>
                </c:pt>
                <c:pt idx="346">
                  <c:v>-575394351.611022</c:v>
                </c:pt>
                <c:pt idx="347">
                  <c:v>-568378356.26944494</c:v>
                </c:pt>
                <c:pt idx="348">
                  <c:v>-558321110.91335905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MRE 1ug LPS</c:v>
                </c:pt>
              </c:strCache>
            </c:strRef>
          </c:tx>
          <c:spPr>
            <a:ln w="38100"/>
          </c:spPr>
          <c:marker>
            <c:symbol val="none"/>
          </c:marker>
          <c:xVal>
            <c:numRef>
              <c:f>Sheet1!$A$2:$A$352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Sheet1!$C$2:$C$352</c:f>
              <c:numCache>
                <c:formatCode>General</c:formatCode>
                <c:ptCount val="351"/>
                <c:pt idx="2">
                  <c:v>6932979.1442133198</c:v>
                </c:pt>
                <c:pt idx="3">
                  <c:v>7152390.5150791099</c:v>
                </c:pt>
                <c:pt idx="4">
                  <c:v>7125893.4523533601</c:v>
                </c:pt>
                <c:pt idx="5">
                  <c:v>6788708.4755032901</c:v>
                </c:pt>
                <c:pt idx="6">
                  <c:v>6582783.6113041099</c:v>
                </c:pt>
                <c:pt idx="7">
                  <c:v>6252827.1343051298</c:v>
                </c:pt>
                <c:pt idx="8">
                  <c:v>6117210.9580865595</c:v>
                </c:pt>
                <c:pt idx="9">
                  <c:v>5881420.19326807</c:v>
                </c:pt>
                <c:pt idx="10">
                  <c:v>5509819.8972967304</c:v>
                </c:pt>
                <c:pt idx="11">
                  <c:v>5024846.6792782201</c:v>
                </c:pt>
                <c:pt idx="12">
                  <c:v>4771955.1578675704</c:v>
                </c:pt>
                <c:pt idx="13">
                  <c:v>4269446.1346547604</c:v>
                </c:pt>
                <c:pt idx="14">
                  <c:v>3753738.7779946998</c:v>
                </c:pt>
                <c:pt idx="15">
                  <c:v>3751370.1800496699</c:v>
                </c:pt>
                <c:pt idx="16">
                  <c:v>3805323.64344437</c:v>
                </c:pt>
                <c:pt idx="17">
                  <c:v>3606184.7937658899</c:v>
                </c:pt>
                <c:pt idx="18">
                  <c:v>3508354.63374421</c:v>
                </c:pt>
                <c:pt idx="19">
                  <c:v>3959434.9628004399</c:v>
                </c:pt>
                <c:pt idx="20">
                  <c:v>4152856.8276429898</c:v>
                </c:pt>
                <c:pt idx="21">
                  <c:v>4666102.6272549899</c:v>
                </c:pt>
                <c:pt idx="22">
                  <c:v>5204681.6416228898</c:v>
                </c:pt>
                <c:pt idx="23">
                  <c:v>5890303.36515297</c:v>
                </c:pt>
                <c:pt idx="24">
                  <c:v>6278493.1426498396</c:v>
                </c:pt>
                <c:pt idx="25">
                  <c:v>6454005.50670393</c:v>
                </c:pt>
                <c:pt idx="26">
                  <c:v>6617156.1692379899</c:v>
                </c:pt>
                <c:pt idx="27">
                  <c:v>6911094.7121795798</c:v>
                </c:pt>
                <c:pt idx="28">
                  <c:v>6768060.3995397603</c:v>
                </c:pt>
                <c:pt idx="29">
                  <c:v>6626561.7712818803</c:v>
                </c:pt>
                <c:pt idx="30">
                  <c:v>6754579.4704193296</c:v>
                </c:pt>
                <c:pt idx="31">
                  <c:v>6838995.6318747504</c:v>
                </c:pt>
                <c:pt idx="32">
                  <c:v>6487952.3119459702</c:v>
                </c:pt>
                <c:pt idx="33">
                  <c:v>6534863.1936956197</c:v>
                </c:pt>
                <c:pt idx="34">
                  <c:v>6402455.96571342</c:v>
                </c:pt>
                <c:pt idx="35">
                  <c:v>6226882.2486513304</c:v>
                </c:pt>
                <c:pt idx="36">
                  <c:v>5950423.7354422295</c:v>
                </c:pt>
                <c:pt idx="37">
                  <c:v>5881710.2256695004</c:v>
                </c:pt>
                <c:pt idx="38">
                  <c:v>5776764.9759024298</c:v>
                </c:pt>
                <c:pt idx="39">
                  <c:v>5491640.8151094997</c:v>
                </c:pt>
                <c:pt idx="40">
                  <c:v>5109257.2631874504</c:v>
                </c:pt>
                <c:pt idx="41">
                  <c:v>4606434.0382064199</c:v>
                </c:pt>
                <c:pt idx="42">
                  <c:v>3935092.6920827702</c:v>
                </c:pt>
                <c:pt idx="43">
                  <c:v>3404932.05408466</c:v>
                </c:pt>
                <c:pt idx="44">
                  <c:v>3272751.6463138298</c:v>
                </c:pt>
                <c:pt idx="45">
                  <c:v>3002350.3482577298</c:v>
                </c:pt>
                <c:pt idx="46">
                  <c:v>2414359.85226885</c:v>
                </c:pt>
                <c:pt idx="47">
                  <c:v>2492774.5740330801</c:v>
                </c:pt>
                <c:pt idx="48">
                  <c:v>1837134.9500010901</c:v>
                </c:pt>
                <c:pt idx="49">
                  <c:v>798926.78543203941</c:v>
                </c:pt>
                <c:pt idx="50">
                  <c:v>-383327.08681772789</c:v>
                </c:pt>
                <c:pt idx="51">
                  <c:v>-1569131.9968029801</c:v>
                </c:pt>
                <c:pt idx="52">
                  <c:v>-3345442.87610493</c:v>
                </c:pt>
                <c:pt idx="53">
                  <c:v>-4849131.6643795399</c:v>
                </c:pt>
                <c:pt idx="54">
                  <c:v>-5912810.6231769603</c:v>
                </c:pt>
                <c:pt idx="55">
                  <c:v>-6560289.3675545398</c:v>
                </c:pt>
                <c:pt idx="56">
                  <c:v>-7182265.7116087303</c:v>
                </c:pt>
                <c:pt idx="57">
                  <c:v>-7884778.1041581295</c:v>
                </c:pt>
                <c:pt idx="58">
                  <c:v>-8078582.96050514</c:v>
                </c:pt>
                <c:pt idx="59">
                  <c:v>-8708540.7731448896</c:v>
                </c:pt>
                <c:pt idx="60">
                  <c:v>-9835656.8830274493</c:v>
                </c:pt>
                <c:pt idx="61">
                  <c:v>-10806082.9880361</c:v>
                </c:pt>
                <c:pt idx="62">
                  <c:v>-11613209.695945799</c:v>
                </c:pt>
                <c:pt idx="63">
                  <c:v>-12739189.845589399</c:v>
                </c:pt>
                <c:pt idx="64">
                  <c:v>-13342550.199672099</c:v>
                </c:pt>
                <c:pt idx="65">
                  <c:v>-13244515.529623801</c:v>
                </c:pt>
                <c:pt idx="66">
                  <c:v>-13105746.180630701</c:v>
                </c:pt>
                <c:pt idx="67">
                  <c:v>-13003007.7799694</c:v>
                </c:pt>
                <c:pt idx="68">
                  <c:v>-13414835.198183</c:v>
                </c:pt>
                <c:pt idx="69">
                  <c:v>-14521643.4624191</c:v>
                </c:pt>
                <c:pt idx="70">
                  <c:v>-16044164.835375199</c:v>
                </c:pt>
                <c:pt idx="71">
                  <c:v>-17673459.034063801</c:v>
                </c:pt>
                <c:pt idx="72">
                  <c:v>-19039325.726605099</c:v>
                </c:pt>
                <c:pt idx="73">
                  <c:v>-20178576.7177963</c:v>
                </c:pt>
                <c:pt idx="74">
                  <c:v>-20845892.934759099</c:v>
                </c:pt>
                <c:pt idx="75">
                  <c:v>-21919161.554624401</c:v>
                </c:pt>
                <c:pt idx="76">
                  <c:v>-23189113.044666301</c:v>
                </c:pt>
                <c:pt idx="77">
                  <c:v>-24843915.221224502</c:v>
                </c:pt>
                <c:pt idx="78">
                  <c:v>-26760490.231896099</c:v>
                </c:pt>
                <c:pt idx="79">
                  <c:v>-29146490.121014599</c:v>
                </c:pt>
                <c:pt idx="80">
                  <c:v>-31701787.128559101</c:v>
                </c:pt>
                <c:pt idx="81">
                  <c:v>-34630277.751100697</c:v>
                </c:pt>
                <c:pt idx="82">
                  <c:v>-37351450.982079901</c:v>
                </c:pt>
                <c:pt idx="83">
                  <c:v>-40388517.836952701</c:v>
                </c:pt>
                <c:pt idx="84">
                  <c:v>-43677224.983709402</c:v>
                </c:pt>
                <c:pt idx="85">
                  <c:v>-46899280.453598499</c:v>
                </c:pt>
                <c:pt idx="86">
                  <c:v>-50112802.277829997</c:v>
                </c:pt>
                <c:pt idx="87">
                  <c:v>-53473366.811223798</c:v>
                </c:pt>
                <c:pt idx="88">
                  <c:v>-56379751.7590665</c:v>
                </c:pt>
                <c:pt idx="89">
                  <c:v>-58760508.754774503</c:v>
                </c:pt>
                <c:pt idx="90">
                  <c:v>-61111016.858358704</c:v>
                </c:pt>
                <c:pt idx="91">
                  <c:v>-63254672.365895599</c:v>
                </c:pt>
                <c:pt idx="92">
                  <c:v>-65819655.711975098</c:v>
                </c:pt>
                <c:pt idx="93">
                  <c:v>-69000883.543816298</c:v>
                </c:pt>
                <c:pt idx="94">
                  <c:v>-72472571.388964102</c:v>
                </c:pt>
                <c:pt idx="95">
                  <c:v>-75711471.048320994</c:v>
                </c:pt>
                <c:pt idx="96">
                  <c:v>-79430541.658434093</c:v>
                </c:pt>
                <c:pt idx="97">
                  <c:v>-83134050.914701194</c:v>
                </c:pt>
                <c:pt idx="98">
                  <c:v>-86476172.362055197</c:v>
                </c:pt>
                <c:pt idx="99">
                  <c:v>-90364688.825159207</c:v>
                </c:pt>
                <c:pt idx="100">
                  <c:v>-95112035.849274397</c:v>
                </c:pt>
                <c:pt idx="101">
                  <c:v>-100201398.005233</c:v>
                </c:pt>
                <c:pt idx="102">
                  <c:v>-106066336.54953501</c:v>
                </c:pt>
                <c:pt idx="103">
                  <c:v>-112295897.879535</c:v>
                </c:pt>
                <c:pt idx="104">
                  <c:v>-118282835.950645</c:v>
                </c:pt>
                <c:pt idx="105">
                  <c:v>-123704582.675373</c:v>
                </c:pt>
                <c:pt idx="106">
                  <c:v>-128526929.103808</c:v>
                </c:pt>
                <c:pt idx="107">
                  <c:v>-133041766.81944101</c:v>
                </c:pt>
                <c:pt idx="108">
                  <c:v>-137533922.513937</c:v>
                </c:pt>
                <c:pt idx="109">
                  <c:v>-142214971.10577601</c:v>
                </c:pt>
                <c:pt idx="110">
                  <c:v>-147045497.93527699</c:v>
                </c:pt>
                <c:pt idx="111">
                  <c:v>-151756293.440083</c:v>
                </c:pt>
                <c:pt idx="112">
                  <c:v>-156631440.63903499</c:v>
                </c:pt>
                <c:pt idx="113">
                  <c:v>-161345582.67155001</c:v>
                </c:pt>
                <c:pt idx="114">
                  <c:v>-165945756.843759</c:v>
                </c:pt>
                <c:pt idx="115">
                  <c:v>-170903637.64440101</c:v>
                </c:pt>
                <c:pt idx="116">
                  <c:v>-176101538.84904999</c:v>
                </c:pt>
                <c:pt idx="117">
                  <c:v>-181363767.75299001</c:v>
                </c:pt>
                <c:pt idx="118">
                  <c:v>-187293628.93484399</c:v>
                </c:pt>
                <c:pt idx="119">
                  <c:v>-193812107.15704</c:v>
                </c:pt>
                <c:pt idx="120">
                  <c:v>-200626381.24505699</c:v>
                </c:pt>
                <c:pt idx="121">
                  <c:v>-207388412.317175</c:v>
                </c:pt>
                <c:pt idx="122">
                  <c:v>-214016396.36273301</c:v>
                </c:pt>
                <c:pt idx="123">
                  <c:v>-220045351.94840899</c:v>
                </c:pt>
                <c:pt idx="124">
                  <c:v>-226306519.373438</c:v>
                </c:pt>
                <c:pt idx="125">
                  <c:v>-232716793.19971499</c:v>
                </c:pt>
                <c:pt idx="126">
                  <c:v>-239543709.725743</c:v>
                </c:pt>
                <c:pt idx="127">
                  <c:v>-247121178.04958099</c:v>
                </c:pt>
                <c:pt idx="128">
                  <c:v>-255398442.50097799</c:v>
                </c:pt>
                <c:pt idx="129">
                  <c:v>-263602455.17919201</c:v>
                </c:pt>
                <c:pt idx="130">
                  <c:v>-271482970.178886</c:v>
                </c:pt>
                <c:pt idx="131">
                  <c:v>-279731603.226551</c:v>
                </c:pt>
                <c:pt idx="132">
                  <c:v>-287197892.46317297</c:v>
                </c:pt>
                <c:pt idx="133">
                  <c:v>-294903644.34918302</c:v>
                </c:pt>
                <c:pt idx="134">
                  <c:v>-302561057.50161999</c:v>
                </c:pt>
                <c:pt idx="135">
                  <c:v>-310387470.30335402</c:v>
                </c:pt>
                <c:pt idx="136">
                  <c:v>-317504047.39440298</c:v>
                </c:pt>
                <c:pt idx="137">
                  <c:v>-325251444.95856702</c:v>
                </c:pt>
                <c:pt idx="138">
                  <c:v>-332543900.672535</c:v>
                </c:pt>
                <c:pt idx="139">
                  <c:v>-339499844.43356001</c:v>
                </c:pt>
                <c:pt idx="140">
                  <c:v>-346724997.75693899</c:v>
                </c:pt>
                <c:pt idx="141">
                  <c:v>-354184036.18352503</c:v>
                </c:pt>
                <c:pt idx="142">
                  <c:v>-361213603.55414402</c:v>
                </c:pt>
                <c:pt idx="143">
                  <c:v>-368448052.787826</c:v>
                </c:pt>
                <c:pt idx="144">
                  <c:v>-375618174.32221502</c:v>
                </c:pt>
                <c:pt idx="145">
                  <c:v>-383081117.03112799</c:v>
                </c:pt>
                <c:pt idx="146">
                  <c:v>-390845061.31563097</c:v>
                </c:pt>
                <c:pt idx="147">
                  <c:v>-398504147.73192298</c:v>
                </c:pt>
                <c:pt idx="148">
                  <c:v>-405861117.063389</c:v>
                </c:pt>
                <c:pt idx="149">
                  <c:v>-413439700.89646298</c:v>
                </c:pt>
                <c:pt idx="150">
                  <c:v>-420426692.99789703</c:v>
                </c:pt>
                <c:pt idx="151">
                  <c:v>-426947030.40215403</c:v>
                </c:pt>
                <c:pt idx="152">
                  <c:v>-433455840.87763703</c:v>
                </c:pt>
                <c:pt idx="153">
                  <c:v>-439969485.22647601</c:v>
                </c:pt>
                <c:pt idx="154">
                  <c:v>-446878205.763165</c:v>
                </c:pt>
                <c:pt idx="155">
                  <c:v>-454304708.50369197</c:v>
                </c:pt>
                <c:pt idx="156">
                  <c:v>-462624176.38786203</c:v>
                </c:pt>
                <c:pt idx="157">
                  <c:v>-471126215.950369</c:v>
                </c:pt>
                <c:pt idx="158">
                  <c:v>-479597021.25426</c:v>
                </c:pt>
                <c:pt idx="159">
                  <c:v>-487619577.76337302</c:v>
                </c:pt>
                <c:pt idx="160">
                  <c:v>-494956467.92858601</c:v>
                </c:pt>
                <c:pt idx="161">
                  <c:v>-501785615.47308701</c:v>
                </c:pt>
                <c:pt idx="162">
                  <c:v>-508198120.317837</c:v>
                </c:pt>
                <c:pt idx="163">
                  <c:v>-514872955.75131899</c:v>
                </c:pt>
                <c:pt idx="164">
                  <c:v>-521102517.08131897</c:v>
                </c:pt>
                <c:pt idx="165">
                  <c:v>-527830153.28531802</c:v>
                </c:pt>
                <c:pt idx="166">
                  <c:v>-534103777.23015201</c:v>
                </c:pt>
                <c:pt idx="167">
                  <c:v>-540052416.15081596</c:v>
                </c:pt>
                <c:pt idx="168">
                  <c:v>-544738856.37063098</c:v>
                </c:pt>
                <c:pt idx="169">
                  <c:v>-549102356.66654205</c:v>
                </c:pt>
                <c:pt idx="170">
                  <c:v>-552444050.50202203</c:v>
                </c:pt>
                <c:pt idx="171">
                  <c:v>-555693528.90730298</c:v>
                </c:pt>
                <c:pt idx="172">
                  <c:v>-558616906.77917802</c:v>
                </c:pt>
                <c:pt idx="173">
                  <c:v>-562000060.37460697</c:v>
                </c:pt>
                <c:pt idx="174">
                  <c:v>-565909734.32955897</c:v>
                </c:pt>
                <c:pt idx="175">
                  <c:v>-570028566.26631296</c:v>
                </c:pt>
                <c:pt idx="176">
                  <c:v>-573966313.87037897</c:v>
                </c:pt>
                <c:pt idx="177">
                  <c:v>-578506808.29844606</c:v>
                </c:pt>
                <c:pt idx="178">
                  <c:v>-582746487.06913102</c:v>
                </c:pt>
                <c:pt idx="179">
                  <c:v>-586910683.04816103</c:v>
                </c:pt>
                <c:pt idx="180">
                  <c:v>-590895653.876562</c:v>
                </c:pt>
                <c:pt idx="181">
                  <c:v>-594606023.51463199</c:v>
                </c:pt>
                <c:pt idx="182">
                  <c:v>-597848437.02808297</c:v>
                </c:pt>
                <c:pt idx="183">
                  <c:v>-601358572.75824106</c:v>
                </c:pt>
                <c:pt idx="184">
                  <c:v>-604241234.542992</c:v>
                </c:pt>
                <c:pt idx="185">
                  <c:v>-607163125.06921899</c:v>
                </c:pt>
                <c:pt idx="186">
                  <c:v>-610516717.66988695</c:v>
                </c:pt>
                <c:pt idx="187">
                  <c:v>-613881279.44471002</c:v>
                </c:pt>
                <c:pt idx="188">
                  <c:v>-616527453.27137005</c:v>
                </c:pt>
                <c:pt idx="189">
                  <c:v>-618625540.22660506</c:v>
                </c:pt>
                <c:pt idx="190">
                  <c:v>-620483792.69604003</c:v>
                </c:pt>
                <c:pt idx="191">
                  <c:v>-621283798.73665798</c:v>
                </c:pt>
                <c:pt idx="192">
                  <c:v>-622093100.68757904</c:v>
                </c:pt>
                <c:pt idx="193">
                  <c:v>-623059317.60440195</c:v>
                </c:pt>
                <c:pt idx="194">
                  <c:v>-624354609.74592805</c:v>
                </c:pt>
                <c:pt idx="195">
                  <c:v>-625585574.18816197</c:v>
                </c:pt>
                <c:pt idx="196">
                  <c:v>-627494582.32784796</c:v>
                </c:pt>
                <c:pt idx="197">
                  <c:v>-629131592.13208699</c:v>
                </c:pt>
                <c:pt idx="198">
                  <c:v>-631061794.94726205</c:v>
                </c:pt>
                <c:pt idx="199">
                  <c:v>-632601197.69332695</c:v>
                </c:pt>
                <c:pt idx="200">
                  <c:v>-633720983.04834604</c:v>
                </c:pt>
                <c:pt idx="201">
                  <c:v>-634373370.03336298</c:v>
                </c:pt>
                <c:pt idx="202">
                  <c:v>-634884831.01819694</c:v>
                </c:pt>
                <c:pt idx="203">
                  <c:v>-635457273.17461395</c:v>
                </c:pt>
                <c:pt idx="204">
                  <c:v>-636236642.294361</c:v>
                </c:pt>
                <c:pt idx="205">
                  <c:v>-637011549.37716305</c:v>
                </c:pt>
                <c:pt idx="206">
                  <c:v>-638888021.83079004</c:v>
                </c:pt>
                <c:pt idx="207">
                  <c:v>-640482084.52943301</c:v>
                </c:pt>
                <c:pt idx="208">
                  <c:v>-641679397.77637303</c:v>
                </c:pt>
                <c:pt idx="209">
                  <c:v>-642699159.13653803</c:v>
                </c:pt>
                <c:pt idx="210">
                  <c:v>-644018806.56305599</c:v>
                </c:pt>
                <c:pt idx="211">
                  <c:v>-644552205.89620304</c:v>
                </c:pt>
                <c:pt idx="212">
                  <c:v>-645951426.31490898</c:v>
                </c:pt>
                <c:pt idx="213">
                  <c:v>-647424642.17962205</c:v>
                </c:pt>
                <c:pt idx="214">
                  <c:v>-649535929.32748604</c:v>
                </c:pt>
                <c:pt idx="215">
                  <c:v>-651501456.60180998</c:v>
                </c:pt>
                <c:pt idx="216">
                  <c:v>-653627617.20615804</c:v>
                </c:pt>
                <c:pt idx="217">
                  <c:v>-655883734.63653195</c:v>
                </c:pt>
                <c:pt idx="218">
                  <c:v>-658056002.95597899</c:v>
                </c:pt>
                <c:pt idx="219">
                  <c:v>-660262480.22533906</c:v>
                </c:pt>
                <c:pt idx="220">
                  <c:v>-662162564.29113495</c:v>
                </c:pt>
                <c:pt idx="221">
                  <c:v>-664786985.68768704</c:v>
                </c:pt>
                <c:pt idx="222">
                  <c:v>-666777611.91982698</c:v>
                </c:pt>
                <c:pt idx="223">
                  <c:v>-668964567.77755296</c:v>
                </c:pt>
                <c:pt idx="224">
                  <c:v>-670862420.824875</c:v>
                </c:pt>
                <c:pt idx="225">
                  <c:v>-673095670.31590605</c:v>
                </c:pt>
                <c:pt idx="226">
                  <c:v>-674527240.50246406</c:v>
                </c:pt>
                <c:pt idx="227">
                  <c:v>-676329345.67367303</c:v>
                </c:pt>
                <c:pt idx="228">
                  <c:v>-678836824.51862204</c:v>
                </c:pt>
                <c:pt idx="229">
                  <c:v>-681750348.725577</c:v>
                </c:pt>
                <c:pt idx="230">
                  <c:v>-684994249.58467698</c:v>
                </c:pt>
                <c:pt idx="231">
                  <c:v>-689146360.88031304</c:v>
                </c:pt>
                <c:pt idx="232">
                  <c:v>-692995797.33650601</c:v>
                </c:pt>
                <c:pt idx="233">
                  <c:v>-696813069.94305301</c:v>
                </c:pt>
                <c:pt idx="234">
                  <c:v>-700871850.29925501</c:v>
                </c:pt>
                <c:pt idx="235">
                  <c:v>-705106323.36017001</c:v>
                </c:pt>
                <c:pt idx="236">
                  <c:v>-709617256.79347706</c:v>
                </c:pt>
                <c:pt idx="237">
                  <c:v>-715774867.77773702</c:v>
                </c:pt>
                <c:pt idx="238">
                  <c:v>-722446356.68350995</c:v>
                </c:pt>
                <c:pt idx="239">
                  <c:v>-729762981.76426494</c:v>
                </c:pt>
                <c:pt idx="240">
                  <c:v>-738187679.35305595</c:v>
                </c:pt>
                <c:pt idx="241">
                  <c:v>-746339634.93357694</c:v>
                </c:pt>
                <c:pt idx="242">
                  <c:v>-754347317.98620701</c:v>
                </c:pt>
                <c:pt idx="243">
                  <c:v>-763247780.26427102</c:v>
                </c:pt>
                <c:pt idx="244">
                  <c:v>-771801505.08806002</c:v>
                </c:pt>
                <c:pt idx="245">
                  <c:v>-780602872.96230102</c:v>
                </c:pt>
                <c:pt idx="246">
                  <c:v>-789882980.21711302</c:v>
                </c:pt>
                <c:pt idx="247">
                  <c:v>-799129994.03124797</c:v>
                </c:pt>
                <c:pt idx="248">
                  <c:v>-808167292.10896301</c:v>
                </c:pt>
                <c:pt idx="249">
                  <c:v>-817999576.43573296</c:v>
                </c:pt>
                <c:pt idx="250">
                  <c:v>-827644827.04721999</c:v>
                </c:pt>
                <c:pt idx="251">
                  <c:v>-837247688.30772805</c:v>
                </c:pt>
                <c:pt idx="252">
                  <c:v>-847247856.77455795</c:v>
                </c:pt>
                <c:pt idx="253">
                  <c:v>-856752553.22227395</c:v>
                </c:pt>
                <c:pt idx="254">
                  <c:v>-865623826.34198904</c:v>
                </c:pt>
                <c:pt idx="255">
                  <c:v>-874717457.63613605</c:v>
                </c:pt>
                <c:pt idx="256">
                  <c:v>-883208342.10627997</c:v>
                </c:pt>
                <c:pt idx="257">
                  <c:v>-891074541.40410805</c:v>
                </c:pt>
                <c:pt idx="258">
                  <c:v>-898027510.47383595</c:v>
                </c:pt>
                <c:pt idx="259">
                  <c:v>-905238905.84996796</c:v>
                </c:pt>
                <c:pt idx="260">
                  <c:v>-911285709.58342505</c:v>
                </c:pt>
                <c:pt idx="261">
                  <c:v>-916962907.92326105</c:v>
                </c:pt>
                <c:pt idx="262">
                  <c:v>-921557132.71287596</c:v>
                </c:pt>
                <c:pt idx="263">
                  <c:v>-925756839.06926095</c:v>
                </c:pt>
                <c:pt idx="264">
                  <c:v>-929151705.51166999</c:v>
                </c:pt>
                <c:pt idx="265">
                  <c:v>-932522960.34191203</c:v>
                </c:pt>
                <c:pt idx="266">
                  <c:v>-935662561.08741903</c:v>
                </c:pt>
                <c:pt idx="267">
                  <c:v>-938226930.90341794</c:v>
                </c:pt>
                <c:pt idx="268">
                  <c:v>-939636190.90525103</c:v>
                </c:pt>
                <c:pt idx="269">
                  <c:v>-939574837.89725602</c:v>
                </c:pt>
                <c:pt idx="270">
                  <c:v>-938267832.90874898</c:v>
                </c:pt>
                <c:pt idx="271">
                  <c:v>-936488595.67688406</c:v>
                </c:pt>
                <c:pt idx="272">
                  <c:v>-934014024.35440505</c:v>
                </c:pt>
                <c:pt idx="273">
                  <c:v>-930846535.87799001</c:v>
                </c:pt>
                <c:pt idx="274">
                  <c:v>-927288433.25067198</c:v>
                </c:pt>
                <c:pt idx="275">
                  <c:v>-921625550.61270106</c:v>
                </c:pt>
                <c:pt idx="276">
                  <c:v>-913832231.25164402</c:v>
                </c:pt>
                <c:pt idx="277">
                  <c:v>-903587952.18027496</c:v>
                </c:pt>
                <c:pt idx="278">
                  <c:v>-891394692.55491996</c:v>
                </c:pt>
                <c:pt idx="279">
                  <c:v>-877214710.97975302</c:v>
                </c:pt>
                <c:pt idx="280">
                  <c:v>-862702307.652174</c:v>
                </c:pt>
                <c:pt idx="281">
                  <c:v>-846551779.01111996</c:v>
                </c:pt>
                <c:pt idx="282">
                  <c:v>-830586610.82149398</c:v>
                </c:pt>
                <c:pt idx="283">
                  <c:v>-812742553.24156201</c:v>
                </c:pt>
                <c:pt idx="284">
                  <c:v>-791095724.67515397</c:v>
                </c:pt>
                <c:pt idx="285">
                  <c:v>-765235431.80511498</c:v>
                </c:pt>
                <c:pt idx="286">
                  <c:v>-736282761.41390395</c:v>
                </c:pt>
                <c:pt idx="287">
                  <c:v>-706737941.53643405</c:v>
                </c:pt>
                <c:pt idx="288">
                  <c:v>-678196336.298792</c:v>
                </c:pt>
                <c:pt idx="289">
                  <c:v>-652710296.77752399</c:v>
                </c:pt>
                <c:pt idx="290">
                  <c:v>-628880044.79930699</c:v>
                </c:pt>
                <c:pt idx="291">
                  <c:v>-607370609.78716695</c:v>
                </c:pt>
                <c:pt idx="292">
                  <c:v>-585597542.75885403</c:v>
                </c:pt>
                <c:pt idx="293">
                  <c:v>-561503101.00984502</c:v>
                </c:pt>
                <c:pt idx="294">
                  <c:v>-534186510.83184302</c:v>
                </c:pt>
                <c:pt idx="295">
                  <c:v>-503667293.63648403</c:v>
                </c:pt>
                <c:pt idx="296">
                  <c:v>-469912727.81950301</c:v>
                </c:pt>
                <c:pt idx="297">
                  <c:v>-432256296.612225</c:v>
                </c:pt>
                <c:pt idx="298">
                  <c:v>-394159797.01123399</c:v>
                </c:pt>
                <c:pt idx="299">
                  <c:v>-354119150.72961497</c:v>
                </c:pt>
                <c:pt idx="300">
                  <c:v>-316016887.66423702</c:v>
                </c:pt>
                <c:pt idx="301">
                  <c:v>-276788518.02483499</c:v>
                </c:pt>
                <c:pt idx="302">
                  <c:v>-231324823.59104499</c:v>
                </c:pt>
                <c:pt idx="303">
                  <c:v>-178829516.68636999</c:v>
                </c:pt>
                <c:pt idx="304">
                  <c:v>-120757481.640407</c:v>
                </c:pt>
                <c:pt idx="305">
                  <c:v>-61820257.630784899</c:v>
                </c:pt>
                <c:pt idx="306">
                  <c:v>-4628879.9432224203</c:v>
                </c:pt>
                <c:pt idx="307">
                  <c:v>44996407.614712499</c:v>
                </c:pt>
                <c:pt idx="308">
                  <c:v>88176654.641838893</c:v>
                </c:pt>
                <c:pt idx="309">
                  <c:v>124766175.631899</c:v>
                </c:pt>
                <c:pt idx="310">
                  <c:v>160721046.23379901</c:v>
                </c:pt>
                <c:pt idx="311">
                  <c:v>197279667.61801401</c:v>
                </c:pt>
                <c:pt idx="312">
                  <c:v>237189799.318988</c:v>
                </c:pt>
                <c:pt idx="313">
                  <c:v>277917227.45374298</c:v>
                </c:pt>
                <c:pt idx="314">
                  <c:v>318957555.92927402</c:v>
                </c:pt>
                <c:pt idx="315">
                  <c:v>363643368.58896601</c:v>
                </c:pt>
                <c:pt idx="316">
                  <c:v>409586174.23973697</c:v>
                </c:pt>
                <c:pt idx="317">
                  <c:v>453826526.87774098</c:v>
                </c:pt>
                <c:pt idx="318">
                  <c:v>496202305.82730401</c:v>
                </c:pt>
                <c:pt idx="319">
                  <c:v>540701642.52633095</c:v>
                </c:pt>
                <c:pt idx="320">
                  <c:v>585729544.68514705</c:v>
                </c:pt>
                <c:pt idx="321">
                  <c:v>630852265.12904799</c:v>
                </c:pt>
                <c:pt idx="322">
                  <c:v>673598207.22685003</c:v>
                </c:pt>
                <c:pt idx="323">
                  <c:v>713410731.86965001</c:v>
                </c:pt>
                <c:pt idx="324">
                  <c:v>747047611.46220303</c:v>
                </c:pt>
                <c:pt idx="325">
                  <c:v>772664909.23693895</c:v>
                </c:pt>
                <c:pt idx="326">
                  <c:v>792799479.11536503</c:v>
                </c:pt>
                <c:pt idx="327">
                  <c:v>808382957.22797704</c:v>
                </c:pt>
                <c:pt idx="328">
                  <c:v>826073818.20612705</c:v>
                </c:pt>
                <c:pt idx="329">
                  <c:v>845808663.94155204</c:v>
                </c:pt>
                <c:pt idx="330">
                  <c:v>864564650.322142</c:v>
                </c:pt>
                <c:pt idx="331">
                  <c:v>882798764.29835999</c:v>
                </c:pt>
                <c:pt idx="332">
                  <c:v>903397757.85548902</c:v>
                </c:pt>
                <c:pt idx="333">
                  <c:v>921741191.73686194</c:v>
                </c:pt>
                <c:pt idx="334">
                  <c:v>935365649.712363</c:v>
                </c:pt>
                <c:pt idx="335">
                  <c:v>948377135.36252797</c:v>
                </c:pt>
                <c:pt idx="336">
                  <c:v>960247083.22756803</c:v>
                </c:pt>
                <c:pt idx="337">
                  <c:v>973378486.12063205</c:v>
                </c:pt>
                <c:pt idx="338">
                  <c:v>983975823.86528397</c:v>
                </c:pt>
                <c:pt idx="339">
                  <c:v>990997954.50766003</c:v>
                </c:pt>
                <c:pt idx="340">
                  <c:v>995543654.64549804</c:v>
                </c:pt>
                <c:pt idx="341">
                  <c:v>998838125.25664198</c:v>
                </c:pt>
                <c:pt idx="342">
                  <c:v>997358216.33651197</c:v>
                </c:pt>
                <c:pt idx="343">
                  <c:v>992773473.37540495</c:v>
                </c:pt>
                <c:pt idx="344">
                  <c:v>989592412.86994898</c:v>
                </c:pt>
                <c:pt idx="345">
                  <c:v>987995375.48000896</c:v>
                </c:pt>
                <c:pt idx="346">
                  <c:v>984669298.77383697</c:v>
                </c:pt>
                <c:pt idx="347">
                  <c:v>981209360.95931101</c:v>
                </c:pt>
                <c:pt idx="348">
                  <c:v>977444517.28687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MRE 2ug LPS</c:v>
                </c:pt>
              </c:strCache>
            </c:strRef>
          </c:tx>
          <c:spPr>
            <a:ln w="12700"/>
          </c:spPr>
          <c:marker>
            <c:symbol val="none"/>
          </c:marker>
          <c:xVal>
            <c:numRef>
              <c:f>Sheet1!$A$2:$A$352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Sheet1!$D$2:$D$352</c:f>
              <c:numCache>
                <c:formatCode>General</c:formatCode>
                <c:ptCount val="351"/>
                <c:pt idx="2">
                  <c:v>8319574.9730559802</c:v>
                </c:pt>
                <c:pt idx="3">
                  <c:v>8582868.6180949304</c:v>
                </c:pt>
                <c:pt idx="4">
                  <c:v>8551072.1428240295</c:v>
                </c:pt>
                <c:pt idx="5">
                  <c:v>8146450.1706039403</c:v>
                </c:pt>
                <c:pt idx="6">
                  <c:v>7899340.3335649297</c:v>
                </c:pt>
                <c:pt idx="7">
                  <c:v>7503392.5611661496</c:v>
                </c:pt>
                <c:pt idx="8">
                  <c:v>7340653.1497038696</c:v>
                </c:pt>
                <c:pt idx="9">
                  <c:v>7057704.2319216803</c:v>
                </c:pt>
                <c:pt idx="10">
                  <c:v>6611783.8767560702</c:v>
                </c:pt>
                <c:pt idx="11">
                  <c:v>6029816.0151338596</c:v>
                </c:pt>
                <c:pt idx="12">
                  <c:v>5726346.1894410802</c:v>
                </c:pt>
                <c:pt idx="13">
                  <c:v>5123335.3615857102</c:v>
                </c:pt>
                <c:pt idx="14">
                  <c:v>4504486.5335936397</c:v>
                </c:pt>
                <c:pt idx="15">
                  <c:v>4501644.2160596</c:v>
                </c:pt>
                <c:pt idx="16">
                  <c:v>4566388.3721332401</c:v>
                </c:pt>
                <c:pt idx="17">
                  <c:v>4327421.7525190702</c:v>
                </c:pt>
                <c:pt idx="18">
                  <c:v>4210025.5604930604</c:v>
                </c:pt>
                <c:pt idx="19">
                  <c:v>4751321.9553605299</c:v>
                </c:pt>
                <c:pt idx="20">
                  <c:v>4983428.1931715896</c:v>
                </c:pt>
                <c:pt idx="21">
                  <c:v>5599323.1527059898</c:v>
                </c:pt>
                <c:pt idx="22">
                  <c:v>6245617.9699474704</c:v>
                </c:pt>
                <c:pt idx="23">
                  <c:v>7068364.0381835699</c:v>
                </c:pt>
                <c:pt idx="24">
                  <c:v>7534191.7711798204</c:v>
                </c:pt>
                <c:pt idx="25">
                  <c:v>7744806.6080447203</c:v>
                </c:pt>
                <c:pt idx="26">
                  <c:v>7940587.4030855903</c:v>
                </c:pt>
                <c:pt idx="27">
                  <c:v>8293313.6546155</c:v>
                </c:pt>
                <c:pt idx="28">
                  <c:v>8121672.4794477103</c:v>
                </c:pt>
                <c:pt idx="29">
                  <c:v>7951874.1255382597</c:v>
                </c:pt>
                <c:pt idx="30">
                  <c:v>8105495.3645032002</c:v>
                </c:pt>
                <c:pt idx="31">
                  <c:v>8206794.7582497001</c:v>
                </c:pt>
                <c:pt idx="32">
                  <c:v>7785542.7743351599</c:v>
                </c:pt>
                <c:pt idx="33">
                  <c:v>7841835.8324347502</c:v>
                </c:pt>
                <c:pt idx="34">
                  <c:v>7682947.1588561004</c:v>
                </c:pt>
                <c:pt idx="35">
                  <c:v>7472258.6983816</c:v>
                </c:pt>
                <c:pt idx="36">
                  <c:v>7140508.4825306796</c:v>
                </c:pt>
                <c:pt idx="37">
                  <c:v>7058052.2708034003</c:v>
                </c:pt>
                <c:pt idx="38">
                  <c:v>6932117.97108291</c:v>
                </c:pt>
                <c:pt idx="39">
                  <c:v>6589968.9781314004</c:v>
                </c:pt>
                <c:pt idx="40">
                  <c:v>6131108.7158249496</c:v>
                </c:pt>
                <c:pt idx="41">
                  <c:v>5527720.84584771</c:v>
                </c:pt>
                <c:pt idx="42">
                  <c:v>4722111.23049933</c:v>
                </c:pt>
                <c:pt idx="43">
                  <c:v>4085918.4649015898</c:v>
                </c:pt>
                <c:pt idx="44">
                  <c:v>3927301.9755766001</c:v>
                </c:pt>
                <c:pt idx="45">
                  <c:v>3602820.4179092702</c:v>
                </c:pt>
                <c:pt idx="46">
                  <c:v>2897231.8227226199</c:v>
                </c:pt>
                <c:pt idx="47">
                  <c:v>2991329.4888396999</c:v>
                </c:pt>
                <c:pt idx="48">
                  <c:v>2204561.9400013098</c:v>
                </c:pt>
                <c:pt idx="49">
                  <c:v>958712.14251844701</c:v>
                </c:pt>
                <c:pt idx="50">
                  <c:v>-459992.50418127351</c:v>
                </c:pt>
                <c:pt idx="51">
                  <c:v>-1882958.39616358</c:v>
                </c:pt>
                <c:pt idx="52">
                  <c:v>-4014531.4513259102</c:v>
                </c:pt>
                <c:pt idx="53">
                  <c:v>-5818957.9972554501</c:v>
                </c:pt>
                <c:pt idx="54">
                  <c:v>-7095372.7478123503</c:v>
                </c:pt>
                <c:pt idx="55">
                  <c:v>-7872347.24106545</c:v>
                </c:pt>
                <c:pt idx="56">
                  <c:v>-8618718.8539304696</c:v>
                </c:pt>
                <c:pt idx="57">
                  <c:v>-9461733.7249897607</c:v>
                </c:pt>
                <c:pt idx="58">
                  <c:v>-9694299.5526061691</c:v>
                </c:pt>
                <c:pt idx="59">
                  <c:v>-10450248.9277739</c:v>
                </c:pt>
                <c:pt idx="60">
                  <c:v>-11802788.2596329</c:v>
                </c:pt>
                <c:pt idx="61">
                  <c:v>-12967299.585643301</c:v>
                </c:pt>
                <c:pt idx="62">
                  <c:v>-13935851.6351349</c:v>
                </c:pt>
                <c:pt idx="63">
                  <c:v>-15287027.8147073</c:v>
                </c:pt>
                <c:pt idx="64">
                  <c:v>-16011060.2396066</c:v>
                </c:pt>
                <c:pt idx="65">
                  <c:v>-15893418.635548601</c:v>
                </c:pt>
                <c:pt idx="66">
                  <c:v>-15726895.416756799</c:v>
                </c:pt>
                <c:pt idx="67">
                  <c:v>-15603609.335963299</c:v>
                </c:pt>
                <c:pt idx="68">
                  <c:v>-16097802.237819601</c:v>
                </c:pt>
                <c:pt idx="69">
                  <c:v>-17425972.154902902</c:v>
                </c:pt>
                <c:pt idx="70">
                  <c:v>-19252997.802450199</c:v>
                </c:pt>
                <c:pt idx="71">
                  <c:v>-21208150.840876602</c:v>
                </c:pt>
                <c:pt idx="72">
                  <c:v>-22847190.871926099</c:v>
                </c:pt>
                <c:pt idx="73">
                  <c:v>-24214292.061355598</c:v>
                </c:pt>
                <c:pt idx="74">
                  <c:v>-25015071.521710899</c:v>
                </c:pt>
                <c:pt idx="75">
                  <c:v>-26302993.865549199</c:v>
                </c:pt>
                <c:pt idx="76">
                  <c:v>-27826935.653599501</c:v>
                </c:pt>
                <c:pt idx="77">
                  <c:v>-29812698.265469398</c:v>
                </c:pt>
                <c:pt idx="78">
                  <c:v>-32112588.2782754</c:v>
                </c:pt>
                <c:pt idx="79">
                  <c:v>-34975788.145217597</c:v>
                </c:pt>
                <c:pt idx="80">
                  <c:v>-38042144.554270901</c:v>
                </c:pt>
                <c:pt idx="81">
                  <c:v>-41556333.301320903</c:v>
                </c:pt>
                <c:pt idx="82">
                  <c:v>-44821741.178495899</c:v>
                </c:pt>
                <c:pt idx="83">
                  <c:v>-48466221.404343203</c:v>
                </c:pt>
                <c:pt idx="84">
                  <c:v>-52412669.980451301</c:v>
                </c:pt>
                <c:pt idx="85">
                  <c:v>-56279136.544318199</c:v>
                </c:pt>
                <c:pt idx="86">
                  <c:v>-60135362.733396098</c:v>
                </c:pt>
                <c:pt idx="87">
                  <c:v>-64168040.1734685</c:v>
                </c:pt>
                <c:pt idx="88">
                  <c:v>-67655702.110879704</c:v>
                </c:pt>
                <c:pt idx="89">
                  <c:v>-70512610.505729303</c:v>
                </c:pt>
                <c:pt idx="90">
                  <c:v>-73333220.230030403</c:v>
                </c:pt>
                <c:pt idx="91">
                  <c:v>-75905606.839074701</c:v>
                </c:pt>
                <c:pt idx="92">
                  <c:v>-78983586.854370102</c:v>
                </c:pt>
                <c:pt idx="93">
                  <c:v>-82801060.2525796</c:v>
                </c:pt>
                <c:pt idx="94">
                  <c:v>-86967085.666756794</c:v>
                </c:pt>
                <c:pt idx="95">
                  <c:v>-90853765.2579851</c:v>
                </c:pt>
                <c:pt idx="96">
                  <c:v>-95316649.990121007</c:v>
                </c:pt>
                <c:pt idx="97">
                  <c:v>-99760861.097641498</c:v>
                </c:pt>
                <c:pt idx="98">
                  <c:v>-103771406.834466</c:v>
                </c:pt>
                <c:pt idx="99">
                  <c:v>-108437626.59019101</c:v>
                </c:pt>
                <c:pt idx="100">
                  <c:v>-114134443.01912899</c:v>
                </c:pt>
                <c:pt idx="101">
                  <c:v>-120241677.606279</c:v>
                </c:pt>
                <c:pt idx="102">
                  <c:v>-127279603.859442</c:v>
                </c:pt>
                <c:pt idx="103">
                  <c:v>-134755077.45544201</c:v>
                </c:pt>
                <c:pt idx="104">
                  <c:v>-141939403.14077401</c:v>
                </c:pt>
                <c:pt idx="105">
                  <c:v>-148445499.210448</c:v>
                </c:pt>
                <c:pt idx="106">
                  <c:v>-154232314.92456901</c:v>
                </c:pt>
                <c:pt idx="107">
                  <c:v>-159650120.18333</c:v>
                </c:pt>
                <c:pt idx="108">
                  <c:v>-165040707.016725</c:v>
                </c:pt>
                <c:pt idx="109">
                  <c:v>-170657965.32693201</c:v>
                </c:pt>
                <c:pt idx="110">
                  <c:v>-176454597.52233201</c:v>
                </c:pt>
                <c:pt idx="111">
                  <c:v>-182107552.12810001</c:v>
                </c:pt>
                <c:pt idx="112">
                  <c:v>-187957728.76684201</c:v>
                </c:pt>
                <c:pt idx="113">
                  <c:v>-193614699.20585999</c:v>
                </c:pt>
                <c:pt idx="114">
                  <c:v>-199134908.212511</c:v>
                </c:pt>
                <c:pt idx="115">
                  <c:v>-205084365.173282</c:v>
                </c:pt>
                <c:pt idx="116">
                  <c:v>-211321846.61886001</c:v>
                </c:pt>
                <c:pt idx="117">
                  <c:v>-217636521.303588</c:v>
                </c:pt>
                <c:pt idx="118">
                  <c:v>-224752354.72181201</c:v>
                </c:pt>
                <c:pt idx="119">
                  <c:v>-232574528.588449</c:v>
                </c:pt>
                <c:pt idx="120">
                  <c:v>-240751657.49406901</c:v>
                </c:pt>
                <c:pt idx="121">
                  <c:v>-248866094.78061</c:v>
                </c:pt>
                <c:pt idx="122">
                  <c:v>-256819675.63528001</c:v>
                </c:pt>
                <c:pt idx="123">
                  <c:v>-264054422.33809099</c:v>
                </c:pt>
                <c:pt idx="124">
                  <c:v>-271567823.24812502</c:v>
                </c:pt>
                <c:pt idx="125">
                  <c:v>-279260151.83965802</c:v>
                </c:pt>
                <c:pt idx="126">
                  <c:v>-287452451.670892</c:v>
                </c:pt>
                <c:pt idx="127">
                  <c:v>-296545413.65949702</c:v>
                </c:pt>
                <c:pt idx="128">
                  <c:v>-306478131.00117302</c:v>
                </c:pt>
                <c:pt idx="129">
                  <c:v>-316322946.21503001</c:v>
                </c:pt>
                <c:pt idx="130">
                  <c:v>-325779564.21466303</c:v>
                </c:pt>
                <c:pt idx="131">
                  <c:v>-335677923.87186098</c:v>
                </c:pt>
                <c:pt idx="132">
                  <c:v>-344637470.95580798</c:v>
                </c:pt>
                <c:pt idx="133">
                  <c:v>-353884373.219019</c:v>
                </c:pt>
                <c:pt idx="134">
                  <c:v>-363073269.00194401</c:v>
                </c:pt>
                <c:pt idx="135">
                  <c:v>-372464964.364025</c:v>
                </c:pt>
                <c:pt idx="136">
                  <c:v>-381004856.87328303</c:v>
                </c:pt>
                <c:pt idx="137">
                  <c:v>-390301733.95028001</c:v>
                </c:pt>
                <c:pt idx="138">
                  <c:v>-399052680.807042</c:v>
                </c:pt>
                <c:pt idx="139">
                  <c:v>-407399813.32027102</c:v>
                </c:pt>
                <c:pt idx="140">
                  <c:v>-416069997.30832702</c:v>
                </c:pt>
                <c:pt idx="141">
                  <c:v>-425020843.42022997</c:v>
                </c:pt>
                <c:pt idx="142">
                  <c:v>-433456324.26497197</c:v>
                </c:pt>
                <c:pt idx="143">
                  <c:v>-442137663.34539098</c:v>
                </c:pt>
                <c:pt idx="144">
                  <c:v>-450741809.18665802</c:v>
                </c:pt>
                <c:pt idx="145">
                  <c:v>-459697340.43735403</c:v>
                </c:pt>
                <c:pt idx="146">
                  <c:v>-469014073.57875699</c:v>
                </c:pt>
                <c:pt idx="147">
                  <c:v>-478204977.27830702</c:v>
                </c:pt>
                <c:pt idx="148">
                  <c:v>-487033340.47606701</c:v>
                </c:pt>
                <c:pt idx="149">
                  <c:v>-496127641.07575601</c:v>
                </c:pt>
                <c:pt idx="150">
                  <c:v>-504512031.59747702</c:v>
                </c:pt>
                <c:pt idx="151">
                  <c:v>-512336436.48258501</c:v>
                </c:pt>
                <c:pt idx="152">
                  <c:v>-520147009.05316401</c:v>
                </c:pt>
                <c:pt idx="153">
                  <c:v>-527963382.27177101</c:v>
                </c:pt>
                <c:pt idx="154">
                  <c:v>-536253846.91579801</c:v>
                </c:pt>
                <c:pt idx="155">
                  <c:v>-545165650.20443106</c:v>
                </c:pt>
                <c:pt idx="156">
                  <c:v>-555149011.665434</c:v>
                </c:pt>
                <c:pt idx="157">
                  <c:v>-565351459.14044297</c:v>
                </c:pt>
                <c:pt idx="158">
                  <c:v>-575516425.50511205</c:v>
                </c:pt>
                <c:pt idx="159">
                  <c:v>-585143493.31604803</c:v>
                </c:pt>
                <c:pt idx="160">
                  <c:v>-593947761.51430404</c:v>
                </c:pt>
                <c:pt idx="161">
                  <c:v>-602142738.56770396</c:v>
                </c:pt>
                <c:pt idx="162">
                  <c:v>-609837744.381405</c:v>
                </c:pt>
                <c:pt idx="163">
                  <c:v>-617847546.90158296</c:v>
                </c:pt>
                <c:pt idx="164">
                  <c:v>-625323020.49758303</c:v>
                </c:pt>
                <c:pt idx="165">
                  <c:v>-633396183.94238198</c:v>
                </c:pt>
                <c:pt idx="166">
                  <c:v>-640924532.67618203</c:v>
                </c:pt>
                <c:pt idx="167">
                  <c:v>-648062899.38097894</c:v>
                </c:pt>
                <c:pt idx="168">
                  <c:v>-653686627.64475703</c:v>
                </c:pt>
                <c:pt idx="169">
                  <c:v>-658922827.99985099</c:v>
                </c:pt>
                <c:pt idx="170">
                  <c:v>-662932860.60242701</c:v>
                </c:pt>
                <c:pt idx="171">
                  <c:v>-666832234.68876398</c:v>
                </c:pt>
                <c:pt idx="172">
                  <c:v>-670340288.13501406</c:v>
                </c:pt>
                <c:pt idx="173">
                  <c:v>-674400072.44952798</c:v>
                </c:pt>
                <c:pt idx="174">
                  <c:v>-679091681.19547105</c:v>
                </c:pt>
                <c:pt idx="175">
                  <c:v>-684034279.51957595</c:v>
                </c:pt>
                <c:pt idx="176">
                  <c:v>-688759576.644454</c:v>
                </c:pt>
                <c:pt idx="177">
                  <c:v>-694208169.95813596</c:v>
                </c:pt>
                <c:pt idx="178">
                  <c:v>-699295784.48295701</c:v>
                </c:pt>
                <c:pt idx="179">
                  <c:v>-704292819.65779305</c:v>
                </c:pt>
                <c:pt idx="180">
                  <c:v>-709074784.65187395</c:v>
                </c:pt>
                <c:pt idx="181">
                  <c:v>-713527228.21755803</c:v>
                </c:pt>
                <c:pt idx="182">
                  <c:v>-717418124.43369997</c:v>
                </c:pt>
                <c:pt idx="183">
                  <c:v>-721630287.30989003</c:v>
                </c:pt>
                <c:pt idx="184">
                  <c:v>-725089481.45159101</c:v>
                </c:pt>
                <c:pt idx="185">
                  <c:v>-728595750.08306301</c:v>
                </c:pt>
                <c:pt idx="186">
                  <c:v>-732620061.20386398</c:v>
                </c:pt>
                <c:pt idx="187">
                  <c:v>-736657535.33365202</c:v>
                </c:pt>
                <c:pt idx="188">
                  <c:v>-739832943.92564404</c:v>
                </c:pt>
                <c:pt idx="189">
                  <c:v>-742350648.27192605</c:v>
                </c:pt>
                <c:pt idx="190">
                  <c:v>-744580551.23524797</c:v>
                </c:pt>
                <c:pt idx="191">
                  <c:v>-745540558.48398995</c:v>
                </c:pt>
                <c:pt idx="192">
                  <c:v>-746511720.82509398</c:v>
                </c:pt>
                <c:pt idx="193">
                  <c:v>-747671181.125283</c:v>
                </c:pt>
                <c:pt idx="194">
                  <c:v>-749225531.69511402</c:v>
                </c:pt>
                <c:pt idx="195">
                  <c:v>-750702689.02579498</c:v>
                </c:pt>
                <c:pt idx="196">
                  <c:v>-752993498.79341698</c:v>
                </c:pt>
                <c:pt idx="197">
                  <c:v>-754957910.55850506</c:v>
                </c:pt>
                <c:pt idx="198">
                  <c:v>-757274153.93671501</c:v>
                </c:pt>
                <c:pt idx="199">
                  <c:v>-759121437.23199296</c:v>
                </c:pt>
                <c:pt idx="200">
                  <c:v>-760465179.65801501</c:v>
                </c:pt>
                <c:pt idx="201">
                  <c:v>-761248044.04003501</c:v>
                </c:pt>
                <c:pt idx="202">
                  <c:v>-761861797.22183597</c:v>
                </c:pt>
                <c:pt idx="203">
                  <c:v>-762548727.80953705</c:v>
                </c:pt>
                <c:pt idx="204">
                  <c:v>-763483970.75323296</c:v>
                </c:pt>
                <c:pt idx="205">
                  <c:v>-764413859.25259495</c:v>
                </c:pt>
                <c:pt idx="206">
                  <c:v>-766665626.19694805</c:v>
                </c:pt>
                <c:pt idx="207">
                  <c:v>-768578501.43532002</c:v>
                </c:pt>
                <c:pt idx="208">
                  <c:v>-770015277.33164704</c:v>
                </c:pt>
                <c:pt idx="209">
                  <c:v>-771238990.96384501</c:v>
                </c:pt>
                <c:pt idx="210">
                  <c:v>-772822567.87566698</c:v>
                </c:pt>
                <c:pt idx="211">
                  <c:v>-773462647.07544398</c:v>
                </c:pt>
                <c:pt idx="212">
                  <c:v>-775141711.57789099</c:v>
                </c:pt>
                <c:pt idx="213">
                  <c:v>-776909570.61554599</c:v>
                </c:pt>
                <c:pt idx="214">
                  <c:v>-779443115.19298303</c:v>
                </c:pt>
                <c:pt idx="215">
                  <c:v>-781801747.92217195</c:v>
                </c:pt>
                <c:pt idx="216">
                  <c:v>-784353140.64738905</c:v>
                </c:pt>
                <c:pt idx="217">
                  <c:v>-787060481.56383801</c:v>
                </c:pt>
                <c:pt idx="218">
                  <c:v>-789667203.54717505</c:v>
                </c:pt>
                <c:pt idx="219">
                  <c:v>-792314976.27040696</c:v>
                </c:pt>
                <c:pt idx="220">
                  <c:v>-794595077.14936197</c:v>
                </c:pt>
                <c:pt idx="221">
                  <c:v>-797744382.825225</c:v>
                </c:pt>
                <c:pt idx="222">
                  <c:v>-800133134.30379295</c:v>
                </c:pt>
                <c:pt idx="223">
                  <c:v>-802757481.33306301</c:v>
                </c:pt>
                <c:pt idx="224">
                  <c:v>-805034904.98985004</c:v>
                </c:pt>
                <c:pt idx="225">
                  <c:v>-807714804.37908697</c:v>
                </c:pt>
                <c:pt idx="226">
                  <c:v>-809432688.60295701</c:v>
                </c:pt>
                <c:pt idx="227">
                  <c:v>-811595214.80840695</c:v>
                </c:pt>
                <c:pt idx="228">
                  <c:v>-814604189.42234695</c:v>
                </c:pt>
                <c:pt idx="229">
                  <c:v>-818100418.47069299</c:v>
                </c:pt>
                <c:pt idx="230">
                  <c:v>-821993099.50161195</c:v>
                </c:pt>
                <c:pt idx="231">
                  <c:v>-826975633.05637598</c:v>
                </c:pt>
                <c:pt idx="232">
                  <c:v>-831594956.80380797</c:v>
                </c:pt>
                <c:pt idx="233">
                  <c:v>-836175683.93166399</c:v>
                </c:pt>
                <c:pt idx="234">
                  <c:v>-841046220.35910499</c:v>
                </c:pt>
                <c:pt idx="235">
                  <c:v>-846127588.03220403</c:v>
                </c:pt>
                <c:pt idx="236">
                  <c:v>-851540708.15217197</c:v>
                </c:pt>
                <c:pt idx="237">
                  <c:v>-858929841.33328402</c:v>
                </c:pt>
                <c:pt idx="238">
                  <c:v>-866935628.02021205</c:v>
                </c:pt>
                <c:pt idx="239">
                  <c:v>-875715578.11711705</c:v>
                </c:pt>
                <c:pt idx="240">
                  <c:v>-885825215.22366703</c:v>
                </c:pt>
                <c:pt idx="241">
                  <c:v>-895607561.92029297</c:v>
                </c:pt>
                <c:pt idx="242">
                  <c:v>-905216781.58344805</c:v>
                </c:pt>
                <c:pt idx="243">
                  <c:v>-915897336.31712604</c:v>
                </c:pt>
                <c:pt idx="244">
                  <c:v>-926161806.10567105</c:v>
                </c:pt>
                <c:pt idx="245">
                  <c:v>-936723447.55476201</c:v>
                </c:pt>
                <c:pt idx="246">
                  <c:v>-947859576.26053596</c:v>
                </c:pt>
                <c:pt idx="247">
                  <c:v>-958955992.83749795</c:v>
                </c:pt>
                <c:pt idx="248">
                  <c:v>-969800750.530756</c:v>
                </c:pt>
                <c:pt idx="249">
                  <c:v>-981599491.72288001</c:v>
                </c:pt>
                <c:pt idx="250">
                  <c:v>-993173792.45666397</c:v>
                </c:pt>
                <c:pt idx="251">
                  <c:v>-1004697225.96927</c:v>
                </c:pt>
                <c:pt idx="252">
                  <c:v>-1016697428.12947</c:v>
                </c:pt>
                <c:pt idx="253">
                  <c:v>-1028103063.86673</c:v>
                </c:pt>
                <c:pt idx="254">
                  <c:v>-1038748591.6103899</c:v>
                </c:pt>
                <c:pt idx="255">
                  <c:v>-1049660949.16336</c:v>
                </c:pt>
                <c:pt idx="256">
                  <c:v>-1059850010.52754</c:v>
                </c:pt>
                <c:pt idx="257">
                  <c:v>-1069289449.68493</c:v>
                </c:pt>
                <c:pt idx="258">
                  <c:v>-1077633012.5685999</c:v>
                </c:pt>
                <c:pt idx="259">
                  <c:v>-1086286687.0199599</c:v>
                </c:pt>
                <c:pt idx="260">
                  <c:v>-1093542851.5001099</c:v>
                </c:pt>
                <c:pt idx="261">
                  <c:v>-1100355489.50791</c:v>
                </c:pt>
                <c:pt idx="262">
                  <c:v>-1105868559.25545</c:v>
                </c:pt>
                <c:pt idx="263">
                  <c:v>-1110908206.88311</c:v>
                </c:pt>
                <c:pt idx="264">
                  <c:v>-1114982046.6140001</c:v>
                </c:pt>
                <c:pt idx="265">
                  <c:v>-1119027552.41029</c:v>
                </c:pt>
                <c:pt idx="266">
                  <c:v>-1122795073.3048999</c:v>
                </c:pt>
                <c:pt idx="267">
                  <c:v>-1125872317.0841</c:v>
                </c:pt>
                <c:pt idx="268">
                  <c:v>-1127563429.0862999</c:v>
                </c:pt>
                <c:pt idx="269">
                  <c:v>-1127489805.4767101</c:v>
                </c:pt>
                <c:pt idx="270">
                  <c:v>-1125921399.4905</c:v>
                </c:pt>
                <c:pt idx="271">
                  <c:v>-1123786314.8122599</c:v>
                </c:pt>
                <c:pt idx="272">
                  <c:v>-1120816829.2252901</c:v>
                </c:pt>
                <c:pt idx="273">
                  <c:v>-1117015843.0535901</c:v>
                </c:pt>
                <c:pt idx="274">
                  <c:v>-1112746119.90081</c:v>
                </c:pt>
                <c:pt idx="275">
                  <c:v>-1105950660.73524</c:v>
                </c:pt>
                <c:pt idx="276">
                  <c:v>-1096598677.5019701</c:v>
                </c:pt>
                <c:pt idx="277">
                  <c:v>-1084305542.6163299</c:v>
                </c:pt>
                <c:pt idx="278">
                  <c:v>-1069673631.0659</c:v>
                </c:pt>
                <c:pt idx="279">
                  <c:v>-1052657653.1756999</c:v>
                </c:pt>
                <c:pt idx="280">
                  <c:v>-1035242769.18261</c:v>
                </c:pt>
                <c:pt idx="281">
                  <c:v>-1015862134.8133399</c:v>
                </c:pt>
                <c:pt idx="282">
                  <c:v>-996703932.98579299</c:v>
                </c:pt>
                <c:pt idx="283">
                  <c:v>-975291063.88987398</c:v>
                </c:pt>
                <c:pt idx="284">
                  <c:v>-949314869.61018503</c:v>
                </c:pt>
                <c:pt idx="285">
                  <c:v>-918282518.16613805</c:v>
                </c:pt>
                <c:pt idx="286">
                  <c:v>-883539313.696684</c:v>
                </c:pt>
                <c:pt idx="287">
                  <c:v>-848085529.84372103</c:v>
                </c:pt>
                <c:pt idx="288">
                  <c:v>-813835603.55855095</c:v>
                </c:pt>
                <c:pt idx="289">
                  <c:v>-783252356.13302898</c:v>
                </c:pt>
                <c:pt idx="290">
                  <c:v>-754656053.75916803</c:v>
                </c:pt>
                <c:pt idx="291">
                  <c:v>-728844731.74460101</c:v>
                </c:pt>
                <c:pt idx="292">
                  <c:v>-702717051.31062496</c:v>
                </c:pt>
                <c:pt idx="293">
                  <c:v>-673803721.21181405</c:v>
                </c:pt>
                <c:pt idx="294">
                  <c:v>-641023812.99821103</c:v>
                </c:pt>
                <c:pt idx="295">
                  <c:v>-604400752.36378002</c:v>
                </c:pt>
                <c:pt idx="296">
                  <c:v>-563895273.38340402</c:v>
                </c:pt>
                <c:pt idx="297">
                  <c:v>-518707555.93466997</c:v>
                </c:pt>
                <c:pt idx="298">
                  <c:v>-466617792.412844</c:v>
                </c:pt>
                <c:pt idx="299">
                  <c:v>-413090323.40366101</c:v>
                </c:pt>
                <c:pt idx="300">
                  <c:v>-362547919.92711902</c:v>
                </c:pt>
                <c:pt idx="301">
                  <c:v>-311541929.40380001</c:v>
                </c:pt>
                <c:pt idx="302">
                  <c:v>-254457305.95015001</c:v>
                </c:pt>
                <c:pt idx="303">
                  <c:v>-196712468.35500699</c:v>
                </c:pt>
                <c:pt idx="304">
                  <c:v>-132833229.804447</c:v>
                </c:pt>
                <c:pt idx="305">
                  <c:v>-68002283.393863395</c:v>
                </c:pt>
                <c:pt idx="306">
                  <c:v>-5091767.9375446597</c:v>
                </c:pt>
                <c:pt idx="307">
                  <c:v>49496048.376183704</c:v>
                </c:pt>
                <c:pt idx="308">
                  <c:v>96994320.106022894</c:v>
                </c:pt>
                <c:pt idx="309">
                  <c:v>137242793.19508901</c:v>
                </c:pt>
                <c:pt idx="310">
                  <c:v>176793150.85717899</c:v>
                </c:pt>
                <c:pt idx="311">
                  <c:v>217007634.37981501</c:v>
                </c:pt>
                <c:pt idx="312">
                  <c:v>260908779.25088701</c:v>
                </c:pt>
                <c:pt idx="313">
                  <c:v>305708950.19911802</c:v>
                </c:pt>
                <c:pt idx="314">
                  <c:v>350853311.52220201</c:v>
                </c:pt>
                <c:pt idx="315">
                  <c:v>400007705.44786203</c:v>
                </c:pt>
                <c:pt idx="316">
                  <c:v>450544791.66371101</c:v>
                </c:pt>
                <c:pt idx="317">
                  <c:v>499209179.56551498</c:v>
                </c:pt>
                <c:pt idx="318">
                  <c:v>545822536.41003501</c:v>
                </c:pt>
                <c:pt idx="319">
                  <c:v>594771806.77896404</c:v>
                </c:pt>
                <c:pt idx="320">
                  <c:v>644302499.15366197</c:v>
                </c:pt>
                <c:pt idx="321">
                  <c:v>693937491.64195299</c:v>
                </c:pt>
                <c:pt idx="322">
                  <c:v>740958027.94953501</c:v>
                </c:pt>
                <c:pt idx="323">
                  <c:v>784751805.056615</c:v>
                </c:pt>
                <c:pt idx="324">
                  <c:v>821752372.60842299</c:v>
                </c:pt>
                <c:pt idx="325">
                  <c:v>849931400.16063297</c:v>
                </c:pt>
                <c:pt idx="326">
                  <c:v>872079427.02690101</c:v>
                </c:pt>
                <c:pt idx="327">
                  <c:v>889221252.95077503</c:v>
                </c:pt>
                <c:pt idx="328">
                  <c:v>908681200.02673995</c:v>
                </c:pt>
                <c:pt idx="329">
                  <c:v>930389530.33570695</c:v>
                </c:pt>
                <c:pt idx="330">
                  <c:v>951021115.354357</c:v>
                </c:pt>
                <c:pt idx="331">
                  <c:v>971078640.72819602</c:v>
                </c:pt>
                <c:pt idx="332">
                  <c:v>993737533.64103794</c:v>
                </c:pt>
                <c:pt idx="333">
                  <c:v>1013915310.91055</c:v>
                </c:pt>
                <c:pt idx="334">
                  <c:v>1028902214.6835999</c:v>
                </c:pt>
                <c:pt idx="335">
                  <c:v>1043214848.89878</c:v>
                </c:pt>
                <c:pt idx="336">
                  <c:v>1056271791.55032</c:v>
                </c:pt>
                <c:pt idx="337">
                  <c:v>1070716334.7327</c:v>
                </c:pt>
                <c:pt idx="338">
                  <c:v>1082373406.2518101</c:v>
                </c:pt>
                <c:pt idx="339">
                  <c:v>1090097749.9584301</c:v>
                </c:pt>
                <c:pt idx="340">
                  <c:v>1095098020.11005</c:v>
                </c:pt>
                <c:pt idx="341">
                  <c:v>1098721937.78231</c:v>
                </c:pt>
                <c:pt idx="342">
                  <c:v>1097094037.97016</c:v>
                </c:pt>
                <c:pt idx="343">
                  <c:v>1092050820.71295</c:v>
                </c:pt>
                <c:pt idx="344">
                  <c:v>1088551654.15694</c:v>
                </c:pt>
                <c:pt idx="345">
                  <c:v>1086794913.0280099</c:v>
                </c:pt>
                <c:pt idx="346">
                  <c:v>1083136228.6512201</c:v>
                </c:pt>
                <c:pt idx="347">
                  <c:v>1079330297.0552399</c:v>
                </c:pt>
                <c:pt idx="348">
                  <c:v>1075188969.0155599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MRE 4ug LPS</c:v>
                </c:pt>
              </c:strCache>
            </c:strRef>
          </c:tx>
          <c:spPr>
            <a:ln w="12700"/>
          </c:spPr>
          <c:marker>
            <c:symbol val="none"/>
          </c:marker>
          <c:xVal>
            <c:numRef>
              <c:f>Sheet1!$A$2:$A$352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Sheet1!$E$2:$E$352</c:f>
              <c:numCache>
                <c:formatCode>General</c:formatCode>
                <c:ptCount val="351"/>
                <c:pt idx="2">
                  <c:v>8319574.9730559802</c:v>
                </c:pt>
                <c:pt idx="3">
                  <c:v>8582868.6180949304</c:v>
                </c:pt>
                <c:pt idx="4">
                  <c:v>8551072.1428240295</c:v>
                </c:pt>
                <c:pt idx="5">
                  <c:v>8146450.1706039403</c:v>
                </c:pt>
                <c:pt idx="6">
                  <c:v>7899340.3335649297</c:v>
                </c:pt>
                <c:pt idx="7">
                  <c:v>7503392.5611661496</c:v>
                </c:pt>
                <c:pt idx="8">
                  <c:v>7340653.1497038696</c:v>
                </c:pt>
                <c:pt idx="9">
                  <c:v>7057704.2319216803</c:v>
                </c:pt>
                <c:pt idx="10">
                  <c:v>6611783.8767560702</c:v>
                </c:pt>
                <c:pt idx="11">
                  <c:v>6029816.0151338596</c:v>
                </c:pt>
                <c:pt idx="12">
                  <c:v>5726346.1894410802</c:v>
                </c:pt>
                <c:pt idx="13">
                  <c:v>5123335.3615857102</c:v>
                </c:pt>
                <c:pt idx="14">
                  <c:v>4504486.5335936397</c:v>
                </c:pt>
                <c:pt idx="15">
                  <c:v>4501644.2160596</c:v>
                </c:pt>
                <c:pt idx="16">
                  <c:v>4566388.3721332401</c:v>
                </c:pt>
                <c:pt idx="17">
                  <c:v>4327421.7525190702</c:v>
                </c:pt>
                <c:pt idx="18">
                  <c:v>4210025.5604930604</c:v>
                </c:pt>
                <c:pt idx="19">
                  <c:v>4751321.9553605299</c:v>
                </c:pt>
                <c:pt idx="20">
                  <c:v>4983428.1931715896</c:v>
                </c:pt>
                <c:pt idx="21">
                  <c:v>5599323.1527059898</c:v>
                </c:pt>
                <c:pt idx="22">
                  <c:v>6245617.9699474704</c:v>
                </c:pt>
                <c:pt idx="23">
                  <c:v>7068364.0381835699</c:v>
                </c:pt>
                <c:pt idx="24">
                  <c:v>7534191.7711798204</c:v>
                </c:pt>
                <c:pt idx="25">
                  <c:v>7744806.6080447203</c:v>
                </c:pt>
                <c:pt idx="26">
                  <c:v>7940587.4030855903</c:v>
                </c:pt>
                <c:pt idx="27">
                  <c:v>8293313.6546155</c:v>
                </c:pt>
                <c:pt idx="28">
                  <c:v>8121672.4794477103</c:v>
                </c:pt>
                <c:pt idx="29">
                  <c:v>7951874.1255382597</c:v>
                </c:pt>
                <c:pt idx="30">
                  <c:v>8105495.3645032002</c:v>
                </c:pt>
                <c:pt idx="31">
                  <c:v>8206794.7582497001</c:v>
                </c:pt>
                <c:pt idx="32">
                  <c:v>7785542.7743351599</c:v>
                </c:pt>
                <c:pt idx="33">
                  <c:v>7841835.8324347502</c:v>
                </c:pt>
                <c:pt idx="34">
                  <c:v>7682947.1588561004</c:v>
                </c:pt>
                <c:pt idx="35">
                  <c:v>7472258.6983816</c:v>
                </c:pt>
                <c:pt idx="36">
                  <c:v>7140508.4825306796</c:v>
                </c:pt>
                <c:pt idx="37">
                  <c:v>7058052.2708034003</c:v>
                </c:pt>
                <c:pt idx="38">
                  <c:v>6932117.97108291</c:v>
                </c:pt>
                <c:pt idx="39">
                  <c:v>6589968.9781314004</c:v>
                </c:pt>
                <c:pt idx="40">
                  <c:v>6131108.7158249496</c:v>
                </c:pt>
                <c:pt idx="41">
                  <c:v>5527720.84584771</c:v>
                </c:pt>
                <c:pt idx="42">
                  <c:v>4722111.23049933</c:v>
                </c:pt>
                <c:pt idx="43">
                  <c:v>4085918.4649015898</c:v>
                </c:pt>
                <c:pt idx="44">
                  <c:v>3927301.9755766001</c:v>
                </c:pt>
                <c:pt idx="45">
                  <c:v>3602820.4179092702</c:v>
                </c:pt>
                <c:pt idx="46">
                  <c:v>2897231.8227226199</c:v>
                </c:pt>
                <c:pt idx="47">
                  <c:v>2991329.4888396999</c:v>
                </c:pt>
                <c:pt idx="48">
                  <c:v>2204561.9400013098</c:v>
                </c:pt>
                <c:pt idx="49">
                  <c:v>958712.14251844701</c:v>
                </c:pt>
                <c:pt idx="50">
                  <c:v>-459992.50418127351</c:v>
                </c:pt>
                <c:pt idx="51">
                  <c:v>-1882958.39616358</c:v>
                </c:pt>
                <c:pt idx="52">
                  <c:v>-4014531.4513259102</c:v>
                </c:pt>
                <c:pt idx="53">
                  <c:v>-5818957.9972554501</c:v>
                </c:pt>
                <c:pt idx="54">
                  <c:v>-7095372.7478123503</c:v>
                </c:pt>
                <c:pt idx="55">
                  <c:v>-7872347.24106545</c:v>
                </c:pt>
                <c:pt idx="56">
                  <c:v>-8618718.8539304696</c:v>
                </c:pt>
                <c:pt idx="57">
                  <c:v>-9461733.7249897607</c:v>
                </c:pt>
                <c:pt idx="58">
                  <c:v>-9694299.5526061691</c:v>
                </c:pt>
                <c:pt idx="59">
                  <c:v>-10450248.9277739</c:v>
                </c:pt>
                <c:pt idx="60">
                  <c:v>-11802788.2596329</c:v>
                </c:pt>
                <c:pt idx="61">
                  <c:v>-12967299.585643301</c:v>
                </c:pt>
                <c:pt idx="62">
                  <c:v>-13935851.6351349</c:v>
                </c:pt>
                <c:pt idx="63">
                  <c:v>-15287027.8147073</c:v>
                </c:pt>
                <c:pt idx="64">
                  <c:v>-16011060.2396066</c:v>
                </c:pt>
                <c:pt idx="65">
                  <c:v>-15893418.635548601</c:v>
                </c:pt>
                <c:pt idx="66">
                  <c:v>-15726895.416756799</c:v>
                </c:pt>
                <c:pt idx="67">
                  <c:v>-15603609.335963299</c:v>
                </c:pt>
                <c:pt idx="68">
                  <c:v>-16097802.237819601</c:v>
                </c:pt>
                <c:pt idx="69">
                  <c:v>-17425972.154902902</c:v>
                </c:pt>
                <c:pt idx="70">
                  <c:v>-19252997.802450199</c:v>
                </c:pt>
                <c:pt idx="71">
                  <c:v>-21208150.840876602</c:v>
                </c:pt>
                <c:pt idx="72">
                  <c:v>-22847190.871926099</c:v>
                </c:pt>
                <c:pt idx="73">
                  <c:v>-24214292.061355598</c:v>
                </c:pt>
                <c:pt idx="74">
                  <c:v>-25015071.521710899</c:v>
                </c:pt>
                <c:pt idx="75">
                  <c:v>-26302993.865549199</c:v>
                </c:pt>
                <c:pt idx="76">
                  <c:v>-27826935.653599501</c:v>
                </c:pt>
                <c:pt idx="77">
                  <c:v>-29812698.265469398</c:v>
                </c:pt>
                <c:pt idx="78">
                  <c:v>-32112588.2782754</c:v>
                </c:pt>
                <c:pt idx="79">
                  <c:v>-34975788.145217597</c:v>
                </c:pt>
                <c:pt idx="80">
                  <c:v>-38042144.554270901</c:v>
                </c:pt>
                <c:pt idx="81">
                  <c:v>-41556333.301320903</c:v>
                </c:pt>
                <c:pt idx="82">
                  <c:v>-44821741.178495899</c:v>
                </c:pt>
                <c:pt idx="83">
                  <c:v>-48466221.404343203</c:v>
                </c:pt>
                <c:pt idx="84">
                  <c:v>-52412669.980451301</c:v>
                </c:pt>
                <c:pt idx="85">
                  <c:v>-56279136.544318199</c:v>
                </c:pt>
                <c:pt idx="86">
                  <c:v>-60135362.733396098</c:v>
                </c:pt>
                <c:pt idx="87">
                  <c:v>-64168040.1734685</c:v>
                </c:pt>
                <c:pt idx="88">
                  <c:v>-67655702.110879704</c:v>
                </c:pt>
                <c:pt idx="89">
                  <c:v>-70512610.505729303</c:v>
                </c:pt>
                <c:pt idx="90">
                  <c:v>-73333220.230030403</c:v>
                </c:pt>
                <c:pt idx="91">
                  <c:v>-75905606.839074701</c:v>
                </c:pt>
                <c:pt idx="92">
                  <c:v>-78983586.854370102</c:v>
                </c:pt>
                <c:pt idx="93">
                  <c:v>-82801060.2525796</c:v>
                </c:pt>
                <c:pt idx="94">
                  <c:v>-86967085.666756794</c:v>
                </c:pt>
                <c:pt idx="95">
                  <c:v>-90853765.2579851</c:v>
                </c:pt>
                <c:pt idx="96">
                  <c:v>-95316649.990121007</c:v>
                </c:pt>
                <c:pt idx="97">
                  <c:v>-99760861.097641498</c:v>
                </c:pt>
                <c:pt idx="98">
                  <c:v>-103771406.834466</c:v>
                </c:pt>
                <c:pt idx="99">
                  <c:v>-108437626.59019101</c:v>
                </c:pt>
                <c:pt idx="100">
                  <c:v>-114134443.01912899</c:v>
                </c:pt>
                <c:pt idx="101">
                  <c:v>-120241677.606279</c:v>
                </c:pt>
                <c:pt idx="102">
                  <c:v>-127279603.859442</c:v>
                </c:pt>
                <c:pt idx="103">
                  <c:v>-134755077.45544201</c:v>
                </c:pt>
                <c:pt idx="104">
                  <c:v>-141939403.14077401</c:v>
                </c:pt>
                <c:pt idx="105">
                  <c:v>-148445499.210448</c:v>
                </c:pt>
                <c:pt idx="106">
                  <c:v>-154232314.92456901</c:v>
                </c:pt>
                <c:pt idx="107">
                  <c:v>-159650120.18333</c:v>
                </c:pt>
                <c:pt idx="108">
                  <c:v>-165040707.016725</c:v>
                </c:pt>
                <c:pt idx="109">
                  <c:v>-170657965.32693201</c:v>
                </c:pt>
                <c:pt idx="110">
                  <c:v>-176454597.52233201</c:v>
                </c:pt>
                <c:pt idx="111">
                  <c:v>-182107552.12810001</c:v>
                </c:pt>
                <c:pt idx="112">
                  <c:v>-187957728.76684201</c:v>
                </c:pt>
                <c:pt idx="113">
                  <c:v>-193614699.20585999</c:v>
                </c:pt>
                <c:pt idx="114">
                  <c:v>-199134908.212511</c:v>
                </c:pt>
                <c:pt idx="115">
                  <c:v>-205084365.173282</c:v>
                </c:pt>
                <c:pt idx="116">
                  <c:v>-211321846.61886001</c:v>
                </c:pt>
                <c:pt idx="117">
                  <c:v>-217636521.303588</c:v>
                </c:pt>
                <c:pt idx="118">
                  <c:v>-224752354.72181201</c:v>
                </c:pt>
                <c:pt idx="119">
                  <c:v>-232574528.588449</c:v>
                </c:pt>
                <c:pt idx="120">
                  <c:v>-240751657.49406901</c:v>
                </c:pt>
                <c:pt idx="121">
                  <c:v>-248866094.78061</c:v>
                </c:pt>
                <c:pt idx="122">
                  <c:v>-256819675.63528001</c:v>
                </c:pt>
                <c:pt idx="123">
                  <c:v>-264054422.33809099</c:v>
                </c:pt>
                <c:pt idx="124">
                  <c:v>-271567823.24812502</c:v>
                </c:pt>
                <c:pt idx="125">
                  <c:v>-279260151.83965802</c:v>
                </c:pt>
                <c:pt idx="126">
                  <c:v>-287452451.670892</c:v>
                </c:pt>
                <c:pt idx="127">
                  <c:v>-296545413.65949702</c:v>
                </c:pt>
                <c:pt idx="128">
                  <c:v>-306478131.00117302</c:v>
                </c:pt>
                <c:pt idx="129">
                  <c:v>-316322946.21503001</c:v>
                </c:pt>
                <c:pt idx="130">
                  <c:v>-325779564.21466303</c:v>
                </c:pt>
                <c:pt idx="131">
                  <c:v>-335677923.87186098</c:v>
                </c:pt>
                <c:pt idx="132">
                  <c:v>-344637470.95580798</c:v>
                </c:pt>
                <c:pt idx="133">
                  <c:v>-353884373.219019</c:v>
                </c:pt>
                <c:pt idx="134">
                  <c:v>-363073269.00194401</c:v>
                </c:pt>
                <c:pt idx="135">
                  <c:v>-372464964.364025</c:v>
                </c:pt>
                <c:pt idx="136">
                  <c:v>-381004856.87328303</c:v>
                </c:pt>
                <c:pt idx="137">
                  <c:v>-390301733.95028001</c:v>
                </c:pt>
                <c:pt idx="138">
                  <c:v>-399052680.807042</c:v>
                </c:pt>
                <c:pt idx="139">
                  <c:v>-407399813.32027102</c:v>
                </c:pt>
                <c:pt idx="140">
                  <c:v>-416069997.30832702</c:v>
                </c:pt>
                <c:pt idx="141">
                  <c:v>-425020843.42022997</c:v>
                </c:pt>
                <c:pt idx="142">
                  <c:v>-433456324.26497197</c:v>
                </c:pt>
                <c:pt idx="143">
                  <c:v>-442137663.34539098</c:v>
                </c:pt>
                <c:pt idx="144">
                  <c:v>-450741809.18665802</c:v>
                </c:pt>
                <c:pt idx="145">
                  <c:v>-459697340.43735403</c:v>
                </c:pt>
                <c:pt idx="146">
                  <c:v>-469014073.57875699</c:v>
                </c:pt>
                <c:pt idx="147">
                  <c:v>-478204977.27830702</c:v>
                </c:pt>
                <c:pt idx="148">
                  <c:v>-487033340.47606701</c:v>
                </c:pt>
                <c:pt idx="149">
                  <c:v>-496127641.07575601</c:v>
                </c:pt>
                <c:pt idx="150">
                  <c:v>-504512031.59747702</c:v>
                </c:pt>
                <c:pt idx="151">
                  <c:v>-512336436.48258501</c:v>
                </c:pt>
                <c:pt idx="152">
                  <c:v>-520147009.05316401</c:v>
                </c:pt>
                <c:pt idx="153">
                  <c:v>-527963382.27177101</c:v>
                </c:pt>
                <c:pt idx="154">
                  <c:v>-536253846.91579801</c:v>
                </c:pt>
                <c:pt idx="155">
                  <c:v>-545165650.20443106</c:v>
                </c:pt>
                <c:pt idx="156">
                  <c:v>-555149011.665434</c:v>
                </c:pt>
                <c:pt idx="157">
                  <c:v>-565351459.14044297</c:v>
                </c:pt>
                <c:pt idx="158">
                  <c:v>-575516425.50511205</c:v>
                </c:pt>
                <c:pt idx="159">
                  <c:v>-585143493.31604803</c:v>
                </c:pt>
                <c:pt idx="160">
                  <c:v>-593947761.51430404</c:v>
                </c:pt>
                <c:pt idx="161">
                  <c:v>-602142738.56770396</c:v>
                </c:pt>
                <c:pt idx="162">
                  <c:v>-609837744.381405</c:v>
                </c:pt>
                <c:pt idx="163">
                  <c:v>-617847546.90158296</c:v>
                </c:pt>
                <c:pt idx="164">
                  <c:v>-625323020.49758303</c:v>
                </c:pt>
                <c:pt idx="165">
                  <c:v>-633396183.94238198</c:v>
                </c:pt>
                <c:pt idx="166">
                  <c:v>-640924532.67618203</c:v>
                </c:pt>
                <c:pt idx="167">
                  <c:v>-648062899.38097894</c:v>
                </c:pt>
                <c:pt idx="168">
                  <c:v>-653686627.64475703</c:v>
                </c:pt>
                <c:pt idx="169">
                  <c:v>-658922827.99985099</c:v>
                </c:pt>
                <c:pt idx="170">
                  <c:v>-662932860.60242701</c:v>
                </c:pt>
                <c:pt idx="171">
                  <c:v>-666832234.68876398</c:v>
                </c:pt>
                <c:pt idx="172">
                  <c:v>-670340288.13501406</c:v>
                </c:pt>
                <c:pt idx="173">
                  <c:v>-674400072.44952798</c:v>
                </c:pt>
                <c:pt idx="174">
                  <c:v>-679091681.19547105</c:v>
                </c:pt>
                <c:pt idx="175">
                  <c:v>-684034279.51957595</c:v>
                </c:pt>
                <c:pt idx="176">
                  <c:v>-688759576.644454</c:v>
                </c:pt>
                <c:pt idx="177">
                  <c:v>-694208169.95813596</c:v>
                </c:pt>
                <c:pt idx="178">
                  <c:v>-699295784.48295701</c:v>
                </c:pt>
                <c:pt idx="179">
                  <c:v>-704292819.65779305</c:v>
                </c:pt>
                <c:pt idx="180">
                  <c:v>-709074784.65187395</c:v>
                </c:pt>
                <c:pt idx="181">
                  <c:v>-713527228.21755803</c:v>
                </c:pt>
                <c:pt idx="182">
                  <c:v>-717418124.43369997</c:v>
                </c:pt>
                <c:pt idx="183">
                  <c:v>-721630287.30989003</c:v>
                </c:pt>
                <c:pt idx="184">
                  <c:v>-725089481.45159101</c:v>
                </c:pt>
                <c:pt idx="185">
                  <c:v>-728595750.08306301</c:v>
                </c:pt>
                <c:pt idx="186">
                  <c:v>-732620061.20386398</c:v>
                </c:pt>
                <c:pt idx="187">
                  <c:v>-736657535.33365202</c:v>
                </c:pt>
                <c:pt idx="188">
                  <c:v>-739832943.92564404</c:v>
                </c:pt>
                <c:pt idx="189">
                  <c:v>-742350648.27192605</c:v>
                </c:pt>
                <c:pt idx="190">
                  <c:v>-744580551.23524797</c:v>
                </c:pt>
                <c:pt idx="191">
                  <c:v>-745540558.48398995</c:v>
                </c:pt>
                <c:pt idx="192">
                  <c:v>-746511720.82509398</c:v>
                </c:pt>
                <c:pt idx="193">
                  <c:v>-747671181.125283</c:v>
                </c:pt>
                <c:pt idx="194">
                  <c:v>-749225531.69511402</c:v>
                </c:pt>
                <c:pt idx="195">
                  <c:v>-750702689.02579498</c:v>
                </c:pt>
                <c:pt idx="196">
                  <c:v>-752993498.79341698</c:v>
                </c:pt>
                <c:pt idx="197">
                  <c:v>-754957910.55850506</c:v>
                </c:pt>
                <c:pt idx="198">
                  <c:v>-757274153.93671501</c:v>
                </c:pt>
                <c:pt idx="199">
                  <c:v>-759121437.23199296</c:v>
                </c:pt>
                <c:pt idx="200">
                  <c:v>-760465179.65801501</c:v>
                </c:pt>
                <c:pt idx="201">
                  <c:v>-761248044.04003501</c:v>
                </c:pt>
                <c:pt idx="202">
                  <c:v>-761861797.22183597</c:v>
                </c:pt>
                <c:pt idx="203">
                  <c:v>-762548727.80953705</c:v>
                </c:pt>
                <c:pt idx="204">
                  <c:v>-763483970.75323296</c:v>
                </c:pt>
                <c:pt idx="205">
                  <c:v>-764413859.25259495</c:v>
                </c:pt>
                <c:pt idx="206">
                  <c:v>-766665626.19694805</c:v>
                </c:pt>
                <c:pt idx="207">
                  <c:v>-768578501.43532002</c:v>
                </c:pt>
                <c:pt idx="208">
                  <c:v>-770015277.33164704</c:v>
                </c:pt>
                <c:pt idx="209">
                  <c:v>-771238990.96384501</c:v>
                </c:pt>
                <c:pt idx="210">
                  <c:v>-772822567.87566698</c:v>
                </c:pt>
                <c:pt idx="211">
                  <c:v>-773462647.07544398</c:v>
                </c:pt>
                <c:pt idx="212">
                  <c:v>-775141711.57789099</c:v>
                </c:pt>
                <c:pt idx="213">
                  <c:v>-776909570.61554599</c:v>
                </c:pt>
                <c:pt idx="214">
                  <c:v>-779443115.19298303</c:v>
                </c:pt>
                <c:pt idx="215">
                  <c:v>-781801747.92217195</c:v>
                </c:pt>
                <c:pt idx="216">
                  <c:v>-784353140.64738905</c:v>
                </c:pt>
                <c:pt idx="217">
                  <c:v>-787060481.56383801</c:v>
                </c:pt>
                <c:pt idx="218">
                  <c:v>-789667203.54717505</c:v>
                </c:pt>
                <c:pt idx="219">
                  <c:v>-792314976.27040696</c:v>
                </c:pt>
                <c:pt idx="220">
                  <c:v>-794595077.14936197</c:v>
                </c:pt>
                <c:pt idx="221">
                  <c:v>-797744382.825225</c:v>
                </c:pt>
                <c:pt idx="222">
                  <c:v>-800133134.30379295</c:v>
                </c:pt>
                <c:pt idx="223">
                  <c:v>-802757481.33306301</c:v>
                </c:pt>
                <c:pt idx="224">
                  <c:v>-805034904.98985004</c:v>
                </c:pt>
                <c:pt idx="225">
                  <c:v>-807714804.37908697</c:v>
                </c:pt>
                <c:pt idx="226">
                  <c:v>-809432688.60295701</c:v>
                </c:pt>
                <c:pt idx="227">
                  <c:v>-811595214.80840695</c:v>
                </c:pt>
                <c:pt idx="228">
                  <c:v>-814604189.42234695</c:v>
                </c:pt>
                <c:pt idx="229">
                  <c:v>-818100418.47069299</c:v>
                </c:pt>
                <c:pt idx="230">
                  <c:v>-821993099.50161195</c:v>
                </c:pt>
                <c:pt idx="231">
                  <c:v>-826975633.05637598</c:v>
                </c:pt>
                <c:pt idx="232">
                  <c:v>-831594956.80380797</c:v>
                </c:pt>
                <c:pt idx="233">
                  <c:v>-836175683.93166399</c:v>
                </c:pt>
                <c:pt idx="234">
                  <c:v>-841046220.35910499</c:v>
                </c:pt>
                <c:pt idx="235">
                  <c:v>-846127588.03220403</c:v>
                </c:pt>
                <c:pt idx="236">
                  <c:v>-851540708.15217197</c:v>
                </c:pt>
                <c:pt idx="237">
                  <c:v>-858929841.33328402</c:v>
                </c:pt>
                <c:pt idx="238">
                  <c:v>-866935628.02021205</c:v>
                </c:pt>
                <c:pt idx="239">
                  <c:v>-875715578.11711705</c:v>
                </c:pt>
                <c:pt idx="240">
                  <c:v>-885825215.22366703</c:v>
                </c:pt>
                <c:pt idx="241">
                  <c:v>-895607561.92029297</c:v>
                </c:pt>
                <c:pt idx="242">
                  <c:v>-905216781.58344805</c:v>
                </c:pt>
                <c:pt idx="243">
                  <c:v>-915897336.31712604</c:v>
                </c:pt>
                <c:pt idx="244">
                  <c:v>-926161806.10567105</c:v>
                </c:pt>
                <c:pt idx="245">
                  <c:v>-936723447.55476201</c:v>
                </c:pt>
                <c:pt idx="246">
                  <c:v>-947859576.26053596</c:v>
                </c:pt>
                <c:pt idx="247">
                  <c:v>-958955992.83749795</c:v>
                </c:pt>
                <c:pt idx="248">
                  <c:v>-969800750.530756</c:v>
                </c:pt>
                <c:pt idx="249">
                  <c:v>-981599491.72288001</c:v>
                </c:pt>
                <c:pt idx="250">
                  <c:v>-993173792.45666397</c:v>
                </c:pt>
                <c:pt idx="251">
                  <c:v>-1004697225.96927</c:v>
                </c:pt>
                <c:pt idx="252">
                  <c:v>-1016697428.12947</c:v>
                </c:pt>
                <c:pt idx="253">
                  <c:v>-1028103063.86673</c:v>
                </c:pt>
                <c:pt idx="254">
                  <c:v>-1038748591.6103899</c:v>
                </c:pt>
                <c:pt idx="255">
                  <c:v>-1049660949.16336</c:v>
                </c:pt>
                <c:pt idx="256">
                  <c:v>-1059850010.52754</c:v>
                </c:pt>
                <c:pt idx="257">
                  <c:v>-1069289449.68493</c:v>
                </c:pt>
                <c:pt idx="258">
                  <c:v>-1077633012.5685999</c:v>
                </c:pt>
                <c:pt idx="259">
                  <c:v>-1086286687.0199599</c:v>
                </c:pt>
                <c:pt idx="260">
                  <c:v>-1093542851.5001099</c:v>
                </c:pt>
                <c:pt idx="261">
                  <c:v>-1100355489.50791</c:v>
                </c:pt>
                <c:pt idx="262">
                  <c:v>-1105868559.25545</c:v>
                </c:pt>
                <c:pt idx="263">
                  <c:v>-1110908206.88311</c:v>
                </c:pt>
                <c:pt idx="264">
                  <c:v>-1114982046.6140001</c:v>
                </c:pt>
                <c:pt idx="265">
                  <c:v>-1119027552.41029</c:v>
                </c:pt>
                <c:pt idx="266">
                  <c:v>-1122795073.3048999</c:v>
                </c:pt>
                <c:pt idx="267">
                  <c:v>-1125872317.0841</c:v>
                </c:pt>
                <c:pt idx="268">
                  <c:v>-1127563429.0862999</c:v>
                </c:pt>
                <c:pt idx="269">
                  <c:v>-1127489805.4767101</c:v>
                </c:pt>
                <c:pt idx="270">
                  <c:v>-1125921399.4905</c:v>
                </c:pt>
                <c:pt idx="271">
                  <c:v>-1123786314.8122599</c:v>
                </c:pt>
                <c:pt idx="272">
                  <c:v>-1120816829.2252901</c:v>
                </c:pt>
                <c:pt idx="273">
                  <c:v>-1117015843.0535901</c:v>
                </c:pt>
                <c:pt idx="274">
                  <c:v>-1112746119.90081</c:v>
                </c:pt>
                <c:pt idx="275">
                  <c:v>-1105950660.73524</c:v>
                </c:pt>
                <c:pt idx="276">
                  <c:v>-1096598677.5019701</c:v>
                </c:pt>
                <c:pt idx="277">
                  <c:v>-1084305542.6163299</c:v>
                </c:pt>
                <c:pt idx="278">
                  <c:v>-1069673631.0659</c:v>
                </c:pt>
                <c:pt idx="279">
                  <c:v>-1052657653.1756999</c:v>
                </c:pt>
                <c:pt idx="280">
                  <c:v>-1035242769.18261</c:v>
                </c:pt>
                <c:pt idx="281">
                  <c:v>-1015862134.8133399</c:v>
                </c:pt>
                <c:pt idx="282">
                  <c:v>-996703932.98579299</c:v>
                </c:pt>
                <c:pt idx="283">
                  <c:v>-975291063.88987398</c:v>
                </c:pt>
                <c:pt idx="284">
                  <c:v>-949314869.61018503</c:v>
                </c:pt>
                <c:pt idx="285">
                  <c:v>-918282518.16613805</c:v>
                </c:pt>
                <c:pt idx="286">
                  <c:v>-883539313.696684</c:v>
                </c:pt>
                <c:pt idx="287">
                  <c:v>-848085529.84372103</c:v>
                </c:pt>
                <c:pt idx="288">
                  <c:v>-813835603.55855095</c:v>
                </c:pt>
                <c:pt idx="289">
                  <c:v>-783252356.13302898</c:v>
                </c:pt>
                <c:pt idx="290">
                  <c:v>-754656053.75916803</c:v>
                </c:pt>
                <c:pt idx="291">
                  <c:v>-728844731.74460101</c:v>
                </c:pt>
                <c:pt idx="292">
                  <c:v>-702717051.31062496</c:v>
                </c:pt>
                <c:pt idx="293">
                  <c:v>-673803721.21181405</c:v>
                </c:pt>
                <c:pt idx="294">
                  <c:v>-641023812.99821103</c:v>
                </c:pt>
                <c:pt idx="295">
                  <c:v>-604400752.36378002</c:v>
                </c:pt>
                <c:pt idx="296">
                  <c:v>-563895273.38340402</c:v>
                </c:pt>
                <c:pt idx="297">
                  <c:v>-518707555.93466997</c:v>
                </c:pt>
                <c:pt idx="298">
                  <c:v>-466617792.412844</c:v>
                </c:pt>
                <c:pt idx="299">
                  <c:v>-413090323.40366101</c:v>
                </c:pt>
                <c:pt idx="300">
                  <c:v>-362547919.92711902</c:v>
                </c:pt>
                <c:pt idx="301">
                  <c:v>-311541929.40380001</c:v>
                </c:pt>
                <c:pt idx="302">
                  <c:v>-254457305.95015001</c:v>
                </c:pt>
                <c:pt idx="303">
                  <c:v>-196712468.35500699</c:v>
                </c:pt>
                <c:pt idx="304">
                  <c:v>-132833229.804447</c:v>
                </c:pt>
                <c:pt idx="305">
                  <c:v>-68002283.393863395</c:v>
                </c:pt>
                <c:pt idx="306">
                  <c:v>-5091767.9375446597</c:v>
                </c:pt>
                <c:pt idx="307">
                  <c:v>49496048.376183704</c:v>
                </c:pt>
                <c:pt idx="308">
                  <c:v>96994320.106022894</c:v>
                </c:pt>
                <c:pt idx="309">
                  <c:v>137242793.19508901</c:v>
                </c:pt>
                <c:pt idx="310">
                  <c:v>176793150.85717899</c:v>
                </c:pt>
                <c:pt idx="311">
                  <c:v>217007634.37981501</c:v>
                </c:pt>
                <c:pt idx="312">
                  <c:v>260908779.25088701</c:v>
                </c:pt>
                <c:pt idx="313">
                  <c:v>305708950.19911802</c:v>
                </c:pt>
                <c:pt idx="314">
                  <c:v>350853311.52220201</c:v>
                </c:pt>
                <c:pt idx="315">
                  <c:v>400007705.44786203</c:v>
                </c:pt>
                <c:pt idx="316">
                  <c:v>450544791.66371101</c:v>
                </c:pt>
                <c:pt idx="317">
                  <c:v>499209179.56551498</c:v>
                </c:pt>
                <c:pt idx="318">
                  <c:v>545822536.41003501</c:v>
                </c:pt>
                <c:pt idx="319">
                  <c:v>594771806.77896404</c:v>
                </c:pt>
                <c:pt idx="320">
                  <c:v>644302499.15366197</c:v>
                </c:pt>
                <c:pt idx="321">
                  <c:v>693937491.64195299</c:v>
                </c:pt>
                <c:pt idx="322">
                  <c:v>740958027.94953501</c:v>
                </c:pt>
                <c:pt idx="323">
                  <c:v>784751805.056615</c:v>
                </c:pt>
                <c:pt idx="324">
                  <c:v>821752372.60842299</c:v>
                </c:pt>
                <c:pt idx="325">
                  <c:v>849931400.16063297</c:v>
                </c:pt>
                <c:pt idx="326">
                  <c:v>872079427.02690101</c:v>
                </c:pt>
                <c:pt idx="327">
                  <c:v>889221252.95077503</c:v>
                </c:pt>
                <c:pt idx="328">
                  <c:v>908681200.02673995</c:v>
                </c:pt>
                <c:pt idx="329">
                  <c:v>930389530.33570695</c:v>
                </c:pt>
                <c:pt idx="330">
                  <c:v>951021115.354357</c:v>
                </c:pt>
                <c:pt idx="331">
                  <c:v>971078640.72819602</c:v>
                </c:pt>
                <c:pt idx="332">
                  <c:v>993737533.64103794</c:v>
                </c:pt>
                <c:pt idx="333">
                  <c:v>1013915310.91055</c:v>
                </c:pt>
                <c:pt idx="334">
                  <c:v>1028902214.6835999</c:v>
                </c:pt>
                <c:pt idx="335">
                  <c:v>1043214848.89878</c:v>
                </c:pt>
                <c:pt idx="336">
                  <c:v>1056271791.55032</c:v>
                </c:pt>
                <c:pt idx="337">
                  <c:v>1070716334.7327</c:v>
                </c:pt>
                <c:pt idx="338">
                  <c:v>1082373406.2518101</c:v>
                </c:pt>
                <c:pt idx="339">
                  <c:v>1090097749.9584301</c:v>
                </c:pt>
                <c:pt idx="340">
                  <c:v>1095098020.11005</c:v>
                </c:pt>
                <c:pt idx="341">
                  <c:v>1098721937.78231</c:v>
                </c:pt>
                <c:pt idx="342">
                  <c:v>1097094037.97016</c:v>
                </c:pt>
                <c:pt idx="343">
                  <c:v>1092050820.71295</c:v>
                </c:pt>
                <c:pt idx="344">
                  <c:v>1088551654.15694</c:v>
                </c:pt>
                <c:pt idx="345">
                  <c:v>1086794913.0280099</c:v>
                </c:pt>
                <c:pt idx="346">
                  <c:v>1083136228.6512201</c:v>
                </c:pt>
                <c:pt idx="347">
                  <c:v>1079330297.0552399</c:v>
                </c:pt>
                <c:pt idx="348">
                  <c:v>1075188969.0155599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MRE 8ug LPS</c:v>
                </c:pt>
              </c:strCache>
            </c:strRef>
          </c:tx>
          <c:spPr>
            <a:ln w="12700"/>
          </c:spPr>
          <c:marker>
            <c:symbol val="none"/>
          </c:marker>
          <c:xVal>
            <c:numRef>
              <c:f>Sheet1!$A$2:$A$352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Sheet1!$F$2:$F$352</c:f>
              <c:numCache>
                <c:formatCode>General</c:formatCode>
                <c:ptCount val="351"/>
                <c:pt idx="2">
                  <c:v>8319574.9730559802</c:v>
                </c:pt>
                <c:pt idx="3">
                  <c:v>8582868.6180949304</c:v>
                </c:pt>
                <c:pt idx="4">
                  <c:v>8551072.1428240295</c:v>
                </c:pt>
                <c:pt idx="5">
                  <c:v>8146450.1706039403</c:v>
                </c:pt>
                <c:pt idx="6">
                  <c:v>7899340.3335649297</c:v>
                </c:pt>
                <c:pt idx="7">
                  <c:v>7503392.5611661496</c:v>
                </c:pt>
                <c:pt idx="8">
                  <c:v>7340653.1497038696</c:v>
                </c:pt>
                <c:pt idx="9">
                  <c:v>7057704.2319216803</c:v>
                </c:pt>
                <c:pt idx="10">
                  <c:v>6611783.8767560702</c:v>
                </c:pt>
                <c:pt idx="11">
                  <c:v>6029816.0151338596</c:v>
                </c:pt>
                <c:pt idx="12">
                  <c:v>5726346.1894410802</c:v>
                </c:pt>
                <c:pt idx="13">
                  <c:v>5123335.3615857102</c:v>
                </c:pt>
                <c:pt idx="14">
                  <c:v>4504486.5335936397</c:v>
                </c:pt>
                <c:pt idx="15">
                  <c:v>4501644.2160596</c:v>
                </c:pt>
                <c:pt idx="16">
                  <c:v>4566388.3721332401</c:v>
                </c:pt>
                <c:pt idx="17">
                  <c:v>4327421.7525190702</c:v>
                </c:pt>
                <c:pt idx="18">
                  <c:v>4210025.5604930604</c:v>
                </c:pt>
                <c:pt idx="19">
                  <c:v>4751321.9553605299</c:v>
                </c:pt>
                <c:pt idx="20">
                  <c:v>4983428.1931715896</c:v>
                </c:pt>
                <c:pt idx="21">
                  <c:v>5599323.1527059898</c:v>
                </c:pt>
                <c:pt idx="22">
                  <c:v>6245617.9699474704</c:v>
                </c:pt>
                <c:pt idx="23">
                  <c:v>7068364.0381835699</c:v>
                </c:pt>
                <c:pt idx="24">
                  <c:v>7534191.7711798204</c:v>
                </c:pt>
                <c:pt idx="25">
                  <c:v>7744806.6080447203</c:v>
                </c:pt>
                <c:pt idx="26">
                  <c:v>7940587.4030855903</c:v>
                </c:pt>
                <c:pt idx="27">
                  <c:v>8293313.6546155</c:v>
                </c:pt>
                <c:pt idx="28">
                  <c:v>8121672.4794477103</c:v>
                </c:pt>
                <c:pt idx="29">
                  <c:v>7951874.1255382597</c:v>
                </c:pt>
                <c:pt idx="30">
                  <c:v>8105495.3645032002</c:v>
                </c:pt>
                <c:pt idx="31">
                  <c:v>8206794.7582497001</c:v>
                </c:pt>
                <c:pt idx="32">
                  <c:v>7785542.7743351599</c:v>
                </c:pt>
                <c:pt idx="33">
                  <c:v>7841835.8324347502</c:v>
                </c:pt>
                <c:pt idx="34">
                  <c:v>7682947.1588561004</c:v>
                </c:pt>
                <c:pt idx="35">
                  <c:v>7472258.6983816</c:v>
                </c:pt>
                <c:pt idx="36">
                  <c:v>7140508.4825306796</c:v>
                </c:pt>
                <c:pt idx="37">
                  <c:v>7058052.2708034003</c:v>
                </c:pt>
                <c:pt idx="38">
                  <c:v>6932117.97108291</c:v>
                </c:pt>
                <c:pt idx="39">
                  <c:v>6589968.9781314004</c:v>
                </c:pt>
                <c:pt idx="40">
                  <c:v>6131108.7158249496</c:v>
                </c:pt>
                <c:pt idx="41">
                  <c:v>5527720.84584771</c:v>
                </c:pt>
                <c:pt idx="42">
                  <c:v>4722111.23049933</c:v>
                </c:pt>
                <c:pt idx="43">
                  <c:v>4085918.4649015898</c:v>
                </c:pt>
                <c:pt idx="44">
                  <c:v>3927301.9755766001</c:v>
                </c:pt>
                <c:pt idx="45">
                  <c:v>3602820.4179092702</c:v>
                </c:pt>
                <c:pt idx="46">
                  <c:v>2897231.8227226199</c:v>
                </c:pt>
                <c:pt idx="47">
                  <c:v>2991329.4888396999</c:v>
                </c:pt>
                <c:pt idx="48">
                  <c:v>2204561.9400013098</c:v>
                </c:pt>
                <c:pt idx="49">
                  <c:v>958712.14251844701</c:v>
                </c:pt>
                <c:pt idx="50">
                  <c:v>-459992.50418127351</c:v>
                </c:pt>
                <c:pt idx="51">
                  <c:v>-1882958.39616358</c:v>
                </c:pt>
                <c:pt idx="52">
                  <c:v>-4014531.4513259102</c:v>
                </c:pt>
                <c:pt idx="53">
                  <c:v>-5818957.9972554501</c:v>
                </c:pt>
                <c:pt idx="54">
                  <c:v>-7095372.7478123503</c:v>
                </c:pt>
                <c:pt idx="55">
                  <c:v>-7872347.24106545</c:v>
                </c:pt>
                <c:pt idx="56">
                  <c:v>-8618718.8539304696</c:v>
                </c:pt>
                <c:pt idx="57">
                  <c:v>-9461733.7249897607</c:v>
                </c:pt>
                <c:pt idx="58">
                  <c:v>-9694299.5526061691</c:v>
                </c:pt>
                <c:pt idx="59">
                  <c:v>-10450248.9277739</c:v>
                </c:pt>
                <c:pt idx="60">
                  <c:v>-11802788.2596329</c:v>
                </c:pt>
                <c:pt idx="61">
                  <c:v>-12967299.585643301</c:v>
                </c:pt>
                <c:pt idx="62">
                  <c:v>-13935851.6351349</c:v>
                </c:pt>
                <c:pt idx="63">
                  <c:v>-15287027.8147073</c:v>
                </c:pt>
                <c:pt idx="64">
                  <c:v>-16011060.2396066</c:v>
                </c:pt>
                <c:pt idx="65">
                  <c:v>-15893418.635548601</c:v>
                </c:pt>
                <c:pt idx="66">
                  <c:v>-15726895.416756799</c:v>
                </c:pt>
                <c:pt idx="67">
                  <c:v>-15603609.335963299</c:v>
                </c:pt>
                <c:pt idx="68">
                  <c:v>-16097802.237819601</c:v>
                </c:pt>
                <c:pt idx="69">
                  <c:v>-17425972.154902902</c:v>
                </c:pt>
                <c:pt idx="70">
                  <c:v>-19252997.802450199</c:v>
                </c:pt>
                <c:pt idx="71">
                  <c:v>-21208150.840876602</c:v>
                </c:pt>
                <c:pt idx="72">
                  <c:v>-22847190.871926099</c:v>
                </c:pt>
                <c:pt idx="73">
                  <c:v>-24214292.061355598</c:v>
                </c:pt>
                <c:pt idx="74">
                  <c:v>-25015071.521710899</c:v>
                </c:pt>
                <c:pt idx="75">
                  <c:v>-26302993.865549199</c:v>
                </c:pt>
                <c:pt idx="76">
                  <c:v>-27826935.653599501</c:v>
                </c:pt>
                <c:pt idx="77">
                  <c:v>-29812698.265469398</c:v>
                </c:pt>
                <c:pt idx="78">
                  <c:v>-32112588.2782754</c:v>
                </c:pt>
                <c:pt idx="79">
                  <c:v>-34975788.145217597</c:v>
                </c:pt>
                <c:pt idx="80">
                  <c:v>-38042144.554270901</c:v>
                </c:pt>
                <c:pt idx="81">
                  <c:v>-41556333.301320903</c:v>
                </c:pt>
                <c:pt idx="82">
                  <c:v>-44821741.178495899</c:v>
                </c:pt>
                <c:pt idx="83">
                  <c:v>-48466221.404343203</c:v>
                </c:pt>
                <c:pt idx="84">
                  <c:v>-52412669.980451301</c:v>
                </c:pt>
                <c:pt idx="85">
                  <c:v>-56279136.544318199</c:v>
                </c:pt>
                <c:pt idx="86">
                  <c:v>-60135362.733396098</c:v>
                </c:pt>
                <c:pt idx="87">
                  <c:v>-64168040.1734685</c:v>
                </c:pt>
                <c:pt idx="88">
                  <c:v>-67655702.110879704</c:v>
                </c:pt>
                <c:pt idx="89">
                  <c:v>-70512610.505729303</c:v>
                </c:pt>
                <c:pt idx="90">
                  <c:v>-73333220.230030403</c:v>
                </c:pt>
                <c:pt idx="91">
                  <c:v>-75905606.839074701</c:v>
                </c:pt>
                <c:pt idx="92">
                  <c:v>-78983586.854370102</c:v>
                </c:pt>
                <c:pt idx="93">
                  <c:v>-82801060.2525796</c:v>
                </c:pt>
                <c:pt idx="94">
                  <c:v>-86967085.666756794</c:v>
                </c:pt>
                <c:pt idx="95">
                  <c:v>-90853765.2579851</c:v>
                </c:pt>
                <c:pt idx="96">
                  <c:v>-95316649.990121007</c:v>
                </c:pt>
                <c:pt idx="97">
                  <c:v>-99760861.097641498</c:v>
                </c:pt>
                <c:pt idx="98">
                  <c:v>-103771406.834466</c:v>
                </c:pt>
                <c:pt idx="99">
                  <c:v>-108437626.59019101</c:v>
                </c:pt>
                <c:pt idx="100">
                  <c:v>-114134443.01912899</c:v>
                </c:pt>
                <c:pt idx="101">
                  <c:v>-120241677.606279</c:v>
                </c:pt>
                <c:pt idx="102">
                  <c:v>-127279603.859442</c:v>
                </c:pt>
                <c:pt idx="103">
                  <c:v>-134755077.45544201</c:v>
                </c:pt>
                <c:pt idx="104">
                  <c:v>-141939403.14077401</c:v>
                </c:pt>
                <c:pt idx="105">
                  <c:v>-148445499.210448</c:v>
                </c:pt>
                <c:pt idx="106">
                  <c:v>-154232314.92456901</c:v>
                </c:pt>
                <c:pt idx="107">
                  <c:v>-159650120.18333</c:v>
                </c:pt>
                <c:pt idx="108">
                  <c:v>-165040707.016725</c:v>
                </c:pt>
                <c:pt idx="109">
                  <c:v>-170657965.32693201</c:v>
                </c:pt>
                <c:pt idx="110">
                  <c:v>-176454597.52233201</c:v>
                </c:pt>
                <c:pt idx="111">
                  <c:v>-182107552.12810001</c:v>
                </c:pt>
                <c:pt idx="112">
                  <c:v>-187957728.76684201</c:v>
                </c:pt>
                <c:pt idx="113">
                  <c:v>-193614699.20585999</c:v>
                </c:pt>
                <c:pt idx="114">
                  <c:v>-199134908.212511</c:v>
                </c:pt>
                <c:pt idx="115">
                  <c:v>-205084365.173282</c:v>
                </c:pt>
                <c:pt idx="116">
                  <c:v>-211321846.61886001</c:v>
                </c:pt>
                <c:pt idx="117">
                  <c:v>-217636521.303588</c:v>
                </c:pt>
                <c:pt idx="118">
                  <c:v>-224752354.72181201</c:v>
                </c:pt>
                <c:pt idx="119">
                  <c:v>-232574528.588449</c:v>
                </c:pt>
                <c:pt idx="120">
                  <c:v>-240751657.49406901</c:v>
                </c:pt>
                <c:pt idx="121">
                  <c:v>-248866094.78061</c:v>
                </c:pt>
                <c:pt idx="122">
                  <c:v>-256819675.63528001</c:v>
                </c:pt>
                <c:pt idx="123">
                  <c:v>-264054422.33809099</c:v>
                </c:pt>
                <c:pt idx="124">
                  <c:v>-271567823.24812502</c:v>
                </c:pt>
                <c:pt idx="125">
                  <c:v>-279260151.83965802</c:v>
                </c:pt>
                <c:pt idx="126">
                  <c:v>-287452451.670892</c:v>
                </c:pt>
                <c:pt idx="127">
                  <c:v>-296545413.65949702</c:v>
                </c:pt>
                <c:pt idx="128">
                  <c:v>-306478131.00117302</c:v>
                </c:pt>
                <c:pt idx="129">
                  <c:v>-316322946.21503001</c:v>
                </c:pt>
                <c:pt idx="130">
                  <c:v>-325779564.21466303</c:v>
                </c:pt>
                <c:pt idx="131">
                  <c:v>-335677923.87186098</c:v>
                </c:pt>
                <c:pt idx="132">
                  <c:v>-344637470.95580798</c:v>
                </c:pt>
                <c:pt idx="133">
                  <c:v>-353884373.219019</c:v>
                </c:pt>
                <c:pt idx="134">
                  <c:v>-363073269.00194401</c:v>
                </c:pt>
                <c:pt idx="135">
                  <c:v>-372464964.364025</c:v>
                </c:pt>
                <c:pt idx="136">
                  <c:v>-381004856.87328303</c:v>
                </c:pt>
                <c:pt idx="137">
                  <c:v>-390301733.95028001</c:v>
                </c:pt>
                <c:pt idx="138">
                  <c:v>-399052680.807042</c:v>
                </c:pt>
                <c:pt idx="139">
                  <c:v>-407399813.32027102</c:v>
                </c:pt>
                <c:pt idx="140">
                  <c:v>-416069997.30832702</c:v>
                </c:pt>
                <c:pt idx="141">
                  <c:v>-425020843.42022997</c:v>
                </c:pt>
                <c:pt idx="142">
                  <c:v>-433456324.26497197</c:v>
                </c:pt>
                <c:pt idx="143">
                  <c:v>-442137663.34539098</c:v>
                </c:pt>
                <c:pt idx="144">
                  <c:v>-450741809.18665802</c:v>
                </c:pt>
                <c:pt idx="145">
                  <c:v>-459697340.43735403</c:v>
                </c:pt>
                <c:pt idx="146">
                  <c:v>-469014073.57875699</c:v>
                </c:pt>
                <c:pt idx="147">
                  <c:v>-478204977.27830702</c:v>
                </c:pt>
                <c:pt idx="148">
                  <c:v>-487033340.47606701</c:v>
                </c:pt>
                <c:pt idx="149">
                  <c:v>-496127641.07575601</c:v>
                </c:pt>
                <c:pt idx="150">
                  <c:v>-504512031.59747702</c:v>
                </c:pt>
                <c:pt idx="151">
                  <c:v>-512336436.48258501</c:v>
                </c:pt>
                <c:pt idx="152">
                  <c:v>-520147009.05316401</c:v>
                </c:pt>
                <c:pt idx="153">
                  <c:v>-527963382.27177101</c:v>
                </c:pt>
                <c:pt idx="154">
                  <c:v>-536253846.91579801</c:v>
                </c:pt>
                <c:pt idx="155">
                  <c:v>-545165650.20443106</c:v>
                </c:pt>
                <c:pt idx="156">
                  <c:v>-555149011.665434</c:v>
                </c:pt>
                <c:pt idx="157">
                  <c:v>-565351459.14044297</c:v>
                </c:pt>
                <c:pt idx="158">
                  <c:v>-575516425.50511205</c:v>
                </c:pt>
                <c:pt idx="159">
                  <c:v>-585143493.31604803</c:v>
                </c:pt>
                <c:pt idx="160">
                  <c:v>-593947761.51430404</c:v>
                </c:pt>
                <c:pt idx="161">
                  <c:v>-602142738.56770396</c:v>
                </c:pt>
                <c:pt idx="162">
                  <c:v>-609837744.381405</c:v>
                </c:pt>
                <c:pt idx="163">
                  <c:v>-617847546.90158296</c:v>
                </c:pt>
                <c:pt idx="164">
                  <c:v>-625323020.49758303</c:v>
                </c:pt>
                <c:pt idx="165">
                  <c:v>-633396183.94238198</c:v>
                </c:pt>
                <c:pt idx="166">
                  <c:v>-640924532.67618203</c:v>
                </c:pt>
                <c:pt idx="167">
                  <c:v>-648062899.38097894</c:v>
                </c:pt>
                <c:pt idx="168">
                  <c:v>-653686627.64475703</c:v>
                </c:pt>
                <c:pt idx="169">
                  <c:v>-658922827.99985099</c:v>
                </c:pt>
                <c:pt idx="170">
                  <c:v>-662932860.60242701</c:v>
                </c:pt>
                <c:pt idx="171">
                  <c:v>-666832234.68876398</c:v>
                </c:pt>
                <c:pt idx="172">
                  <c:v>-670340288.13501406</c:v>
                </c:pt>
                <c:pt idx="173">
                  <c:v>-674400072.44952798</c:v>
                </c:pt>
                <c:pt idx="174">
                  <c:v>-679091681.19547105</c:v>
                </c:pt>
                <c:pt idx="175">
                  <c:v>-684034279.51957595</c:v>
                </c:pt>
                <c:pt idx="176">
                  <c:v>-688759576.644454</c:v>
                </c:pt>
                <c:pt idx="177">
                  <c:v>-694208169.95813596</c:v>
                </c:pt>
                <c:pt idx="178">
                  <c:v>-699295784.48295701</c:v>
                </c:pt>
                <c:pt idx="179">
                  <c:v>-704292819.65779305</c:v>
                </c:pt>
                <c:pt idx="180">
                  <c:v>-709074784.65187395</c:v>
                </c:pt>
                <c:pt idx="181">
                  <c:v>-713527228.21755803</c:v>
                </c:pt>
                <c:pt idx="182">
                  <c:v>-717418124.43369997</c:v>
                </c:pt>
                <c:pt idx="183">
                  <c:v>-721630287.30989003</c:v>
                </c:pt>
                <c:pt idx="184">
                  <c:v>-725089481.45159101</c:v>
                </c:pt>
                <c:pt idx="185">
                  <c:v>-728595750.08306301</c:v>
                </c:pt>
                <c:pt idx="186">
                  <c:v>-732620061.20386398</c:v>
                </c:pt>
                <c:pt idx="187">
                  <c:v>-736657535.33365202</c:v>
                </c:pt>
                <c:pt idx="188">
                  <c:v>-739832943.92564404</c:v>
                </c:pt>
                <c:pt idx="189">
                  <c:v>-742350648.27192605</c:v>
                </c:pt>
                <c:pt idx="190">
                  <c:v>-744580551.23524797</c:v>
                </c:pt>
                <c:pt idx="191">
                  <c:v>-745540558.48398995</c:v>
                </c:pt>
                <c:pt idx="192">
                  <c:v>-746511720.82509398</c:v>
                </c:pt>
                <c:pt idx="193">
                  <c:v>-747671181.125283</c:v>
                </c:pt>
                <c:pt idx="194">
                  <c:v>-749225531.69511402</c:v>
                </c:pt>
                <c:pt idx="195">
                  <c:v>-750702689.02579498</c:v>
                </c:pt>
                <c:pt idx="196">
                  <c:v>-752993498.79341698</c:v>
                </c:pt>
                <c:pt idx="197">
                  <c:v>-754957910.55850506</c:v>
                </c:pt>
                <c:pt idx="198">
                  <c:v>-757274153.93671501</c:v>
                </c:pt>
                <c:pt idx="199">
                  <c:v>-759121437.23199296</c:v>
                </c:pt>
                <c:pt idx="200">
                  <c:v>-760465179.65801501</c:v>
                </c:pt>
                <c:pt idx="201">
                  <c:v>-761248044.04003501</c:v>
                </c:pt>
                <c:pt idx="202">
                  <c:v>-761861797.22183597</c:v>
                </c:pt>
                <c:pt idx="203">
                  <c:v>-762548727.80953705</c:v>
                </c:pt>
                <c:pt idx="204">
                  <c:v>-763483970.75323296</c:v>
                </c:pt>
                <c:pt idx="205">
                  <c:v>-764413859.25259495</c:v>
                </c:pt>
                <c:pt idx="206">
                  <c:v>-766665626.19694805</c:v>
                </c:pt>
                <c:pt idx="207">
                  <c:v>-768578501.43532002</c:v>
                </c:pt>
                <c:pt idx="208">
                  <c:v>-770015277.33164704</c:v>
                </c:pt>
                <c:pt idx="209">
                  <c:v>-771238990.96384501</c:v>
                </c:pt>
                <c:pt idx="210">
                  <c:v>-772822567.87566698</c:v>
                </c:pt>
                <c:pt idx="211">
                  <c:v>-773462647.07544398</c:v>
                </c:pt>
                <c:pt idx="212">
                  <c:v>-775141711.57789099</c:v>
                </c:pt>
                <c:pt idx="213">
                  <c:v>-776909570.61554599</c:v>
                </c:pt>
                <c:pt idx="214">
                  <c:v>-779443115.19298303</c:v>
                </c:pt>
                <c:pt idx="215">
                  <c:v>-781801747.92217195</c:v>
                </c:pt>
                <c:pt idx="216">
                  <c:v>-784353140.64738905</c:v>
                </c:pt>
                <c:pt idx="217">
                  <c:v>-787060481.56383801</c:v>
                </c:pt>
                <c:pt idx="218">
                  <c:v>-789667203.54717505</c:v>
                </c:pt>
                <c:pt idx="219">
                  <c:v>-792314976.27040696</c:v>
                </c:pt>
                <c:pt idx="220">
                  <c:v>-794595077.14936197</c:v>
                </c:pt>
                <c:pt idx="221">
                  <c:v>-797744382.825225</c:v>
                </c:pt>
                <c:pt idx="222">
                  <c:v>-800133134.30379295</c:v>
                </c:pt>
                <c:pt idx="223">
                  <c:v>-802757481.33306301</c:v>
                </c:pt>
                <c:pt idx="224">
                  <c:v>-805034904.98985004</c:v>
                </c:pt>
                <c:pt idx="225">
                  <c:v>-807714804.37908697</c:v>
                </c:pt>
                <c:pt idx="226">
                  <c:v>-809432688.60295701</c:v>
                </c:pt>
                <c:pt idx="227">
                  <c:v>-811595214.80840695</c:v>
                </c:pt>
                <c:pt idx="228">
                  <c:v>-814604189.42234695</c:v>
                </c:pt>
                <c:pt idx="229">
                  <c:v>-818100418.47069299</c:v>
                </c:pt>
                <c:pt idx="230">
                  <c:v>-821993099.50161195</c:v>
                </c:pt>
                <c:pt idx="231">
                  <c:v>-826975633.05637598</c:v>
                </c:pt>
                <c:pt idx="232">
                  <c:v>-831594956.80380797</c:v>
                </c:pt>
                <c:pt idx="233">
                  <c:v>-836175683.93166399</c:v>
                </c:pt>
                <c:pt idx="234">
                  <c:v>-841046220.35910499</c:v>
                </c:pt>
                <c:pt idx="235">
                  <c:v>-846127588.03220403</c:v>
                </c:pt>
                <c:pt idx="236">
                  <c:v>-851540708.15217197</c:v>
                </c:pt>
                <c:pt idx="237">
                  <c:v>-858929841.33328402</c:v>
                </c:pt>
                <c:pt idx="238">
                  <c:v>-866935628.02021205</c:v>
                </c:pt>
                <c:pt idx="239">
                  <c:v>-875715578.11711705</c:v>
                </c:pt>
                <c:pt idx="240">
                  <c:v>-885825215.22366703</c:v>
                </c:pt>
                <c:pt idx="241">
                  <c:v>-895607561.92029297</c:v>
                </c:pt>
                <c:pt idx="242">
                  <c:v>-905216781.58344805</c:v>
                </c:pt>
                <c:pt idx="243">
                  <c:v>-915897336.31712604</c:v>
                </c:pt>
                <c:pt idx="244">
                  <c:v>-926161806.10567105</c:v>
                </c:pt>
                <c:pt idx="245">
                  <c:v>-936723447.55476201</c:v>
                </c:pt>
                <c:pt idx="246">
                  <c:v>-947859576.26053596</c:v>
                </c:pt>
                <c:pt idx="247">
                  <c:v>-958955992.83749795</c:v>
                </c:pt>
                <c:pt idx="248">
                  <c:v>-969800750.530756</c:v>
                </c:pt>
                <c:pt idx="249">
                  <c:v>-981599491.72288001</c:v>
                </c:pt>
                <c:pt idx="250">
                  <c:v>-993173792.45666397</c:v>
                </c:pt>
                <c:pt idx="251">
                  <c:v>-1004697225.96927</c:v>
                </c:pt>
                <c:pt idx="252">
                  <c:v>-1016697428.12947</c:v>
                </c:pt>
                <c:pt idx="253">
                  <c:v>-1028103063.86673</c:v>
                </c:pt>
                <c:pt idx="254">
                  <c:v>-1038748591.6103899</c:v>
                </c:pt>
                <c:pt idx="255">
                  <c:v>-1049660949.16336</c:v>
                </c:pt>
                <c:pt idx="256">
                  <c:v>-1059850010.52754</c:v>
                </c:pt>
                <c:pt idx="257">
                  <c:v>-1069289449.68493</c:v>
                </c:pt>
                <c:pt idx="258">
                  <c:v>-1077633012.5685999</c:v>
                </c:pt>
                <c:pt idx="259">
                  <c:v>-1086286687.0199599</c:v>
                </c:pt>
                <c:pt idx="260">
                  <c:v>-1093542851.5001099</c:v>
                </c:pt>
                <c:pt idx="261">
                  <c:v>-1100355489.50791</c:v>
                </c:pt>
                <c:pt idx="262">
                  <c:v>-1105868559.25545</c:v>
                </c:pt>
                <c:pt idx="263">
                  <c:v>-1110908206.88311</c:v>
                </c:pt>
                <c:pt idx="264">
                  <c:v>-1114982046.6140001</c:v>
                </c:pt>
                <c:pt idx="265">
                  <c:v>-1119027552.41029</c:v>
                </c:pt>
                <c:pt idx="266">
                  <c:v>-1122795073.3048999</c:v>
                </c:pt>
                <c:pt idx="267">
                  <c:v>-1125872317.0841</c:v>
                </c:pt>
                <c:pt idx="268">
                  <c:v>-1127563429.0862999</c:v>
                </c:pt>
                <c:pt idx="269">
                  <c:v>-1127489805.4767101</c:v>
                </c:pt>
                <c:pt idx="270">
                  <c:v>-1125921399.4905</c:v>
                </c:pt>
                <c:pt idx="271">
                  <c:v>-1123786314.8122599</c:v>
                </c:pt>
                <c:pt idx="272">
                  <c:v>-1120816829.2252901</c:v>
                </c:pt>
                <c:pt idx="273">
                  <c:v>-1117015843.0535901</c:v>
                </c:pt>
                <c:pt idx="274">
                  <c:v>-1112746119.90081</c:v>
                </c:pt>
                <c:pt idx="275">
                  <c:v>-1105950660.73524</c:v>
                </c:pt>
                <c:pt idx="276">
                  <c:v>-1096598677.5019701</c:v>
                </c:pt>
                <c:pt idx="277">
                  <c:v>-1084305542.6163299</c:v>
                </c:pt>
                <c:pt idx="278">
                  <c:v>-1069673631.0659</c:v>
                </c:pt>
                <c:pt idx="279">
                  <c:v>-1052657653.1756999</c:v>
                </c:pt>
                <c:pt idx="280">
                  <c:v>-1035242769.18261</c:v>
                </c:pt>
                <c:pt idx="281">
                  <c:v>-1015862134.8133399</c:v>
                </c:pt>
                <c:pt idx="282">
                  <c:v>-996703932.98579299</c:v>
                </c:pt>
                <c:pt idx="283">
                  <c:v>-975291063.88987398</c:v>
                </c:pt>
                <c:pt idx="284">
                  <c:v>-949314869.61018503</c:v>
                </c:pt>
                <c:pt idx="285">
                  <c:v>-918282518.16613805</c:v>
                </c:pt>
                <c:pt idx="286">
                  <c:v>-883539313.696684</c:v>
                </c:pt>
                <c:pt idx="287">
                  <c:v>-848085529.84372103</c:v>
                </c:pt>
                <c:pt idx="288">
                  <c:v>-813835603.55855095</c:v>
                </c:pt>
                <c:pt idx="289">
                  <c:v>-783252356.13302898</c:v>
                </c:pt>
                <c:pt idx="290">
                  <c:v>-754656053.75916803</c:v>
                </c:pt>
                <c:pt idx="291">
                  <c:v>-728844731.74460101</c:v>
                </c:pt>
                <c:pt idx="292">
                  <c:v>-702717051.31062496</c:v>
                </c:pt>
                <c:pt idx="293">
                  <c:v>-673803721.21181405</c:v>
                </c:pt>
                <c:pt idx="294">
                  <c:v>-641023812.99821103</c:v>
                </c:pt>
                <c:pt idx="295">
                  <c:v>-604400752.36378002</c:v>
                </c:pt>
                <c:pt idx="296">
                  <c:v>-563895273.38340402</c:v>
                </c:pt>
                <c:pt idx="297">
                  <c:v>-518707555.93466997</c:v>
                </c:pt>
                <c:pt idx="298">
                  <c:v>-466617792.412844</c:v>
                </c:pt>
                <c:pt idx="299">
                  <c:v>-413090323.40366101</c:v>
                </c:pt>
                <c:pt idx="300">
                  <c:v>-362547919.92711902</c:v>
                </c:pt>
                <c:pt idx="301">
                  <c:v>-311541929.40380001</c:v>
                </c:pt>
                <c:pt idx="302">
                  <c:v>-254457305.95015001</c:v>
                </c:pt>
                <c:pt idx="303">
                  <c:v>-196712468.35500699</c:v>
                </c:pt>
                <c:pt idx="304">
                  <c:v>-132833229.804447</c:v>
                </c:pt>
                <c:pt idx="305">
                  <c:v>-68002283.393863395</c:v>
                </c:pt>
                <c:pt idx="306">
                  <c:v>-5091767.9375446597</c:v>
                </c:pt>
                <c:pt idx="307">
                  <c:v>49496048.376183704</c:v>
                </c:pt>
                <c:pt idx="308">
                  <c:v>96994320.106022894</c:v>
                </c:pt>
                <c:pt idx="309">
                  <c:v>137242793.19508901</c:v>
                </c:pt>
                <c:pt idx="310">
                  <c:v>176793150.85717899</c:v>
                </c:pt>
                <c:pt idx="311">
                  <c:v>217007634.37981501</c:v>
                </c:pt>
                <c:pt idx="312">
                  <c:v>260908779.25088701</c:v>
                </c:pt>
                <c:pt idx="313">
                  <c:v>305708950.19911802</c:v>
                </c:pt>
                <c:pt idx="314">
                  <c:v>350853311.52220201</c:v>
                </c:pt>
                <c:pt idx="315">
                  <c:v>400007705.44786203</c:v>
                </c:pt>
                <c:pt idx="316">
                  <c:v>450544791.66371101</c:v>
                </c:pt>
                <c:pt idx="317">
                  <c:v>499209179.56551498</c:v>
                </c:pt>
                <c:pt idx="318">
                  <c:v>545822536.41003501</c:v>
                </c:pt>
                <c:pt idx="319">
                  <c:v>594771806.77896404</c:v>
                </c:pt>
                <c:pt idx="320">
                  <c:v>644302499.15366197</c:v>
                </c:pt>
                <c:pt idx="321">
                  <c:v>693937491.64195299</c:v>
                </c:pt>
                <c:pt idx="322">
                  <c:v>740958027.94953501</c:v>
                </c:pt>
                <c:pt idx="323">
                  <c:v>784751805.056615</c:v>
                </c:pt>
                <c:pt idx="324">
                  <c:v>821752372.60842299</c:v>
                </c:pt>
                <c:pt idx="325">
                  <c:v>849931400.16063297</c:v>
                </c:pt>
                <c:pt idx="326">
                  <c:v>872079427.02690101</c:v>
                </c:pt>
                <c:pt idx="327">
                  <c:v>889221252.95077503</c:v>
                </c:pt>
                <c:pt idx="328">
                  <c:v>908681200.02673995</c:v>
                </c:pt>
                <c:pt idx="329">
                  <c:v>930389530.33570695</c:v>
                </c:pt>
                <c:pt idx="330">
                  <c:v>951021115.354357</c:v>
                </c:pt>
                <c:pt idx="331">
                  <c:v>971078640.72819602</c:v>
                </c:pt>
                <c:pt idx="332">
                  <c:v>993737533.64103794</c:v>
                </c:pt>
                <c:pt idx="333">
                  <c:v>1013915310.91055</c:v>
                </c:pt>
                <c:pt idx="334">
                  <c:v>1028902214.6835999</c:v>
                </c:pt>
                <c:pt idx="335">
                  <c:v>1043214848.89878</c:v>
                </c:pt>
                <c:pt idx="336">
                  <c:v>1056271791.55032</c:v>
                </c:pt>
                <c:pt idx="337">
                  <c:v>1070716334.7327</c:v>
                </c:pt>
                <c:pt idx="338">
                  <c:v>1082373406.2518101</c:v>
                </c:pt>
                <c:pt idx="339">
                  <c:v>1090097749.9584301</c:v>
                </c:pt>
                <c:pt idx="340">
                  <c:v>1095098020.11005</c:v>
                </c:pt>
                <c:pt idx="341">
                  <c:v>1098721937.78231</c:v>
                </c:pt>
                <c:pt idx="342">
                  <c:v>1097094037.97016</c:v>
                </c:pt>
                <c:pt idx="343">
                  <c:v>1092050820.71295</c:v>
                </c:pt>
                <c:pt idx="344">
                  <c:v>1088551654.15694</c:v>
                </c:pt>
                <c:pt idx="345">
                  <c:v>1086794913.0280099</c:v>
                </c:pt>
                <c:pt idx="346">
                  <c:v>1083136228.6512201</c:v>
                </c:pt>
                <c:pt idx="347">
                  <c:v>1079330297.0552399</c:v>
                </c:pt>
                <c:pt idx="348">
                  <c:v>1075188969.0155599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MRE 10ug LPS</c:v>
                </c:pt>
              </c:strCache>
            </c:strRef>
          </c:tx>
          <c:spPr>
            <a:ln w="38100"/>
          </c:spPr>
          <c:marker>
            <c:symbol val="none"/>
          </c:marker>
          <c:xVal>
            <c:numRef>
              <c:f>Sheet1!$A$2:$A$352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Sheet1!$G$2:$G$352</c:f>
              <c:numCache>
                <c:formatCode>General</c:formatCode>
                <c:ptCount val="351"/>
                <c:pt idx="2">
                  <c:v>8319574.9730559802</c:v>
                </c:pt>
                <c:pt idx="3">
                  <c:v>8582868.6180949304</c:v>
                </c:pt>
                <c:pt idx="4">
                  <c:v>8551072.1428240295</c:v>
                </c:pt>
                <c:pt idx="5">
                  <c:v>8146450.1706039403</c:v>
                </c:pt>
                <c:pt idx="6">
                  <c:v>7899340.3335649297</c:v>
                </c:pt>
                <c:pt idx="7">
                  <c:v>7503392.5611661496</c:v>
                </c:pt>
                <c:pt idx="8">
                  <c:v>7340653.1497038696</c:v>
                </c:pt>
                <c:pt idx="9">
                  <c:v>7057704.2319216803</c:v>
                </c:pt>
                <c:pt idx="10">
                  <c:v>6611783.8767560702</c:v>
                </c:pt>
                <c:pt idx="11">
                  <c:v>6029816.0151338596</c:v>
                </c:pt>
                <c:pt idx="12">
                  <c:v>5726346.1894410802</c:v>
                </c:pt>
                <c:pt idx="13">
                  <c:v>5123335.3615857102</c:v>
                </c:pt>
                <c:pt idx="14">
                  <c:v>4504486.5335936397</c:v>
                </c:pt>
                <c:pt idx="15">
                  <c:v>4501644.2160596</c:v>
                </c:pt>
                <c:pt idx="16">
                  <c:v>4566388.3721332401</c:v>
                </c:pt>
                <c:pt idx="17">
                  <c:v>4327421.7525190702</c:v>
                </c:pt>
                <c:pt idx="18">
                  <c:v>4210025.5604930604</c:v>
                </c:pt>
                <c:pt idx="19">
                  <c:v>4751321.9553605299</c:v>
                </c:pt>
                <c:pt idx="20">
                  <c:v>4983428.1931715896</c:v>
                </c:pt>
                <c:pt idx="21">
                  <c:v>5599323.1527059898</c:v>
                </c:pt>
                <c:pt idx="22">
                  <c:v>6245617.9699474704</c:v>
                </c:pt>
                <c:pt idx="23">
                  <c:v>7068364.0381835699</c:v>
                </c:pt>
                <c:pt idx="24">
                  <c:v>7534191.7711798204</c:v>
                </c:pt>
                <c:pt idx="25">
                  <c:v>7744806.6080447203</c:v>
                </c:pt>
                <c:pt idx="26">
                  <c:v>7940587.4030855903</c:v>
                </c:pt>
                <c:pt idx="27">
                  <c:v>8293313.6546155</c:v>
                </c:pt>
                <c:pt idx="28">
                  <c:v>8121672.4794477103</c:v>
                </c:pt>
                <c:pt idx="29">
                  <c:v>7951874.1255382597</c:v>
                </c:pt>
                <c:pt idx="30">
                  <c:v>8105495.3645032002</c:v>
                </c:pt>
                <c:pt idx="31">
                  <c:v>8206794.7582497001</c:v>
                </c:pt>
                <c:pt idx="32">
                  <c:v>7785542.7743351599</c:v>
                </c:pt>
                <c:pt idx="33">
                  <c:v>7841835.8324347502</c:v>
                </c:pt>
                <c:pt idx="34">
                  <c:v>7682947.1588561004</c:v>
                </c:pt>
                <c:pt idx="35">
                  <c:v>7472258.6983816</c:v>
                </c:pt>
                <c:pt idx="36">
                  <c:v>7140508.4825306796</c:v>
                </c:pt>
                <c:pt idx="37">
                  <c:v>7058052.2708034003</c:v>
                </c:pt>
                <c:pt idx="38">
                  <c:v>6932117.97108291</c:v>
                </c:pt>
                <c:pt idx="39">
                  <c:v>6589968.9781314004</c:v>
                </c:pt>
                <c:pt idx="40">
                  <c:v>6131108.7158249496</c:v>
                </c:pt>
                <c:pt idx="41">
                  <c:v>5527720.84584771</c:v>
                </c:pt>
                <c:pt idx="42">
                  <c:v>4722111.23049933</c:v>
                </c:pt>
                <c:pt idx="43">
                  <c:v>4085918.4649015898</c:v>
                </c:pt>
                <c:pt idx="44">
                  <c:v>3927301.9755766001</c:v>
                </c:pt>
                <c:pt idx="45">
                  <c:v>3602820.4179092702</c:v>
                </c:pt>
                <c:pt idx="46">
                  <c:v>2897231.8227226199</c:v>
                </c:pt>
                <c:pt idx="47">
                  <c:v>2991329.4888396999</c:v>
                </c:pt>
                <c:pt idx="48">
                  <c:v>2204561.9400013098</c:v>
                </c:pt>
                <c:pt idx="49">
                  <c:v>958712.14251844701</c:v>
                </c:pt>
                <c:pt idx="50">
                  <c:v>-459992.50418127351</c:v>
                </c:pt>
                <c:pt idx="51">
                  <c:v>-1882958.39616358</c:v>
                </c:pt>
                <c:pt idx="52">
                  <c:v>-4014531.4513259102</c:v>
                </c:pt>
                <c:pt idx="53">
                  <c:v>-5818957.9972554501</c:v>
                </c:pt>
                <c:pt idx="54">
                  <c:v>-7095372.7478123503</c:v>
                </c:pt>
                <c:pt idx="55">
                  <c:v>-7872347.24106545</c:v>
                </c:pt>
                <c:pt idx="56">
                  <c:v>-8618718.8539304696</c:v>
                </c:pt>
                <c:pt idx="57">
                  <c:v>-9461733.7249897607</c:v>
                </c:pt>
                <c:pt idx="58">
                  <c:v>-9694299.5526061691</c:v>
                </c:pt>
                <c:pt idx="59">
                  <c:v>-10450248.9277739</c:v>
                </c:pt>
                <c:pt idx="60">
                  <c:v>-11802788.2596329</c:v>
                </c:pt>
                <c:pt idx="61">
                  <c:v>-12967299.585643301</c:v>
                </c:pt>
                <c:pt idx="62">
                  <c:v>-13935851.6351349</c:v>
                </c:pt>
                <c:pt idx="63">
                  <c:v>-15287027.8147073</c:v>
                </c:pt>
                <c:pt idx="64">
                  <c:v>-16011060.2396066</c:v>
                </c:pt>
                <c:pt idx="65">
                  <c:v>-15893418.635548601</c:v>
                </c:pt>
                <c:pt idx="66">
                  <c:v>-15726895.416756799</c:v>
                </c:pt>
                <c:pt idx="67">
                  <c:v>-15603609.335963299</c:v>
                </c:pt>
                <c:pt idx="68">
                  <c:v>-16097802.237819601</c:v>
                </c:pt>
                <c:pt idx="69">
                  <c:v>-17425972.154902902</c:v>
                </c:pt>
                <c:pt idx="70">
                  <c:v>-19252997.802450199</c:v>
                </c:pt>
                <c:pt idx="71">
                  <c:v>-21208150.840876602</c:v>
                </c:pt>
                <c:pt idx="72">
                  <c:v>-22847190.871926099</c:v>
                </c:pt>
                <c:pt idx="73">
                  <c:v>-24214292.061355598</c:v>
                </c:pt>
                <c:pt idx="74">
                  <c:v>-25015071.521710899</c:v>
                </c:pt>
                <c:pt idx="75">
                  <c:v>-26302993.865549199</c:v>
                </c:pt>
                <c:pt idx="76">
                  <c:v>-27826935.653599501</c:v>
                </c:pt>
                <c:pt idx="77">
                  <c:v>-29812698.265469398</c:v>
                </c:pt>
                <c:pt idx="78">
                  <c:v>-32112588.2782754</c:v>
                </c:pt>
                <c:pt idx="79">
                  <c:v>-34975788.145217597</c:v>
                </c:pt>
                <c:pt idx="80">
                  <c:v>-38042144.554270901</c:v>
                </c:pt>
                <c:pt idx="81">
                  <c:v>-41556333.301320903</c:v>
                </c:pt>
                <c:pt idx="82">
                  <c:v>-44821741.178495899</c:v>
                </c:pt>
                <c:pt idx="83">
                  <c:v>-48466221.404343203</c:v>
                </c:pt>
                <c:pt idx="84">
                  <c:v>-52412669.980451301</c:v>
                </c:pt>
                <c:pt idx="85">
                  <c:v>-56279136.544318199</c:v>
                </c:pt>
                <c:pt idx="86">
                  <c:v>-60135362.733396098</c:v>
                </c:pt>
                <c:pt idx="87">
                  <c:v>-64168040.1734685</c:v>
                </c:pt>
                <c:pt idx="88">
                  <c:v>-67655702.110879704</c:v>
                </c:pt>
                <c:pt idx="89">
                  <c:v>-70512610.505729303</c:v>
                </c:pt>
                <c:pt idx="90">
                  <c:v>-73333220.230030403</c:v>
                </c:pt>
                <c:pt idx="91">
                  <c:v>-75905606.839074701</c:v>
                </c:pt>
                <c:pt idx="92">
                  <c:v>-78983586.854370102</c:v>
                </c:pt>
                <c:pt idx="93">
                  <c:v>-82801060.2525796</c:v>
                </c:pt>
                <c:pt idx="94">
                  <c:v>-86967085.666756794</c:v>
                </c:pt>
                <c:pt idx="95">
                  <c:v>-90853765.2579851</c:v>
                </c:pt>
                <c:pt idx="96">
                  <c:v>-95316649.990121007</c:v>
                </c:pt>
                <c:pt idx="97">
                  <c:v>-99760861.097641498</c:v>
                </c:pt>
                <c:pt idx="98">
                  <c:v>-103771406.834466</c:v>
                </c:pt>
                <c:pt idx="99">
                  <c:v>-108437626.59019101</c:v>
                </c:pt>
                <c:pt idx="100">
                  <c:v>-114134443.01912899</c:v>
                </c:pt>
                <c:pt idx="101">
                  <c:v>-120241677.606279</c:v>
                </c:pt>
                <c:pt idx="102">
                  <c:v>-127279603.859442</c:v>
                </c:pt>
                <c:pt idx="103">
                  <c:v>-134755077.45544201</c:v>
                </c:pt>
                <c:pt idx="104">
                  <c:v>-141939403.14077401</c:v>
                </c:pt>
                <c:pt idx="105">
                  <c:v>-148445499.210448</c:v>
                </c:pt>
                <c:pt idx="106">
                  <c:v>-154232314.92456901</c:v>
                </c:pt>
                <c:pt idx="107">
                  <c:v>-159650120.18333</c:v>
                </c:pt>
                <c:pt idx="108">
                  <c:v>-165040707.016725</c:v>
                </c:pt>
                <c:pt idx="109">
                  <c:v>-170657965.32693201</c:v>
                </c:pt>
                <c:pt idx="110">
                  <c:v>-176454597.52233201</c:v>
                </c:pt>
                <c:pt idx="111">
                  <c:v>-182107552.12810001</c:v>
                </c:pt>
                <c:pt idx="112">
                  <c:v>-187957728.76684201</c:v>
                </c:pt>
                <c:pt idx="113">
                  <c:v>-193614699.20585999</c:v>
                </c:pt>
                <c:pt idx="114">
                  <c:v>-199134908.212511</c:v>
                </c:pt>
                <c:pt idx="115">
                  <c:v>-205084365.173282</c:v>
                </c:pt>
                <c:pt idx="116">
                  <c:v>-211321846.61886001</c:v>
                </c:pt>
                <c:pt idx="117">
                  <c:v>-217636521.303588</c:v>
                </c:pt>
                <c:pt idx="118">
                  <c:v>-224752354.72181201</c:v>
                </c:pt>
                <c:pt idx="119">
                  <c:v>-232574528.588449</c:v>
                </c:pt>
                <c:pt idx="120">
                  <c:v>-240751657.49406901</c:v>
                </c:pt>
                <c:pt idx="121">
                  <c:v>-248866094.78061</c:v>
                </c:pt>
                <c:pt idx="122">
                  <c:v>-256819675.63528001</c:v>
                </c:pt>
                <c:pt idx="123">
                  <c:v>-264054422.33809099</c:v>
                </c:pt>
                <c:pt idx="124">
                  <c:v>-271567823.24812502</c:v>
                </c:pt>
                <c:pt idx="125">
                  <c:v>-279260151.83965802</c:v>
                </c:pt>
                <c:pt idx="126">
                  <c:v>-287452451.670892</c:v>
                </c:pt>
                <c:pt idx="127">
                  <c:v>-296545413.65949702</c:v>
                </c:pt>
                <c:pt idx="128">
                  <c:v>-306478131.00117302</c:v>
                </c:pt>
                <c:pt idx="129">
                  <c:v>-316322946.21503001</c:v>
                </c:pt>
                <c:pt idx="130">
                  <c:v>-325779564.21466303</c:v>
                </c:pt>
                <c:pt idx="131">
                  <c:v>-335677923.87186098</c:v>
                </c:pt>
                <c:pt idx="132">
                  <c:v>-344637470.95580798</c:v>
                </c:pt>
                <c:pt idx="133">
                  <c:v>-353884373.219019</c:v>
                </c:pt>
                <c:pt idx="134">
                  <c:v>-363073269.00194401</c:v>
                </c:pt>
                <c:pt idx="135">
                  <c:v>-372464964.364025</c:v>
                </c:pt>
                <c:pt idx="136">
                  <c:v>-381004856.87328303</c:v>
                </c:pt>
                <c:pt idx="137">
                  <c:v>-390301733.95028001</c:v>
                </c:pt>
                <c:pt idx="138">
                  <c:v>-399052680.807042</c:v>
                </c:pt>
                <c:pt idx="139">
                  <c:v>-407399813.32027102</c:v>
                </c:pt>
                <c:pt idx="140">
                  <c:v>-416069997.30832702</c:v>
                </c:pt>
                <c:pt idx="141">
                  <c:v>-425020843.42022997</c:v>
                </c:pt>
                <c:pt idx="142">
                  <c:v>-433456324.26497197</c:v>
                </c:pt>
                <c:pt idx="143">
                  <c:v>-442137663.34539098</c:v>
                </c:pt>
                <c:pt idx="144">
                  <c:v>-450741809.18665802</c:v>
                </c:pt>
                <c:pt idx="145">
                  <c:v>-459697340.43735403</c:v>
                </c:pt>
                <c:pt idx="146">
                  <c:v>-469014073.57875699</c:v>
                </c:pt>
                <c:pt idx="147">
                  <c:v>-478204977.27830702</c:v>
                </c:pt>
                <c:pt idx="148">
                  <c:v>-487033340.47606701</c:v>
                </c:pt>
                <c:pt idx="149">
                  <c:v>-496127641.07575601</c:v>
                </c:pt>
                <c:pt idx="150">
                  <c:v>-504512031.59747702</c:v>
                </c:pt>
                <c:pt idx="151">
                  <c:v>-512336436.48258501</c:v>
                </c:pt>
                <c:pt idx="152">
                  <c:v>-520147009.05316401</c:v>
                </c:pt>
                <c:pt idx="153">
                  <c:v>-527963382.27177101</c:v>
                </c:pt>
                <c:pt idx="154">
                  <c:v>-536253846.91579801</c:v>
                </c:pt>
                <c:pt idx="155">
                  <c:v>-545165650.20443106</c:v>
                </c:pt>
                <c:pt idx="156">
                  <c:v>-555149011.665434</c:v>
                </c:pt>
                <c:pt idx="157">
                  <c:v>-565351459.14044297</c:v>
                </c:pt>
                <c:pt idx="158">
                  <c:v>-575516425.50511205</c:v>
                </c:pt>
                <c:pt idx="159">
                  <c:v>-585143493.31604803</c:v>
                </c:pt>
                <c:pt idx="160">
                  <c:v>-593947761.51430404</c:v>
                </c:pt>
                <c:pt idx="161">
                  <c:v>-602142738.56770396</c:v>
                </c:pt>
                <c:pt idx="162">
                  <c:v>-609837744.381405</c:v>
                </c:pt>
                <c:pt idx="163">
                  <c:v>-617847546.90158296</c:v>
                </c:pt>
                <c:pt idx="164">
                  <c:v>-625323020.49758303</c:v>
                </c:pt>
                <c:pt idx="165">
                  <c:v>-633396183.94238198</c:v>
                </c:pt>
                <c:pt idx="166">
                  <c:v>-640924532.67618203</c:v>
                </c:pt>
                <c:pt idx="167">
                  <c:v>-648062899.38097894</c:v>
                </c:pt>
                <c:pt idx="168">
                  <c:v>-653686627.64475703</c:v>
                </c:pt>
                <c:pt idx="169">
                  <c:v>-658922827.99985099</c:v>
                </c:pt>
                <c:pt idx="170">
                  <c:v>-662932860.60242701</c:v>
                </c:pt>
                <c:pt idx="171">
                  <c:v>-666832234.68876398</c:v>
                </c:pt>
                <c:pt idx="172">
                  <c:v>-670340288.13501406</c:v>
                </c:pt>
                <c:pt idx="173">
                  <c:v>-674400072.44952798</c:v>
                </c:pt>
                <c:pt idx="174">
                  <c:v>-679091681.19547105</c:v>
                </c:pt>
                <c:pt idx="175">
                  <c:v>-684034279.51957595</c:v>
                </c:pt>
                <c:pt idx="176">
                  <c:v>-688759576.644454</c:v>
                </c:pt>
                <c:pt idx="177">
                  <c:v>-694208169.95813596</c:v>
                </c:pt>
                <c:pt idx="178">
                  <c:v>-699295784.48295701</c:v>
                </c:pt>
                <c:pt idx="179">
                  <c:v>-704292819.65779305</c:v>
                </c:pt>
                <c:pt idx="180">
                  <c:v>-709074784.65187395</c:v>
                </c:pt>
                <c:pt idx="181">
                  <c:v>-713527228.21755803</c:v>
                </c:pt>
                <c:pt idx="182">
                  <c:v>-717418124.43369997</c:v>
                </c:pt>
                <c:pt idx="183">
                  <c:v>-721630287.30989003</c:v>
                </c:pt>
                <c:pt idx="184">
                  <c:v>-725089481.45159101</c:v>
                </c:pt>
                <c:pt idx="185">
                  <c:v>-728595750.08306301</c:v>
                </c:pt>
                <c:pt idx="186">
                  <c:v>-732620061.20386398</c:v>
                </c:pt>
                <c:pt idx="187">
                  <c:v>-736657535.33365202</c:v>
                </c:pt>
                <c:pt idx="188">
                  <c:v>-739832943.92564404</c:v>
                </c:pt>
                <c:pt idx="189">
                  <c:v>-742350648.27192605</c:v>
                </c:pt>
                <c:pt idx="190">
                  <c:v>-744580551.23524797</c:v>
                </c:pt>
                <c:pt idx="191">
                  <c:v>-745540558.48398995</c:v>
                </c:pt>
                <c:pt idx="192">
                  <c:v>-746511720.82509398</c:v>
                </c:pt>
                <c:pt idx="193">
                  <c:v>-747671181.125283</c:v>
                </c:pt>
                <c:pt idx="194">
                  <c:v>-749225531.69511402</c:v>
                </c:pt>
                <c:pt idx="195">
                  <c:v>-750702689.02579498</c:v>
                </c:pt>
                <c:pt idx="196">
                  <c:v>-752993498.79341698</c:v>
                </c:pt>
                <c:pt idx="197">
                  <c:v>-754957910.55850506</c:v>
                </c:pt>
                <c:pt idx="198">
                  <c:v>-757274153.93671501</c:v>
                </c:pt>
                <c:pt idx="199">
                  <c:v>-759121437.23199296</c:v>
                </c:pt>
                <c:pt idx="200">
                  <c:v>-760465179.65801501</c:v>
                </c:pt>
                <c:pt idx="201">
                  <c:v>-761248044.04003501</c:v>
                </c:pt>
                <c:pt idx="202">
                  <c:v>-761861797.22183597</c:v>
                </c:pt>
                <c:pt idx="203">
                  <c:v>-762548727.80953705</c:v>
                </c:pt>
                <c:pt idx="204">
                  <c:v>-763483970.75323296</c:v>
                </c:pt>
                <c:pt idx="205">
                  <c:v>-764413859.25259495</c:v>
                </c:pt>
                <c:pt idx="206">
                  <c:v>-766665626.19694805</c:v>
                </c:pt>
                <c:pt idx="207">
                  <c:v>-768578501.43532002</c:v>
                </c:pt>
                <c:pt idx="208">
                  <c:v>-770015277.33164704</c:v>
                </c:pt>
                <c:pt idx="209">
                  <c:v>-771238990.96384501</c:v>
                </c:pt>
                <c:pt idx="210">
                  <c:v>-772822567.87566698</c:v>
                </c:pt>
                <c:pt idx="211">
                  <c:v>-773462647.07544398</c:v>
                </c:pt>
                <c:pt idx="212">
                  <c:v>-775141711.57789099</c:v>
                </c:pt>
                <c:pt idx="213">
                  <c:v>-776909570.61554599</c:v>
                </c:pt>
                <c:pt idx="214">
                  <c:v>-779443115.19298303</c:v>
                </c:pt>
                <c:pt idx="215">
                  <c:v>-781801747.92217195</c:v>
                </c:pt>
                <c:pt idx="216">
                  <c:v>-784353140.64738905</c:v>
                </c:pt>
                <c:pt idx="217">
                  <c:v>-787060481.56383801</c:v>
                </c:pt>
                <c:pt idx="218">
                  <c:v>-789667203.54717505</c:v>
                </c:pt>
                <c:pt idx="219">
                  <c:v>-792314976.27040696</c:v>
                </c:pt>
                <c:pt idx="220">
                  <c:v>-794595077.14936197</c:v>
                </c:pt>
                <c:pt idx="221">
                  <c:v>-797744382.825225</c:v>
                </c:pt>
                <c:pt idx="222">
                  <c:v>-800133134.30379295</c:v>
                </c:pt>
                <c:pt idx="223">
                  <c:v>-802757481.33306301</c:v>
                </c:pt>
                <c:pt idx="224">
                  <c:v>-805034904.98985004</c:v>
                </c:pt>
                <c:pt idx="225">
                  <c:v>-807714804.37908697</c:v>
                </c:pt>
                <c:pt idx="226">
                  <c:v>-809432688.60295701</c:v>
                </c:pt>
                <c:pt idx="227">
                  <c:v>-811595214.80840695</c:v>
                </c:pt>
                <c:pt idx="228">
                  <c:v>-814604189.42234695</c:v>
                </c:pt>
                <c:pt idx="229">
                  <c:v>-818100418.47069299</c:v>
                </c:pt>
                <c:pt idx="230">
                  <c:v>-821993099.50161195</c:v>
                </c:pt>
                <c:pt idx="231">
                  <c:v>-826975633.05637598</c:v>
                </c:pt>
                <c:pt idx="232">
                  <c:v>-831594956.80380797</c:v>
                </c:pt>
                <c:pt idx="233">
                  <c:v>-836175683.93166399</c:v>
                </c:pt>
                <c:pt idx="234">
                  <c:v>-841046220.35910499</c:v>
                </c:pt>
                <c:pt idx="235">
                  <c:v>-846127588.03220403</c:v>
                </c:pt>
                <c:pt idx="236">
                  <c:v>-851540708.15217197</c:v>
                </c:pt>
                <c:pt idx="237">
                  <c:v>-858929841.33328402</c:v>
                </c:pt>
                <c:pt idx="238">
                  <c:v>-866935628.02021205</c:v>
                </c:pt>
                <c:pt idx="239">
                  <c:v>-875715578.11711705</c:v>
                </c:pt>
                <c:pt idx="240">
                  <c:v>-885825215.22366703</c:v>
                </c:pt>
                <c:pt idx="241">
                  <c:v>-895607561.92029297</c:v>
                </c:pt>
                <c:pt idx="242">
                  <c:v>-905216781.58344805</c:v>
                </c:pt>
                <c:pt idx="243">
                  <c:v>-915897336.31712604</c:v>
                </c:pt>
                <c:pt idx="244">
                  <c:v>-926161806.10567105</c:v>
                </c:pt>
                <c:pt idx="245">
                  <c:v>-936723447.55476201</c:v>
                </c:pt>
                <c:pt idx="246">
                  <c:v>-947859576.26053596</c:v>
                </c:pt>
                <c:pt idx="247">
                  <c:v>-958955992.83749795</c:v>
                </c:pt>
                <c:pt idx="248">
                  <c:v>-969800750.530756</c:v>
                </c:pt>
                <c:pt idx="249">
                  <c:v>-981599491.72288001</c:v>
                </c:pt>
                <c:pt idx="250">
                  <c:v>-993173792.45666397</c:v>
                </c:pt>
                <c:pt idx="251">
                  <c:v>-1004697225.96927</c:v>
                </c:pt>
                <c:pt idx="252">
                  <c:v>-1016697428.12947</c:v>
                </c:pt>
                <c:pt idx="253">
                  <c:v>-1028103063.86673</c:v>
                </c:pt>
                <c:pt idx="254">
                  <c:v>-1038748591.6103899</c:v>
                </c:pt>
                <c:pt idx="255">
                  <c:v>-1049660949.16336</c:v>
                </c:pt>
                <c:pt idx="256">
                  <c:v>-1059850010.52754</c:v>
                </c:pt>
                <c:pt idx="257">
                  <c:v>-1069289449.68493</c:v>
                </c:pt>
                <c:pt idx="258">
                  <c:v>-1077633012.5685999</c:v>
                </c:pt>
                <c:pt idx="259">
                  <c:v>-1086286687.0199599</c:v>
                </c:pt>
                <c:pt idx="260">
                  <c:v>-1093542851.5001099</c:v>
                </c:pt>
                <c:pt idx="261">
                  <c:v>-1100355489.50791</c:v>
                </c:pt>
                <c:pt idx="262">
                  <c:v>-1105868559.25545</c:v>
                </c:pt>
                <c:pt idx="263">
                  <c:v>-1110908206.88311</c:v>
                </c:pt>
                <c:pt idx="264">
                  <c:v>-1114982046.6140001</c:v>
                </c:pt>
                <c:pt idx="265">
                  <c:v>-1119027552.41029</c:v>
                </c:pt>
                <c:pt idx="266">
                  <c:v>-1122795073.3048999</c:v>
                </c:pt>
                <c:pt idx="267">
                  <c:v>-1125872317.0841</c:v>
                </c:pt>
                <c:pt idx="268">
                  <c:v>-1127563429.0862999</c:v>
                </c:pt>
                <c:pt idx="269">
                  <c:v>-1127489805.4767101</c:v>
                </c:pt>
                <c:pt idx="270">
                  <c:v>-1125921399.4905</c:v>
                </c:pt>
                <c:pt idx="271">
                  <c:v>-1123786314.8122599</c:v>
                </c:pt>
                <c:pt idx="272">
                  <c:v>-1120816829.2252901</c:v>
                </c:pt>
                <c:pt idx="273">
                  <c:v>-1117015843.0535901</c:v>
                </c:pt>
                <c:pt idx="274">
                  <c:v>-1112746119.90081</c:v>
                </c:pt>
                <c:pt idx="275">
                  <c:v>-1105950660.73524</c:v>
                </c:pt>
                <c:pt idx="276">
                  <c:v>-1096598677.5019701</c:v>
                </c:pt>
                <c:pt idx="277">
                  <c:v>-1084305542.6163299</c:v>
                </c:pt>
                <c:pt idx="278">
                  <c:v>-1069673631.0659</c:v>
                </c:pt>
                <c:pt idx="279">
                  <c:v>-1052657653.1756999</c:v>
                </c:pt>
                <c:pt idx="280">
                  <c:v>-1035242769.18261</c:v>
                </c:pt>
                <c:pt idx="281">
                  <c:v>-1015862134.8133399</c:v>
                </c:pt>
                <c:pt idx="282">
                  <c:v>-996703932.98579299</c:v>
                </c:pt>
                <c:pt idx="283">
                  <c:v>-975291063.88987398</c:v>
                </c:pt>
                <c:pt idx="284">
                  <c:v>-949314869.61018503</c:v>
                </c:pt>
                <c:pt idx="285">
                  <c:v>-918282518.16613805</c:v>
                </c:pt>
                <c:pt idx="286">
                  <c:v>-883539313.696684</c:v>
                </c:pt>
                <c:pt idx="287">
                  <c:v>-848085529.84372103</c:v>
                </c:pt>
                <c:pt idx="288">
                  <c:v>-813835603.55855095</c:v>
                </c:pt>
                <c:pt idx="289">
                  <c:v>-783252356.13302898</c:v>
                </c:pt>
                <c:pt idx="290">
                  <c:v>-754656053.75916803</c:v>
                </c:pt>
                <c:pt idx="291">
                  <c:v>-728844731.74460101</c:v>
                </c:pt>
                <c:pt idx="292">
                  <c:v>-702717051.31062496</c:v>
                </c:pt>
                <c:pt idx="293">
                  <c:v>-673803721.21181405</c:v>
                </c:pt>
                <c:pt idx="294">
                  <c:v>-641023812.99821103</c:v>
                </c:pt>
                <c:pt idx="295">
                  <c:v>-604400752.36378002</c:v>
                </c:pt>
                <c:pt idx="296">
                  <c:v>-563895273.38340402</c:v>
                </c:pt>
                <c:pt idx="297">
                  <c:v>-518707555.93466997</c:v>
                </c:pt>
                <c:pt idx="298">
                  <c:v>-466617792.412844</c:v>
                </c:pt>
                <c:pt idx="299">
                  <c:v>-413090323.40366101</c:v>
                </c:pt>
                <c:pt idx="300">
                  <c:v>-362547919.92711902</c:v>
                </c:pt>
                <c:pt idx="301">
                  <c:v>-311541929.40380001</c:v>
                </c:pt>
                <c:pt idx="302">
                  <c:v>-254457305.95015001</c:v>
                </c:pt>
                <c:pt idx="303">
                  <c:v>-196712468.35500699</c:v>
                </c:pt>
                <c:pt idx="304">
                  <c:v>-132833229.804447</c:v>
                </c:pt>
                <c:pt idx="305">
                  <c:v>-68002283.393863395</c:v>
                </c:pt>
                <c:pt idx="306">
                  <c:v>-5091767.9375446597</c:v>
                </c:pt>
                <c:pt idx="307">
                  <c:v>49496048.376183704</c:v>
                </c:pt>
                <c:pt idx="308">
                  <c:v>96994320.106022894</c:v>
                </c:pt>
                <c:pt idx="309">
                  <c:v>137242793.19508901</c:v>
                </c:pt>
                <c:pt idx="310">
                  <c:v>176793150.85717899</c:v>
                </c:pt>
                <c:pt idx="311">
                  <c:v>217007634.37981501</c:v>
                </c:pt>
                <c:pt idx="312">
                  <c:v>260908779.25088701</c:v>
                </c:pt>
                <c:pt idx="313">
                  <c:v>305708950.19911802</c:v>
                </c:pt>
                <c:pt idx="314">
                  <c:v>350853311.52220201</c:v>
                </c:pt>
                <c:pt idx="315">
                  <c:v>400007705.44786203</c:v>
                </c:pt>
                <c:pt idx="316">
                  <c:v>450544791.66371101</c:v>
                </c:pt>
                <c:pt idx="317">
                  <c:v>499209179.56551498</c:v>
                </c:pt>
                <c:pt idx="318">
                  <c:v>545822536.41003501</c:v>
                </c:pt>
                <c:pt idx="319">
                  <c:v>594771806.77896404</c:v>
                </c:pt>
                <c:pt idx="320">
                  <c:v>644302499.15366197</c:v>
                </c:pt>
                <c:pt idx="321">
                  <c:v>693937491.64195299</c:v>
                </c:pt>
                <c:pt idx="322">
                  <c:v>740958027.94953501</c:v>
                </c:pt>
                <c:pt idx="323">
                  <c:v>784751805.056615</c:v>
                </c:pt>
                <c:pt idx="324">
                  <c:v>821752372.60842299</c:v>
                </c:pt>
                <c:pt idx="325">
                  <c:v>849931400.16063297</c:v>
                </c:pt>
                <c:pt idx="326">
                  <c:v>872079427.02690101</c:v>
                </c:pt>
                <c:pt idx="327">
                  <c:v>889221252.95077503</c:v>
                </c:pt>
                <c:pt idx="328">
                  <c:v>908681200.02673995</c:v>
                </c:pt>
                <c:pt idx="329">
                  <c:v>930389530.33570695</c:v>
                </c:pt>
                <c:pt idx="330">
                  <c:v>951021115.354357</c:v>
                </c:pt>
                <c:pt idx="331">
                  <c:v>971078640.72819602</c:v>
                </c:pt>
                <c:pt idx="332">
                  <c:v>993737533.64103794</c:v>
                </c:pt>
                <c:pt idx="333">
                  <c:v>1013915310.91055</c:v>
                </c:pt>
                <c:pt idx="334">
                  <c:v>1028902214.6835999</c:v>
                </c:pt>
                <c:pt idx="335">
                  <c:v>1043214848.89878</c:v>
                </c:pt>
                <c:pt idx="336">
                  <c:v>1056271791.55032</c:v>
                </c:pt>
                <c:pt idx="337">
                  <c:v>1070716334.7327</c:v>
                </c:pt>
                <c:pt idx="338">
                  <c:v>1082373406.2518101</c:v>
                </c:pt>
                <c:pt idx="339">
                  <c:v>1090097749.9584301</c:v>
                </c:pt>
                <c:pt idx="340">
                  <c:v>1095098020.11005</c:v>
                </c:pt>
                <c:pt idx="341">
                  <c:v>1098721937.78231</c:v>
                </c:pt>
                <c:pt idx="342">
                  <c:v>1097094037.97016</c:v>
                </c:pt>
                <c:pt idx="343">
                  <c:v>1092050820.71295</c:v>
                </c:pt>
                <c:pt idx="344">
                  <c:v>1088551654.15694</c:v>
                </c:pt>
                <c:pt idx="345">
                  <c:v>1086794913.0280099</c:v>
                </c:pt>
                <c:pt idx="346">
                  <c:v>1083136228.6512201</c:v>
                </c:pt>
                <c:pt idx="347">
                  <c:v>1079330297.0552399</c:v>
                </c:pt>
                <c:pt idx="348">
                  <c:v>1075188969.0155599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660160"/>
        <c:axId val="112295936"/>
      </c:scatterChart>
      <c:valAx>
        <c:axId val="90660160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wavelength (nm)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low"/>
        <c:spPr>
          <a:ln>
            <a:noFill/>
          </a:ln>
        </c:spPr>
        <c:crossAx val="112295936"/>
        <c:crosses val="autoZero"/>
        <c:crossBetween val="midCat"/>
      </c:valAx>
      <c:valAx>
        <c:axId val="11229593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MRE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crossAx val="9066016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562519703974201E-2"/>
          <c:y val="2.9630767129319498E-2"/>
          <c:w val="0.62478931973012997"/>
          <c:h val="0.8302627911800849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SDS_results!$T$1</c:f>
              <c:strCache>
                <c:ptCount val="1"/>
                <c:pt idx="0">
                  <c:v>No SUVs</c:v>
                </c:pt>
              </c:strCache>
            </c:strRef>
          </c:tx>
          <c:spPr>
            <a:ln>
              <a:solidFill>
                <a:srgbClr val="000090"/>
              </a:solidFill>
            </a:ln>
          </c:spPr>
          <c:marker>
            <c:symbol val="none"/>
          </c:marker>
          <c:xVal>
            <c:numRef>
              <c:f>SDS_results!$S$2:$S$402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259.39999999999992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258.39999999999992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257.39999999999992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256.39999999999992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SDS_results!$T$2:$T$402</c:f>
              <c:numCache>
                <c:formatCode>General</c:formatCode>
                <c:ptCount val="401"/>
                <c:pt idx="0">
                  <c:v>-2.83892E-2</c:v>
                </c:pt>
                <c:pt idx="1">
                  <c:v>-2.5013400000000002E-2</c:v>
                </c:pt>
                <c:pt idx="2">
                  <c:v>1.7325699999999999E-3</c:v>
                </c:pt>
                <c:pt idx="3">
                  <c:v>1.8135200000000001E-3</c:v>
                </c:pt>
                <c:pt idx="4">
                  <c:v>2.09423E-2</c:v>
                </c:pt>
                <c:pt idx="5">
                  <c:v>-1.26543E-2</c:v>
                </c:pt>
                <c:pt idx="6">
                  <c:v>-9.2747200000000002E-3</c:v>
                </c:pt>
                <c:pt idx="7">
                  <c:v>-7.3735500000000004E-3</c:v>
                </c:pt>
                <c:pt idx="8">
                  <c:v>-5.7973599999999997E-3</c:v>
                </c:pt>
                <c:pt idx="9">
                  <c:v>1.7972100000000001E-2</c:v>
                </c:pt>
                <c:pt idx="10">
                  <c:v>7.0909399999999996E-3</c:v>
                </c:pt>
                <c:pt idx="11">
                  <c:v>4.6508499999999998E-3</c:v>
                </c:pt>
                <c:pt idx="12">
                  <c:v>1.0203499999999999E-4</c:v>
                </c:pt>
                <c:pt idx="13">
                  <c:v>-5.1193100000000002E-3</c:v>
                </c:pt>
                <c:pt idx="14">
                  <c:v>-6.1587200000000003E-3</c:v>
                </c:pt>
                <c:pt idx="15">
                  <c:v>-7.9438500000000006E-3</c:v>
                </c:pt>
                <c:pt idx="16">
                  <c:v>-1.16782E-2</c:v>
                </c:pt>
                <c:pt idx="17">
                  <c:v>-2.4832E-2</c:v>
                </c:pt>
                <c:pt idx="18">
                  <c:v>-2.2193000000000001E-2</c:v>
                </c:pt>
                <c:pt idx="19">
                  <c:v>-1.9563199999999999E-2</c:v>
                </c:pt>
                <c:pt idx="20">
                  <c:v>-2.3513300000000001E-2</c:v>
                </c:pt>
                <c:pt idx="21">
                  <c:v>-2.09769E-2</c:v>
                </c:pt>
                <c:pt idx="22">
                  <c:v>-3.3407300000000001E-2</c:v>
                </c:pt>
                <c:pt idx="23">
                  <c:v>-2.65484E-2</c:v>
                </c:pt>
                <c:pt idx="24">
                  <c:v>-4.2297099999999997E-2</c:v>
                </c:pt>
                <c:pt idx="25">
                  <c:v>-6.4840400000000006E-2</c:v>
                </c:pt>
                <c:pt idx="26">
                  <c:v>-5.3628700000000001E-2</c:v>
                </c:pt>
                <c:pt idx="27">
                  <c:v>-5.9321899999999997E-2</c:v>
                </c:pt>
                <c:pt idx="28">
                  <c:v>-6.6802600000000004E-2</c:v>
                </c:pt>
                <c:pt idx="29">
                  <c:v>-6.5697900000000004E-2</c:v>
                </c:pt>
                <c:pt idx="30">
                  <c:v>-7.3527400000000007E-2</c:v>
                </c:pt>
                <c:pt idx="31">
                  <c:v>-4.9406199999999997E-2</c:v>
                </c:pt>
                <c:pt idx="32">
                  <c:v>-4.7879999999999999E-2</c:v>
                </c:pt>
                <c:pt idx="33">
                  <c:v>-5.8807400000000003E-2</c:v>
                </c:pt>
                <c:pt idx="34">
                  <c:v>-5.2710800000000002E-2</c:v>
                </c:pt>
                <c:pt idx="35">
                  <c:v>-6.41568E-2</c:v>
                </c:pt>
                <c:pt idx="36">
                  <c:v>-7.8471399999999997E-2</c:v>
                </c:pt>
                <c:pt idx="37">
                  <c:v>-7.3959200000000003E-2</c:v>
                </c:pt>
                <c:pt idx="38">
                  <c:v>-6.9708099999999995E-2</c:v>
                </c:pt>
                <c:pt idx="39">
                  <c:v>-7.3786199999999996E-2</c:v>
                </c:pt>
                <c:pt idx="40">
                  <c:v>-7.5967999999999994E-2</c:v>
                </c:pt>
                <c:pt idx="41">
                  <c:v>-6.4308500000000005E-2</c:v>
                </c:pt>
                <c:pt idx="42">
                  <c:v>-6.36322E-2</c:v>
                </c:pt>
                <c:pt idx="43">
                  <c:v>-5.6721000000000001E-2</c:v>
                </c:pt>
                <c:pt idx="44">
                  <c:v>-6.8891400000000005E-2</c:v>
                </c:pt>
                <c:pt idx="45">
                  <c:v>-9.3392600000000006E-2</c:v>
                </c:pt>
                <c:pt idx="46">
                  <c:v>-9.4803799999999994E-2</c:v>
                </c:pt>
                <c:pt idx="47">
                  <c:v>-0.108935</c:v>
                </c:pt>
                <c:pt idx="48">
                  <c:v>-0.11025500000000001</c:v>
                </c:pt>
                <c:pt idx="49">
                  <c:v>-0.103145</c:v>
                </c:pt>
                <c:pt idx="50">
                  <c:v>-0.105042</c:v>
                </c:pt>
                <c:pt idx="51">
                  <c:v>-0.108985</c:v>
                </c:pt>
                <c:pt idx="52">
                  <c:v>-0.115729</c:v>
                </c:pt>
                <c:pt idx="53">
                  <c:v>-0.141037</c:v>
                </c:pt>
                <c:pt idx="54">
                  <c:v>-0.15390599999999999</c:v>
                </c:pt>
                <c:pt idx="55">
                  <c:v>-0.16067000000000001</c:v>
                </c:pt>
                <c:pt idx="56">
                  <c:v>-0.179731</c:v>
                </c:pt>
                <c:pt idx="57">
                  <c:v>-0.176616</c:v>
                </c:pt>
                <c:pt idx="58">
                  <c:v>-0.15298800000000001</c:v>
                </c:pt>
                <c:pt idx="59">
                  <c:v>-0.15155099999999999</c:v>
                </c:pt>
                <c:pt idx="60">
                  <c:v>-0.141846</c:v>
                </c:pt>
                <c:pt idx="61">
                  <c:v>-0.135965</c:v>
                </c:pt>
                <c:pt idx="62">
                  <c:v>-0.15190600000000001</c:v>
                </c:pt>
                <c:pt idx="63">
                  <c:v>-0.15026200000000001</c:v>
                </c:pt>
                <c:pt idx="64">
                  <c:v>-0.157585</c:v>
                </c:pt>
                <c:pt idx="65">
                  <c:v>-0.158417</c:v>
                </c:pt>
                <c:pt idx="66">
                  <c:v>-0.153526</c:v>
                </c:pt>
                <c:pt idx="67">
                  <c:v>-0.148948</c:v>
                </c:pt>
                <c:pt idx="68">
                  <c:v>-0.14047499999999999</c:v>
                </c:pt>
                <c:pt idx="69">
                  <c:v>-0.15310000000000001</c:v>
                </c:pt>
                <c:pt idx="70">
                  <c:v>-0.15913099999999999</c:v>
                </c:pt>
                <c:pt idx="71">
                  <c:v>-0.16451499999999999</c:v>
                </c:pt>
                <c:pt idx="72">
                  <c:v>-0.187301</c:v>
                </c:pt>
                <c:pt idx="73">
                  <c:v>-0.21191099999999999</c:v>
                </c:pt>
                <c:pt idx="74">
                  <c:v>-0.21639800000000001</c:v>
                </c:pt>
                <c:pt idx="75">
                  <c:v>-0.23125399999999999</c:v>
                </c:pt>
                <c:pt idx="76">
                  <c:v>-0.250606</c:v>
                </c:pt>
                <c:pt idx="77">
                  <c:v>-0.24549000000000001</c:v>
                </c:pt>
                <c:pt idx="78">
                  <c:v>-0.248783</c:v>
                </c:pt>
                <c:pt idx="79">
                  <c:v>-0.26779799999999998</c:v>
                </c:pt>
                <c:pt idx="80">
                  <c:v>-0.27873799999999999</c:v>
                </c:pt>
                <c:pt idx="81">
                  <c:v>-0.302788</c:v>
                </c:pt>
                <c:pt idx="82">
                  <c:v>-0.30675200000000002</c:v>
                </c:pt>
                <c:pt idx="83">
                  <c:v>-0.32336799999999999</c:v>
                </c:pt>
                <c:pt idx="84">
                  <c:v>-0.32638200000000001</c:v>
                </c:pt>
                <c:pt idx="85">
                  <c:v>-0.34040999999999999</c:v>
                </c:pt>
                <c:pt idx="86">
                  <c:v>-0.33446500000000001</c:v>
                </c:pt>
                <c:pt idx="87">
                  <c:v>-0.33235399999999998</c:v>
                </c:pt>
                <c:pt idx="88">
                  <c:v>-0.32349600000000001</c:v>
                </c:pt>
                <c:pt idx="89">
                  <c:v>-0.32530100000000001</c:v>
                </c:pt>
                <c:pt idx="90">
                  <c:v>-0.34818100000000002</c:v>
                </c:pt>
                <c:pt idx="91">
                  <c:v>-0.370452</c:v>
                </c:pt>
                <c:pt idx="92">
                  <c:v>-0.36994300000000002</c:v>
                </c:pt>
                <c:pt idx="93">
                  <c:v>-0.37615599999999999</c:v>
                </c:pt>
                <c:pt idx="94">
                  <c:v>-0.37975599999999998</c:v>
                </c:pt>
                <c:pt idx="95">
                  <c:v>-0.391731</c:v>
                </c:pt>
                <c:pt idx="96">
                  <c:v>-0.408134</c:v>
                </c:pt>
                <c:pt idx="97">
                  <c:v>-0.435056</c:v>
                </c:pt>
                <c:pt idx="98">
                  <c:v>-0.44121199999999999</c:v>
                </c:pt>
                <c:pt idx="99">
                  <c:v>-0.46592099999999997</c:v>
                </c:pt>
                <c:pt idx="100">
                  <c:v>-0.49418000000000001</c:v>
                </c:pt>
                <c:pt idx="101">
                  <c:v>-0.52843099999999998</c:v>
                </c:pt>
                <c:pt idx="102">
                  <c:v>-0.55707099999999998</c:v>
                </c:pt>
                <c:pt idx="103">
                  <c:v>-0.57376400000000005</c:v>
                </c:pt>
                <c:pt idx="104">
                  <c:v>-0.60014699999999999</c:v>
                </c:pt>
                <c:pt idx="105">
                  <c:v>-0.62207400000000002</c:v>
                </c:pt>
                <c:pt idx="106">
                  <c:v>-0.62476699999999996</c:v>
                </c:pt>
                <c:pt idx="107">
                  <c:v>-0.63999899999999998</c:v>
                </c:pt>
                <c:pt idx="108">
                  <c:v>-0.67303900000000005</c:v>
                </c:pt>
                <c:pt idx="109">
                  <c:v>-0.69238100000000002</c:v>
                </c:pt>
                <c:pt idx="110">
                  <c:v>-0.69250400000000001</c:v>
                </c:pt>
                <c:pt idx="111">
                  <c:v>-0.71549700000000005</c:v>
                </c:pt>
                <c:pt idx="112">
                  <c:v>-0.72362800000000005</c:v>
                </c:pt>
                <c:pt idx="113">
                  <c:v>-0.74000500000000002</c:v>
                </c:pt>
                <c:pt idx="114">
                  <c:v>-0.75387400000000004</c:v>
                </c:pt>
                <c:pt idx="115">
                  <c:v>-0.77087899999999998</c:v>
                </c:pt>
                <c:pt idx="116">
                  <c:v>-0.78562200000000004</c:v>
                </c:pt>
                <c:pt idx="117">
                  <c:v>-0.83350900000000006</c:v>
                </c:pt>
                <c:pt idx="118">
                  <c:v>-0.84733899999999995</c:v>
                </c:pt>
                <c:pt idx="119">
                  <c:v>-0.877664</c:v>
                </c:pt>
                <c:pt idx="120">
                  <c:v>-0.91718500000000003</c:v>
                </c:pt>
                <c:pt idx="121">
                  <c:v>-0.95890699999999995</c:v>
                </c:pt>
                <c:pt idx="122">
                  <c:v>-0.98107699999999998</c:v>
                </c:pt>
                <c:pt idx="123">
                  <c:v>-0.98423499999999997</c:v>
                </c:pt>
                <c:pt idx="124">
                  <c:v>-1.0204</c:v>
                </c:pt>
                <c:pt idx="125">
                  <c:v>-1.0363100000000001</c:v>
                </c:pt>
                <c:pt idx="126">
                  <c:v>-1.0570299999999999</c:v>
                </c:pt>
                <c:pt idx="127">
                  <c:v>-1.07222</c:v>
                </c:pt>
                <c:pt idx="128">
                  <c:v>-1.1106</c:v>
                </c:pt>
                <c:pt idx="129">
                  <c:v>-1.1331100000000001</c:v>
                </c:pt>
                <c:pt idx="130">
                  <c:v>-1.14446</c:v>
                </c:pt>
                <c:pt idx="131">
                  <c:v>-1.1726300000000001</c:v>
                </c:pt>
                <c:pt idx="132">
                  <c:v>-1.20103</c:v>
                </c:pt>
                <c:pt idx="133">
                  <c:v>-1.20549</c:v>
                </c:pt>
                <c:pt idx="134">
                  <c:v>-1.21675</c:v>
                </c:pt>
                <c:pt idx="135">
                  <c:v>-1.2222500000000001</c:v>
                </c:pt>
                <c:pt idx="136">
                  <c:v>-1.25522</c:v>
                </c:pt>
                <c:pt idx="137">
                  <c:v>-1.2643</c:v>
                </c:pt>
                <c:pt idx="138">
                  <c:v>-1.27328</c:v>
                </c:pt>
                <c:pt idx="139">
                  <c:v>-1.2931999999999999</c:v>
                </c:pt>
                <c:pt idx="140">
                  <c:v>-1.29932</c:v>
                </c:pt>
                <c:pt idx="141">
                  <c:v>-1.2982100000000001</c:v>
                </c:pt>
                <c:pt idx="142">
                  <c:v>-1.2943199999999999</c:v>
                </c:pt>
                <c:pt idx="143">
                  <c:v>-1.2923899999999999</c:v>
                </c:pt>
                <c:pt idx="144">
                  <c:v>-1.28586</c:v>
                </c:pt>
                <c:pt idx="145">
                  <c:v>-1.2881800000000001</c:v>
                </c:pt>
                <c:pt idx="146">
                  <c:v>-1.2885200000000001</c:v>
                </c:pt>
                <c:pt idx="147">
                  <c:v>-1.2879100000000001</c:v>
                </c:pt>
                <c:pt idx="148">
                  <c:v>-1.30257</c:v>
                </c:pt>
                <c:pt idx="149">
                  <c:v>-1.33311</c:v>
                </c:pt>
                <c:pt idx="150">
                  <c:v>-1.3179799999999999</c:v>
                </c:pt>
                <c:pt idx="151">
                  <c:v>-1.3391</c:v>
                </c:pt>
                <c:pt idx="152">
                  <c:v>-1.34476</c:v>
                </c:pt>
                <c:pt idx="153">
                  <c:v>-1.3393900000000001</c:v>
                </c:pt>
                <c:pt idx="154">
                  <c:v>-1.36727</c:v>
                </c:pt>
                <c:pt idx="155">
                  <c:v>-1.3976200000000001</c:v>
                </c:pt>
                <c:pt idx="156">
                  <c:v>-1.39079</c:v>
                </c:pt>
                <c:pt idx="157">
                  <c:v>-1.3972100000000001</c:v>
                </c:pt>
                <c:pt idx="158">
                  <c:v>-1.4105300000000001</c:v>
                </c:pt>
                <c:pt idx="159">
                  <c:v>-1.4276</c:v>
                </c:pt>
                <c:pt idx="160">
                  <c:v>-1.4432199999999999</c:v>
                </c:pt>
                <c:pt idx="161">
                  <c:v>-1.44079</c:v>
                </c:pt>
                <c:pt idx="162">
                  <c:v>-1.41923</c:v>
                </c:pt>
                <c:pt idx="163">
                  <c:v>-1.40645</c:v>
                </c:pt>
                <c:pt idx="164">
                  <c:v>-1.39175</c:v>
                </c:pt>
                <c:pt idx="165">
                  <c:v>-1.38988</c:v>
                </c:pt>
                <c:pt idx="166">
                  <c:v>-1.3857699999999999</c:v>
                </c:pt>
                <c:pt idx="167">
                  <c:v>-1.3631500000000001</c:v>
                </c:pt>
                <c:pt idx="168">
                  <c:v>-1.3431299999999999</c:v>
                </c:pt>
                <c:pt idx="169">
                  <c:v>-1.3401700000000001</c:v>
                </c:pt>
                <c:pt idx="170">
                  <c:v>-1.3429199999999999</c:v>
                </c:pt>
                <c:pt idx="171">
                  <c:v>-1.35869</c:v>
                </c:pt>
                <c:pt idx="172">
                  <c:v>-1.3281000000000001</c:v>
                </c:pt>
                <c:pt idx="173">
                  <c:v>-1.3104800000000001</c:v>
                </c:pt>
                <c:pt idx="174">
                  <c:v>-1.27956</c:v>
                </c:pt>
                <c:pt idx="175">
                  <c:v>-1.2898499999999999</c:v>
                </c:pt>
                <c:pt idx="176">
                  <c:v>-1.3155699999999999</c:v>
                </c:pt>
                <c:pt idx="177">
                  <c:v>-1.27433</c:v>
                </c:pt>
                <c:pt idx="178">
                  <c:v>-1.2681500000000001</c:v>
                </c:pt>
                <c:pt idx="179">
                  <c:v>-1.2658400000000001</c:v>
                </c:pt>
                <c:pt idx="180">
                  <c:v>-1.2822800000000001</c:v>
                </c:pt>
                <c:pt idx="181">
                  <c:v>-1.27607</c:v>
                </c:pt>
                <c:pt idx="182">
                  <c:v>-1.2682100000000001</c:v>
                </c:pt>
                <c:pt idx="183">
                  <c:v>-1.2445999999999999</c:v>
                </c:pt>
                <c:pt idx="184">
                  <c:v>-1.2084999999999999</c:v>
                </c:pt>
                <c:pt idx="185">
                  <c:v>-1.1934</c:v>
                </c:pt>
                <c:pt idx="186">
                  <c:v>-1.1850000000000001</c:v>
                </c:pt>
                <c:pt idx="187">
                  <c:v>-1.1812</c:v>
                </c:pt>
                <c:pt idx="188">
                  <c:v>-1.1687000000000001</c:v>
                </c:pt>
                <c:pt idx="189">
                  <c:v>-1.15012</c:v>
                </c:pt>
                <c:pt idx="190">
                  <c:v>-1.17472</c:v>
                </c:pt>
                <c:pt idx="191">
                  <c:v>-1.18926</c:v>
                </c:pt>
                <c:pt idx="192">
                  <c:v>-1.1759500000000001</c:v>
                </c:pt>
                <c:pt idx="193">
                  <c:v>-1.1633100000000001</c:v>
                </c:pt>
                <c:pt idx="194">
                  <c:v>-1.1636200000000001</c:v>
                </c:pt>
                <c:pt idx="195">
                  <c:v>-1.17743</c:v>
                </c:pt>
                <c:pt idx="196">
                  <c:v>-1.20618</c:v>
                </c:pt>
                <c:pt idx="197">
                  <c:v>-1.2106600000000001</c:v>
                </c:pt>
                <c:pt idx="198">
                  <c:v>-1.24098</c:v>
                </c:pt>
                <c:pt idx="199">
                  <c:v>-1.25596</c:v>
                </c:pt>
                <c:pt idx="200">
                  <c:v>-1.3039700000000001</c:v>
                </c:pt>
                <c:pt idx="201">
                  <c:v>-1.3203100000000001</c:v>
                </c:pt>
                <c:pt idx="202">
                  <c:v>-1.3433999999999999</c:v>
                </c:pt>
                <c:pt idx="203">
                  <c:v>-1.3508</c:v>
                </c:pt>
                <c:pt idx="204">
                  <c:v>-1.34911</c:v>
                </c:pt>
                <c:pt idx="205">
                  <c:v>-1.3752200000000001</c:v>
                </c:pt>
                <c:pt idx="206">
                  <c:v>-1.38565</c:v>
                </c:pt>
                <c:pt idx="207">
                  <c:v>-1.43021</c:v>
                </c:pt>
                <c:pt idx="208">
                  <c:v>-1.44147</c:v>
                </c:pt>
                <c:pt idx="209">
                  <c:v>-1.4559599999999999</c:v>
                </c:pt>
                <c:pt idx="210">
                  <c:v>-1.46601</c:v>
                </c:pt>
                <c:pt idx="211">
                  <c:v>-1.4701900000000001</c:v>
                </c:pt>
                <c:pt idx="212">
                  <c:v>-1.51203</c:v>
                </c:pt>
                <c:pt idx="213">
                  <c:v>-1.5229299999999999</c:v>
                </c:pt>
                <c:pt idx="214">
                  <c:v>-1.56884</c:v>
                </c:pt>
                <c:pt idx="215">
                  <c:v>-1.59514</c:v>
                </c:pt>
                <c:pt idx="216">
                  <c:v>-1.6357999999999999</c:v>
                </c:pt>
                <c:pt idx="217">
                  <c:v>-1.6793</c:v>
                </c:pt>
                <c:pt idx="218">
                  <c:v>-1.7311300000000001</c:v>
                </c:pt>
                <c:pt idx="219">
                  <c:v>-1.7854399999999999</c:v>
                </c:pt>
                <c:pt idx="220">
                  <c:v>-1.80837</c:v>
                </c:pt>
                <c:pt idx="221">
                  <c:v>-1.8542799999999999</c:v>
                </c:pt>
                <c:pt idx="222">
                  <c:v>-1.90279</c:v>
                </c:pt>
                <c:pt idx="223">
                  <c:v>-1.9497899999999999</c:v>
                </c:pt>
                <c:pt idx="224">
                  <c:v>-2.0107900000000001</c:v>
                </c:pt>
                <c:pt idx="225">
                  <c:v>-2.069249999999998</c:v>
                </c:pt>
                <c:pt idx="226">
                  <c:v>-2.10406</c:v>
                </c:pt>
                <c:pt idx="227">
                  <c:v>-2.1610200000000002</c:v>
                </c:pt>
                <c:pt idx="228">
                  <c:v>-2.20703</c:v>
                </c:pt>
                <c:pt idx="229">
                  <c:v>-2.2775099999999999</c:v>
                </c:pt>
                <c:pt idx="230">
                  <c:v>-2.3253900000000001</c:v>
                </c:pt>
                <c:pt idx="231">
                  <c:v>-2.40408</c:v>
                </c:pt>
                <c:pt idx="232">
                  <c:v>-2.4613299999999998</c:v>
                </c:pt>
                <c:pt idx="233">
                  <c:v>-2.5450200000000001</c:v>
                </c:pt>
                <c:pt idx="234">
                  <c:v>-2.6207799999999999</c:v>
                </c:pt>
                <c:pt idx="235">
                  <c:v>-2.6869999999999998</c:v>
                </c:pt>
                <c:pt idx="236">
                  <c:v>-2.7761</c:v>
                </c:pt>
                <c:pt idx="237">
                  <c:v>-2.8644400000000001</c:v>
                </c:pt>
                <c:pt idx="238">
                  <c:v>-2.95343</c:v>
                </c:pt>
                <c:pt idx="239">
                  <c:v>-3.059159999999999</c:v>
                </c:pt>
                <c:pt idx="240">
                  <c:v>-3.1644199999999998</c:v>
                </c:pt>
                <c:pt idx="241">
                  <c:v>-3.24193</c:v>
                </c:pt>
                <c:pt idx="242">
                  <c:v>-3.35914</c:v>
                </c:pt>
                <c:pt idx="243">
                  <c:v>-3.4575900000000002</c:v>
                </c:pt>
                <c:pt idx="244">
                  <c:v>-3.5632799999999998</c:v>
                </c:pt>
                <c:pt idx="245">
                  <c:v>-3.6857799999999998</c:v>
                </c:pt>
                <c:pt idx="246">
                  <c:v>-3.81325</c:v>
                </c:pt>
                <c:pt idx="247">
                  <c:v>-3.92746</c:v>
                </c:pt>
                <c:pt idx="248">
                  <c:v>-4.0646799999999974</c:v>
                </c:pt>
                <c:pt idx="249">
                  <c:v>-4.163789999999997</c:v>
                </c:pt>
                <c:pt idx="250">
                  <c:v>-4.3096399999999999</c:v>
                </c:pt>
                <c:pt idx="251">
                  <c:v>-4.49092</c:v>
                </c:pt>
                <c:pt idx="252">
                  <c:v>-4.6461799999999966</c:v>
                </c:pt>
                <c:pt idx="253">
                  <c:v>-4.7941299999999973</c:v>
                </c:pt>
                <c:pt idx="254">
                  <c:v>-4.9292899999999999</c:v>
                </c:pt>
                <c:pt idx="255">
                  <c:v>-5.0927199999999972</c:v>
                </c:pt>
                <c:pt idx="256">
                  <c:v>-5.2702299999999997</c:v>
                </c:pt>
                <c:pt idx="257">
                  <c:v>-5.4319699999999997</c:v>
                </c:pt>
                <c:pt idx="258">
                  <c:v>-5.5915499999999998</c:v>
                </c:pt>
                <c:pt idx="259">
                  <c:v>-5.7386200000000001</c:v>
                </c:pt>
                <c:pt idx="260">
                  <c:v>-5.8866199999999997</c:v>
                </c:pt>
                <c:pt idx="261">
                  <c:v>-6.0862299999999996</c:v>
                </c:pt>
                <c:pt idx="262">
                  <c:v>-6.2663399999999996</c:v>
                </c:pt>
                <c:pt idx="263">
                  <c:v>-6.3902400000000004</c:v>
                </c:pt>
                <c:pt idx="264">
                  <c:v>-6.5423099999999996</c:v>
                </c:pt>
                <c:pt idx="265">
                  <c:v>-6.7172000000000001</c:v>
                </c:pt>
                <c:pt idx="266">
                  <c:v>-6.8523099999999966</c:v>
                </c:pt>
                <c:pt idx="267">
                  <c:v>-7.0394699999999997</c:v>
                </c:pt>
                <c:pt idx="268">
                  <c:v>-7.2551500000000004</c:v>
                </c:pt>
                <c:pt idx="269">
                  <c:v>-7.4366199999999996</c:v>
                </c:pt>
                <c:pt idx="270">
                  <c:v>-7.6422400000000001</c:v>
                </c:pt>
                <c:pt idx="271">
                  <c:v>-7.8169699999999986</c:v>
                </c:pt>
                <c:pt idx="272">
                  <c:v>-7.9557000000000002</c:v>
                </c:pt>
                <c:pt idx="273">
                  <c:v>-8.1185900000000011</c:v>
                </c:pt>
                <c:pt idx="274">
                  <c:v>-8.2127700000000008</c:v>
                </c:pt>
                <c:pt idx="275">
                  <c:v>-8.36172</c:v>
                </c:pt>
                <c:pt idx="276">
                  <c:v>-8.5087300000000017</c:v>
                </c:pt>
                <c:pt idx="277">
                  <c:v>-8.6442199999999971</c:v>
                </c:pt>
                <c:pt idx="278">
                  <c:v>-8.7616500000000013</c:v>
                </c:pt>
                <c:pt idx="279">
                  <c:v>-8.9246800000000004</c:v>
                </c:pt>
                <c:pt idx="280">
                  <c:v>-9.1279199999999978</c:v>
                </c:pt>
                <c:pt idx="281">
                  <c:v>-9.2820300000000007</c:v>
                </c:pt>
                <c:pt idx="282">
                  <c:v>-9.4505700000000008</c:v>
                </c:pt>
                <c:pt idx="283">
                  <c:v>-9.5873000000000008</c:v>
                </c:pt>
                <c:pt idx="284">
                  <c:v>-9.7211799999999986</c:v>
                </c:pt>
                <c:pt idx="285">
                  <c:v>-9.8642299999999992</c:v>
                </c:pt>
                <c:pt idx="286">
                  <c:v>-10.107200000000001</c:v>
                </c:pt>
                <c:pt idx="287">
                  <c:v>-10.2958</c:v>
                </c:pt>
                <c:pt idx="288">
                  <c:v>-10.414199999999999</c:v>
                </c:pt>
                <c:pt idx="289">
                  <c:v>-10.4985</c:v>
                </c:pt>
                <c:pt idx="290">
                  <c:v>-10.589700000000001</c:v>
                </c:pt>
                <c:pt idx="291">
                  <c:v>-10.667</c:v>
                </c:pt>
                <c:pt idx="292">
                  <c:v>-10.747400000000001</c:v>
                </c:pt>
                <c:pt idx="293">
                  <c:v>-10.787599999999999</c:v>
                </c:pt>
                <c:pt idx="294">
                  <c:v>-10.866199999999999</c:v>
                </c:pt>
                <c:pt idx="295">
                  <c:v>-10.908300000000001</c:v>
                </c:pt>
                <c:pt idx="296">
                  <c:v>-10.981299999999999</c:v>
                </c:pt>
                <c:pt idx="297">
                  <c:v>-10.985200000000001</c:v>
                </c:pt>
                <c:pt idx="298">
                  <c:v>-11.017799999999999</c:v>
                </c:pt>
                <c:pt idx="299">
                  <c:v>-11.0517</c:v>
                </c:pt>
                <c:pt idx="300">
                  <c:v>-11.042299999999999</c:v>
                </c:pt>
                <c:pt idx="301">
                  <c:v>-11.0641</c:v>
                </c:pt>
                <c:pt idx="302">
                  <c:v>-11.094200000000001</c:v>
                </c:pt>
                <c:pt idx="303">
                  <c:v>-11.063800000000001</c:v>
                </c:pt>
                <c:pt idx="304">
                  <c:v>-11.0876</c:v>
                </c:pt>
                <c:pt idx="305">
                  <c:v>-11.0244</c:v>
                </c:pt>
                <c:pt idx="306">
                  <c:v>-10.8939</c:v>
                </c:pt>
                <c:pt idx="307">
                  <c:v>-10.843400000000001</c:v>
                </c:pt>
                <c:pt idx="308">
                  <c:v>-10.8104</c:v>
                </c:pt>
                <c:pt idx="309">
                  <c:v>-10.7522</c:v>
                </c:pt>
                <c:pt idx="310">
                  <c:v>-10.6846</c:v>
                </c:pt>
                <c:pt idx="311">
                  <c:v>-10.6027</c:v>
                </c:pt>
                <c:pt idx="312">
                  <c:v>-10.5871</c:v>
                </c:pt>
                <c:pt idx="313">
                  <c:v>-10.4001</c:v>
                </c:pt>
                <c:pt idx="314">
                  <c:v>-10.387700000000001</c:v>
                </c:pt>
                <c:pt idx="315">
                  <c:v>-10.295400000000001</c:v>
                </c:pt>
                <c:pt idx="316">
                  <c:v>-10.174099999999999</c:v>
                </c:pt>
                <c:pt idx="317">
                  <c:v>-10.079800000000001</c:v>
                </c:pt>
                <c:pt idx="318">
                  <c:v>-9.9167700000000014</c:v>
                </c:pt>
                <c:pt idx="319">
                  <c:v>-9.8057000000000052</c:v>
                </c:pt>
                <c:pt idx="320">
                  <c:v>-9.645760000000001</c:v>
                </c:pt>
                <c:pt idx="321">
                  <c:v>-9.4436400000000003</c:v>
                </c:pt>
                <c:pt idx="322">
                  <c:v>-9.2591600000000014</c:v>
                </c:pt>
                <c:pt idx="323">
                  <c:v>-9.1120200000000011</c:v>
                </c:pt>
                <c:pt idx="324">
                  <c:v>-8.9490400000000001</c:v>
                </c:pt>
                <c:pt idx="325">
                  <c:v>-8.8348800000000001</c:v>
                </c:pt>
                <c:pt idx="326">
                  <c:v>-8.6773199999999981</c:v>
                </c:pt>
                <c:pt idx="327">
                  <c:v>-8.5090400000000006</c:v>
                </c:pt>
                <c:pt idx="328">
                  <c:v>-8.3629000000000069</c:v>
                </c:pt>
                <c:pt idx="329">
                  <c:v>-8.241209999999997</c:v>
                </c:pt>
                <c:pt idx="330">
                  <c:v>-8.0435400000000001</c:v>
                </c:pt>
                <c:pt idx="331">
                  <c:v>-8.0208100000000009</c:v>
                </c:pt>
                <c:pt idx="332">
                  <c:v>-7.8844699999999976</c:v>
                </c:pt>
                <c:pt idx="333">
                  <c:v>-7.7325400000000002</c:v>
                </c:pt>
                <c:pt idx="334">
                  <c:v>-7.6028699999999967</c:v>
                </c:pt>
                <c:pt idx="335">
                  <c:v>-7.4306900000000002</c:v>
                </c:pt>
                <c:pt idx="336">
                  <c:v>-7.353119999999997</c:v>
                </c:pt>
                <c:pt idx="337">
                  <c:v>-7.2179099999999972</c:v>
                </c:pt>
                <c:pt idx="338">
                  <c:v>-7.1128199999999957</c:v>
                </c:pt>
                <c:pt idx="339">
                  <c:v>-7.0104299999999986</c:v>
                </c:pt>
                <c:pt idx="340">
                  <c:v>-6.8795599999999997</c:v>
                </c:pt>
                <c:pt idx="341">
                  <c:v>-6.6931199999999968</c:v>
                </c:pt>
                <c:pt idx="342">
                  <c:v>-6.518119999999997</c:v>
                </c:pt>
                <c:pt idx="343">
                  <c:v>-6.417519999999997</c:v>
                </c:pt>
                <c:pt idx="344">
                  <c:v>-6.3195899999999972</c:v>
                </c:pt>
                <c:pt idx="345">
                  <c:v>-6.2829299999999986</c:v>
                </c:pt>
                <c:pt idx="346">
                  <c:v>-6.2178599999999973</c:v>
                </c:pt>
                <c:pt idx="347">
                  <c:v>-6.0575399999999968</c:v>
                </c:pt>
                <c:pt idx="348">
                  <c:v>-6.0708700000000002</c:v>
                </c:pt>
                <c:pt idx="349">
                  <c:v>-5.9422199999999998</c:v>
                </c:pt>
                <c:pt idx="350">
                  <c:v>-5.7419799999999999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SDS_results!$U$1</c:f>
              <c:strCache>
                <c:ptCount val="1"/>
                <c:pt idx="0">
                  <c:v>10:90% (PA:PC) SUVs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marker>
            <c:symbol val="none"/>
          </c:marker>
          <c:xVal>
            <c:numRef>
              <c:f>SDS_results!$S$2:$S$402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259.39999999999992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258.39999999999992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257.39999999999992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256.39999999999992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SDS_results!$U$2:$U$402</c:f>
              <c:numCache>
                <c:formatCode>General</c:formatCode>
                <c:ptCount val="401"/>
                <c:pt idx="0">
                  <c:v>6.3705899999999996E-2</c:v>
                </c:pt>
                <c:pt idx="1">
                  <c:v>6.8482399999999999E-2</c:v>
                </c:pt>
                <c:pt idx="2">
                  <c:v>8.3854600000000001E-2</c:v>
                </c:pt>
                <c:pt idx="3">
                  <c:v>7.7970800000000007E-2</c:v>
                </c:pt>
                <c:pt idx="4">
                  <c:v>7.8891100000000006E-2</c:v>
                </c:pt>
                <c:pt idx="5">
                  <c:v>7.5507400000000002E-2</c:v>
                </c:pt>
                <c:pt idx="6">
                  <c:v>6.7057199999999997E-2</c:v>
                </c:pt>
                <c:pt idx="7">
                  <c:v>6.5718399999999996E-2</c:v>
                </c:pt>
                <c:pt idx="8">
                  <c:v>6.6894700000000001E-2</c:v>
                </c:pt>
                <c:pt idx="9">
                  <c:v>6.1143700000000002E-2</c:v>
                </c:pt>
                <c:pt idx="10">
                  <c:v>6.8212999999999996E-2</c:v>
                </c:pt>
                <c:pt idx="11">
                  <c:v>5.4374699999999998E-2</c:v>
                </c:pt>
                <c:pt idx="12">
                  <c:v>4.5731099999999997E-2</c:v>
                </c:pt>
                <c:pt idx="13">
                  <c:v>4.0809400000000003E-2</c:v>
                </c:pt>
                <c:pt idx="14">
                  <c:v>4.7541399999999998E-2</c:v>
                </c:pt>
                <c:pt idx="15">
                  <c:v>4.1184499999999999E-2</c:v>
                </c:pt>
                <c:pt idx="16">
                  <c:v>2.6636300000000002E-2</c:v>
                </c:pt>
                <c:pt idx="17">
                  <c:v>4.5603699999999997E-2</c:v>
                </c:pt>
                <c:pt idx="18">
                  <c:v>4.3711399999999997E-2</c:v>
                </c:pt>
                <c:pt idx="19">
                  <c:v>3.6830300000000003E-2</c:v>
                </c:pt>
                <c:pt idx="20">
                  <c:v>3.5922500000000003E-2</c:v>
                </c:pt>
                <c:pt idx="21">
                  <c:v>5.0898600000000002E-2</c:v>
                </c:pt>
                <c:pt idx="22">
                  <c:v>5.6007300000000003E-2</c:v>
                </c:pt>
                <c:pt idx="23">
                  <c:v>7.1317400000000003E-2</c:v>
                </c:pt>
                <c:pt idx="24">
                  <c:v>6.5798899999999994E-2</c:v>
                </c:pt>
                <c:pt idx="25">
                  <c:v>7.2800100000000006E-2</c:v>
                </c:pt>
                <c:pt idx="26">
                  <c:v>7.17782E-2</c:v>
                </c:pt>
                <c:pt idx="27">
                  <c:v>6.5447599999999995E-2</c:v>
                </c:pt>
                <c:pt idx="28">
                  <c:v>8.0092800000000006E-2</c:v>
                </c:pt>
                <c:pt idx="29">
                  <c:v>8.1609000000000001E-2</c:v>
                </c:pt>
                <c:pt idx="30">
                  <c:v>6.5106700000000003E-2</c:v>
                </c:pt>
                <c:pt idx="31">
                  <c:v>6.4167399999999999E-2</c:v>
                </c:pt>
                <c:pt idx="32">
                  <c:v>7.2333300000000003E-2</c:v>
                </c:pt>
                <c:pt idx="33">
                  <c:v>8.4633299999999995E-2</c:v>
                </c:pt>
                <c:pt idx="34">
                  <c:v>6.2727400000000003E-2</c:v>
                </c:pt>
                <c:pt idx="35">
                  <c:v>6.7629900000000007E-2</c:v>
                </c:pt>
                <c:pt idx="36">
                  <c:v>5.7045600000000002E-2</c:v>
                </c:pt>
                <c:pt idx="37">
                  <c:v>6.2889700000000007E-2</c:v>
                </c:pt>
                <c:pt idx="38">
                  <c:v>6.9763400000000003E-2</c:v>
                </c:pt>
                <c:pt idx="39">
                  <c:v>5.9031500000000001E-2</c:v>
                </c:pt>
                <c:pt idx="40">
                  <c:v>6.1985199999999997E-2</c:v>
                </c:pt>
                <c:pt idx="41">
                  <c:v>4.1709599999999999E-2</c:v>
                </c:pt>
                <c:pt idx="42">
                  <c:v>4.2322400000000003E-2</c:v>
                </c:pt>
                <c:pt idx="43">
                  <c:v>4.2717999999999999E-2</c:v>
                </c:pt>
                <c:pt idx="44">
                  <c:v>2.2922000000000001E-2</c:v>
                </c:pt>
                <c:pt idx="45">
                  <c:v>3.3469400000000003E-2</c:v>
                </c:pt>
                <c:pt idx="46">
                  <c:v>3.4599999999999999E-2</c:v>
                </c:pt>
                <c:pt idx="47">
                  <c:v>2.7778299999999999E-2</c:v>
                </c:pt>
                <c:pt idx="48">
                  <c:v>1.1091699999999999E-2</c:v>
                </c:pt>
                <c:pt idx="49">
                  <c:v>2.7139699999999999E-2</c:v>
                </c:pt>
                <c:pt idx="50">
                  <c:v>-1.7955499999999999E-3</c:v>
                </c:pt>
                <c:pt idx="51">
                  <c:v>-2.1242199999999999E-2</c:v>
                </c:pt>
                <c:pt idx="52">
                  <c:v>-3.5811700000000002E-2</c:v>
                </c:pt>
                <c:pt idx="53">
                  <c:v>-5.2689300000000001E-2</c:v>
                </c:pt>
                <c:pt idx="54">
                  <c:v>-6.8402900000000003E-2</c:v>
                </c:pt>
                <c:pt idx="55">
                  <c:v>-8.2674600000000001E-2</c:v>
                </c:pt>
                <c:pt idx="56">
                  <c:v>-7.8454399999999994E-2</c:v>
                </c:pt>
                <c:pt idx="57">
                  <c:v>-7.0637699999999998E-2</c:v>
                </c:pt>
                <c:pt idx="58">
                  <c:v>-8.6143600000000001E-2</c:v>
                </c:pt>
                <c:pt idx="59">
                  <c:v>-0.10618900000000001</c:v>
                </c:pt>
                <c:pt idx="60">
                  <c:v>-9.3098799999999995E-2</c:v>
                </c:pt>
                <c:pt idx="61">
                  <c:v>-0.11233799999999999</c:v>
                </c:pt>
                <c:pt idx="62">
                  <c:v>-0.13126199999999999</c:v>
                </c:pt>
                <c:pt idx="63">
                  <c:v>-0.13833999999999999</c:v>
                </c:pt>
                <c:pt idx="64">
                  <c:v>-0.14960200000000001</c:v>
                </c:pt>
                <c:pt idx="65">
                  <c:v>-0.15366199999999999</c:v>
                </c:pt>
                <c:pt idx="66">
                  <c:v>-0.144791</c:v>
                </c:pt>
                <c:pt idx="67">
                  <c:v>-0.12598899999999999</c:v>
                </c:pt>
                <c:pt idx="68">
                  <c:v>-0.13087599999999999</c:v>
                </c:pt>
                <c:pt idx="69">
                  <c:v>-0.14407600000000001</c:v>
                </c:pt>
                <c:pt idx="70">
                  <c:v>-0.175813</c:v>
                </c:pt>
                <c:pt idx="71">
                  <c:v>-0.204323</c:v>
                </c:pt>
                <c:pt idx="72">
                  <c:v>-0.20788100000000001</c:v>
                </c:pt>
                <c:pt idx="73">
                  <c:v>-0.21851100000000001</c:v>
                </c:pt>
                <c:pt idx="74">
                  <c:v>-0.21754200000000001</c:v>
                </c:pt>
                <c:pt idx="75">
                  <c:v>-0.23709</c:v>
                </c:pt>
                <c:pt idx="76">
                  <c:v>-0.24021600000000001</c:v>
                </c:pt>
                <c:pt idx="77">
                  <c:v>-0.26560899999999998</c:v>
                </c:pt>
                <c:pt idx="78">
                  <c:v>-0.28681800000000002</c:v>
                </c:pt>
                <c:pt idx="79">
                  <c:v>-0.30654900000000002</c:v>
                </c:pt>
                <c:pt idx="80">
                  <c:v>-0.34017700000000001</c:v>
                </c:pt>
                <c:pt idx="81">
                  <c:v>-0.36855199999999999</c:v>
                </c:pt>
                <c:pt idx="82">
                  <c:v>-0.40305099999999999</c:v>
                </c:pt>
                <c:pt idx="83">
                  <c:v>-0.44433299999999998</c:v>
                </c:pt>
                <c:pt idx="84">
                  <c:v>-0.45291300000000001</c:v>
                </c:pt>
                <c:pt idx="85">
                  <c:v>-0.50353199999999998</c:v>
                </c:pt>
                <c:pt idx="86">
                  <c:v>-0.54544199999999998</c:v>
                </c:pt>
                <c:pt idx="87">
                  <c:v>-0.57635599999999998</c:v>
                </c:pt>
                <c:pt idx="88">
                  <c:v>-0.61717900000000003</c:v>
                </c:pt>
                <c:pt idx="89">
                  <c:v>-0.63366800000000001</c:v>
                </c:pt>
                <c:pt idx="90">
                  <c:v>-0.65985799999999994</c:v>
                </c:pt>
                <c:pt idx="91">
                  <c:v>-0.67349599999999998</c:v>
                </c:pt>
                <c:pt idx="92">
                  <c:v>-0.70278300000000005</c:v>
                </c:pt>
                <c:pt idx="93">
                  <c:v>-0.73248000000000002</c:v>
                </c:pt>
                <c:pt idx="94">
                  <c:v>-0.77163099999999996</c:v>
                </c:pt>
                <c:pt idx="95">
                  <c:v>-0.83096700000000001</c:v>
                </c:pt>
                <c:pt idx="96">
                  <c:v>-0.86022799999999999</c:v>
                </c:pt>
                <c:pt idx="97">
                  <c:v>-0.87699400000000005</c:v>
                </c:pt>
                <c:pt idx="98">
                  <c:v>-0.93251799999999996</c:v>
                </c:pt>
                <c:pt idx="99">
                  <c:v>-0.97083200000000003</c:v>
                </c:pt>
                <c:pt idx="100">
                  <c:v>-1.0107299999999999</c:v>
                </c:pt>
                <c:pt idx="101">
                  <c:v>-1.06938</c:v>
                </c:pt>
                <c:pt idx="102">
                  <c:v>-1.1323399999999999</c:v>
                </c:pt>
                <c:pt idx="103">
                  <c:v>-1.2062600000000001</c:v>
                </c:pt>
                <c:pt idx="104">
                  <c:v>-1.2862899999999999</c:v>
                </c:pt>
                <c:pt idx="105">
                  <c:v>-1.3458000000000001</c:v>
                </c:pt>
                <c:pt idx="106">
                  <c:v>-1.3914</c:v>
                </c:pt>
                <c:pt idx="107">
                  <c:v>-1.4239599999999999</c:v>
                </c:pt>
                <c:pt idx="108">
                  <c:v>-1.4656400000000001</c:v>
                </c:pt>
                <c:pt idx="109">
                  <c:v>-1.5291300000000001</c:v>
                </c:pt>
                <c:pt idx="110">
                  <c:v>-1.5874200000000001</c:v>
                </c:pt>
                <c:pt idx="111">
                  <c:v>-1.6431800000000001</c:v>
                </c:pt>
                <c:pt idx="112">
                  <c:v>-1.6837800000000001</c:v>
                </c:pt>
                <c:pt idx="113">
                  <c:v>-1.71902</c:v>
                </c:pt>
                <c:pt idx="114">
                  <c:v>-1.79135</c:v>
                </c:pt>
                <c:pt idx="115">
                  <c:v>-1.8409800000000001</c:v>
                </c:pt>
                <c:pt idx="116">
                  <c:v>-1.8906099999999999</c:v>
                </c:pt>
                <c:pt idx="117">
                  <c:v>-1.95045</c:v>
                </c:pt>
                <c:pt idx="118">
                  <c:v>-1.9985999999999999</c:v>
                </c:pt>
                <c:pt idx="119">
                  <c:v>-2.0743900000000002</c:v>
                </c:pt>
                <c:pt idx="120">
                  <c:v>-2.1599300000000001</c:v>
                </c:pt>
                <c:pt idx="121">
                  <c:v>-2.2412200000000002</c:v>
                </c:pt>
                <c:pt idx="122">
                  <c:v>-2.3169699999999969</c:v>
                </c:pt>
                <c:pt idx="123">
                  <c:v>-2.362309999999999</c:v>
                </c:pt>
                <c:pt idx="124">
                  <c:v>-2.4308900000000002</c:v>
                </c:pt>
                <c:pt idx="125">
                  <c:v>-2.48421</c:v>
                </c:pt>
                <c:pt idx="126">
                  <c:v>-2.5779899999999998</c:v>
                </c:pt>
                <c:pt idx="127">
                  <c:v>-2.6617600000000001</c:v>
                </c:pt>
                <c:pt idx="128">
                  <c:v>-2.7295099999999999</c:v>
                </c:pt>
                <c:pt idx="129">
                  <c:v>-2.8384599999999969</c:v>
                </c:pt>
                <c:pt idx="130">
                  <c:v>-2.929419999999999</c:v>
                </c:pt>
                <c:pt idx="131">
                  <c:v>-3.0192600000000001</c:v>
                </c:pt>
                <c:pt idx="132">
                  <c:v>-3.0856300000000001</c:v>
                </c:pt>
                <c:pt idx="133">
                  <c:v>-3.1731799999999999</c:v>
                </c:pt>
                <c:pt idx="134">
                  <c:v>-3.2400500000000001</c:v>
                </c:pt>
                <c:pt idx="135">
                  <c:v>-3.34389</c:v>
                </c:pt>
                <c:pt idx="136">
                  <c:v>-3.43113</c:v>
                </c:pt>
                <c:pt idx="137">
                  <c:v>-3.5065900000000001</c:v>
                </c:pt>
                <c:pt idx="138">
                  <c:v>-3.555959999999998</c:v>
                </c:pt>
                <c:pt idx="139">
                  <c:v>-3.6567599999999971</c:v>
                </c:pt>
                <c:pt idx="140">
                  <c:v>-3.7361300000000002</c:v>
                </c:pt>
                <c:pt idx="141">
                  <c:v>-3.8052700000000002</c:v>
                </c:pt>
                <c:pt idx="142">
                  <c:v>-3.8952100000000001</c:v>
                </c:pt>
                <c:pt idx="143">
                  <c:v>-3.95716</c:v>
                </c:pt>
                <c:pt idx="144">
                  <c:v>-4.0348600000000001</c:v>
                </c:pt>
                <c:pt idx="145">
                  <c:v>-4.1252499999999994</c:v>
                </c:pt>
                <c:pt idx="146">
                  <c:v>-4.1909299999999972</c:v>
                </c:pt>
                <c:pt idx="147">
                  <c:v>-4.2966199999999999</c:v>
                </c:pt>
                <c:pt idx="148">
                  <c:v>-4.3747600000000002</c:v>
                </c:pt>
                <c:pt idx="149">
                  <c:v>-4.4468199999999998</c:v>
                </c:pt>
                <c:pt idx="150">
                  <c:v>-4.520959999999997</c:v>
                </c:pt>
                <c:pt idx="151">
                  <c:v>-4.59856</c:v>
                </c:pt>
                <c:pt idx="152">
                  <c:v>-4.6724299999999976</c:v>
                </c:pt>
                <c:pt idx="153">
                  <c:v>-4.7254699999999996</c:v>
                </c:pt>
                <c:pt idx="154">
                  <c:v>-4.7969099999999987</c:v>
                </c:pt>
                <c:pt idx="155">
                  <c:v>-4.8713100000000003</c:v>
                </c:pt>
                <c:pt idx="156">
                  <c:v>-4.9701599999999999</c:v>
                </c:pt>
                <c:pt idx="157">
                  <c:v>-5.0718800000000002</c:v>
                </c:pt>
                <c:pt idx="158">
                  <c:v>-5.1729499999999966</c:v>
                </c:pt>
                <c:pt idx="159">
                  <c:v>-5.2542099999999996</c:v>
                </c:pt>
                <c:pt idx="160">
                  <c:v>-5.3269299999999973</c:v>
                </c:pt>
                <c:pt idx="161">
                  <c:v>-5.4016700000000002</c:v>
                </c:pt>
                <c:pt idx="162">
                  <c:v>-5.4665100000000004</c:v>
                </c:pt>
                <c:pt idx="163">
                  <c:v>-5.5402699999999996</c:v>
                </c:pt>
                <c:pt idx="164">
                  <c:v>-5.5991200000000001</c:v>
                </c:pt>
                <c:pt idx="165">
                  <c:v>-5.6859499999999974</c:v>
                </c:pt>
                <c:pt idx="166">
                  <c:v>-5.7367400000000002</c:v>
                </c:pt>
                <c:pt idx="167">
                  <c:v>-5.8283699999999996</c:v>
                </c:pt>
                <c:pt idx="168">
                  <c:v>-5.8777099999999987</c:v>
                </c:pt>
                <c:pt idx="169">
                  <c:v>-5.9190800000000001</c:v>
                </c:pt>
                <c:pt idx="170">
                  <c:v>-5.9380199999999999</c:v>
                </c:pt>
                <c:pt idx="171">
                  <c:v>-5.9714400000000003</c:v>
                </c:pt>
                <c:pt idx="172">
                  <c:v>-6.0081099999999994</c:v>
                </c:pt>
                <c:pt idx="173">
                  <c:v>-6.052489999999997</c:v>
                </c:pt>
                <c:pt idx="174">
                  <c:v>-6.0763199999999999</c:v>
                </c:pt>
                <c:pt idx="175">
                  <c:v>-6.1199899999999969</c:v>
                </c:pt>
                <c:pt idx="176">
                  <c:v>-6.1817299999999999</c:v>
                </c:pt>
                <c:pt idx="177">
                  <c:v>-6.2296500000000004</c:v>
                </c:pt>
                <c:pt idx="178">
                  <c:v>-6.2642899999999972</c:v>
                </c:pt>
                <c:pt idx="179">
                  <c:v>-6.3205399999999967</c:v>
                </c:pt>
                <c:pt idx="180">
                  <c:v>-6.3480299999999996</c:v>
                </c:pt>
                <c:pt idx="181">
                  <c:v>-6.40571</c:v>
                </c:pt>
                <c:pt idx="182">
                  <c:v>-6.4439900000000003</c:v>
                </c:pt>
                <c:pt idx="183">
                  <c:v>-6.4638600000000004</c:v>
                </c:pt>
                <c:pt idx="184">
                  <c:v>-6.494939999999997</c:v>
                </c:pt>
                <c:pt idx="185">
                  <c:v>-6.5368300000000001</c:v>
                </c:pt>
                <c:pt idx="186">
                  <c:v>-6.5607600000000001</c:v>
                </c:pt>
                <c:pt idx="187">
                  <c:v>-6.6011499999999996</c:v>
                </c:pt>
                <c:pt idx="188">
                  <c:v>-6.6442399999999973</c:v>
                </c:pt>
                <c:pt idx="189">
                  <c:v>-6.6759099999999973</c:v>
                </c:pt>
                <c:pt idx="190">
                  <c:v>-6.6791600000000004</c:v>
                </c:pt>
                <c:pt idx="191">
                  <c:v>-6.67361</c:v>
                </c:pt>
                <c:pt idx="192">
                  <c:v>-6.7011000000000003</c:v>
                </c:pt>
                <c:pt idx="193">
                  <c:v>-6.6872699999999998</c:v>
                </c:pt>
                <c:pt idx="194">
                  <c:v>-6.7194399999999996</c:v>
                </c:pt>
                <c:pt idx="195">
                  <c:v>-6.7311300000000003</c:v>
                </c:pt>
                <c:pt idx="196">
                  <c:v>-6.7432800000000004</c:v>
                </c:pt>
                <c:pt idx="197">
                  <c:v>-6.7673099999999966</c:v>
                </c:pt>
                <c:pt idx="198">
                  <c:v>-6.7899500000000002</c:v>
                </c:pt>
                <c:pt idx="199">
                  <c:v>-6.8074899999999969</c:v>
                </c:pt>
                <c:pt idx="200">
                  <c:v>-6.8349499999999974</c:v>
                </c:pt>
                <c:pt idx="201">
                  <c:v>-6.8260799999999966</c:v>
                </c:pt>
                <c:pt idx="202">
                  <c:v>-6.8275399999999946</c:v>
                </c:pt>
                <c:pt idx="203">
                  <c:v>-6.8250400000000004</c:v>
                </c:pt>
                <c:pt idx="204">
                  <c:v>-6.835</c:v>
                </c:pt>
                <c:pt idx="205">
                  <c:v>-6.8657399999999971</c:v>
                </c:pt>
                <c:pt idx="206">
                  <c:v>-6.8679999999999968</c:v>
                </c:pt>
                <c:pt idx="207">
                  <c:v>-6.8692200000000003</c:v>
                </c:pt>
                <c:pt idx="208">
                  <c:v>-6.9259699999999986</c:v>
                </c:pt>
                <c:pt idx="209">
                  <c:v>-6.9207400000000003</c:v>
                </c:pt>
                <c:pt idx="210">
                  <c:v>-6.9301399999999997</c:v>
                </c:pt>
                <c:pt idx="211">
                  <c:v>-6.9228499999999986</c:v>
                </c:pt>
                <c:pt idx="212">
                  <c:v>-6.9401999999999999</c:v>
                </c:pt>
                <c:pt idx="213">
                  <c:v>-6.9546599999999996</c:v>
                </c:pt>
                <c:pt idx="214">
                  <c:v>-6.9960000000000004</c:v>
                </c:pt>
                <c:pt idx="215">
                  <c:v>-7.0093800000000002</c:v>
                </c:pt>
                <c:pt idx="216">
                  <c:v>-7.0364100000000001</c:v>
                </c:pt>
                <c:pt idx="217">
                  <c:v>-7.0459199999999971</c:v>
                </c:pt>
                <c:pt idx="218">
                  <c:v>-7.0690200000000001</c:v>
                </c:pt>
                <c:pt idx="219">
                  <c:v>-7.1173499999999974</c:v>
                </c:pt>
                <c:pt idx="220">
                  <c:v>-7.12622</c:v>
                </c:pt>
                <c:pt idx="221">
                  <c:v>-7.1550899999999968</c:v>
                </c:pt>
                <c:pt idx="222">
                  <c:v>-7.1481199999999969</c:v>
                </c:pt>
                <c:pt idx="223">
                  <c:v>-7.2101799999999976</c:v>
                </c:pt>
                <c:pt idx="224">
                  <c:v>-7.2244199999999967</c:v>
                </c:pt>
                <c:pt idx="225">
                  <c:v>-7.2438500000000001</c:v>
                </c:pt>
                <c:pt idx="226">
                  <c:v>-7.2571699999999986</c:v>
                </c:pt>
                <c:pt idx="227">
                  <c:v>-7.2682399999999996</c:v>
                </c:pt>
                <c:pt idx="228">
                  <c:v>-7.2871799999999984</c:v>
                </c:pt>
                <c:pt idx="229">
                  <c:v>-7.3213499999999998</c:v>
                </c:pt>
                <c:pt idx="230">
                  <c:v>-7.3787200000000004</c:v>
                </c:pt>
                <c:pt idx="231">
                  <c:v>-7.4138799999999998</c:v>
                </c:pt>
                <c:pt idx="232">
                  <c:v>-7.4427199999999996</c:v>
                </c:pt>
                <c:pt idx="233">
                  <c:v>-7.5105099999999974</c:v>
                </c:pt>
                <c:pt idx="234">
                  <c:v>-7.5284000000000004</c:v>
                </c:pt>
                <c:pt idx="235">
                  <c:v>-7.5840399999999972</c:v>
                </c:pt>
                <c:pt idx="236">
                  <c:v>-7.632189999999996</c:v>
                </c:pt>
                <c:pt idx="237">
                  <c:v>-7.6704799999999986</c:v>
                </c:pt>
                <c:pt idx="238">
                  <c:v>-7.7531400000000001</c:v>
                </c:pt>
                <c:pt idx="239">
                  <c:v>-7.8596000000000004</c:v>
                </c:pt>
                <c:pt idx="240">
                  <c:v>-7.9428799999999997</c:v>
                </c:pt>
                <c:pt idx="241">
                  <c:v>-8.0257299999999994</c:v>
                </c:pt>
                <c:pt idx="242">
                  <c:v>-8.1236200000000007</c:v>
                </c:pt>
                <c:pt idx="243">
                  <c:v>-8.1916100000000007</c:v>
                </c:pt>
                <c:pt idx="244">
                  <c:v>-8.2903099999999981</c:v>
                </c:pt>
                <c:pt idx="245">
                  <c:v>-8.4216100000000012</c:v>
                </c:pt>
                <c:pt idx="246">
                  <c:v>-8.4858100000000007</c:v>
                </c:pt>
                <c:pt idx="247">
                  <c:v>-8.5970200000000006</c:v>
                </c:pt>
                <c:pt idx="248">
                  <c:v>-8.6907600000000009</c:v>
                </c:pt>
                <c:pt idx="249">
                  <c:v>-8.7876800000000017</c:v>
                </c:pt>
                <c:pt idx="250">
                  <c:v>-8.9077000000000002</c:v>
                </c:pt>
                <c:pt idx="251">
                  <c:v>-9.014660000000001</c:v>
                </c:pt>
                <c:pt idx="252">
                  <c:v>-9.1158100000000015</c:v>
                </c:pt>
                <c:pt idx="253">
                  <c:v>-9.2072699999999976</c:v>
                </c:pt>
                <c:pt idx="254">
                  <c:v>-9.3255600000000012</c:v>
                </c:pt>
                <c:pt idx="255">
                  <c:v>-9.4189299999999996</c:v>
                </c:pt>
                <c:pt idx="256">
                  <c:v>-9.4918200000000006</c:v>
                </c:pt>
                <c:pt idx="257">
                  <c:v>-9.6049299999999995</c:v>
                </c:pt>
                <c:pt idx="258">
                  <c:v>-9.6639700000000008</c:v>
                </c:pt>
                <c:pt idx="259">
                  <c:v>-9.7486599999999974</c:v>
                </c:pt>
                <c:pt idx="260">
                  <c:v>-9.7929100000000009</c:v>
                </c:pt>
                <c:pt idx="261">
                  <c:v>-9.8797000000000033</c:v>
                </c:pt>
                <c:pt idx="262">
                  <c:v>-9.9301699999999986</c:v>
                </c:pt>
                <c:pt idx="263">
                  <c:v>-9.9693299999999994</c:v>
                </c:pt>
                <c:pt idx="264">
                  <c:v>-9.9957700000000003</c:v>
                </c:pt>
                <c:pt idx="265">
                  <c:v>-10.018800000000001</c:v>
                </c:pt>
                <c:pt idx="266">
                  <c:v>-10.0623</c:v>
                </c:pt>
                <c:pt idx="267">
                  <c:v>-10.111499999999999</c:v>
                </c:pt>
                <c:pt idx="268">
                  <c:v>-10.138199999999999</c:v>
                </c:pt>
                <c:pt idx="269">
                  <c:v>-10.133699999999999</c:v>
                </c:pt>
                <c:pt idx="270">
                  <c:v>-10.0946</c:v>
                </c:pt>
                <c:pt idx="271">
                  <c:v>-10.058999999999999</c:v>
                </c:pt>
                <c:pt idx="272">
                  <c:v>-10.0412</c:v>
                </c:pt>
                <c:pt idx="273">
                  <c:v>-10.0425</c:v>
                </c:pt>
                <c:pt idx="274">
                  <c:v>-10.0006</c:v>
                </c:pt>
                <c:pt idx="275">
                  <c:v>-9.9242299999999997</c:v>
                </c:pt>
                <c:pt idx="276">
                  <c:v>-9.8676200000000005</c:v>
                </c:pt>
                <c:pt idx="277">
                  <c:v>-9.7366100000000007</c:v>
                </c:pt>
                <c:pt idx="278">
                  <c:v>-9.6233199999999979</c:v>
                </c:pt>
                <c:pt idx="279">
                  <c:v>-9.4495900000000006</c:v>
                </c:pt>
                <c:pt idx="280">
                  <c:v>-9.2683899999999984</c:v>
                </c:pt>
                <c:pt idx="281">
                  <c:v>-9.1049199999999981</c:v>
                </c:pt>
                <c:pt idx="282">
                  <c:v>-8.9560300000000002</c:v>
                </c:pt>
                <c:pt idx="283">
                  <c:v>-8.7546300000000006</c:v>
                </c:pt>
                <c:pt idx="284">
                  <c:v>-8.5908700000000007</c:v>
                </c:pt>
                <c:pt idx="285">
                  <c:v>-8.3086100000000016</c:v>
                </c:pt>
                <c:pt idx="286">
                  <c:v>-7.9405999999999999</c:v>
                </c:pt>
                <c:pt idx="287">
                  <c:v>-7.5650799999999974</c:v>
                </c:pt>
                <c:pt idx="288">
                  <c:v>-7.1973499999999966</c:v>
                </c:pt>
                <c:pt idx="289">
                  <c:v>-7.0017399999999999</c:v>
                </c:pt>
                <c:pt idx="290">
                  <c:v>-6.7734399999999999</c:v>
                </c:pt>
                <c:pt idx="291">
                  <c:v>-6.5697799999999997</c:v>
                </c:pt>
                <c:pt idx="292">
                  <c:v>-6.2833199999999998</c:v>
                </c:pt>
                <c:pt idx="293">
                  <c:v>-6.0404200000000001</c:v>
                </c:pt>
                <c:pt idx="294">
                  <c:v>-5.8306300000000002</c:v>
                </c:pt>
                <c:pt idx="295">
                  <c:v>-5.4774700000000003</c:v>
                </c:pt>
                <c:pt idx="296">
                  <c:v>-5.1004999999999976</c:v>
                </c:pt>
                <c:pt idx="297">
                  <c:v>-4.6417799999999998</c:v>
                </c:pt>
                <c:pt idx="298">
                  <c:v>-4.224859999999997</c:v>
                </c:pt>
                <c:pt idx="299">
                  <c:v>-3.8052000000000001</c:v>
                </c:pt>
                <c:pt idx="300">
                  <c:v>-3.4283700000000001</c:v>
                </c:pt>
                <c:pt idx="301">
                  <c:v>-2.9468299999999981</c:v>
                </c:pt>
                <c:pt idx="302">
                  <c:v>-2.5923699999999981</c:v>
                </c:pt>
                <c:pt idx="303">
                  <c:v>-2.114879999999999</c:v>
                </c:pt>
                <c:pt idx="304">
                  <c:v>-1.3598399999999999</c:v>
                </c:pt>
                <c:pt idx="305">
                  <c:v>-0.6048</c:v>
                </c:pt>
                <c:pt idx="306">
                  <c:v>0.17669599999999999</c:v>
                </c:pt>
                <c:pt idx="307">
                  <c:v>0.57769199999999998</c:v>
                </c:pt>
                <c:pt idx="308">
                  <c:v>0.96127799999999997</c:v>
                </c:pt>
                <c:pt idx="309">
                  <c:v>1.3093600000000001</c:v>
                </c:pt>
                <c:pt idx="310">
                  <c:v>1.71774</c:v>
                </c:pt>
                <c:pt idx="311">
                  <c:v>2.1447400000000001</c:v>
                </c:pt>
                <c:pt idx="312">
                  <c:v>2.5116000000000001</c:v>
                </c:pt>
                <c:pt idx="313">
                  <c:v>2.927659999999999</c:v>
                </c:pt>
                <c:pt idx="314">
                  <c:v>3.45601</c:v>
                </c:pt>
                <c:pt idx="315">
                  <c:v>3.90835</c:v>
                </c:pt>
                <c:pt idx="316">
                  <c:v>4.3521799999999971</c:v>
                </c:pt>
                <c:pt idx="317">
                  <c:v>4.9151199999999973</c:v>
                </c:pt>
                <c:pt idx="318">
                  <c:v>5.39879</c:v>
                </c:pt>
                <c:pt idx="319">
                  <c:v>5.8355699999999997</c:v>
                </c:pt>
                <c:pt idx="320">
                  <c:v>6.1876199999999972</c:v>
                </c:pt>
                <c:pt idx="321">
                  <c:v>6.7456699999999996</c:v>
                </c:pt>
                <c:pt idx="322">
                  <c:v>7.33704</c:v>
                </c:pt>
                <c:pt idx="323">
                  <c:v>7.825809999999997</c:v>
                </c:pt>
                <c:pt idx="324">
                  <c:v>8.1347499999999986</c:v>
                </c:pt>
                <c:pt idx="325">
                  <c:v>8.3290200000000034</c:v>
                </c:pt>
                <c:pt idx="326">
                  <c:v>8.5549000000000035</c:v>
                </c:pt>
                <c:pt idx="327">
                  <c:v>8.7149199999999976</c:v>
                </c:pt>
                <c:pt idx="328">
                  <c:v>8.9087900000000015</c:v>
                </c:pt>
                <c:pt idx="329">
                  <c:v>8.9729400000000012</c:v>
                </c:pt>
                <c:pt idx="330">
                  <c:v>9.2805600000000013</c:v>
                </c:pt>
                <c:pt idx="331">
                  <c:v>9.6163799999999995</c:v>
                </c:pt>
                <c:pt idx="332">
                  <c:v>9.7237500000000008</c:v>
                </c:pt>
                <c:pt idx="333">
                  <c:v>9.8895500000000052</c:v>
                </c:pt>
                <c:pt idx="334">
                  <c:v>10.0809</c:v>
                </c:pt>
                <c:pt idx="335">
                  <c:v>10.267200000000001</c:v>
                </c:pt>
                <c:pt idx="336">
                  <c:v>10.3492</c:v>
                </c:pt>
                <c:pt idx="337">
                  <c:v>10.4236</c:v>
                </c:pt>
                <c:pt idx="338">
                  <c:v>10.528</c:v>
                </c:pt>
                <c:pt idx="339">
                  <c:v>10.7872</c:v>
                </c:pt>
                <c:pt idx="340">
                  <c:v>10.837199999999999</c:v>
                </c:pt>
                <c:pt idx="341">
                  <c:v>10.726900000000001</c:v>
                </c:pt>
                <c:pt idx="342">
                  <c:v>10.668100000000001</c:v>
                </c:pt>
                <c:pt idx="343">
                  <c:v>10.7052</c:v>
                </c:pt>
                <c:pt idx="344">
                  <c:v>10.707599999999999</c:v>
                </c:pt>
                <c:pt idx="345">
                  <c:v>10.5906</c:v>
                </c:pt>
                <c:pt idx="346">
                  <c:v>10.5558</c:v>
                </c:pt>
                <c:pt idx="347">
                  <c:v>10.5822</c:v>
                </c:pt>
                <c:pt idx="348">
                  <c:v>10.526300000000001</c:v>
                </c:pt>
                <c:pt idx="349">
                  <c:v>10.5215</c:v>
                </c:pt>
                <c:pt idx="350">
                  <c:v>10.3881</c:v>
                </c:pt>
                <c:pt idx="351">
                  <c:v>10.2423</c:v>
                </c:pt>
                <c:pt idx="352">
                  <c:v>10.2592</c:v>
                </c:pt>
                <c:pt idx="353">
                  <c:v>10.0534</c:v>
                </c:pt>
                <c:pt idx="354">
                  <c:v>10.089499999999999</c:v>
                </c:pt>
                <c:pt idx="355">
                  <c:v>9.9145900000000005</c:v>
                </c:pt>
                <c:pt idx="356">
                  <c:v>9.7040400000000009</c:v>
                </c:pt>
                <c:pt idx="357">
                  <c:v>9.4258600000000001</c:v>
                </c:pt>
                <c:pt idx="358">
                  <c:v>9.3242000000000012</c:v>
                </c:pt>
                <c:pt idx="359">
                  <c:v>9.190290000000001</c:v>
                </c:pt>
                <c:pt idx="360">
                  <c:v>9.1032799999999998</c:v>
                </c:pt>
                <c:pt idx="361">
                  <c:v>9.0595200000000027</c:v>
                </c:pt>
                <c:pt idx="362">
                  <c:v>8.9885000000000002</c:v>
                </c:pt>
                <c:pt idx="363">
                  <c:v>8.8541500000000006</c:v>
                </c:pt>
                <c:pt idx="364">
                  <c:v>8.4930500000000002</c:v>
                </c:pt>
                <c:pt idx="365">
                  <c:v>8.44998</c:v>
                </c:pt>
                <c:pt idx="366">
                  <c:v>8.3203999999999994</c:v>
                </c:pt>
                <c:pt idx="367">
                  <c:v>8.1840900000000012</c:v>
                </c:pt>
                <c:pt idx="368">
                  <c:v>8.1468599999999984</c:v>
                </c:pt>
                <c:pt idx="369">
                  <c:v>7.8685999999999972</c:v>
                </c:pt>
                <c:pt idx="370">
                  <c:v>7.1964399999999973</c:v>
                </c:pt>
                <c:pt idx="371">
                  <c:v>7.2664299999999997</c:v>
                </c:pt>
                <c:pt idx="372">
                  <c:v>6.9719499999999996</c:v>
                </c:pt>
                <c:pt idx="373">
                  <c:v>7.0377400000000003</c:v>
                </c:pt>
                <c:pt idx="374">
                  <c:v>6.9635199999999973</c:v>
                </c:pt>
                <c:pt idx="375">
                  <c:v>6.5624799999999972</c:v>
                </c:pt>
                <c:pt idx="376">
                  <c:v>6.6372799999999996</c:v>
                </c:pt>
                <c:pt idx="377">
                  <c:v>6.0995200000000001</c:v>
                </c:pt>
                <c:pt idx="378">
                  <c:v>6.0555899999999969</c:v>
                </c:pt>
                <c:pt idx="379">
                  <c:v>5.9358899999999997</c:v>
                </c:pt>
                <c:pt idx="380">
                  <c:v>6.0328600000000003</c:v>
                </c:pt>
                <c:pt idx="381">
                  <c:v>5.3046299999999986</c:v>
                </c:pt>
                <c:pt idx="382">
                  <c:v>5.1814299999999998</c:v>
                </c:pt>
                <c:pt idx="383">
                  <c:v>4.7126700000000001</c:v>
                </c:pt>
                <c:pt idx="384">
                  <c:v>4.1966799999999997</c:v>
                </c:pt>
                <c:pt idx="385">
                  <c:v>4.2761800000000001</c:v>
                </c:pt>
                <c:pt idx="386">
                  <c:v>3.9268499999999968</c:v>
                </c:pt>
                <c:pt idx="387">
                  <c:v>3.2368600000000001</c:v>
                </c:pt>
                <c:pt idx="388">
                  <c:v>2.8691499999999981</c:v>
                </c:pt>
                <c:pt idx="389">
                  <c:v>2.47838</c:v>
                </c:pt>
                <c:pt idx="390">
                  <c:v>1.61748</c:v>
                </c:pt>
                <c:pt idx="391">
                  <c:v>1.8786400000000001</c:v>
                </c:pt>
                <c:pt idx="392">
                  <c:v>1.05925</c:v>
                </c:pt>
                <c:pt idx="393">
                  <c:v>0.87980499999999995</c:v>
                </c:pt>
                <c:pt idx="394">
                  <c:v>0.82198300000000002</c:v>
                </c:pt>
                <c:pt idx="395">
                  <c:v>0.27823999999999999</c:v>
                </c:pt>
                <c:pt idx="396">
                  <c:v>-0.29669200000000001</c:v>
                </c:pt>
                <c:pt idx="397">
                  <c:v>6.2977400000000003E-2</c:v>
                </c:pt>
                <c:pt idx="398">
                  <c:v>-0.19256100000000001</c:v>
                </c:pt>
                <c:pt idx="399">
                  <c:v>-0.63780800000000004</c:v>
                </c:pt>
                <c:pt idx="400">
                  <c:v>-0.51541300000000001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298240"/>
        <c:axId val="112298816"/>
      </c:scatterChart>
      <c:valAx>
        <c:axId val="112298240"/>
        <c:scaling>
          <c:orientation val="minMax"/>
          <c:max val="260"/>
          <c:min val="190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Times New Roman"/>
                <a:cs typeface="Times New Roman"/>
              </a:defRPr>
            </a:pPr>
            <a:endParaRPr lang="en-US"/>
          </a:p>
        </c:txPr>
        <c:crossAx val="112298816"/>
        <c:crosses val="autoZero"/>
        <c:crossBetween val="midCat"/>
        <c:majorUnit val="10"/>
      </c:valAx>
      <c:valAx>
        <c:axId val="1122988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Times New Roman"/>
                <a:cs typeface="Times New Roman"/>
              </a:defRPr>
            </a:pPr>
            <a:endParaRPr lang="en-US"/>
          </a:p>
        </c:txPr>
        <c:crossAx val="11229824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 smtClean="0"/>
              <a:t>10nM rSpTrf monomers</a:t>
            </a:r>
            <a:endParaRPr lang="en-US" sz="1600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rSp0032Anthony_10nM!$B$3:$B$1093</c:f>
              <c:numCache>
                <c:formatCode>General</c:formatCode>
                <c:ptCount val="1091"/>
                <c:pt idx="0">
                  <c:v>0</c:v>
                </c:pt>
                <c:pt idx="1">
                  <c:v>7</c:v>
                </c:pt>
                <c:pt idx="2">
                  <c:v>27</c:v>
                </c:pt>
                <c:pt idx="3">
                  <c:v>47</c:v>
                </c:pt>
                <c:pt idx="4">
                  <c:v>67</c:v>
                </c:pt>
                <c:pt idx="5">
                  <c:v>87</c:v>
                </c:pt>
                <c:pt idx="6">
                  <c:v>107</c:v>
                </c:pt>
                <c:pt idx="7">
                  <c:v>127</c:v>
                </c:pt>
                <c:pt idx="8">
                  <c:v>147</c:v>
                </c:pt>
                <c:pt idx="9">
                  <c:v>167</c:v>
                </c:pt>
                <c:pt idx="10">
                  <c:v>187</c:v>
                </c:pt>
                <c:pt idx="11">
                  <c:v>207</c:v>
                </c:pt>
                <c:pt idx="12">
                  <c:v>227</c:v>
                </c:pt>
                <c:pt idx="13">
                  <c:v>247</c:v>
                </c:pt>
                <c:pt idx="14">
                  <c:v>267</c:v>
                </c:pt>
                <c:pt idx="15">
                  <c:v>287</c:v>
                </c:pt>
                <c:pt idx="16">
                  <c:v>307</c:v>
                </c:pt>
                <c:pt idx="17">
                  <c:v>327</c:v>
                </c:pt>
                <c:pt idx="18">
                  <c:v>347</c:v>
                </c:pt>
                <c:pt idx="19">
                  <c:v>367</c:v>
                </c:pt>
                <c:pt idx="20">
                  <c:v>387</c:v>
                </c:pt>
                <c:pt idx="21">
                  <c:v>407</c:v>
                </c:pt>
                <c:pt idx="22">
                  <c:v>427</c:v>
                </c:pt>
                <c:pt idx="23">
                  <c:v>447</c:v>
                </c:pt>
                <c:pt idx="24">
                  <c:v>467</c:v>
                </c:pt>
                <c:pt idx="25">
                  <c:v>487</c:v>
                </c:pt>
                <c:pt idx="26">
                  <c:v>507</c:v>
                </c:pt>
                <c:pt idx="27">
                  <c:v>527</c:v>
                </c:pt>
                <c:pt idx="28">
                  <c:v>547</c:v>
                </c:pt>
                <c:pt idx="29">
                  <c:v>567</c:v>
                </c:pt>
                <c:pt idx="30">
                  <c:v>587</c:v>
                </c:pt>
                <c:pt idx="31">
                  <c:v>607</c:v>
                </c:pt>
                <c:pt idx="32">
                  <c:v>627</c:v>
                </c:pt>
                <c:pt idx="33">
                  <c:v>647</c:v>
                </c:pt>
                <c:pt idx="34">
                  <c:v>667</c:v>
                </c:pt>
                <c:pt idx="35">
                  <c:v>687</c:v>
                </c:pt>
                <c:pt idx="36">
                  <c:v>707</c:v>
                </c:pt>
                <c:pt idx="37">
                  <c:v>727</c:v>
                </c:pt>
                <c:pt idx="38">
                  <c:v>747</c:v>
                </c:pt>
                <c:pt idx="39">
                  <c:v>767</c:v>
                </c:pt>
                <c:pt idx="40">
                  <c:v>787</c:v>
                </c:pt>
                <c:pt idx="41">
                  <c:v>807</c:v>
                </c:pt>
                <c:pt idx="42">
                  <c:v>827</c:v>
                </c:pt>
                <c:pt idx="43">
                  <c:v>847</c:v>
                </c:pt>
                <c:pt idx="44">
                  <c:v>867</c:v>
                </c:pt>
                <c:pt idx="45">
                  <c:v>887</c:v>
                </c:pt>
                <c:pt idx="46">
                  <c:v>907</c:v>
                </c:pt>
                <c:pt idx="47">
                  <c:v>927</c:v>
                </c:pt>
                <c:pt idx="48">
                  <c:v>947</c:v>
                </c:pt>
                <c:pt idx="49">
                  <c:v>967</c:v>
                </c:pt>
                <c:pt idx="50">
                  <c:v>987</c:v>
                </c:pt>
                <c:pt idx="51">
                  <c:v>1007</c:v>
                </c:pt>
                <c:pt idx="52">
                  <c:v>1027</c:v>
                </c:pt>
                <c:pt idx="53">
                  <c:v>1047</c:v>
                </c:pt>
                <c:pt idx="54">
                  <c:v>1067</c:v>
                </c:pt>
                <c:pt idx="55">
                  <c:v>1087</c:v>
                </c:pt>
                <c:pt idx="56">
                  <c:v>1107</c:v>
                </c:pt>
                <c:pt idx="57">
                  <c:v>1127</c:v>
                </c:pt>
                <c:pt idx="58">
                  <c:v>1147</c:v>
                </c:pt>
                <c:pt idx="59">
                  <c:v>1167</c:v>
                </c:pt>
                <c:pt idx="60">
                  <c:v>1187</c:v>
                </c:pt>
                <c:pt idx="61">
                  <c:v>1207</c:v>
                </c:pt>
                <c:pt idx="62">
                  <c:v>1227</c:v>
                </c:pt>
                <c:pt idx="63">
                  <c:v>1247</c:v>
                </c:pt>
                <c:pt idx="64">
                  <c:v>1267</c:v>
                </c:pt>
                <c:pt idx="65">
                  <c:v>1287</c:v>
                </c:pt>
                <c:pt idx="66">
                  <c:v>1307</c:v>
                </c:pt>
                <c:pt idx="67">
                  <c:v>1327</c:v>
                </c:pt>
                <c:pt idx="68">
                  <c:v>1347</c:v>
                </c:pt>
                <c:pt idx="69">
                  <c:v>1367</c:v>
                </c:pt>
                <c:pt idx="70">
                  <c:v>1387</c:v>
                </c:pt>
                <c:pt idx="71">
                  <c:v>1407</c:v>
                </c:pt>
                <c:pt idx="72">
                  <c:v>1427</c:v>
                </c:pt>
                <c:pt idx="73">
                  <c:v>1447</c:v>
                </c:pt>
                <c:pt idx="74">
                  <c:v>1467</c:v>
                </c:pt>
                <c:pt idx="75">
                  <c:v>1487</c:v>
                </c:pt>
                <c:pt idx="76">
                  <c:v>1507</c:v>
                </c:pt>
                <c:pt idx="77">
                  <c:v>1527</c:v>
                </c:pt>
                <c:pt idx="78">
                  <c:v>1547</c:v>
                </c:pt>
                <c:pt idx="79">
                  <c:v>1567</c:v>
                </c:pt>
                <c:pt idx="80">
                  <c:v>1587</c:v>
                </c:pt>
                <c:pt idx="81">
                  <c:v>1607</c:v>
                </c:pt>
                <c:pt idx="82">
                  <c:v>1627</c:v>
                </c:pt>
                <c:pt idx="83">
                  <c:v>1647</c:v>
                </c:pt>
                <c:pt idx="84">
                  <c:v>1667</c:v>
                </c:pt>
                <c:pt idx="85">
                  <c:v>1687</c:v>
                </c:pt>
                <c:pt idx="86">
                  <c:v>1707</c:v>
                </c:pt>
                <c:pt idx="87">
                  <c:v>1727</c:v>
                </c:pt>
                <c:pt idx="88">
                  <c:v>1747</c:v>
                </c:pt>
                <c:pt idx="89">
                  <c:v>1767</c:v>
                </c:pt>
                <c:pt idx="90">
                  <c:v>1787</c:v>
                </c:pt>
                <c:pt idx="91">
                  <c:v>1807</c:v>
                </c:pt>
                <c:pt idx="92">
                  <c:v>1827</c:v>
                </c:pt>
                <c:pt idx="93">
                  <c:v>1847</c:v>
                </c:pt>
                <c:pt idx="94">
                  <c:v>1867</c:v>
                </c:pt>
                <c:pt idx="95">
                  <c:v>1887</c:v>
                </c:pt>
                <c:pt idx="96">
                  <c:v>1907</c:v>
                </c:pt>
                <c:pt idx="97">
                  <c:v>1927</c:v>
                </c:pt>
                <c:pt idx="98">
                  <c:v>1947</c:v>
                </c:pt>
                <c:pt idx="99">
                  <c:v>1967</c:v>
                </c:pt>
                <c:pt idx="100">
                  <c:v>1987</c:v>
                </c:pt>
                <c:pt idx="101">
                  <c:v>2007</c:v>
                </c:pt>
                <c:pt idx="102">
                  <c:v>2027</c:v>
                </c:pt>
                <c:pt idx="103">
                  <c:v>2047</c:v>
                </c:pt>
                <c:pt idx="104">
                  <c:v>2067</c:v>
                </c:pt>
                <c:pt idx="105">
                  <c:v>2087</c:v>
                </c:pt>
                <c:pt idx="106">
                  <c:v>2107</c:v>
                </c:pt>
                <c:pt idx="107">
                  <c:v>2127</c:v>
                </c:pt>
                <c:pt idx="108">
                  <c:v>2147</c:v>
                </c:pt>
                <c:pt idx="109">
                  <c:v>2167</c:v>
                </c:pt>
                <c:pt idx="110">
                  <c:v>2187</c:v>
                </c:pt>
                <c:pt idx="111">
                  <c:v>2207</c:v>
                </c:pt>
                <c:pt idx="112">
                  <c:v>2227</c:v>
                </c:pt>
                <c:pt idx="113">
                  <c:v>2247</c:v>
                </c:pt>
                <c:pt idx="114">
                  <c:v>2267</c:v>
                </c:pt>
                <c:pt idx="115">
                  <c:v>2287</c:v>
                </c:pt>
                <c:pt idx="116">
                  <c:v>2307</c:v>
                </c:pt>
                <c:pt idx="117">
                  <c:v>2327</c:v>
                </c:pt>
                <c:pt idx="118">
                  <c:v>2347</c:v>
                </c:pt>
                <c:pt idx="119">
                  <c:v>2367</c:v>
                </c:pt>
                <c:pt idx="120">
                  <c:v>2387</c:v>
                </c:pt>
                <c:pt idx="121">
                  <c:v>2407</c:v>
                </c:pt>
                <c:pt idx="122">
                  <c:v>2427</c:v>
                </c:pt>
                <c:pt idx="123">
                  <c:v>2447</c:v>
                </c:pt>
                <c:pt idx="124">
                  <c:v>2467</c:v>
                </c:pt>
                <c:pt idx="125">
                  <c:v>2487</c:v>
                </c:pt>
                <c:pt idx="126">
                  <c:v>2507</c:v>
                </c:pt>
                <c:pt idx="127">
                  <c:v>2527</c:v>
                </c:pt>
                <c:pt idx="128">
                  <c:v>2547</c:v>
                </c:pt>
                <c:pt idx="129">
                  <c:v>2567</c:v>
                </c:pt>
                <c:pt idx="130">
                  <c:v>2587</c:v>
                </c:pt>
                <c:pt idx="131">
                  <c:v>2607</c:v>
                </c:pt>
                <c:pt idx="132">
                  <c:v>2627</c:v>
                </c:pt>
                <c:pt idx="133">
                  <c:v>2647</c:v>
                </c:pt>
                <c:pt idx="134">
                  <c:v>2667</c:v>
                </c:pt>
                <c:pt idx="135">
                  <c:v>2687</c:v>
                </c:pt>
                <c:pt idx="136">
                  <c:v>2707</c:v>
                </c:pt>
                <c:pt idx="137">
                  <c:v>2727</c:v>
                </c:pt>
                <c:pt idx="138">
                  <c:v>2747</c:v>
                </c:pt>
                <c:pt idx="139">
                  <c:v>2767</c:v>
                </c:pt>
                <c:pt idx="140">
                  <c:v>2787</c:v>
                </c:pt>
                <c:pt idx="141">
                  <c:v>2807</c:v>
                </c:pt>
                <c:pt idx="142">
                  <c:v>2827</c:v>
                </c:pt>
                <c:pt idx="143">
                  <c:v>2847</c:v>
                </c:pt>
                <c:pt idx="144">
                  <c:v>2867</c:v>
                </c:pt>
                <c:pt idx="145">
                  <c:v>2887</c:v>
                </c:pt>
                <c:pt idx="146">
                  <c:v>2907</c:v>
                </c:pt>
                <c:pt idx="147">
                  <c:v>2927</c:v>
                </c:pt>
                <c:pt idx="148">
                  <c:v>2947</c:v>
                </c:pt>
                <c:pt idx="149">
                  <c:v>2967</c:v>
                </c:pt>
                <c:pt idx="150">
                  <c:v>2987</c:v>
                </c:pt>
                <c:pt idx="151">
                  <c:v>3007</c:v>
                </c:pt>
                <c:pt idx="152">
                  <c:v>3027</c:v>
                </c:pt>
                <c:pt idx="153">
                  <c:v>3047</c:v>
                </c:pt>
                <c:pt idx="154">
                  <c:v>3067</c:v>
                </c:pt>
                <c:pt idx="155">
                  <c:v>3087</c:v>
                </c:pt>
                <c:pt idx="156">
                  <c:v>3107</c:v>
                </c:pt>
                <c:pt idx="157">
                  <c:v>3127</c:v>
                </c:pt>
                <c:pt idx="158">
                  <c:v>3147</c:v>
                </c:pt>
                <c:pt idx="159">
                  <c:v>3167</c:v>
                </c:pt>
                <c:pt idx="160">
                  <c:v>3187</c:v>
                </c:pt>
                <c:pt idx="161">
                  <c:v>3207</c:v>
                </c:pt>
                <c:pt idx="162">
                  <c:v>3227</c:v>
                </c:pt>
                <c:pt idx="163">
                  <c:v>3247</c:v>
                </c:pt>
                <c:pt idx="164">
                  <c:v>3267</c:v>
                </c:pt>
                <c:pt idx="165">
                  <c:v>3287</c:v>
                </c:pt>
                <c:pt idx="166">
                  <c:v>3307</c:v>
                </c:pt>
                <c:pt idx="167">
                  <c:v>3327</c:v>
                </c:pt>
                <c:pt idx="168">
                  <c:v>3347</c:v>
                </c:pt>
                <c:pt idx="169">
                  <c:v>3367</c:v>
                </c:pt>
                <c:pt idx="170">
                  <c:v>3387</c:v>
                </c:pt>
                <c:pt idx="171">
                  <c:v>3407</c:v>
                </c:pt>
                <c:pt idx="172">
                  <c:v>3427</c:v>
                </c:pt>
                <c:pt idx="173">
                  <c:v>3447</c:v>
                </c:pt>
                <c:pt idx="174">
                  <c:v>3467</c:v>
                </c:pt>
                <c:pt idx="175">
                  <c:v>3487</c:v>
                </c:pt>
                <c:pt idx="176">
                  <c:v>3507</c:v>
                </c:pt>
                <c:pt idx="177">
                  <c:v>3527</c:v>
                </c:pt>
                <c:pt idx="178">
                  <c:v>3547</c:v>
                </c:pt>
                <c:pt idx="179">
                  <c:v>3567</c:v>
                </c:pt>
                <c:pt idx="180">
                  <c:v>3587</c:v>
                </c:pt>
                <c:pt idx="181">
                  <c:v>3607</c:v>
                </c:pt>
                <c:pt idx="182">
                  <c:v>3627</c:v>
                </c:pt>
                <c:pt idx="183">
                  <c:v>3647</c:v>
                </c:pt>
                <c:pt idx="184">
                  <c:v>3667</c:v>
                </c:pt>
                <c:pt idx="185">
                  <c:v>3687</c:v>
                </c:pt>
                <c:pt idx="186">
                  <c:v>3707</c:v>
                </c:pt>
                <c:pt idx="187">
                  <c:v>3727</c:v>
                </c:pt>
                <c:pt idx="188">
                  <c:v>3747</c:v>
                </c:pt>
                <c:pt idx="189">
                  <c:v>3767</c:v>
                </c:pt>
                <c:pt idx="190">
                  <c:v>3787</c:v>
                </c:pt>
                <c:pt idx="191">
                  <c:v>3807</c:v>
                </c:pt>
                <c:pt idx="192">
                  <c:v>3827</c:v>
                </c:pt>
                <c:pt idx="193">
                  <c:v>3847</c:v>
                </c:pt>
                <c:pt idx="194">
                  <c:v>3867</c:v>
                </c:pt>
                <c:pt idx="195">
                  <c:v>3887</c:v>
                </c:pt>
                <c:pt idx="196">
                  <c:v>3907</c:v>
                </c:pt>
                <c:pt idx="197">
                  <c:v>3927</c:v>
                </c:pt>
                <c:pt idx="198">
                  <c:v>3947</c:v>
                </c:pt>
                <c:pt idx="199">
                  <c:v>3967</c:v>
                </c:pt>
                <c:pt idx="200">
                  <c:v>3987</c:v>
                </c:pt>
                <c:pt idx="201">
                  <c:v>4007</c:v>
                </c:pt>
                <c:pt idx="202">
                  <c:v>4027</c:v>
                </c:pt>
                <c:pt idx="203">
                  <c:v>4047</c:v>
                </c:pt>
                <c:pt idx="204">
                  <c:v>4067</c:v>
                </c:pt>
                <c:pt idx="205">
                  <c:v>4087</c:v>
                </c:pt>
                <c:pt idx="206">
                  <c:v>4107</c:v>
                </c:pt>
                <c:pt idx="207">
                  <c:v>4127</c:v>
                </c:pt>
                <c:pt idx="208">
                  <c:v>4147</c:v>
                </c:pt>
                <c:pt idx="209">
                  <c:v>4167</c:v>
                </c:pt>
                <c:pt idx="210">
                  <c:v>4187</c:v>
                </c:pt>
                <c:pt idx="211">
                  <c:v>4207</c:v>
                </c:pt>
                <c:pt idx="212">
                  <c:v>4227</c:v>
                </c:pt>
                <c:pt idx="213">
                  <c:v>4247</c:v>
                </c:pt>
                <c:pt idx="214">
                  <c:v>4267</c:v>
                </c:pt>
                <c:pt idx="215">
                  <c:v>4287</c:v>
                </c:pt>
                <c:pt idx="216">
                  <c:v>4307</c:v>
                </c:pt>
                <c:pt idx="217">
                  <c:v>4327</c:v>
                </c:pt>
                <c:pt idx="218">
                  <c:v>4347</c:v>
                </c:pt>
                <c:pt idx="219">
                  <c:v>4367</c:v>
                </c:pt>
                <c:pt idx="220">
                  <c:v>4387</c:v>
                </c:pt>
                <c:pt idx="221">
                  <c:v>4407</c:v>
                </c:pt>
                <c:pt idx="222">
                  <c:v>4427</c:v>
                </c:pt>
                <c:pt idx="223">
                  <c:v>4447</c:v>
                </c:pt>
                <c:pt idx="224">
                  <c:v>4467</c:v>
                </c:pt>
                <c:pt idx="225">
                  <c:v>4487</c:v>
                </c:pt>
                <c:pt idx="226">
                  <c:v>4507</c:v>
                </c:pt>
                <c:pt idx="227">
                  <c:v>4527</c:v>
                </c:pt>
                <c:pt idx="228">
                  <c:v>4547</c:v>
                </c:pt>
                <c:pt idx="229">
                  <c:v>4567</c:v>
                </c:pt>
                <c:pt idx="230">
                  <c:v>4587</c:v>
                </c:pt>
                <c:pt idx="231">
                  <c:v>4607</c:v>
                </c:pt>
                <c:pt idx="232">
                  <c:v>4627</c:v>
                </c:pt>
                <c:pt idx="233">
                  <c:v>4647</c:v>
                </c:pt>
                <c:pt idx="234">
                  <c:v>4667</c:v>
                </c:pt>
                <c:pt idx="235">
                  <c:v>4687</c:v>
                </c:pt>
                <c:pt idx="236">
                  <c:v>4707</c:v>
                </c:pt>
                <c:pt idx="237">
                  <c:v>4727</c:v>
                </c:pt>
                <c:pt idx="238">
                  <c:v>4747</c:v>
                </c:pt>
                <c:pt idx="239">
                  <c:v>4767</c:v>
                </c:pt>
                <c:pt idx="240">
                  <c:v>4787</c:v>
                </c:pt>
                <c:pt idx="241">
                  <c:v>4807</c:v>
                </c:pt>
                <c:pt idx="242">
                  <c:v>4827</c:v>
                </c:pt>
                <c:pt idx="243">
                  <c:v>4847</c:v>
                </c:pt>
                <c:pt idx="244">
                  <c:v>4867</c:v>
                </c:pt>
                <c:pt idx="245">
                  <c:v>4887</c:v>
                </c:pt>
                <c:pt idx="246">
                  <c:v>4907</c:v>
                </c:pt>
                <c:pt idx="247">
                  <c:v>4927</c:v>
                </c:pt>
                <c:pt idx="248">
                  <c:v>4947</c:v>
                </c:pt>
                <c:pt idx="249">
                  <c:v>4967</c:v>
                </c:pt>
                <c:pt idx="250">
                  <c:v>4987</c:v>
                </c:pt>
                <c:pt idx="251">
                  <c:v>5007</c:v>
                </c:pt>
                <c:pt idx="252">
                  <c:v>5027</c:v>
                </c:pt>
                <c:pt idx="253">
                  <c:v>5047</c:v>
                </c:pt>
                <c:pt idx="254">
                  <c:v>5067</c:v>
                </c:pt>
                <c:pt idx="255">
                  <c:v>5087</c:v>
                </c:pt>
                <c:pt idx="256">
                  <c:v>5107</c:v>
                </c:pt>
                <c:pt idx="257">
                  <c:v>5127</c:v>
                </c:pt>
                <c:pt idx="258">
                  <c:v>5147</c:v>
                </c:pt>
                <c:pt idx="259">
                  <c:v>5167</c:v>
                </c:pt>
                <c:pt idx="260">
                  <c:v>5187</c:v>
                </c:pt>
                <c:pt idx="261">
                  <c:v>5207</c:v>
                </c:pt>
                <c:pt idx="262">
                  <c:v>5227</c:v>
                </c:pt>
                <c:pt idx="263">
                  <c:v>5247</c:v>
                </c:pt>
                <c:pt idx="264">
                  <c:v>5267</c:v>
                </c:pt>
                <c:pt idx="265">
                  <c:v>5287</c:v>
                </c:pt>
                <c:pt idx="266">
                  <c:v>5307</c:v>
                </c:pt>
                <c:pt idx="267">
                  <c:v>5327</c:v>
                </c:pt>
                <c:pt idx="268">
                  <c:v>5347</c:v>
                </c:pt>
                <c:pt idx="269">
                  <c:v>5367</c:v>
                </c:pt>
                <c:pt idx="270">
                  <c:v>5387</c:v>
                </c:pt>
                <c:pt idx="271">
                  <c:v>5407</c:v>
                </c:pt>
                <c:pt idx="272">
                  <c:v>5427</c:v>
                </c:pt>
                <c:pt idx="273">
                  <c:v>5447</c:v>
                </c:pt>
                <c:pt idx="274">
                  <c:v>5467</c:v>
                </c:pt>
                <c:pt idx="275">
                  <c:v>5487</c:v>
                </c:pt>
                <c:pt idx="276">
                  <c:v>5507</c:v>
                </c:pt>
                <c:pt idx="277">
                  <c:v>5527</c:v>
                </c:pt>
                <c:pt idx="278">
                  <c:v>5547</c:v>
                </c:pt>
                <c:pt idx="279">
                  <c:v>5567</c:v>
                </c:pt>
                <c:pt idx="280">
                  <c:v>5587</c:v>
                </c:pt>
                <c:pt idx="281">
                  <c:v>5607</c:v>
                </c:pt>
                <c:pt idx="282">
                  <c:v>5627</c:v>
                </c:pt>
                <c:pt idx="283">
                  <c:v>5647</c:v>
                </c:pt>
                <c:pt idx="284">
                  <c:v>5667</c:v>
                </c:pt>
                <c:pt idx="285">
                  <c:v>5687</c:v>
                </c:pt>
                <c:pt idx="286">
                  <c:v>5707</c:v>
                </c:pt>
                <c:pt idx="287">
                  <c:v>5727</c:v>
                </c:pt>
                <c:pt idx="288">
                  <c:v>5747</c:v>
                </c:pt>
                <c:pt idx="289">
                  <c:v>5767</c:v>
                </c:pt>
                <c:pt idx="290">
                  <c:v>5787</c:v>
                </c:pt>
                <c:pt idx="291">
                  <c:v>5807</c:v>
                </c:pt>
                <c:pt idx="292">
                  <c:v>5827</c:v>
                </c:pt>
                <c:pt idx="293">
                  <c:v>5847</c:v>
                </c:pt>
                <c:pt idx="294">
                  <c:v>5867</c:v>
                </c:pt>
                <c:pt idx="295">
                  <c:v>5887</c:v>
                </c:pt>
                <c:pt idx="296">
                  <c:v>5907</c:v>
                </c:pt>
                <c:pt idx="297">
                  <c:v>5927</c:v>
                </c:pt>
                <c:pt idx="298">
                  <c:v>5947</c:v>
                </c:pt>
                <c:pt idx="299">
                  <c:v>5967</c:v>
                </c:pt>
                <c:pt idx="300">
                  <c:v>5987</c:v>
                </c:pt>
                <c:pt idx="301">
                  <c:v>6007</c:v>
                </c:pt>
                <c:pt idx="302">
                  <c:v>6027</c:v>
                </c:pt>
                <c:pt idx="303">
                  <c:v>6047</c:v>
                </c:pt>
                <c:pt idx="304">
                  <c:v>6067</c:v>
                </c:pt>
                <c:pt idx="305">
                  <c:v>6087</c:v>
                </c:pt>
                <c:pt idx="306">
                  <c:v>6107</c:v>
                </c:pt>
                <c:pt idx="307">
                  <c:v>6127</c:v>
                </c:pt>
                <c:pt idx="308">
                  <c:v>6147</c:v>
                </c:pt>
                <c:pt idx="309">
                  <c:v>6167</c:v>
                </c:pt>
                <c:pt idx="310">
                  <c:v>6187</c:v>
                </c:pt>
                <c:pt idx="311">
                  <c:v>6207</c:v>
                </c:pt>
                <c:pt idx="312">
                  <c:v>6227</c:v>
                </c:pt>
                <c:pt idx="313">
                  <c:v>6247</c:v>
                </c:pt>
                <c:pt idx="314">
                  <c:v>6267</c:v>
                </c:pt>
                <c:pt idx="315">
                  <c:v>6287</c:v>
                </c:pt>
                <c:pt idx="316">
                  <c:v>6307</c:v>
                </c:pt>
                <c:pt idx="317">
                  <c:v>6327</c:v>
                </c:pt>
                <c:pt idx="318">
                  <c:v>6347</c:v>
                </c:pt>
                <c:pt idx="319">
                  <c:v>6367</c:v>
                </c:pt>
                <c:pt idx="320">
                  <c:v>6387</c:v>
                </c:pt>
                <c:pt idx="321">
                  <c:v>6407</c:v>
                </c:pt>
                <c:pt idx="322">
                  <c:v>6427</c:v>
                </c:pt>
                <c:pt idx="323">
                  <c:v>6447</c:v>
                </c:pt>
                <c:pt idx="324">
                  <c:v>6467</c:v>
                </c:pt>
                <c:pt idx="325">
                  <c:v>6487</c:v>
                </c:pt>
                <c:pt idx="326">
                  <c:v>6507</c:v>
                </c:pt>
                <c:pt idx="327">
                  <c:v>6527</c:v>
                </c:pt>
                <c:pt idx="328">
                  <c:v>6547</c:v>
                </c:pt>
                <c:pt idx="329">
                  <c:v>6567</c:v>
                </c:pt>
                <c:pt idx="330">
                  <c:v>6587</c:v>
                </c:pt>
                <c:pt idx="331">
                  <c:v>6607</c:v>
                </c:pt>
                <c:pt idx="332">
                  <c:v>6627</c:v>
                </c:pt>
                <c:pt idx="333">
                  <c:v>6647</c:v>
                </c:pt>
                <c:pt idx="334">
                  <c:v>6667</c:v>
                </c:pt>
                <c:pt idx="335">
                  <c:v>6687</c:v>
                </c:pt>
                <c:pt idx="336">
                  <c:v>6707</c:v>
                </c:pt>
                <c:pt idx="337">
                  <c:v>6727</c:v>
                </c:pt>
                <c:pt idx="338">
                  <c:v>6747</c:v>
                </c:pt>
                <c:pt idx="339">
                  <c:v>6767</c:v>
                </c:pt>
                <c:pt idx="340">
                  <c:v>6787</c:v>
                </c:pt>
                <c:pt idx="341">
                  <c:v>6807</c:v>
                </c:pt>
                <c:pt idx="342">
                  <c:v>6827</c:v>
                </c:pt>
                <c:pt idx="343">
                  <c:v>6847</c:v>
                </c:pt>
                <c:pt idx="344">
                  <c:v>6867</c:v>
                </c:pt>
                <c:pt idx="345">
                  <c:v>6887</c:v>
                </c:pt>
                <c:pt idx="346">
                  <c:v>6907</c:v>
                </c:pt>
                <c:pt idx="347">
                  <c:v>6927</c:v>
                </c:pt>
                <c:pt idx="348">
                  <c:v>6947</c:v>
                </c:pt>
                <c:pt idx="349">
                  <c:v>6967</c:v>
                </c:pt>
                <c:pt idx="350">
                  <c:v>6987</c:v>
                </c:pt>
                <c:pt idx="351">
                  <c:v>7007</c:v>
                </c:pt>
                <c:pt idx="352">
                  <c:v>7027</c:v>
                </c:pt>
                <c:pt idx="353">
                  <c:v>7047</c:v>
                </c:pt>
                <c:pt idx="354">
                  <c:v>7067</c:v>
                </c:pt>
                <c:pt idx="355">
                  <c:v>7087</c:v>
                </c:pt>
                <c:pt idx="356">
                  <c:v>7107</c:v>
                </c:pt>
                <c:pt idx="357">
                  <c:v>7127</c:v>
                </c:pt>
                <c:pt idx="358">
                  <c:v>7147</c:v>
                </c:pt>
                <c:pt idx="359">
                  <c:v>7167</c:v>
                </c:pt>
                <c:pt idx="360">
                  <c:v>7187</c:v>
                </c:pt>
                <c:pt idx="361">
                  <c:v>7207</c:v>
                </c:pt>
                <c:pt idx="362">
                  <c:v>7227</c:v>
                </c:pt>
                <c:pt idx="363">
                  <c:v>7247</c:v>
                </c:pt>
                <c:pt idx="364">
                  <c:v>7267</c:v>
                </c:pt>
                <c:pt idx="365">
                  <c:v>7287</c:v>
                </c:pt>
                <c:pt idx="366">
                  <c:v>7307</c:v>
                </c:pt>
                <c:pt idx="367">
                  <c:v>7327</c:v>
                </c:pt>
                <c:pt idx="368">
                  <c:v>7347</c:v>
                </c:pt>
                <c:pt idx="369">
                  <c:v>7367</c:v>
                </c:pt>
                <c:pt idx="370">
                  <c:v>7387</c:v>
                </c:pt>
                <c:pt idx="371">
                  <c:v>7407</c:v>
                </c:pt>
                <c:pt idx="372">
                  <c:v>7427</c:v>
                </c:pt>
                <c:pt idx="373">
                  <c:v>7447</c:v>
                </c:pt>
                <c:pt idx="374">
                  <c:v>7467</c:v>
                </c:pt>
                <c:pt idx="375">
                  <c:v>7487</c:v>
                </c:pt>
                <c:pt idx="376">
                  <c:v>7507</c:v>
                </c:pt>
                <c:pt idx="377">
                  <c:v>7527</c:v>
                </c:pt>
                <c:pt idx="378">
                  <c:v>7547</c:v>
                </c:pt>
                <c:pt idx="379">
                  <c:v>7567</c:v>
                </c:pt>
                <c:pt idx="380">
                  <c:v>7587</c:v>
                </c:pt>
                <c:pt idx="381">
                  <c:v>7607</c:v>
                </c:pt>
                <c:pt idx="382">
                  <c:v>7627</c:v>
                </c:pt>
                <c:pt idx="383">
                  <c:v>7647</c:v>
                </c:pt>
                <c:pt idx="384">
                  <c:v>7667</c:v>
                </c:pt>
                <c:pt idx="385">
                  <c:v>7687</c:v>
                </c:pt>
                <c:pt idx="386">
                  <c:v>7707</c:v>
                </c:pt>
                <c:pt idx="387">
                  <c:v>7727</c:v>
                </c:pt>
                <c:pt idx="388">
                  <c:v>7747</c:v>
                </c:pt>
                <c:pt idx="389">
                  <c:v>7767</c:v>
                </c:pt>
                <c:pt idx="390">
                  <c:v>7787</c:v>
                </c:pt>
                <c:pt idx="391">
                  <c:v>7807</c:v>
                </c:pt>
                <c:pt idx="392">
                  <c:v>7827</c:v>
                </c:pt>
                <c:pt idx="393">
                  <c:v>7847</c:v>
                </c:pt>
                <c:pt idx="394">
                  <c:v>7867</c:v>
                </c:pt>
                <c:pt idx="395">
                  <c:v>7887</c:v>
                </c:pt>
                <c:pt idx="396">
                  <c:v>7907</c:v>
                </c:pt>
                <c:pt idx="397">
                  <c:v>7927</c:v>
                </c:pt>
                <c:pt idx="398">
                  <c:v>7947</c:v>
                </c:pt>
                <c:pt idx="399">
                  <c:v>7967</c:v>
                </c:pt>
                <c:pt idx="400">
                  <c:v>7987</c:v>
                </c:pt>
                <c:pt idx="401">
                  <c:v>8007</c:v>
                </c:pt>
                <c:pt idx="402">
                  <c:v>8027</c:v>
                </c:pt>
                <c:pt idx="403">
                  <c:v>8047</c:v>
                </c:pt>
                <c:pt idx="404">
                  <c:v>8067</c:v>
                </c:pt>
                <c:pt idx="405">
                  <c:v>8087</c:v>
                </c:pt>
                <c:pt idx="406">
                  <c:v>8107</c:v>
                </c:pt>
                <c:pt idx="407">
                  <c:v>8127</c:v>
                </c:pt>
                <c:pt idx="408">
                  <c:v>8147</c:v>
                </c:pt>
                <c:pt idx="409">
                  <c:v>8167</c:v>
                </c:pt>
                <c:pt idx="410">
                  <c:v>8187</c:v>
                </c:pt>
                <c:pt idx="411">
                  <c:v>8207</c:v>
                </c:pt>
                <c:pt idx="412">
                  <c:v>8227</c:v>
                </c:pt>
                <c:pt idx="413">
                  <c:v>8247</c:v>
                </c:pt>
                <c:pt idx="414">
                  <c:v>8267</c:v>
                </c:pt>
                <c:pt idx="415">
                  <c:v>8287</c:v>
                </c:pt>
                <c:pt idx="416">
                  <c:v>8307</c:v>
                </c:pt>
                <c:pt idx="417">
                  <c:v>8327</c:v>
                </c:pt>
                <c:pt idx="418">
                  <c:v>8347</c:v>
                </c:pt>
                <c:pt idx="419">
                  <c:v>8367</c:v>
                </c:pt>
                <c:pt idx="420">
                  <c:v>8387</c:v>
                </c:pt>
                <c:pt idx="421">
                  <c:v>8407</c:v>
                </c:pt>
                <c:pt idx="422">
                  <c:v>8427</c:v>
                </c:pt>
                <c:pt idx="423">
                  <c:v>8447</c:v>
                </c:pt>
                <c:pt idx="424">
                  <c:v>8467</c:v>
                </c:pt>
                <c:pt idx="425">
                  <c:v>8487</c:v>
                </c:pt>
                <c:pt idx="426">
                  <c:v>8507</c:v>
                </c:pt>
                <c:pt idx="427">
                  <c:v>8527</c:v>
                </c:pt>
                <c:pt idx="428">
                  <c:v>8547</c:v>
                </c:pt>
                <c:pt idx="429">
                  <c:v>8567</c:v>
                </c:pt>
                <c:pt idx="430">
                  <c:v>8587</c:v>
                </c:pt>
                <c:pt idx="431">
                  <c:v>8607</c:v>
                </c:pt>
                <c:pt idx="432">
                  <c:v>8627</c:v>
                </c:pt>
                <c:pt idx="433">
                  <c:v>8647</c:v>
                </c:pt>
                <c:pt idx="434">
                  <c:v>8667</c:v>
                </c:pt>
                <c:pt idx="435">
                  <c:v>8687</c:v>
                </c:pt>
                <c:pt idx="436">
                  <c:v>8707</c:v>
                </c:pt>
                <c:pt idx="437">
                  <c:v>8727</c:v>
                </c:pt>
                <c:pt idx="438">
                  <c:v>8747</c:v>
                </c:pt>
                <c:pt idx="439">
                  <c:v>8767</c:v>
                </c:pt>
              </c:numCache>
            </c:numRef>
          </c:xVal>
          <c:yVal>
            <c:numRef>
              <c:f>rSp0032Anthony_10nM!$D$3:$D$1093</c:f>
              <c:numCache>
                <c:formatCode>General</c:formatCode>
                <c:ptCount val="1091"/>
                <c:pt idx="0">
                  <c:v>0</c:v>
                </c:pt>
                <c:pt idx="1">
                  <c:v>6.0353982300885099E-3</c:v>
                </c:pt>
                <c:pt idx="2">
                  <c:v>3.16991150442478E-2</c:v>
                </c:pt>
                <c:pt idx="3">
                  <c:v>1.2495575221238901E-2</c:v>
                </c:pt>
                <c:pt idx="4">
                  <c:v>1.19469026548673E-2</c:v>
                </c:pt>
                <c:pt idx="5">
                  <c:v>1.9433628318584001E-2</c:v>
                </c:pt>
                <c:pt idx="6">
                  <c:v>1.6902654867256599E-2</c:v>
                </c:pt>
                <c:pt idx="7">
                  <c:v>1.6318584070796501E-2</c:v>
                </c:pt>
                <c:pt idx="8">
                  <c:v>2.1539823008849501E-2</c:v>
                </c:pt>
                <c:pt idx="9">
                  <c:v>2.87079646017699E-2</c:v>
                </c:pt>
                <c:pt idx="10">
                  <c:v>2.4442477876106199E-2</c:v>
                </c:pt>
                <c:pt idx="11">
                  <c:v>3.5876106194690303E-2</c:v>
                </c:pt>
                <c:pt idx="12">
                  <c:v>2.5876106194690301E-2</c:v>
                </c:pt>
                <c:pt idx="13">
                  <c:v>2.5168141592920398E-2</c:v>
                </c:pt>
                <c:pt idx="14">
                  <c:v>3.6566371681415903E-2</c:v>
                </c:pt>
                <c:pt idx="15">
                  <c:v>2.68141592920354E-2</c:v>
                </c:pt>
                <c:pt idx="16">
                  <c:v>1.9309734513274401E-2</c:v>
                </c:pt>
                <c:pt idx="17">
                  <c:v>2.1292035398230099E-2</c:v>
                </c:pt>
                <c:pt idx="18">
                  <c:v>2.50442477876106E-2</c:v>
                </c:pt>
                <c:pt idx="19">
                  <c:v>1.3929203539823E-2</c:v>
                </c:pt>
                <c:pt idx="20">
                  <c:v>1.9026548672566399E-2</c:v>
                </c:pt>
                <c:pt idx="21">
                  <c:v>3.4176991150442503E-2</c:v>
                </c:pt>
                <c:pt idx="22">
                  <c:v>3.4654867256637099E-2</c:v>
                </c:pt>
                <c:pt idx="23">
                  <c:v>1.8017699115044299E-2</c:v>
                </c:pt>
                <c:pt idx="24">
                  <c:v>2.2530973451327398E-2</c:v>
                </c:pt>
                <c:pt idx="25">
                  <c:v>1.87787610619469E-2</c:v>
                </c:pt>
                <c:pt idx="26">
                  <c:v>1.11150442477876E-2</c:v>
                </c:pt>
                <c:pt idx="27">
                  <c:v>2.2336283185840699E-2</c:v>
                </c:pt>
                <c:pt idx="28">
                  <c:v>3.1716814159292103E-2</c:v>
                </c:pt>
                <c:pt idx="29">
                  <c:v>2.5893805309734501E-2</c:v>
                </c:pt>
                <c:pt idx="30">
                  <c:v>4.0796460176991102E-2</c:v>
                </c:pt>
                <c:pt idx="31">
                  <c:v>3.8247787610619498E-2</c:v>
                </c:pt>
                <c:pt idx="32">
                  <c:v>3.6283185840707999E-2</c:v>
                </c:pt>
                <c:pt idx="33">
                  <c:v>4.3628318584070798E-2</c:v>
                </c:pt>
                <c:pt idx="34">
                  <c:v>3.5274336283185798E-2</c:v>
                </c:pt>
                <c:pt idx="35">
                  <c:v>3.5079646017699098E-2</c:v>
                </c:pt>
                <c:pt idx="36">
                  <c:v>3.25663716814159E-2</c:v>
                </c:pt>
                <c:pt idx="37">
                  <c:v>4.8300884955752202E-2</c:v>
                </c:pt>
                <c:pt idx="38">
                  <c:v>4.17699115044248E-2</c:v>
                </c:pt>
                <c:pt idx="39">
                  <c:v>4.1628318584070803E-2</c:v>
                </c:pt>
                <c:pt idx="40">
                  <c:v>3.4035398230088498E-2</c:v>
                </c:pt>
                <c:pt idx="41">
                  <c:v>3.5858407079646E-2</c:v>
                </c:pt>
                <c:pt idx="42">
                  <c:v>2.9504424778761099E-2</c:v>
                </c:pt>
                <c:pt idx="43">
                  <c:v>4.8831858407079598E-2</c:v>
                </c:pt>
                <c:pt idx="44">
                  <c:v>4.9504424778761102E-2</c:v>
                </c:pt>
                <c:pt idx="45">
                  <c:v>3.2955752212389298E-2</c:v>
                </c:pt>
                <c:pt idx="46">
                  <c:v>4.5238938053097401E-2</c:v>
                </c:pt>
                <c:pt idx="47">
                  <c:v>4.3805309734513298E-2</c:v>
                </c:pt>
                <c:pt idx="48">
                  <c:v>4.0442477876106199E-2</c:v>
                </c:pt>
                <c:pt idx="49">
                  <c:v>3.9893805309734499E-2</c:v>
                </c:pt>
                <c:pt idx="50">
                  <c:v>1.7150442477876102E-2</c:v>
                </c:pt>
                <c:pt idx="51">
                  <c:v>3.3380530973451297E-2</c:v>
                </c:pt>
                <c:pt idx="52">
                  <c:v>3.3557522123893797E-2</c:v>
                </c:pt>
                <c:pt idx="53">
                  <c:v>5.4159292035398203E-2</c:v>
                </c:pt>
                <c:pt idx="54">
                  <c:v>2.5026548672566401E-2</c:v>
                </c:pt>
                <c:pt idx="55">
                  <c:v>1.6849557522123901E-2</c:v>
                </c:pt>
                <c:pt idx="56">
                  <c:v>3.0955752212389401E-2</c:v>
                </c:pt>
                <c:pt idx="57">
                  <c:v>2.9380530973451301E-2</c:v>
                </c:pt>
                <c:pt idx="58">
                  <c:v>3.5557522123893799E-2</c:v>
                </c:pt>
                <c:pt idx="59">
                  <c:v>4.6247787610619498E-2</c:v>
                </c:pt>
                <c:pt idx="60">
                  <c:v>4.0991150442477801E-2</c:v>
                </c:pt>
                <c:pt idx="61">
                  <c:v>4.2477876106194697E-2</c:v>
                </c:pt>
                <c:pt idx="62">
                  <c:v>1.9734513274336299E-2</c:v>
                </c:pt>
                <c:pt idx="63">
                  <c:v>2.8159292035398201E-2</c:v>
                </c:pt>
                <c:pt idx="64">
                  <c:v>5.6371681415929201E-2</c:v>
                </c:pt>
                <c:pt idx="65">
                  <c:v>2.2884955752212398E-2</c:v>
                </c:pt>
                <c:pt idx="66">
                  <c:v>6.5699115044247802E-2</c:v>
                </c:pt>
                <c:pt idx="67">
                  <c:v>3.9433628318584102E-2</c:v>
                </c:pt>
                <c:pt idx="68">
                  <c:v>3.3858407079645998E-2</c:v>
                </c:pt>
                <c:pt idx="69">
                  <c:v>4.1681415929203498E-2</c:v>
                </c:pt>
                <c:pt idx="70">
                  <c:v>3.2300884955752202E-2</c:v>
                </c:pt>
                <c:pt idx="71">
                  <c:v>4.30088495575221E-2</c:v>
                </c:pt>
                <c:pt idx="72">
                  <c:v>5.6725663716814097E-2</c:v>
                </c:pt>
                <c:pt idx="73">
                  <c:v>6.2955752212389304E-2</c:v>
                </c:pt>
                <c:pt idx="74">
                  <c:v>6.7044247787610603E-2</c:v>
                </c:pt>
                <c:pt idx="75">
                  <c:v>6.0176991150442401E-2</c:v>
                </c:pt>
                <c:pt idx="76">
                  <c:v>5.8141592920354E-2</c:v>
                </c:pt>
                <c:pt idx="77">
                  <c:v>4.5504424778761099E-2</c:v>
                </c:pt>
                <c:pt idx="78">
                  <c:v>5.1592920353982302E-2</c:v>
                </c:pt>
                <c:pt idx="79">
                  <c:v>4.9327433628318602E-2</c:v>
                </c:pt>
                <c:pt idx="80">
                  <c:v>4.8601769911504403E-2</c:v>
                </c:pt>
                <c:pt idx="81">
                  <c:v>4.01946902654867E-2</c:v>
                </c:pt>
                <c:pt idx="82">
                  <c:v>5.1097345132743402E-2</c:v>
                </c:pt>
                <c:pt idx="83">
                  <c:v>3.7362831858407101E-2</c:v>
                </c:pt>
                <c:pt idx="84">
                  <c:v>4.6141592920354003E-2</c:v>
                </c:pt>
                <c:pt idx="85">
                  <c:v>4.0991150442477801E-2</c:v>
                </c:pt>
                <c:pt idx="86">
                  <c:v>4.6601769911504401E-2</c:v>
                </c:pt>
                <c:pt idx="87">
                  <c:v>5.4070796460176998E-2</c:v>
                </c:pt>
                <c:pt idx="88">
                  <c:v>4.36814159292035E-2</c:v>
                </c:pt>
                <c:pt idx="89">
                  <c:v>6.6123893805309697E-2</c:v>
                </c:pt>
                <c:pt idx="90">
                  <c:v>5.1681415929203597E-2</c:v>
                </c:pt>
                <c:pt idx="91">
                  <c:v>5.6778761061946903E-2</c:v>
                </c:pt>
                <c:pt idx="92">
                  <c:v>4.2619469026548701E-2</c:v>
                </c:pt>
                <c:pt idx="93">
                  <c:v>4.3716814159292003E-2</c:v>
                </c:pt>
                <c:pt idx="94">
                  <c:v>4.6814159292035397E-2</c:v>
                </c:pt>
                <c:pt idx="95">
                  <c:v>7.1168141592920398E-2</c:v>
                </c:pt>
                <c:pt idx="96">
                  <c:v>4.6867256637168099E-2</c:v>
                </c:pt>
                <c:pt idx="97">
                  <c:v>6.3079646017699095E-2</c:v>
                </c:pt>
                <c:pt idx="98">
                  <c:v>5.62123893805309E-2</c:v>
                </c:pt>
                <c:pt idx="99">
                  <c:v>5.1858407079646E-2</c:v>
                </c:pt>
                <c:pt idx="100">
                  <c:v>7.5840707964601795E-2</c:v>
                </c:pt>
                <c:pt idx="101">
                  <c:v>5.9115044247787601E-2</c:v>
                </c:pt>
                <c:pt idx="102">
                  <c:v>4.8672566371681401E-2</c:v>
                </c:pt>
                <c:pt idx="103">
                  <c:v>7.0336283185840703E-2</c:v>
                </c:pt>
                <c:pt idx="104">
                  <c:v>7.0123893805309701E-2</c:v>
                </c:pt>
                <c:pt idx="105">
                  <c:v>7.3646017699115093E-2</c:v>
                </c:pt>
                <c:pt idx="106">
                  <c:v>5.4336283185840703E-2</c:v>
                </c:pt>
                <c:pt idx="107">
                  <c:v>5.6548672566371701E-2</c:v>
                </c:pt>
                <c:pt idx="108">
                  <c:v>7.8796460176991198E-2</c:v>
                </c:pt>
                <c:pt idx="109">
                  <c:v>6.0477876106194699E-2</c:v>
                </c:pt>
                <c:pt idx="110">
                  <c:v>6.3557522123893803E-2</c:v>
                </c:pt>
                <c:pt idx="111">
                  <c:v>7.1999999999999995E-2</c:v>
                </c:pt>
                <c:pt idx="112">
                  <c:v>6.4247787610619403E-2</c:v>
                </c:pt>
                <c:pt idx="113">
                  <c:v>4.2920353982300902E-2</c:v>
                </c:pt>
                <c:pt idx="114">
                  <c:v>6.0035398230088501E-2</c:v>
                </c:pt>
                <c:pt idx="115">
                  <c:v>7.2973451327433603E-2</c:v>
                </c:pt>
                <c:pt idx="116">
                  <c:v>7.0336283185840703E-2</c:v>
                </c:pt>
                <c:pt idx="117">
                  <c:v>7.3699115044247795E-2</c:v>
                </c:pt>
                <c:pt idx="118">
                  <c:v>7.6176991150442394E-2</c:v>
                </c:pt>
                <c:pt idx="119">
                  <c:v>6.0371681415929197E-2</c:v>
                </c:pt>
                <c:pt idx="120">
                  <c:v>9.2035398230088494E-2</c:v>
                </c:pt>
                <c:pt idx="121">
                  <c:v>7.8548672566371602E-2</c:v>
                </c:pt>
                <c:pt idx="122">
                  <c:v>8.0867256637168095E-2</c:v>
                </c:pt>
                <c:pt idx="123">
                  <c:v>7.9292035398230098E-2</c:v>
                </c:pt>
                <c:pt idx="124">
                  <c:v>7.0902654867256595E-2</c:v>
                </c:pt>
                <c:pt idx="125">
                  <c:v>6.7504424778760994E-2</c:v>
                </c:pt>
                <c:pt idx="126">
                  <c:v>7.9026548672566393E-2</c:v>
                </c:pt>
                <c:pt idx="127">
                  <c:v>6.87787610619469E-2</c:v>
                </c:pt>
                <c:pt idx="128">
                  <c:v>7.66017699115044E-2</c:v>
                </c:pt>
                <c:pt idx="129">
                  <c:v>9.9486725663716802E-2</c:v>
                </c:pt>
                <c:pt idx="130">
                  <c:v>8.6477876106194701E-2</c:v>
                </c:pt>
                <c:pt idx="131">
                  <c:v>8.4212389380530897E-2</c:v>
                </c:pt>
                <c:pt idx="132">
                  <c:v>9.3044247787610598E-2</c:v>
                </c:pt>
                <c:pt idx="133">
                  <c:v>7.41592920353982E-2</c:v>
                </c:pt>
                <c:pt idx="134">
                  <c:v>8.1522123893805296E-2</c:v>
                </c:pt>
                <c:pt idx="135">
                  <c:v>9.1008849557522101E-2</c:v>
                </c:pt>
                <c:pt idx="136">
                  <c:v>8.2371681415929196E-2</c:v>
                </c:pt>
                <c:pt idx="137">
                  <c:v>8.2159292035398193E-2</c:v>
                </c:pt>
                <c:pt idx="138">
                  <c:v>0.105221238938053</c:v>
                </c:pt>
                <c:pt idx="139">
                  <c:v>9.7203539823008805E-2</c:v>
                </c:pt>
                <c:pt idx="140">
                  <c:v>9.7362831858407106E-2</c:v>
                </c:pt>
                <c:pt idx="141">
                  <c:v>9.6973451327433596E-2</c:v>
                </c:pt>
                <c:pt idx="142">
                  <c:v>0.102530973451327</c:v>
                </c:pt>
                <c:pt idx="143">
                  <c:v>0.112141592920354</c:v>
                </c:pt>
                <c:pt idx="144">
                  <c:v>9.7044247787610602E-2</c:v>
                </c:pt>
                <c:pt idx="145">
                  <c:v>0.107769911504425</c:v>
                </c:pt>
                <c:pt idx="146">
                  <c:v>0.10295575221238901</c:v>
                </c:pt>
                <c:pt idx="147">
                  <c:v>0.109681415929204</c:v>
                </c:pt>
                <c:pt idx="148">
                  <c:v>0.114725663716814</c:v>
                </c:pt>
                <c:pt idx="149">
                  <c:v>0.108849557522124</c:v>
                </c:pt>
                <c:pt idx="150">
                  <c:v>0.10787610619469</c:v>
                </c:pt>
                <c:pt idx="151">
                  <c:v>0.109203539823009</c:v>
                </c:pt>
                <c:pt idx="152">
                  <c:v>0.111203539823009</c:v>
                </c:pt>
                <c:pt idx="153">
                  <c:v>0.100053097345133</c:v>
                </c:pt>
                <c:pt idx="154">
                  <c:v>0.101026548672566</c:v>
                </c:pt>
                <c:pt idx="155">
                  <c:v>0.110230088495575</c:v>
                </c:pt>
                <c:pt idx="156">
                  <c:v>0.11824778761061901</c:v>
                </c:pt>
                <c:pt idx="157">
                  <c:v>0.119150442477876</c:v>
                </c:pt>
                <c:pt idx="158">
                  <c:v>9.2017699115044205E-2</c:v>
                </c:pt>
                <c:pt idx="159">
                  <c:v>0.116070796460177</c:v>
                </c:pt>
                <c:pt idx="160">
                  <c:v>0.117946902654867</c:v>
                </c:pt>
                <c:pt idx="161">
                  <c:v>0.12842477876106201</c:v>
                </c:pt>
                <c:pt idx="162">
                  <c:v>0.123982300884956</c:v>
                </c:pt>
                <c:pt idx="163">
                  <c:v>0.118619469026549</c:v>
                </c:pt>
                <c:pt idx="164">
                  <c:v>0.110212389380531</c:v>
                </c:pt>
                <c:pt idx="165">
                  <c:v>0.113557522123894</c:v>
                </c:pt>
                <c:pt idx="166">
                  <c:v>0.12998230088495599</c:v>
                </c:pt>
                <c:pt idx="167">
                  <c:v>0.125911504424779</c:v>
                </c:pt>
                <c:pt idx="168">
                  <c:v>0.12826548672566401</c:v>
                </c:pt>
                <c:pt idx="169">
                  <c:v>0.127575221238938</c:v>
                </c:pt>
                <c:pt idx="170">
                  <c:v>0.130867256637168</c:v>
                </c:pt>
                <c:pt idx="171">
                  <c:v>0.13054867256637201</c:v>
                </c:pt>
                <c:pt idx="172">
                  <c:v>0.10557522123893801</c:v>
                </c:pt>
                <c:pt idx="173">
                  <c:v>0.123274336283186</c:v>
                </c:pt>
                <c:pt idx="174">
                  <c:v>0.12780530973451301</c:v>
                </c:pt>
                <c:pt idx="175">
                  <c:v>0.149380530973451</c:v>
                </c:pt>
                <c:pt idx="176">
                  <c:v>0.122530973451327</c:v>
                </c:pt>
                <c:pt idx="177">
                  <c:v>0.135115044247788</c:v>
                </c:pt>
                <c:pt idx="178">
                  <c:v>0.14557522123893801</c:v>
                </c:pt>
                <c:pt idx="179">
                  <c:v>0.12876106194690301</c:v>
                </c:pt>
                <c:pt idx="180">
                  <c:v>0.121539823008849</c:v>
                </c:pt>
                <c:pt idx="181">
                  <c:v>0.14123893805309701</c:v>
                </c:pt>
                <c:pt idx="182">
                  <c:v>0.132159292035398</c:v>
                </c:pt>
                <c:pt idx="183">
                  <c:v>0.13421238938053101</c:v>
                </c:pt>
                <c:pt idx="184">
                  <c:v>0.15012389380530999</c:v>
                </c:pt>
                <c:pt idx="185">
                  <c:v>0.137769911504425</c:v>
                </c:pt>
                <c:pt idx="186">
                  <c:v>0.12316814159292</c:v>
                </c:pt>
                <c:pt idx="187">
                  <c:v>0.13352212389380499</c:v>
                </c:pt>
                <c:pt idx="188">
                  <c:v>0.123646017699115</c:v>
                </c:pt>
                <c:pt idx="189">
                  <c:v>0.137699115044248</c:v>
                </c:pt>
                <c:pt idx="190">
                  <c:v>0.13978761061946901</c:v>
                </c:pt>
                <c:pt idx="191">
                  <c:v>0.14461946902654901</c:v>
                </c:pt>
                <c:pt idx="192">
                  <c:v>0.14070796460177001</c:v>
                </c:pt>
                <c:pt idx="193">
                  <c:v>0.14061946902654901</c:v>
                </c:pt>
                <c:pt idx="194">
                  <c:v>0.14233628318584099</c:v>
                </c:pt>
                <c:pt idx="195">
                  <c:v>0.13838938053097299</c:v>
                </c:pt>
                <c:pt idx="196">
                  <c:v>0.148973451327434</c:v>
                </c:pt>
                <c:pt idx="197">
                  <c:v>0.139150442477876</c:v>
                </c:pt>
                <c:pt idx="198">
                  <c:v>0.14853097345132699</c:v>
                </c:pt>
                <c:pt idx="199">
                  <c:v>0.15139823008849601</c:v>
                </c:pt>
                <c:pt idx="200">
                  <c:v>0.161699115044248</c:v>
                </c:pt>
                <c:pt idx="201">
                  <c:v>0.15375221238938</c:v>
                </c:pt>
                <c:pt idx="202">
                  <c:v>0.16035398230088499</c:v>
                </c:pt>
                <c:pt idx="203">
                  <c:v>0.15476106194690301</c:v>
                </c:pt>
                <c:pt idx="204">
                  <c:v>0.15166371681415899</c:v>
                </c:pt>
                <c:pt idx="205">
                  <c:v>0.15748672566371699</c:v>
                </c:pt>
                <c:pt idx="206">
                  <c:v>0.15863716814159301</c:v>
                </c:pt>
                <c:pt idx="207">
                  <c:v>0.15594690265486699</c:v>
                </c:pt>
                <c:pt idx="208">
                  <c:v>0.164690265486726</c:v>
                </c:pt>
                <c:pt idx="209">
                  <c:v>0.15830088495575201</c:v>
                </c:pt>
                <c:pt idx="210">
                  <c:v>0.15256637168141601</c:v>
                </c:pt>
                <c:pt idx="211">
                  <c:v>0.144353982300885</c:v>
                </c:pt>
                <c:pt idx="212">
                  <c:v>0.15387610619469</c:v>
                </c:pt>
                <c:pt idx="213">
                  <c:v>0.14807079646017701</c:v>
                </c:pt>
                <c:pt idx="214">
                  <c:v>0.162619469026549</c:v>
                </c:pt>
                <c:pt idx="215">
                  <c:v>0.16116814159292001</c:v>
                </c:pt>
                <c:pt idx="216">
                  <c:v>0.15961061946902699</c:v>
                </c:pt>
                <c:pt idx="217">
                  <c:v>0.16168141592920299</c:v>
                </c:pt>
                <c:pt idx="218">
                  <c:v>0.164318584070796</c:v>
                </c:pt>
                <c:pt idx="219">
                  <c:v>0.16270796460177001</c:v>
                </c:pt>
                <c:pt idx="220">
                  <c:v>0.15120353982300899</c:v>
                </c:pt>
                <c:pt idx="221">
                  <c:v>0.166778761061947</c:v>
                </c:pt>
                <c:pt idx="222">
                  <c:v>0.16925663716814199</c:v>
                </c:pt>
                <c:pt idx="223">
                  <c:v>0.16031858407079599</c:v>
                </c:pt>
                <c:pt idx="224">
                  <c:v>0.16031858407079599</c:v>
                </c:pt>
                <c:pt idx="225">
                  <c:v>0.15782300884955799</c:v>
                </c:pt>
                <c:pt idx="226">
                  <c:v>0.15361061946902699</c:v>
                </c:pt>
                <c:pt idx="227">
                  <c:v>0.15628318584070799</c:v>
                </c:pt>
                <c:pt idx="228">
                  <c:v>0.181256637168142</c:v>
                </c:pt>
                <c:pt idx="229">
                  <c:v>0.17633628318584099</c:v>
                </c:pt>
                <c:pt idx="230">
                  <c:v>0.16564601769911499</c:v>
                </c:pt>
                <c:pt idx="231">
                  <c:v>0.15773451327433599</c:v>
                </c:pt>
                <c:pt idx="232">
                  <c:v>0.17507964601769899</c:v>
                </c:pt>
                <c:pt idx="233">
                  <c:v>0.16876106194690299</c:v>
                </c:pt>
                <c:pt idx="234">
                  <c:v>0.173309734513274</c:v>
                </c:pt>
                <c:pt idx="235">
                  <c:v>0.164318584070796</c:v>
                </c:pt>
                <c:pt idx="236">
                  <c:v>0.15083185840707999</c:v>
                </c:pt>
                <c:pt idx="237">
                  <c:v>0.170318584070796</c:v>
                </c:pt>
                <c:pt idx="238">
                  <c:v>0.172725663716814</c:v>
                </c:pt>
                <c:pt idx="239">
                  <c:v>0.173274336283186</c:v>
                </c:pt>
                <c:pt idx="240">
                  <c:v>0.162442477876106</c:v>
                </c:pt>
                <c:pt idx="241">
                  <c:v>0.18700884955752201</c:v>
                </c:pt>
                <c:pt idx="242">
                  <c:v>0.18391150442477899</c:v>
                </c:pt>
                <c:pt idx="243">
                  <c:v>0.17870796460176999</c:v>
                </c:pt>
                <c:pt idx="244">
                  <c:v>0.18311504424778799</c:v>
                </c:pt>
                <c:pt idx="245">
                  <c:v>0.17895575221238899</c:v>
                </c:pt>
                <c:pt idx="246">
                  <c:v>0.16506194690265499</c:v>
                </c:pt>
                <c:pt idx="247">
                  <c:v>0.17906194690265501</c:v>
                </c:pt>
                <c:pt idx="248">
                  <c:v>0.17692035398230099</c:v>
                </c:pt>
                <c:pt idx="249">
                  <c:v>0.16483185840708001</c:v>
                </c:pt>
                <c:pt idx="250">
                  <c:v>0.17711504424778801</c:v>
                </c:pt>
                <c:pt idx="251">
                  <c:v>0.19704424778761101</c:v>
                </c:pt>
                <c:pt idx="252">
                  <c:v>0.19077876106194699</c:v>
                </c:pt>
                <c:pt idx="253">
                  <c:v>0.184884955752212</c:v>
                </c:pt>
                <c:pt idx="254">
                  <c:v>0.20162831858407099</c:v>
                </c:pt>
                <c:pt idx="255">
                  <c:v>0.18823008849557499</c:v>
                </c:pt>
                <c:pt idx="256">
                  <c:v>0.17141592920354001</c:v>
                </c:pt>
                <c:pt idx="257">
                  <c:v>0.18175221238938</c:v>
                </c:pt>
                <c:pt idx="258">
                  <c:v>0.19116814159292</c:v>
                </c:pt>
                <c:pt idx="259">
                  <c:v>0.17428318584070801</c:v>
                </c:pt>
                <c:pt idx="260">
                  <c:v>0.17932743362831899</c:v>
                </c:pt>
                <c:pt idx="261">
                  <c:v>0.18366371681415899</c:v>
                </c:pt>
                <c:pt idx="262">
                  <c:v>0.174141592920354</c:v>
                </c:pt>
                <c:pt idx="263">
                  <c:v>0.19516814159292001</c:v>
                </c:pt>
                <c:pt idx="264">
                  <c:v>0.18913274336283201</c:v>
                </c:pt>
                <c:pt idx="265">
                  <c:v>0.19196460176991101</c:v>
                </c:pt>
                <c:pt idx="266">
                  <c:v>0.18594690265486699</c:v>
                </c:pt>
                <c:pt idx="267">
                  <c:v>0.19693805309734499</c:v>
                </c:pt>
                <c:pt idx="268">
                  <c:v>0.19900884955752199</c:v>
                </c:pt>
                <c:pt idx="269">
                  <c:v>0.19897345132743399</c:v>
                </c:pt>
                <c:pt idx="270">
                  <c:v>0.21086725663716799</c:v>
                </c:pt>
                <c:pt idx="271">
                  <c:v>0.19306194690265499</c:v>
                </c:pt>
                <c:pt idx="272">
                  <c:v>0.19938053097345099</c:v>
                </c:pt>
                <c:pt idx="273">
                  <c:v>0.19768141592920299</c:v>
                </c:pt>
                <c:pt idx="274">
                  <c:v>0.18936283185840699</c:v>
                </c:pt>
                <c:pt idx="275">
                  <c:v>0.21295575221238899</c:v>
                </c:pt>
                <c:pt idx="276">
                  <c:v>0.19909734513274299</c:v>
                </c:pt>
                <c:pt idx="277">
                  <c:v>0.19258407079646001</c:v>
                </c:pt>
                <c:pt idx="278">
                  <c:v>0.19688495575221199</c:v>
                </c:pt>
                <c:pt idx="279">
                  <c:v>0.18069026548672601</c:v>
                </c:pt>
                <c:pt idx="280">
                  <c:v>0.19304424778761101</c:v>
                </c:pt>
                <c:pt idx="281">
                  <c:v>0.20775221238938099</c:v>
                </c:pt>
                <c:pt idx="282">
                  <c:v>0.206884955752212</c:v>
                </c:pt>
                <c:pt idx="283">
                  <c:v>0.19230088495575201</c:v>
                </c:pt>
                <c:pt idx="284">
                  <c:v>0.18635398230088501</c:v>
                </c:pt>
                <c:pt idx="285">
                  <c:v>0.20313274336283199</c:v>
                </c:pt>
                <c:pt idx="286">
                  <c:v>0.199893805309734</c:v>
                </c:pt>
                <c:pt idx="287">
                  <c:v>0.21746902654867301</c:v>
                </c:pt>
                <c:pt idx="288">
                  <c:v>0.201734513274336</c:v>
                </c:pt>
                <c:pt idx="289">
                  <c:v>0.21481415929203501</c:v>
                </c:pt>
                <c:pt idx="290">
                  <c:v>0.195982300884956</c:v>
                </c:pt>
                <c:pt idx="291">
                  <c:v>0.20145132743362801</c:v>
                </c:pt>
                <c:pt idx="292">
                  <c:v>0.22047787610619499</c:v>
                </c:pt>
                <c:pt idx="293">
                  <c:v>0.21824778761062</c:v>
                </c:pt>
                <c:pt idx="294">
                  <c:v>0.21684955752212401</c:v>
                </c:pt>
                <c:pt idx="295">
                  <c:v>0.21053097345132701</c:v>
                </c:pt>
                <c:pt idx="296">
                  <c:v>0.218955752212389</c:v>
                </c:pt>
                <c:pt idx="297">
                  <c:v>0.22683185840708001</c:v>
                </c:pt>
                <c:pt idx="298">
                  <c:v>0.209309734513274</c:v>
                </c:pt>
                <c:pt idx="299">
                  <c:v>0.194283185840708</c:v>
                </c:pt>
                <c:pt idx="300">
                  <c:v>0.21842477876106201</c:v>
                </c:pt>
                <c:pt idx="301">
                  <c:v>0.19223008849557499</c:v>
                </c:pt>
                <c:pt idx="302">
                  <c:v>0.21438938053097301</c:v>
                </c:pt>
                <c:pt idx="303">
                  <c:v>0.212176991150442</c:v>
                </c:pt>
                <c:pt idx="304">
                  <c:v>0.21327433628318601</c:v>
                </c:pt>
                <c:pt idx="305">
                  <c:v>0.232654867256637</c:v>
                </c:pt>
                <c:pt idx="306">
                  <c:v>0.225486725663717</c:v>
                </c:pt>
                <c:pt idx="307">
                  <c:v>0.203433628318584</c:v>
                </c:pt>
                <c:pt idx="308">
                  <c:v>0.23143362831858399</c:v>
                </c:pt>
                <c:pt idx="309">
                  <c:v>0.23104424778761101</c:v>
                </c:pt>
                <c:pt idx="310">
                  <c:v>0.203734513274336</c:v>
                </c:pt>
                <c:pt idx="311">
                  <c:v>0.219044247787611</c:v>
                </c:pt>
                <c:pt idx="312">
                  <c:v>0.223575221238938</c:v>
                </c:pt>
                <c:pt idx="313">
                  <c:v>0.22978761061946901</c:v>
                </c:pt>
                <c:pt idx="314">
                  <c:v>0.215964601769911</c:v>
                </c:pt>
                <c:pt idx="315">
                  <c:v>0.19451327433628299</c:v>
                </c:pt>
                <c:pt idx="316">
                  <c:v>0.21743362831858401</c:v>
                </c:pt>
                <c:pt idx="317">
                  <c:v>0.240973451327434</c:v>
                </c:pt>
                <c:pt idx="318">
                  <c:v>0.210176991150442</c:v>
                </c:pt>
                <c:pt idx="319">
                  <c:v>0.22626548672566399</c:v>
                </c:pt>
                <c:pt idx="320">
                  <c:v>0.219256637168142</c:v>
                </c:pt>
                <c:pt idx="321">
                  <c:v>0.219663716814159</c:v>
                </c:pt>
                <c:pt idx="322">
                  <c:v>0.23833628318584099</c:v>
                </c:pt>
                <c:pt idx="323">
                  <c:v>0.225787610619469</c:v>
                </c:pt>
                <c:pt idx="324">
                  <c:v>0.213628318584071</c:v>
                </c:pt>
                <c:pt idx="325">
                  <c:v>0.225575221238938</c:v>
                </c:pt>
                <c:pt idx="326">
                  <c:v>0.22801769911504399</c:v>
                </c:pt>
                <c:pt idx="327">
                  <c:v>0.23640707964601801</c:v>
                </c:pt>
                <c:pt idx="328">
                  <c:v>0.228690265486726</c:v>
                </c:pt>
                <c:pt idx="329">
                  <c:v>0.23058407079646001</c:v>
                </c:pt>
                <c:pt idx="330">
                  <c:v>0.23483185840708001</c:v>
                </c:pt>
                <c:pt idx="331">
                  <c:v>0.23382300884955701</c:v>
                </c:pt>
                <c:pt idx="332">
                  <c:v>0.23203539823008801</c:v>
                </c:pt>
                <c:pt idx="333">
                  <c:v>0.21311504424778799</c:v>
                </c:pt>
                <c:pt idx="334">
                  <c:v>0.211221238938053</c:v>
                </c:pt>
                <c:pt idx="335">
                  <c:v>0.23417699115044299</c:v>
                </c:pt>
                <c:pt idx="336">
                  <c:v>0.24015929203539799</c:v>
                </c:pt>
                <c:pt idx="337">
                  <c:v>0.240637168141593</c:v>
                </c:pt>
                <c:pt idx="338">
                  <c:v>0.22506194690265499</c:v>
                </c:pt>
                <c:pt idx="339">
                  <c:v>0.22458407079646001</c:v>
                </c:pt>
                <c:pt idx="340">
                  <c:v>0.235805309734513</c:v>
                </c:pt>
                <c:pt idx="341">
                  <c:v>0.24812389380531</c:v>
                </c:pt>
                <c:pt idx="342">
                  <c:v>0.23407079646017701</c:v>
                </c:pt>
                <c:pt idx="343">
                  <c:v>0.23596460176991199</c:v>
                </c:pt>
                <c:pt idx="344">
                  <c:v>0.221044247787611</c:v>
                </c:pt>
                <c:pt idx="345">
                  <c:v>0.23382300884955701</c:v>
                </c:pt>
                <c:pt idx="346">
                  <c:v>0.24516814159292</c:v>
                </c:pt>
                <c:pt idx="347">
                  <c:v>0.23975221238938099</c:v>
                </c:pt>
                <c:pt idx="348">
                  <c:v>0.242053097345133</c:v>
                </c:pt>
                <c:pt idx="349">
                  <c:v>0.25359292035398201</c:v>
                </c:pt>
                <c:pt idx="350">
                  <c:v>0.23203539823008801</c:v>
                </c:pt>
                <c:pt idx="351">
                  <c:v>0.22681415929203499</c:v>
                </c:pt>
                <c:pt idx="352">
                  <c:v>0.24635398230088501</c:v>
                </c:pt>
                <c:pt idx="353">
                  <c:v>0.227522123893805</c:v>
                </c:pt>
                <c:pt idx="354">
                  <c:v>0.22734513274336299</c:v>
                </c:pt>
                <c:pt idx="355">
                  <c:v>0.22837168141592901</c:v>
                </c:pt>
                <c:pt idx="356">
                  <c:v>0.23932743362831899</c:v>
                </c:pt>
                <c:pt idx="357">
                  <c:v>0.23571681415929199</c:v>
                </c:pt>
                <c:pt idx="358">
                  <c:v>0.239592920353982</c:v>
                </c:pt>
                <c:pt idx="359">
                  <c:v>0.24741592920354</c:v>
                </c:pt>
                <c:pt idx="360">
                  <c:v>0.24449557522123899</c:v>
                </c:pt>
                <c:pt idx="361">
                  <c:v>0.24092035398230099</c:v>
                </c:pt>
                <c:pt idx="362">
                  <c:v>0.23380530973451299</c:v>
                </c:pt>
                <c:pt idx="363">
                  <c:v>0.24199999999999999</c:v>
                </c:pt>
                <c:pt idx="364">
                  <c:v>0.234938053097345</c:v>
                </c:pt>
                <c:pt idx="365">
                  <c:v>0.25010619469026502</c:v>
                </c:pt>
                <c:pt idx="366">
                  <c:v>0.242141592920354</c:v>
                </c:pt>
                <c:pt idx="367">
                  <c:v>0.263061946902655</c:v>
                </c:pt>
                <c:pt idx="368">
                  <c:v>0.232849557522124</c:v>
                </c:pt>
                <c:pt idx="369">
                  <c:v>0.248920353982301</c:v>
                </c:pt>
                <c:pt idx="370">
                  <c:v>0.24502654867256601</c:v>
                </c:pt>
                <c:pt idx="371">
                  <c:v>0.25134513274336301</c:v>
                </c:pt>
                <c:pt idx="372">
                  <c:v>0.24320353982300899</c:v>
                </c:pt>
                <c:pt idx="373">
                  <c:v>0.23686725663716801</c:v>
                </c:pt>
                <c:pt idx="374">
                  <c:v>0.231646017699115</c:v>
                </c:pt>
                <c:pt idx="375">
                  <c:v>0.260070796460177</c:v>
                </c:pt>
                <c:pt idx="376">
                  <c:v>0.25938053097345098</c:v>
                </c:pt>
                <c:pt idx="377">
                  <c:v>0.25461946902654897</c:v>
                </c:pt>
                <c:pt idx="378">
                  <c:v>0.27927433628318599</c:v>
                </c:pt>
                <c:pt idx="379">
                  <c:v>0.24530973451327401</c:v>
                </c:pt>
                <c:pt idx="380">
                  <c:v>0.25104424778761097</c:v>
                </c:pt>
                <c:pt idx="381">
                  <c:v>0.25288495575221198</c:v>
                </c:pt>
                <c:pt idx="382">
                  <c:v>0.24844247787610599</c:v>
                </c:pt>
                <c:pt idx="383">
                  <c:v>0.25290265486725699</c:v>
                </c:pt>
                <c:pt idx="384">
                  <c:v>0.26125663716814201</c:v>
                </c:pt>
                <c:pt idx="385">
                  <c:v>0.23784070796460199</c:v>
                </c:pt>
                <c:pt idx="386">
                  <c:v>0.237433628318584</c:v>
                </c:pt>
                <c:pt idx="387">
                  <c:v>0.24709734513274301</c:v>
                </c:pt>
                <c:pt idx="388">
                  <c:v>0.25812389380530998</c:v>
                </c:pt>
                <c:pt idx="389">
                  <c:v>0.24507964601769899</c:v>
                </c:pt>
                <c:pt idx="390">
                  <c:v>0.23642477876106199</c:v>
                </c:pt>
                <c:pt idx="391">
                  <c:v>0.25352212389380502</c:v>
                </c:pt>
                <c:pt idx="392">
                  <c:v>0.23773451327433601</c:v>
                </c:pt>
                <c:pt idx="393">
                  <c:v>0.24594690265486699</c:v>
                </c:pt>
                <c:pt idx="394">
                  <c:v>0.281787610619469</c:v>
                </c:pt>
                <c:pt idx="395">
                  <c:v>0.25184070796460201</c:v>
                </c:pt>
                <c:pt idx="396">
                  <c:v>0.26102654867256597</c:v>
                </c:pt>
                <c:pt idx="397">
                  <c:v>0.249539823008849</c:v>
                </c:pt>
                <c:pt idx="398">
                  <c:v>0.26338053097345099</c:v>
                </c:pt>
                <c:pt idx="399">
                  <c:v>0.25851327433628302</c:v>
                </c:pt>
                <c:pt idx="400">
                  <c:v>0.28092035398230097</c:v>
                </c:pt>
                <c:pt idx="401">
                  <c:v>0.264902654867257</c:v>
                </c:pt>
                <c:pt idx="402">
                  <c:v>0.25444247787610602</c:v>
                </c:pt>
                <c:pt idx="403">
                  <c:v>0.26274336283185801</c:v>
                </c:pt>
                <c:pt idx="404">
                  <c:v>0.25920353982300898</c:v>
                </c:pt>
                <c:pt idx="405">
                  <c:v>0.27923893805309702</c:v>
                </c:pt>
                <c:pt idx="406">
                  <c:v>0.26118584070796502</c:v>
                </c:pt>
                <c:pt idx="407">
                  <c:v>0.25686725663716797</c:v>
                </c:pt>
                <c:pt idx="408">
                  <c:v>0.26920353982300899</c:v>
                </c:pt>
                <c:pt idx="409">
                  <c:v>0.265150442477876</c:v>
                </c:pt>
                <c:pt idx="410">
                  <c:v>0.25925663716814201</c:v>
                </c:pt>
                <c:pt idx="411">
                  <c:v>0.25214159292035399</c:v>
                </c:pt>
                <c:pt idx="412">
                  <c:v>0.25341592920354</c:v>
                </c:pt>
                <c:pt idx="413">
                  <c:v>0.25962831858407098</c:v>
                </c:pt>
                <c:pt idx="414">
                  <c:v>0.27182300884955701</c:v>
                </c:pt>
                <c:pt idx="415">
                  <c:v>0.27012389380530999</c:v>
                </c:pt>
                <c:pt idx="416">
                  <c:v>0.27518584070796498</c:v>
                </c:pt>
                <c:pt idx="417">
                  <c:v>0.25750442477876101</c:v>
                </c:pt>
                <c:pt idx="418">
                  <c:v>0.24840707964601799</c:v>
                </c:pt>
                <c:pt idx="419">
                  <c:v>0.28074336283185802</c:v>
                </c:pt>
                <c:pt idx="420">
                  <c:v>0.25646017699114998</c:v>
                </c:pt>
                <c:pt idx="421">
                  <c:v>0.27327433628318598</c:v>
                </c:pt>
                <c:pt idx="422">
                  <c:v>0.25962831858407098</c:v>
                </c:pt>
                <c:pt idx="423">
                  <c:v>0.27785840707964599</c:v>
                </c:pt>
                <c:pt idx="424">
                  <c:v>0.26132743362831901</c:v>
                </c:pt>
                <c:pt idx="425">
                  <c:v>0.266141592920354</c:v>
                </c:pt>
                <c:pt idx="426">
                  <c:v>0.25051327433628301</c:v>
                </c:pt>
                <c:pt idx="427">
                  <c:v>0.28318584070796499</c:v>
                </c:pt>
                <c:pt idx="428">
                  <c:v>0.27998230088495601</c:v>
                </c:pt>
                <c:pt idx="429">
                  <c:v>0.28421238938053101</c:v>
                </c:pt>
                <c:pt idx="430">
                  <c:v>0.25738053097345098</c:v>
                </c:pt>
                <c:pt idx="431">
                  <c:v>0.26762831858407099</c:v>
                </c:pt>
                <c:pt idx="432">
                  <c:v>0.26984070796460202</c:v>
                </c:pt>
                <c:pt idx="433">
                  <c:v>0.26994690265486698</c:v>
                </c:pt>
                <c:pt idx="434">
                  <c:v>0.26644247787610598</c:v>
                </c:pt>
                <c:pt idx="435">
                  <c:v>0.262814159292035</c:v>
                </c:pt>
                <c:pt idx="436">
                  <c:v>0.27892035398230097</c:v>
                </c:pt>
                <c:pt idx="437">
                  <c:v>0.27884955752212398</c:v>
                </c:pt>
                <c:pt idx="438">
                  <c:v>0.27646017699115</c:v>
                </c:pt>
                <c:pt idx="439">
                  <c:v>0.27943362831858398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301120"/>
        <c:axId val="112301696"/>
      </c:scatterChart>
      <c:valAx>
        <c:axId val="112301120"/>
        <c:scaling>
          <c:orientation val="minMax"/>
          <c:max val="8000"/>
        </c:scaling>
        <c:delete val="0"/>
        <c:axPos val="b"/>
        <c:numFmt formatCode="General" sourceLinked="1"/>
        <c:majorTickMark val="out"/>
        <c:minorTickMark val="none"/>
        <c:tickLblPos val="nextTo"/>
        <c:crossAx val="112301696"/>
        <c:crosses val="autoZero"/>
        <c:crossBetween val="midCat"/>
      </c:valAx>
      <c:valAx>
        <c:axId val="112301696"/>
        <c:scaling>
          <c:orientation val="minMax"/>
          <c:max val="0.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30112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10nm BSA 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90850867055504"/>
          <c:y val="0.27624994052197399"/>
          <c:w val="0.65865908863953304"/>
          <c:h val="0.44965283133704997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BSA_10nM!$B$1:$B$200</c:f>
              <c:numCache>
                <c:formatCode>General</c:formatCode>
                <c:ptCount val="200"/>
                <c:pt idx="0">
                  <c:v>0</c:v>
                </c:pt>
                <c:pt idx="1">
                  <c:v>6</c:v>
                </c:pt>
                <c:pt idx="2">
                  <c:v>66</c:v>
                </c:pt>
                <c:pt idx="3">
                  <c:v>126</c:v>
                </c:pt>
                <c:pt idx="4">
                  <c:v>186</c:v>
                </c:pt>
                <c:pt idx="5">
                  <c:v>246</c:v>
                </c:pt>
                <c:pt idx="6">
                  <c:v>306</c:v>
                </c:pt>
                <c:pt idx="7">
                  <c:v>366</c:v>
                </c:pt>
                <c:pt idx="8">
                  <c:v>426</c:v>
                </c:pt>
                <c:pt idx="9">
                  <c:v>486</c:v>
                </c:pt>
                <c:pt idx="10">
                  <c:v>546</c:v>
                </c:pt>
                <c:pt idx="11">
                  <c:v>606</c:v>
                </c:pt>
                <c:pt idx="12">
                  <c:v>666</c:v>
                </c:pt>
                <c:pt idx="13">
                  <c:v>726</c:v>
                </c:pt>
                <c:pt idx="14">
                  <c:v>786</c:v>
                </c:pt>
                <c:pt idx="15">
                  <c:v>846</c:v>
                </c:pt>
                <c:pt idx="16">
                  <c:v>906</c:v>
                </c:pt>
                <c:pt idx="17">
                  <c:v>966</c:v>
                </c:pt>
                <c:pt idx="18">
                  <c:v>1026</c:v>
                </c:pt>
                <c:pt idx="19">
                  <c:v>1086</c:v>
                </c:pt>
                <c:pt idx="20">
                  <c:v>1146</c:v>
                </c:pt>
                <c:pt idx="21">
                  <c:v>1206</c:v>
                </c:pt>
                <c:pt idx="22">
                  <c:v>1266</c:v>
                </c:pt>
                <c:pt idx="23">
                  <c:v>1326</c:v>
                </c:pt>
                <c:pt idx="24">
                  <c:v>1386</c:v>
                </c:pt>
                <c:pt idx="25">
                  <c:v>1446</c:v>
                </c:pt>
                <c:pt idx="26">
                  <c:v>1506</c:v>
                </c:pt>
                <c:pt idx="27">
                  <c:v>1566</c:v>
                </c:pt>
                <c:pt idx="28">
                  <c:v>1626</c:v>
                </c:pt>
                <c:pt idx="29">
                  <c:v>1686</c:v>
                </c:pt>
                <c:pt idx="30">
                  <c:v>1746</c:v>
                </c:pt>
                <c:pt idx="31">
                  <c:v>1806</c:v>
                </c:pt>
                <c:pt idx="32">
                  <c:v>1866</c:v>
                </c:pt>
                <c:pt idx="33">
                  <c:v>1926</c:v>
                </c:pt>
                <c:pt idx="34">
                  <c:v>1986</c:v>
                </c:pt>
                <c:pt idx="35">
                  <c:v>2046</c:v>
                </c:pt>
                <c:pt idx="36">
                  <c:v>2106</c:v>
                </c:pt>
                <c:pt idx="37">
                  <c:v>2166</c:v>
                </c:pt>
                <c:pt idx="38">
                  <c:v>2226</c:v>
                </c:pt>
                <c:pt idx="39">
                  <c:v>2286</c:v>
                </c:pt>
                <c:pt idx="40">
                  <c:v>2346</c:v>
                </c:pt>
                <c:pt idx="41">
                  <c:v>2406</c:v>
                </c:pt>
                <c:pt idx="42">
                  <c:v>2466</c:v>
                </c:pt>
                <c:pt idx="43">
                  <c:v>2526</c:v>
                </c:pt>
                <c:pt idx="44">
                  <c:v>2586</c:v>
                </c:pt>
                <c:pt idx="45">
                  <c:v>2646</c:v>
                </c:pt>
                <c:pt idx="46">
                  <c:v>2706</c:v>
                </c:pt>
                <c:pt idx="47">
                  <c:v>2766</c:v>
                </c:pt>
                <c:pt idx="48">
                  <c:v>2826</c:v>
                </c:pt>
                <c:pt idx="49">
                  <c:v>2886</c:v>
                </c:pt>
                <c:pt idx="50">
                  <c:v>2946</c:v>
                </c:pt>
                <c:pt idx="51">
                  <c:v>3006</c:v>
                </c:pt>
                <c:pt idx="52">
                  <c:v>3066</c:v>
                </c:pt>
                <c:pt idx="53">
                  <c:v>3126</c:v>
                </c:pt>
                <c:pt idx="54">
                  <c:v>3186</c:v>
                </c:pt>
                <c:pt idx="55">
                  <c:v>3246</c:v>
                </c:pt>
                <c:pt idx="56">
                  <c:v>3306</c:v>
                </c:pt>
                <c:pt idx="57">
                  <c:v>3366</c:v>
                </c:pt>
                <c:pt idx="58">
                  <c:v>3426</c:v>
                </c:pt>
                <c:pt idx="59">
                  <c:v>3486</c:v>
                </c:pt>
                <c:pt idx="60">
                  <c:v>3546</c:v>
                </c:pt>
                <c:pt idx="61">
                  <c:v>3606</c:v>
                </c:pt>
                <c:pt idx="62">
                  <c:v>3666</c:v>
                </c:pt>
                <c:pt idx="63">
                  <c:v>3726</c:v>
                </c:pt>
                <c:pt idx="64">
                  <c:v>3786</c:v>
                </c:pt>
                <c:pt idx="65">
                  <c:v>3846</c:v>
                </c:pt>
                <c:pt idx="66">
                  <c:v>3906</c:v>
                </c:pt>
                <c:pt idx="67">
                  <c:v>3966</c:v>
                </c:pt>
                <c:pt idx="68">
                  <c:v>4026</c:v>
                </c:pt>
                <c:pt idx="69">
                  <c:v>4086</c:v>
                </c:pt>
                <c:pt idx="70">
                  <c:v>4146</c:v>
                </c:pt>
                <c:pt idx="71">
                  <c:v>4206</c:v>
                </c:pt>
                <c:pt idx="72">
                  <c:v>4266</c:v>
                </c:pt>
                <c:pt idx="73">
                  <c:v>4326</c:v>
                </c:pt>
              </c:numCache>
            </c:numRef>
          </c:xVal>
          <c:yVal>
            <c:numRef>
              <c:f>BSA_10nM!$D$1:$D$200</c:f>
              <c:numCache>
                <c:formatCode>General</c:formatCode>
                <c:ptCount val="200"/>
                <c:pt idx="0">
                  <c:v>0</c:v>
                </c:pt>
                <c:pt idx="1">
                  <c:v>2.19130434782609E-2</c:v>
                </c:pt>
                <c:pt idx="2">
                  <c:v>1.0086956521739099E-2</c:v>
                </c:pt>
                <c:pt idx="3">
                  <c:v>1.7710144927536201E-2</c:v>
                </c:pt>
                <c:pt idx="4">
                  <c:v>2.0318840579710101E-2</c:v>
                </c:pt>
                <c:pt idx="5">
                  <c:v>2.3608695652173901E-2</c:v>
                </c:pt>
                <c:pt idx="6">
                  <c:v>7.7826086956521798E-3</c:v>
                </c:pt>
                <c:pt idx="7">
                  <c:v>2.3550724637681202E-2</c:v>
                </c:pt>
                <c:pt idx="8">
                  <c:v>1.7347826086956501E-2</c:v>
                </c:pt>
                <c:pt idx="9">
                  <c:v>1.97101449275362E-2</c:v>
                </c:pt>
                <c:pt idx="10">
                  <c:v>8.4202898550724496E-3</c:v>
                </c:pt>
                <c:pt idx="11">
                  <c:v>1.9782608695652199E-2</c:v>
                </c:pt>
                <c:pt idx="12">
                  <c:v>1.5710144927536199E-2</c:v>
                </c:pt>
                <c:pt idx="13">
                  <c:v>1.67826086956522E-2</c:v>
                </c:pt>
                <c:pt idx="14">
                  <c:v>1.0797101449275299E-2</c:v>
                </c:pt>
                <c:pt idx="15">
                  <c:v>1.31304347826087E-2</c:v>
                </c:pt>
                <c:pt idx="16">
                  <c:v>1.4898550724637701E-2</c:v>
                </c:pt>
                <c:pt idx="17">
                  <c:v>1.5565217391304301E-2</c:v>
                </c:pt>
                <c:pt idx="18">
                  <c:v>1.7536231884058E-2</c:v>
                </c:pt>
                <c:pt idx="19">
                  <c:v>6.2898550724637603E-3</c:v>
                </c:pt>
                <c:pt idx="20">
                  <c:v>1.8521739130434801E-2</c:v>
                </c:pt>
                <c:pt idx="21">
                  <c:v>1.7739130434782601E-2</c:v>
                </c:pt>
                <c:pt idx="22">
                  <c:v>1.18405797101449E-2</c:v>
                </c:pt>
                <c:pt idx="23">
                  <c:v>1.12463768115942E-2</c:v>
                </c:pt>
                <c:pt idx="24">
                  <c:v>1.27536231884058E-2</c:v>
                </c:pt>
                <c:pt idx="25">
                  <c:v>1.5782608695652199E-2</c:v>
                </c:pt>
                <c:pt idx="26">
                  <c:v>2.0492753623188399E-2</c:v>
                </c:pt>
                <c:pt idx="27">
                  <c:v>1.0840579710144901E-2</c:v>
                </c:pt>
                <c:pt idx="28">
                  <c:v>8.1159420289855094E-3</c:v>
                </c:pt>
                <c:pt idx="29">
                  <c:v>2.7231884057971001E-2</c:v>
                </c:pt>
                <c:pt idx="30">
                  <c:v>1.2275362318840599E-2</c:v>
                </c:pt>
                <c:pt idx="31">
                  <c:v>1.49130434782609E-2</c:v>
                </c:pt>
                <c:pt idx="32">
                  <c:v>6.9420289855072299E-3</c:v>
                </c:pt>
                <c:pt idx="33">
                  <c:v>8.9130434782608708E-3</c:v>
                </c:pt>
                <c:pt idx="34">
                  <c:v>1.06086956521739E-2</c:v>
                </c:pt>
                <c:pt idx="35">
                  <c:v>1.42173913043478E-2</c:v>
                </c:pt>
                <c:pt idx="36">
                  <c:v>8.1884057971014397E-3</c:v>
                </c:pt>
                <c:pt idx="37">
                  <c:v>9.3333333333333306E-3</c:v>
                </c:pt>
                <c:pt idx="38">
                  <c:v>1.3188405797101401E-2</c:v>
                </c:pt>
                <c:pt idx="39">
                  <c:v>6.3478260869565296E-3</c:v>
                </c:pt>
                <c:pt idx="40">
                  <c:v>1.5202898550724601E-2</c:v>
                </c:pt>
                <c:pt idx="41">
                  <c:v>1.8347826086956499E-2</c:v>
                </c:pt>
                <c:pt idx="42">
                  <c:v>1.2130434782608701E-2</c:v>
                </c:pt>
                <c:pt idx="43">
                  <c:v>1.26086956521739E-2</c:v>
                </c:pt>
                <c:pt idx="44">
                  <c:v>9.0724637681159296E-3</c:v>
                </c:pt>
                <c:pt idx="45">
                  <c:v>1.6478260869565199E-2</c:v>
                </c:pt>
                <c:pt idx="46">
                  <c:v>1.8478260869565201E-2</c:v>
                </c:pt>
                <c:pt idx="47">
                  <c:v>9.4927536231883894E-3</c:v>
                </c:pt>
                <c:pt idx="48">
                  <c:v>1.96521739130435E-2</c:v>
                </c:pt>
                <c:pt idx="49">
                  <c:v>1.0130434782608701E-2</c:v>
                </c:pt>
                <c:pt idx="50">
                  <c:v>1.8144927536231901E-2</c:v>
                </c:pt>
                <c:pt idx="51">
                  <c:v>9.2608695652173795E-3</c:v>
                </c:pt>
                <c:pt idx="52">
                  <c:v>1.14347826086956E-2</c:v>
                </c:pt>
                <c:pt idx="53">
                  <c:v>1.47536231884058E-2</c:v>
                </c:pt>
                <c:pt idx="54">
                  <c:v>1.3405797101449299E-2</c:v>
                </c:pt>
                <c:pt idx="55">
                  <c:v>1.0666666666666699E-2</c:v>
                </c:pt>
                <c:pt idx="56">
                  <c:v>1.0666666666666699E-2</c:v>
                </c:pt>
                <c:pt idx="57">
                  <c:v>3.1159420289855002E-3</c:v>
                </c:pt>
                <c:pt idx="58">
                  <c:v>1.7536231884058E-3</c:v>
                </c:pt>
                <c:pt idx="59">
                  <c:v>1.9231884057971001E-2</c:v>
                </c:pt>
                <c:pt idx="60">
                  <c:v>8.40579710144926E-3</c:v>
                </c:pt>
                <c:pt idx="61">
                  <c:v>1.12463768115942E-2</c:v>
                </c:pt>
                <c:pt idx="62">
                  <c:v>5.6521739130434301E-4</c:v>
                </c:pt>
                <c:pt idx="63">
                  <c:v>1.18260869565217E-2</c:v>
                </c:pt>
                <c:pt idx="64">
                  <c:v>1.4826086956521701E-2</c:v>
                </c:pt>
                <c:pt idx="65">
                  <c:v>1.25652173913044E-2</c:v>
                </c:pt>
                <c:pt idx="66">
                  <c:v>6.3043478260869602E-3</c:v>
                </c:pt>
                <c:pt idx="67">
                  <c:v>3.4057971014492699E-3</c:v>
                </c:pt>
                <c:pt idx="68">
                  <c:v>7.7681159420289799E-3</c:v>
                </c:pt>
                <c:pt idx="69">
                  <c:v>1.19710144927536E-2</c:v>
                </c:pt>
                <c:pt idx="70">
                  <c:v>1.4550724637681201E-2</c:v>
                </c:pt>
                <c:pt idx="71">
                  <c:v>6.5217391304347701E-3</c:v>
                </c:pt>
                <c:pt idx="72">
                  <c:v>9.6666666666666602E-3</c:v>
                </c:pt>
                <c:pt idx="73">
                  <c:v>5.9130434782608604E-3</c:v>
                </c:pt>
                <c:pt idx="74">
                  <c:v>-0.188405797101449</c:v>
                </c:pt>
                <c:pt idx="75">
                  <c:v>-0.188405797101449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303424"/>
        <c:axId val="115613696"/>
      </c:scatterChart>
      <c:valAx>
        <c:axId val="112303424"/>
        <c:scaling>
          <c:orientation val="minMax"/>
          <c:max val="45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115613696"/>
        <c:crosses val="autoZero"/>
        <c:crossBetween val="midCat"/>
      </c:valAx>
      <c:valAx>
        <c:axId val="115613696"/>
        <c:scaling>
          <c:orientation val="minMax"/>
          <c:max val="0.4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3034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Non-induced bacteria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8936663371988499"/>
          <c:y val="0.24304682267077499"/>
          <c:w val="0.75039375096938699"/>
          <c:h val="0.4297309606263309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negControl_NI!$B$1:$B$248</c:f>
              <c:numCache>
                <c:formatCode>General</c:formatCode>
                <c:ptCount val="248"/>
                <c:pt idx="0">
                  <c:v>0</c:v>
                </c:pt>
                <c:pt idx="1">
                  <c:v>8</c:v>
                </c:pt>
                <c:pt idx="2">
                  <c:v>68</c:v>
                </c:pt>
                <c:pt idx="3">
                  <c:v>128</c:v>
                </c:pt>
                <c:pt idx="4">
                  <c:v>188</c:v>
                </c:pt>
                <c:pt idx="5">
                  <c:v>248</c:v>
                </c:pt>
                <c:pt idx="6">
                  <c:v>308</c:v>
                </c:pt>
                <c:pt idx="7">
                  <c:v>368</c:v>
                </c:pt>
                <c:pt idx="8">
                  <c:v>428</c:v>
                </c:pt>
                <c:pt idx="9">
                  <c:v>488</c:v>
                </c:pt>
                <c:pt idx="10">
                  <c:v>548</c:v>
                </c:pt>
                <c:pt idx="11">
                  <c:v>608</c:v>
                </c:pt>
                <c:pt idx="12">
                  <c:v>668</c:v>
                </c:pt>
                <c:pt idx="13">
                  <c:v>728</c:v>
                </c:pt>
                <c:pt idx="14">
                  <c:v>788</c:v>
                </c:pt>
                <c:pt idx="15">
                  <c:v>848</c:v>
                </c:pt>
                <c:pt idx="16">
                  <c:v>908</c:v>
                </c:pt>
                <c:pt idx="17">
                  <c:v>968</c:v>
                </c:pt>
                <c:pt idx="18">
                  <c:v>1028</c:v>
                </c:pt>
                <c:pt idx="19">
                  <c:v>1088</c:v>
                </c:pt>
                <c:pt idx="20">
                  <c:v>1148</c:v>
                </c:pt>
                <c:pt idx="21">
                  <c:v>1208</c:v>
                </c:pt>
                <c:pt idx="22">
                  <c:v>1268</c:v>
                </c:pt>
                <c:pt idx="23">
                  <c:v>1328</c:v>
                </c:pt>
                <c:pt idx="24">
                  <c:v>1388</c:v>
                </c:pt>
                <c:pt idx="25">
                  <c:v>1448</c:v>
                </c:pt>
                <c:pt idx="26">
                  <c:v>1508</c:v>
                </c:pt>
                <c:pt idx="27">
                  <c:v>1568</c:v>
                </c:pt>
                <c:pt idx="28">
                  <c:v>1628</c:v>
                </c:pt>
                <c:pt idx="29">
                  <c:v>1688</c:v>
                </c:pt>
                <c:pt idx="30">
                  <c:v>1748</c:v>
                </c:pt>
                <c:pt idx="31">
                  <c:v>1808</c:v>
                </c:pt>
                <c:pt idx="32">
                  <c:v>1868</c:v>
                </c:pt>
                <c:pt idx="33">
                  <c:v>1928</c:v>
                </c:pt>
                <c:pt idx="34">
                  <c:v>1988</c:v>
                </c:pt>
                <c:pt idx="35">
                  <c:v>2048</c:v>
                </c:pt>
                <c:pt idx="36">
                  <c:v>2108</c:v>
                </c:pt>
                <c:pt idx="37">
                  <c:v>2168</c:v>
                </c:pt>
                <c:pt idx="38">
                  <c:v>2228</c:v>
                </c:pt>
                <c:pt idx="39">
                  <c:v>2288</c:v>
                </c:pt>
                <c:pt idx="40">
                  <c:v>2348</c:v>
                </c:pt>
                <c:pt idx="41">
                  <c:v>2408</c:v>
                </c:pt>
                <c:pt idx="42">
                  <c:v>2468</c:v>
                </c:pt>
                <c:pt idx="43">
                  <c:v>2528</c:v>
                </c:pt>
                <c:pt idx="44">
                  <c:v>2588</c:v>
                </c:pt>
                <c:pt idx="45">
                  <c:v>2648</c:v>
                </c:pt>
                <c:pt idx="46">
                  <c:v>2708</c:v>
                </c:pt>
                <c:pt idx="47">
                  <c:v>2768</c:v>
                </c:pt>
                <c:pt idx="48">
                  <c:v>2828</c:v>
                </c:pt>
                <c:pt idx="49">
                  <c:v>2888</c:v>
                </c:pt>
                <c:pt idx="50">
                  <c:v>2948</c:v>
                </c:pt>
                <c:pt idx="51">
                  <c:v>3008</c:v>
                </c:pt>
                <c:pt idx="52">
                  <c:v>3068</c:v>
                </c:pt>
                <c:pt idx="53">
                  <c:v>3128</c:v>
                </c:pt>
                <c:pt idx="54">
                  <c:v>3188</c:v>
                </c:pt>
                <c:pt idx="55">
                  <c:v>3248</c:v>
                </c:pt>
                <c:pt idx="56">
                  <c:v>3308</c:v>
                </c:pt>
                <c:pt idx="57">
                  <c:v>3368</c:v>
                </c:pt>
                <c:pt idx="58">
                  <c:v>3428</c:v>
                </c:pt>
                <c:pt idx="59">
                  <c:v>3488</c:v>
                </c:pt>
                <c:pt idx="60">
                  <c:v>3548</c:v>
                </c:pt>
                <c:pt idx="61">
                  <c:v>3608</c:v>
                </c:pt>
                <c:pt idx="62">
                  <c:v>3668</c:v>
                </c:pt>
                <c:pt idx="63">
                  <c:v>3728</c:v>
                </c:pt>
                <c:pt idx="64">
                  <c:v>3788</c:v>
                </c:pt>
                <c:pt idx="65">
                  <c:v>3848</c:v>
                </c:pt>
                <c:pt idx="66">
                  <c:v>3908</c:v>
                </c:pt>
                <c:pt idx="67">
                  <c:v>3968</c:v>
                </c:pt>
                <c:pt idx="68">
                  <c:v>4028</c:v>
                </c:pt>
                <c:pt idx="69">
                  <c:v>4088</c:v>
                </c:pt>
                <c:pt idx="70">
                  <c:v>4148</c:v>
                </c:pt>
                <c:pt idx="71">
                  <c:v>4208</c:v>
                </c:pt>
                <c:pt idx="72">
                  <c:v>4268</c:v>
                </c:pt>
                <c:pt idx="73">
                  <c:v>4328</c:v>
                </c:pt>
                <c:pt idx="74">
                  <c:v>4388</c:v>
                </c:pt>
                <c:pt idx="75">
                  <c:v>4448</c:v>
                </c:pt>
                <c:pt idx="76">
                  <c:v>4508</c:v>
                </c:pt>
                <c:pt idx="77">
                  <c:v>4568</c:v>
                </c:pt>
                <c:pt idx="78">
                  <c:v>4628</c:v>
                </c:pt>
                <c:pt idx="79">
                  <c:v>4688</c:v>
                </c:pt>
                <c:pt idx="80">
                  <c:v>4748</c:v>
                </c:pt>
                <c:pt idx="81">
                  <c:v>4808</c:v>
                </c:pt>
                <c:pt idx="82">
                  <c:v>4868</c:v>
                </c:pt>
                <c:pt idx="83">
                  <c:v>4928</c:v>
                </c:pt>
                <c:pt idx="84">
                  <c:v>4988</c:v>
                </c:pt>
                <c:pt idx="85">
                  <c:v>5048</c:v>
                </c:pt>
                <c:pt idx="86">
                  <c:v>5108</c:v>
                </c:pt>
                <c:pt idx="87">
                  <c:v>5168</c:v>
                </c:pt>
                <c:pt idx="88">
                  <c:v>5228</c:v>
                </c:pt>
                <c:pt idx="89">
                  <c:v>5288</c:v>
                </c:pt>
                <c:pt idx="90">
                  <c:v>5348</c:v>
                </c:pt>
                <c:pt idx="91">
                  <c:v>5408</c:v>
                </c:pt>
                <c:pt idx="92">
                  <c:v>5468</c:v>
                </c:pt>
                <c:pt idx="93">
                  <c:v>5528</c:v>
                </c:pt>
                <c:pt idx="94">
                  <c:v>5588</c:v>
                </c:pt>
                <c:pt idx="95">
                  <c:v>5648</c:v>
                </c:pt>
                <c:pt idx="96">
                  <c:v>5708</c:v>
                </c:pt>
                <c:pt idx="97">
                  <c:v>5768</c:v>
                </c:pt>
                <c:pt idx="98">
                  <c:v>5828</c:v>
                </c:pt>
                <c:pt idx="99">
                  <c:v>5888</c:v>
                </c:pt>
                <c:pt idx="100">
                  <c:v>5948</c:v>
                </c:pt>
                <c:pt idx="101">
                  <c:v>6008</c:v>
                </c:pt>
                <c:pt idx="102">
                  <c:v>6068</c:v>
                </c:pt>
                <c:pt idx="103">
                  <c:v>6128</c:v>
                </c:pt>
                <c:pt idx="104">
                  <c:v>6188</c:v>
                </c:pt>
                <c:pt idx="105">
                  <c:v>6248</c:v>
                </c:pt>
                <c:pt idx="106">
                  <c:v>6308</c:v>
                </c:pt>
                <c:pt idx="107">
                  <c:v>6368</c:v>
                </c:pt>
                <c:pt idx="108">
                  <c:v>6428</c:v>
                </c:pt>
                <c:pt idx="109">
                  <c:v>6488</c:v>
                </c:pt>
                <c:pt idx="110">
                  <c:v>6548</c:v>
                </c:pt>
                <c:pt idx="111">
                  <c:v>6608</c:v>
                </c:pt>
                <c:pt idx="112">
                  <c:v>6668</c:v>
                </c:pt>
                <c:pt idx="113">
                  <c:v>6728</c:v>
                </c:pt>
                <c:pt idx="114">
                  <c:v>6788</c:v>
                </c:pt>
                <c:pt idx="115">
                  <c:v>6848</c:v>
                </c:pt>
                <c:pt idx="116">
                  <c:v>6908</c:v>
                </c:pt>
                <c:pt idx="117">
                  <c:v>6968</c:v>
                </c:pt>
                <c:pt idx="118">
                  <c:v>7028</c:v>
                </c:pt>
                <c:pt idx="119">
                  <c:v>7088</c:v>
                </c:pt>
                <c:pt idx="120">
                  <c:v>7148</c:v>
                </c:pt>
                <c:pt idx="121">
                  <c:v>7208</c:v>
                </c:pt>
              </c:numCache>
            </c:numRef>
          </c:xVal>
          <c:yVal>
            <c:numRef>
              <c:f>negControl_NI!$D$1:$D$248</c:f>
              <c:numCache>
                <c:formatCode>General</c:formatCode>
                <c:ptCount val="248"/>
                <c:pt idx="0">
                  <c:v>0</c:v>
                </c:pt>
                <c:pt idx="1">
                  <c:v>5.6250000000000102E-3</c:v>
                </c:pt>
                <c:pt idx="2">
                  <c:v>2.6351744186046501E-2</c:v>
                </c:pt>
                <c:pt idx="3">
                  <c:v>1.3052325581395401E-2</c:v>
                </c:pt>
                <c:pt idx="4">
                  <c:v>2.50581395348837E-2</c:v>
                </c:pt>
                <c:pt idx="5">
                  <c:v>5.7136627906976697E-2</c:v>
                </c:pt>
                <c:pt idx="6">
                  <c:v>2.2398255813953501E-2</c:v>
                </c:pt>
                <c:pt idx="7">
                  <c:v>1.19622093023256E-2</c:v>
                </c:pt>
                <c:pt idx="8">
                  <c:v>1.56686046511628E-2</c:v>
                </c:pt>
                <c:pt idx="9">
                  <c:v>1.1235465116279099E-2</c:v>
                </c:pt>
                <c:pt idx="10">
                  <c:v>1.78924418604651E-2</c:v>
                </c:pt>
                <c:pt idx="11">
                  <c:v>2.93895348837209E-2</c:v>
                </c:pt>
                <c:pt idx="12">
                  <c:v>1.53488372093023E-2</c:v>
                </c:pt>
                <c:pt idx="13">
                  <c:v>1.7500000000000002E-2</c:v>
                </c:pt>
                <c:pt idx="14">
                  <c:v>1.7063953488372099E-2</c:v>
                </c:pt>
                <c:pt idx="15">
                  <c:v>2.0247093023255801E-2</c:v>
                </c:pt>
                <c:pt idx="16">
                  <c:v>1.7369186046511598E-2</c:v>
                </c:pt>
                <c:pt idx="17">
                  <c:v>2.4709302325581401E-2</c:v>
                </c:pt>
                <c:pt idx="18">
                  <c:v>1.19476744186047E-2</c:v>
                </c:pt>
                <c:pt idx="19">
                  <c:v>2.5959302325581399E-2</c:v>
                </c:pt>
                <c:pt idx="20">
                  <c:v>1.7005813953488401E-2</c:v>
                </c:pt>
                <c:pt idx="21">
                  <c:v>8.6918604651162901E-3</c:v>
                </c:pt>
                <c:pt idx="22">
                  <c:v>2.1133720930232601E-2</c:v>
                </c:pt>
                <c:pt idx="23">
                  <c:v>1.8313953488372101E-2</c:v>
                </c:pt>
                <c:pt idx="24">
                  <c:v>1.40261627906977E-2</c:v>
                </c:pt>
                <c:pt idx="25">
                  <c:v>1.3255813953488399E-2</c:v>
                </c:pt>
                <c:pt idx="26">
                  <c:v>1.8386627906976701E-2</c:v>
                </c:pt>
                <c:pt idx="27">
                  <c:v>1.8270348837209301E-2</c:v>
                </c:pt>
                <c:pt idx="28">
                  <c:v>1.40697674418605E-2</c:v>
                </c:pt>
                <c:pt idx="29">
                  <c:v>2.1744186046511599E-2</c:v>
                </c:pt>
                <c:pt idx="30">
                  <c:v>2.05087209302326E-2</c:v>
                </c:pt>
                <c:pt idx="31">
                  <c:v>1.6962209302325601E-2</c:v>
                </c:pt>
                <c:pt idx="32">
                  <c:v>1.94622093023256E-2</c:v>
                </c:pt>
                <c:pt idx="33">
                  <c:v>1.2296511627907E-2</c:v>
                </c:pt>
                <c:pt idx="34">
                  <c:v>1.6497093023255801E-2</c:v>
                </c:pt>
                <c:pt idx="35">
                  <c:v>2.1540697674418598E-2</c:v>
                </c:pt>
                <c:pt idx="36">
                  <c:v>2.2558139534883701E-2</c:v>
                </c:pt>
                <c:pt idx="37">
                  <c:v>1.2718023255814E-2</c:v>
                </c:pt>
                <c:pt idx="38">
                  <c:v>1.4651162790697701E-2</c:v>
                </c:pt>
                <c:pt idx="39">
                  <c:v>1.6075581395348801E-2</c:v>
                </c:pt>
                <c:pt idx="40">
                  <c:v>1.72674418604651E-2</c:v>
                </c:pt>
                <c:pt idx="41">
                  <c:v>2.4709302325581401E-2</c:v>
                </c:pt>
                <c:pt idx="42">
                  <c:v>2.1933139534883701E-2</c:v>
                </c:pt>
                <c:pt idx="43">
                  <c:v>1.22819767441861E-2</c:v>
                </c:pt>
                <c:pt idx="44">
                  <c:v>1.6569767441860499E-2</c:v>
                </c:pt>
                <c:pt idx="45">
                  <c:v>1.4840116279069801E-2</c:v>
                </c:pt>
                <c:pt idx="46">
                  <c:v>1.3125E-2</c:v>
                </c:pt>
                <c:pt idx="47">
                  <c:v>1.8691860465116301E-2</c:v>
                </c:pt>
                <c:pt idx="48">
                  <c:v>1.0392441860465101E-2</c:v>
                </c:pt>
                <c:pt idx="49">
                  <c:v>1.2601744186046499E-2</c:v>
                </c:pt>
                <c:pt idx="50">
                  <c:v>1.14825581395349E-2</c:v>
                </c:pt>
                <c:pt idx="51">
                  <c:v>2.8502906976744201E-2</c:v>
                </c:pt>
                <c:pt idx="52">
                  <c:v>1.5465116279069799E-2</c:v>
                </c:pt>
                <c:pt idx="53">
                  <c:v>8.0087209302325598E-3</c:v>
                </c:pt>
                <c:pt idx="54">
                  <c:v>1.13517441860465E-2</c:v>
                </c:pt>
                <c:pt idx="55">
                  <c:v>8.5755813953488306E-3</c:v>
                </c:pt>
                <c:pt idx="56">
                  <c:v>1.88662790697674E-2</c:v>
                </c:pt>
                <c:pt idx="57">
                  <c:v>2.2688953488372101E-2</c:v>
                </c:pt>
                <c:pt idx="58">
                  <c:v>1.4593023255814E-2</c:v>
                </c:pt>
                <c:pt idx="59">
                  <c:v>1.2936046511627899E-2</c:v>
                </c:pt>
                <c:pt idx="60">
                  <c:v>2.1962209302325598E-2</c:v>
                </c:pt>
                <c:pt idx="61">
                  <c:v>1.02325581395349E-2</c:v>
                </c:pt>
                <c:pt idx="62">
                  <c:v>1.4854651162790699E-2</c:v>
                </c:pt>
                <c:pt idx="63">
                  <c:v>7.7180232558139604E-3</c:v>
                </c:pt>
                <c:pt idx="64">
                  <c:v>1.15988372093023E-2</c:v>
                </c:pt>
                <c:pt idx="65">
                  <c:v>6.5116279069767496E-3</c:v>
                </c:pt>
                <c:pt idx="66">
                  <c:v>1.21511627906977E-2</c:v>
                </c:pt>
                <c:pt idx="67">
                  <c:v>1.5697674418604601E-2</c:v>
                </c:pt>
                <c:pt idx="68">
                  <c:v>1.62936046511628E-2</c:v>
                </c:pt>
                <c:pt idx="69">
                  <c:v>1.38081395348837E-2</c:v>
                </c:pt>
                <c:pt idx="70">
                  <c:v>1.6206395348837201E-2</c:v>
                </c:pt>
                <c:pt idx="71">
                  <c:v>1.62209302325582E-2</c:v>
                </c:pt>
                <c:pt idx="72">
                  <c:v>1.37645348837209E-2</c:v>
                </c:pt>
                <c:pt idx="73">
                  <c:v>1.4578488372092999E-2</c:v>
                </c:pt>
                <c:pt idx="74">
                  <c:v>7.7325581395348798E-3</c:v>
                </c:pt>
                <c:pt idx="75">
                  <c:v>1.5406976744186099E-2</c:v>
                </c:pt>
                <c:pt idx="76">
                  <c:v>7.1656976744186099E-3</c:v>
                </c:pt>
                <c:pt idx="77">
                  <c:v>3.7936046511627998E-3</c:v>
                </c:pt>
                <c:pt idx="78">
                  <c:v>1.2776162790697701E-2</c:v>
                </c:pt>
                <c:pt idx="79">
                  <c:v>1.30813953488372E-2</c:v>
                </c:pt>
                <c:pt idx="80">
                  <c:v>1.12645348837209E-2</c:v>
                </c:pt>
                <c:pt idx="81">
                  <c:v>2.65988372093023E-3</c:v>
                </c:pt>
                <c:pt idx="82">
                  <c:v>7.39825581395349E-3</c:v>
                </c:pt>
                <c:pt idx="83">
                  <c:v>1.4055232558139501E-2</c:v>
                </c:pt>
                <c:pt idx="84">
                  <c:v>1.52906976744186E-2</c:v>
                </c:pt>
                <c:pt idx="85">
                  <c:v>1.19912790697675E-2</c:v>
                </c:pt>
                <c:pt idx="86">
                  <c:v>4.5058139534883803E-3</c:v>
                </c:pt>
                <c:pt idx="87">
                  <c:v>5.9883720930232701E-3</c:v>
                </c:pt>
                <c:pt idx="88">
                  <c:v>1.30377906976744E-2</c:v>
                </c:pt>
                <c:pt idx="89">
                  <c:v>5.4651162790697802E-3</c:v>
                </c:pt>
                <c:pt idx="90">
                  <c:v>3.4883720930232601E-3</c:v>
                </c:pt>
                <c:pt idx="91">
                  <c:v>9.4476744186046506E-3</c:v>
                </c:pt>
                <c:pt idx="92">
                  <c:v>9.3750000000000205E-3</c:v>
                </c:pt>
                <c:pt idx="93">
                  <c:v>4.8401162790697701E-3</c:v>
                </c:pt>
                <c:pt idx="94">
                  <c:v>7.9505813953488404E-3</c:v>
                </c:pt>
                <c:pt idx="95">
                  <c:v>1.0014534883720901E-2</c:v>
                </c:pt>
                <c:pt idx="96">
                  <c:v>1.37063953488372E-2</c:v>
                </c:pt>
                <c:pt idx="97">
                  <c:v>1.6366279069767498E-2</c:v>
                </c:pt>
                <c:pt idx="98">
                  <c:v>1.0247093023255801E-2</c:v>
                </c:pt>
                <c:pt idx="99">
                  <c:v>5.8575581395348903E-3</c:v>
                </c:pt>
                <c:pt idx="100">
                  <c:v>1.11773255813953E-2</c:v>
                </c:pt>
                <c:pt idx="101">
                  <c:v>1.2122093023255801E-2</c:v>
                </c:pt>
                <c:pt idx="102">
                  <c:v>1.30813953488372E-2</c:v>
                </c:pt>
                <c:pt idx="103">
                  <c:v>1.03633720930233E-2</c:v>
                </c:pt>
                <c:pt idx="104">
                  <c:v>1.6686046511627899E-2</c:v>
                </c:pt>
                <c:pt idx="105">
                  <c:v>4.97093023255815E-3</c:v>
                </c:pt>
                <c:pt idx="106">
                  <c:v>1.1453488372093E-2</c:v>
                </c:pt>
                <c:pt idx="107">
                  <c:v>8.2994186046511792E-3</c:v>
                </c:pt>
                <c:pt idx="108">
                  <c:v>1.10755813953488E-2</c:v>
                </c:pt>
                <c:pt idx="109">
                  <c:v>6.4970930232558302E-3</c:v>
                </c:pt>
                <c:pt idx="110">
                  <c:v>9.6511627906976892E-3</c:v>
                </c:pt>
                <c:pt idx="111">
                  <c:v>7.5872093023255796E-3</c:v>
                </c:pt>
                <c:pt idx="112">
                  <c:v>9.0552325581395501E-3</c:v>
                </c:pt>
                <c:pt idx="113">
                  <c:v>1.61773255813954E-2</c:v>
                </c:pt>
                <c:pt idx="114">
                  <c:v>7.6162790697674497E-3</c:v>
                </c:pt>
                <c:pt idx="115">
                  <c:v>1.04651162790698E-2</c:v>
                </c:pt>
                <c:pt idx="116">
                  <c:v>9.50581395348837E-3</c:v>
                </c:pt>
                <c:pt idx="117">
                  <c:v>3.1540697674418698E-3</c:v>
                </c:pt>
                <c:pt idx="118">
                  <c:v>1.34156976744186E-2</c:v>
                </c:pt>
                <c:pt idx="119">
                  <c:v>1.42587209302326E-2</c:v>
                </c:pt>
                <c:pt idx="120">
                  <c:v>3.9389534883721E-3</c:v>
                </c:pt>
                <c:pt idx="121">
                  <c:v>1.36918604651163E-2</c:v>
                </c:pt>
                <c:pt idx="122">
                  <c:v>-0.19186046511627899</c:v>
                </c:pt>
                <c:pt idx="123">
                  <c:v>-0.19186046511627899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615424"/>
        <c:axId val="115616000"/>
      </c:scatterChart>
      <c:valAx>
        <c:axId val="115615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5616000"/>
        <c:crosses val="autoZero"/>
        <c:crossBetween val="midCat"/>
      </c:valAx>
      <c:valAx>
        <c:axId val="115616000"/>
        <c:scaling>
          <c:orientation val="minMax"/>
          <c:max val="0.4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6154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10nM</a:t>
            </a:r>
            <a:r>
              <a:rPr lang="en-US" sz="1600" dirty="0" smtClean="0"/>
              <a:t> rSpTrf dimers</a:t>
            </a:r>
            <a:endParaRPr lang="en-US" sz="16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8580191187917"/>
          <c:y val="0.30344949403124899"/>
          <c:w val="0.75707253773656003"/>
          <c:h val="0.4972451917433999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Bon_rSp0032_10nm!$B$1:$B$248</c:f>
              <c:numCache>
                <c:formatCode>General</c:formatCode>
                <c:ptCount val="248"/>
                <c:pt idx="0">
                  <c:v>0</c:v>
                </c:pt>
                <c:pt idx="1">
                  <c:v>7</c:v>
                </c:pt>
                <c:pt idx="2">
                  <c:v>67</c:v>
                </c:pt>
                <c:pt idx="3">
                  <c:v>127</c:v>
                </c:pt>
                <c:pt idx="4">
                  <c:v>187</c:v>
                </c:pt>
                <c:pt idx="5">
                  <c:v>247</c:v>
                </c:pt>
                <c:pt idx="6">
                  <c:v>307</c:v>
                </c:pt>
                <c:pt idx="7">
                  <c:v>367</c:v>
                </c:pt>
                <c:pt idx="8">
                  <c:v>427</c:v>
                </c:pt>
                <c:pt idx="9">
                  <c:v>487</c:v>
                </c:pt>
                <c:pt idx="10">
                  <c:v>547</c:v>
                </c:pt>
                <c:pt idx="11">
                  <c:v>607</c:v>
                </c:pt>
                <c:pt idx="12">
                  <c:v>667</c:v>
                </c:pt>
                <c:pt idx="13">
                  <c:v>727</c:v>
                </c:pt>
                <c:pt idx="14">
                  <c:v>787</c:v>
                </c:pt>
                <c:pt idx="15">
                  <c:v>847</c:v>
                </c:pt>
                <c:pt idx="16">
                  <c:v>907</c:v>
                </c:pt>
                <c:pt idx="17">
                  <c:v>967</c:v>
                </c:pt>
                <c:pt idx="18">
                  <c:v>1027</c:v>
                </c:pt>
                <c:pt idx="19">
                  <c:v>1087</c:v>
                </c:pt>
                <c:pt idx="20">
                  <c:v>1147</c:v>
                </c:pt>
                <c:pt idx="21">
                  <c:v>1207</c:v>
                </c:pt>
                <c:pt idx="22">
                  <c:v>1267</c:v>
                </c:pt>
                <c:pt idx="23">
                  <c:v>1327</c:v>
                </c:pt>
                <c:pt idx="24">
                  <c:v>1387</c:v>
                </c:pt>
                <c:pt idx="25">
                  <c:v>1447</c:v>
                </c:pt>
                <c:pt idx="26">
                  <c:v>1507</c:v>
                </c:pt>
                <c:pt idx="27">
                  <c:v>1567</c:v>
                </c:pt>
                <c:pt idx="28">
                  <c:v>1627</c:v>
                </c:pt>
                <c:pt idx="29">
                  <c:v>1687</c:v>
                </c:pt>
                <c:pt idx="30">
                  <c:v>1747</c:v>
                </c:pt>
                <c:pt idx="31">
                  <c:v>1807</c:v>
                </c:pt>
                <c:pt idx="32">
                  <c:v>1867</c:v>
                </c:pt>
                <c:pt idx="33">
                  <c:v>1927</c:v>
                </c:pt>
                <c:pt idx="34">
                  <c:v>1987</c:v>
                </c:pt>
                <c:pt idx="35">
                  <c:v>2047</c:v>
                </c:pt>
                <c:pt idx="36">
                  <c:v>2107</c:v>
                </c:pt>
                <c:pt idx="37">
                  <c:v>2167</c:v>
                </c:pt>
                <c:pt idx="38">
                  <c:v>2227</c:v>
                </c:pt>
                <c:pt idx="39">
                  <c:v>2287</c:v>
                </c:pt>
                <c:pt idx="40">
                  <c:v>2347</c:v>
                </c:pt>
                <c:pt idx="41">
                  <c:v>2407</c:v>
                </c:pt>
                <c:pt idx="42">
                  <c:v>2467</c:v>
                </c:pt>
                <c:pt idx="43">
                  <c:v>2527</c:v>
                </c:pt>
                <c:pt idx="44">
                  <c:v>2587</c:v>
                </c:pt>
                <c:pt idx="45">
                  <c:v>2647</c:v>
                </c:pt>
                <c:pt idx="46">
                  <c:v>2707</c:v>
                </c:pt>
                <c:pt idx="47">
                  <c:v>2767</c:v>
                </c:pt>
                <c:pt idx="48">
                  <c:v>2827</c:v>
                </c:pt>
                <c:pt idx="49">
                  <c:v>2887</c:v>
                </c:pt>
                <c:pt idx="50">
                  <c:v>2947</c:v>
                </c:pt>
                <c:pt idx="51">
                  <c:v>3007</c:v>
                </c:pt>
                <c:pt idx="52">
                  <c:v>3067</c:v>
                </c:pt>
                <c:pt idx="53">
                  <c:v>3127</c:v>
                </c:pt>
                <c:pt idx="54">
                  <c:v>3187</c:v>
                </c:pt>
                <c:pt idx="55">
                  <c:v>3247</c:v>
                </c:pt>
                <c:pt idx="56">
                  <c:v>3307</c:v>
                </c:pt>
                <c:pt idx="57">
                  <c:v>3367</c:v>
                </c:pt>
                <c:pt idx="58">
                  <c:v>3427</c:v>
                </c:pt>
                <c:pt idx="59">
                  <c:v>3487</c:v>
                </c:pt>
                <c:pt idx="60">
                  <c:v>3547</c:v>
                </c:pt>
                <c:pt idx="61">
                  <c:v>3607</c:v>
                </c:pt>
                <c:pt idx="62">
                  <c:v>3667</c:v>
                </c:pt>
                <c:pt idx="63">
                  <c:v>3727</c:v>
                </c:pt>
                <c:pt idx="64">
                  <c:v>3787</c:v>
                </c:pt>
                <c:pt idx="65">
                  <c:v>3847</c:v>
                </c:pt>
                <c:pt idx="66">
                  <c:v>3907</c:v>
                </c:pt>
                <c:pt idx="67">
                  <c:v>3967</c:v>
                </c:pt>
                <c:pt idx="68">
                  <c:v>4027</c:v>
                </c:pt>
                <c:pt idx="69">
                  <c:v>4087</c:v>
                </c:pt>
                <c:pt idx="70">
                  <c:v>4147</c:v>
                </c:pt>
                <c:pt idx="71">
                  <c:v>4207</c:v>
                </c:pt>
                <c:pt idx="72">
                  <c:v>4267</c:v>
                </c:pt>
                <c:pt idx="73">
                  <c:v>4327</c:v>
                </c:pt>
                <c:pt idx="74">
                  <c:v>4387</c:v>
                </c:pt>
                <c:pt idx="75">
                  <c:v>4447</c:v>
                </c:pt>
                <c:pt idx="76">
                  <c:v>4507</c:v>
                </c:pt>
                <c:pt idx="77">
                  <c:v>4567</c:v>
                </c:pt>
                <c:pt idx="78">
                  <c:v>4627</c:v>
                </c:pt>
                <c:pt idx="79">
                  <c:v>4687</c:v>
                </c:pt>
                <c:pt idx="80">
                  <c:v>4747</c:v>
                </c:pt>
                <c:pt idx="81">
                  <c:v>4807</c:v>
                </c:pt>
                <c:pt idx="82">
                  <c:v>4867</c:v>
                </c:pt>
                <c:pt idx="83">
                  <c:v>4927</c:v>
                </c:pt>
                <c:pt idx="84">
                  <c:v>4987</c:v>
                </c:pt>
                <c:pt idx="85">
                  <c:v>5047</c:v>
                </c:pt>
                <c:pt idx="86">
                  <c:v>5107</c:v>
                </c:pt>
                <c:pt idx="87">
                  <c:v>5167</c:v>
                </c:pt>
                <c:pt idx="88">
                  <c:v>5227</c:v>
                </c:pt>
                <c:pt idx="89">
                  <c:v>5287</c:v>
                </c:pt>
                <c:pt idx="90">
                  <c:v>5347</c:v>
                </c:pt>
                <c:pt idx="91">
                  <c:v>5407</c:v>
                </c:pt>
                <c:pt idx="92">
                  <c:v>5467</c:v>
                </c:pt>
                <c:pt idx="93">
                  <c:v>5527</c:v>
                </c:pt>
                <c:pt idx="94">
                  <c:v>5587</c:v>
                </c:pt>
                <c:pt idx="95">
                  <c:v>5647</c:v>
                </c:pt>
                <c:pt idx="96">
                  <c:v>5707</c:v>
                </c:pt>
                <c:pt idx="97">
                  <c:v>5767</c:v>
                </c:pt>
                <c:pt idx="98">
                  <c:v>5827</c:v>
                </c:pt>
                <c:pt idx="99">
                  <c:v>5887</c:v>
                </c:pt>
                <c:pt idx="100">
                  <c:v>5947</c:v>
                </c:pt>
                <c:pt idx="101">
                  <c:v>6007</c:v>
                </c:pt>
                <c:pt idx="102">
                  <c:v>6067</c:v>
                </c:pt>
                <c:pt idx="103">
                  <c:v>6127</c:v>
                </c:pt>
                <c:pt idx="104">
                  <c:v>6187</c:v>
                </c:pt>
                <c:pt idx="105">
                  <c:v>6247</c:v>
                </c:pt>
                <c:pt idx="106">
                  <c:v>6307</c:v>
                </c:pt>
                <c:pt idx="107">
                  <c:v>6367</c:v>
                </c:pt>
                <c:pt idx="108">
                  <c:v>6427</c:v>
                </c:pt>
                <c:pt idx="109">
                  <c:v>6487</c:v>
                </c:pt>
                <c:pt idx="110">
                  <c:v>6547</c:v>
                </c:pt>
                <c:pt idx="111">
                  <c:v>6607</c:v>
                </c:pt>
                <c:pt idx="112">
                  <c:v>6667</c:v>
                </c:pt>
                <c:pt idx="113">
                  <c:v>6727</c:v>
                </c:pt>
                <c:pt idx="114">
                  <c:v>6787</c:v>
                </c:pt>
                <c:pt idx="115">
                  <c:v>6847</c:v>
                </c:pt>
                <c:pt idx="116">
                  <c:v>6907</c:v>
                </c:pt>
                <c:pt idx="117">
                  <c:v>6967</c:v>
                </c:pt>
                <c:pt idx="118">
                  <c:v>7027</c:v>
                </c:pt>
                <c:pt idx="119">
                  <c:v>7087</c:v>
                </c:pt>
                <c:pt idx="120">
                  <c:v>7147</c:v>
                </c:pt>
                <c:pt idx="121">
                  <c:v>7207</c:v>
                </c:pt>
              </c:numCache>
            </c:numRef>
          </c:xVal>
          <c:yVal>
            <c:numRef>
              <c:f>Bon_rSp0032_10nm!$D$1:$D$248</c:f>
              <c:numCache>
                <c:formatCode>General</c:formatCode>
                <c:ptCount val="248"/>
                <c:pt idx="0">
                  <c:v>0</c:v>
                </c:pt>
                <c:pt idx="1">
                  <c:v>-5.9420289855072498E-3</c:v>
                </c:pt>
                <c:pt idx="2">
                  <c:v>1.03913043478261E-2</c:v>
                </c:pt>
                <c:pt idx="3">
                  <c:v>1.40289855072464E-2</c:v>
                </c:pt>
                <c:pt idx="4">
                  <c:v>9.76811594202898E-3</c:v>
                </c:pt>
                <c:pt idx="5">
                  <c:v>1.12463768115942E-2</c:v>
                </c:pt>
                <c:pt idx="6">
                  <c:v>7.6521739130434802E-3</c:v>
                </c:pt>
                <c:pt idx="7">
                  <c:v>1.24202898550725E-2</c:v>
                </c:pt>
                <c:pt idx="8">
                  <c:v>2.25942028985507E-2</c:v>
                </c:pt>
                <c:pt idx="9">
                  <c:v>1.0666666666666699E-2</c:v>
                </c:pt>
                <c:pt idx="10">
                  <c:v>1.6188405797101499E-2</c:v>
                </c:pt>
                <c:pt idx="11">
                  <c:v>1.22463768115942E-2</c:v>
                </c:pt>
                <c:pt idx="12">
                  <c:v>8.3913043478260896E-3</c:v>
                </c:pt>
                <c:pt idx="13">
                  <c:v>2.0188405797101499E-2</c:v>
                </c:pt>
                <c:pt idx="14">
                  <c:v>8.3043478260869594E-3</c:v>
                </c:pt>
                <c:pt idx="15">
                  <c:v>2.29565217391304E-2</c:v>
                </c:pt>
                <c:pt idx="16">
                  <c:v>2.0594202898550702E-2</c:v>
                </c:pt>
                <c:pt idx="17">
                  <c:v>1.56376811594203E-2</c:v>
                </c:pt>
                <c:pt idx="18">
                  <c:v>2.1942028985507199E-2</c:v>
                </c:pt>
                <c:pt idx="19">
                  <c:v>2.0217391304347802E-2</c:v>
                </c:pt>
                <c:pt idx="20">
                  <c:v>1.9942028985507201E-2</c:v>
                </c:pt>
                <c:pt idx="21">
                  <c:v>2.1014492753623201E-2</c:v>
                </c:pt>
                <c:pt idx="22">
                  <c:v>7.1739130434782502E-3</c:v>
                </c:pt>
                <c:pt idx="23">
                  <c:v>2.2913043478260901E-2</c:v>
                </c:pt>
                <c:pt idx="24">
                  <c:v>1.5043478260869599E-2</c:v>
                </c:pt>
                <c:pt idx="25">
                  <c:v>1.8739130434782598E-2</c:v>
                </c:pt>
                <c:pt idx="26">
                  <c:v>1.9884057971014502E-2</c:v>
                </c:pt>
                <c:pt idx="27">
                  <c:v>1.86376811594203E-2</c:v>
                </c:pt>
                <c:pt idx="28">
                  <c:v>1.4999999999999999E-2</c:v>
                </c:pt>
                <c:pt idx="29">
                  <c:v>2.2376811594202899E-2</c:v>
                </c:pt>
                <c:pt idx="30">
                  <c:v>1.9855072463768102E-2</c:v>
                </c:pt>
                <c:pt idx="31">
                  <c:v>1.4304347826086999E-2</c:v>
                </c:pt>
                <c:pt idx="32">
                  <c:v>2.3260869565217401E-2</c:v>
                </c:pt>
                <c:pt idx="33">
                  <c:v>7.59420289855071E-3</c:v>
                </c:pt>
                <c:pt idx="34">
                  <c:v>1.5710144927536199E-2</c:v>
                </c:pt>
                <c:pt idx="35">
                  <c:v>1.06086956521739E-2</c:v>
                </c:pt>
                <c:pt idx="36">
                  <c:v>1.0492753623188401E-2</c:v>
                </c:pt>
                <c:pt idx="37">
                  <c:v>7.8260869565217293E-3</c:v>
                </c:pt>
                <c:pt idx="38">
                  <c:v>1.82608695652174E-2</c:v>
                </c:pt>
                <c:pt idx="39">
                  <c:v>2.5188405797101399E-2</c:v>
                </c:pt>
                <c:pt idx="40">
                  <c:v>2.55217391304348E-2</c:v>
                </c:pt>
                <c:pt idx="41">
                  <c:v>2.5000000000000001E-2</c:v>
                </c:pt>
                <c:pt idx="42">
                  <c:v>9.2028985507246301E-3</c:v>
                </c:pt>
                <c:pt idx="43">
                  <c:v>1.1681159420289799E-2</c:v>
                </c:pt>
                <c:pt idx="44">
                  <c:v>2.07971014492754E-2</c:v>
                </c:pt>
                <c:pt idx="45">
                  <c:v>1.9188405797101401E-2</c:v>
                </c:pt>
                <c:pt idx="46">
                  <c:v>2.0536231884057999E-2</c:v>
                </c:pt>
                <c:pt idx="47">
                  <c:v>1.6971014492753601E-2</c:v>
                </c:pt>
                <c:pt idx="48">
                  <c:v>1.7579710144927499E-2</c:v>
                </c:pt>
                <c:pt idx="49">
                  <c:v>1.8362318840579699E-2</c:v>
                </c:pt>
                <c:pt idx="50">
                  <c:v>1.45652173913044E-2</c:v>
                </c:pt>
                <c:pt idx="51">
                  <c:v>2.1608695652173899E-2</c:v>
                </c:pt>
                <c:pt idx="52">
                  <c:v>2.0333333333333301E-2</c:v>
                </c:pt>
                <c:pt idx="53">
                  <c:v>1.6217391304347802E-2</c:v>
                </c:pt>
                <c:pt idx="54">
                  <c:v>6.75362318840578E-3</c:v>
                </c:pt>
                <c:pt idx="55">
                  <c:v>1.9753623188405799E-2</c:v>
                </c:pt>
                <c:pt idx="56">
                  <c:v>1.6202898550724602E-2</c:v>
                </c:pt>
                <c:pt idx="57">
                  <c:v>1.52898550724638E-2</c:v>
                </c:pt>
                <c:pt idx="58">
                  <c:v>2.1463768115942E-2</c:v>
                </c:pt>
                <c:pt idx="59">
                  <c:v>1.6898550724637699E-2</c:v>
                </c:pt>
                <c:pt idx="60">
                  <c:v>2.4695652173913001E-2</c:v>
                </c:pt>
                <c:pt idx="61">
                  <c:v>1.0072463768115899E-2</c:v>
                </c:pt>
                <c:pt idx="62">
                  <c:v>1.6217391304347802E-2</c:v>
                </c:pt>
                <c:pt idx="63">
                  <c:v>1.9579710144927501E-2</c:v>
                </c:pt>
                <c:pt idx="64">
                  <c:v>2.3231884057971001E-2</c:v>
                </c:pt>
                <c:pt idx="65">
                  <c:v>1.9260869565217401E-2</c:v>
                </c:pt>
                <c:pt idx="66">
                  <c:v>1.75072463768116E-2</c:v>
                </c:pt>
                <c:pt idx="67">
                  <c:v>1.3724637681159399E-2</c:v>
                </c:pt>
                <c:pt idx="68">
                  <c:v>1.74347826086956E-2</c:v>
                </c:pt>
                <c:pt idx="69">
                  <c:v>1.23478260869565E-2</c:v>
                </c:pt>
                <c:pt idx="70">
                  <c:v>1.41884057971014E-2</c:v>
                </c:pt>
                <c:pt idx="71">
                  <c:v>1.7594202898550699E-2</c:v>
                </c:pt>
                <c:pt idx="72">
                  <c:v>1.6884057971014499E-2</c:v>
                </c:pt>
                <c:pt idx="73">
                  <c:v>1.0086956521739099E-2</c:v>
                </c:pt>
                <c:pt idx="74">
                  <c:v>1.79275362318841E-2</c:v>
                </c:pt>
                <c:pt idx="75">
                  <c:v>1.34492753623188E-2</c:v>
                </c:pt>
                <c:pt idx="76">
                  <c:v>1.4086956521739099E-2</c:v>
                </c:pt>
                <c:pt idx="77">
                  <c:v>1.7289855072463799E-2</c:v>
                </c:pt>
                <c:pt idx="78">
                  <c:v>2.15072463768116E-2</c:v>
                </c:pt>
                <c:pt idx="79">
                  <c:v>1.9130434782608698E-2</c:v>
                </c:pt>
                <c:pt idx="80">
                  <c:v>1.6101449275362299E-2</c:v>
                </c:pt>
                <c:pt idx="81">
                  <c:v>1.3014492753623199E-2</c:v>
                </c:pt>
                <c:pt idx="82">
                  <c:v>1.8753623188405798E-2</c:v>
                </c:pt>
                <c:pt idx="83">
                  <c:v>1.7565217391304299E-2</c:v>
                </c:pt>
                <c:pt idx="84">
                  <c:v>1.24202898550725E-2</c:v>
                </c:pt>
                <c:pt idx="85">
                  <c:v>1.36666666666667E-2</c:v>
                </c:pt>
                <c:pt idx="86">
                  <c:v>1.7260869565217399E-2</c:v>
                </c:pt>
                <c:pt idx="87">
                  <c:v>1.7753623188405801E-2</c:v>
                </c:pt>
                <c:pt idx="88">
                  <c:v>1.6637681159420301E-2</c:v>
                </c:pt>
                <c:pt idx="89">
                  <c:v>1.3739130434782599E-2</c:v>
                </c:pt>
                <c:pt idx="90">
                  <c:v>1.6913043478260899E-2</c:v>
                </c:pt>
                <c:pt idx="91">
                  <c:v>1.6449275362318799E-2</c:v>
                </c:pt>
                <c:pt idx="92">
                  <c:v>2.0217391304347802E-2</c:v>
                </c:pt>
                <c:pt idx="93">
                  <c:v>1.15507246376812E-2</c:v>
                </c:pt>
                <c:pt idx="94">
                  <c:v>6.89855072463769E-3</c:v>
                </c:pt>
                <c:pt idx="95">
                  <c:v>1.6173913043478299E-2</c:v>
                </c:pt>
                <c:pt idx="96">
                  <c:v>2.1405797101449301E-2</c:v>
                </c:pt>
                <c:pt idx="97">
                  <c:v>9.2318840579710196E-3</c:v>
                </c:pt>
                <c:pt idx="98">
                  <c:v>3.21739130434782E-3</c:v>
                </c:pt>
                <c:pt idx="99">
                  <c:v>1.8681159420289799E-2</c:v>
                </c:pt>
                <c:pt idx="100">
                  <c:v>1.7391304347826101E-2</c:v>
                </c:pt>
                <c:pt idx="101">
                  <c:v>2.3405797101449299E-2</c:v>
                </c:pt>
                <c:pt idx="102">
                  <c:v>9.4057971014492592E-3</c:v>
                </c:pt>
                <c:pt idx="103">
                  <c:v>2.0869565217391299E-2</c:v>
                </c:pt>
                <c:pt idx="104">
                  <c:v>2.14782608695652E-2</c:v>
                </c:pt>
                <c:pt idx="105">
                  <c:v>6.6231884057971098E-3</c:v>
                </c:pt>
                <c:pt idx="106">
                  <c:v>1.7739130434782601E-2</c:v>
                </c:pt>
                <c:pt idx="107">
                  <c:v>1.7391304347826101E-2</c:v>
                </c:pt>
                <c:pt idx="108">
                  <c:v>1.75072463768116E-2</c:v>
                </c:pt>
                <c:pt idx="109">
                  <c:v>3.6086956521739202E-3</c:v>
                </c:pt>
                <c:pt idx="110">
                  <c:v>6.1304347826086902E-3</c:v>
                </c:pt>
                <c:pt idx="111">
                  <c:v>8.9710144927536203E-3</c:v>
                </c:pt>
                <c:pt idx="112">
                  <c:v>1.63333333333333E-2</c:v>
                </c:pt>
                <c:pt idx="113">
                  <c:v>1.9913043478260901E-2</c:v>
                </c:pt>
                <c:pt idx="114">
                  <c:v>1.9724637681159399E-2</c:v>
                </c:pt>
                <c:pt idx="115">
                  <c:v>1.6594202898550701E-2</c:v>
                </c:pt>
                <c:pt idx="116">
                  <c:v>1.02028985507246E-2</c:v>
                </c:pt>
                <c:pt idx="117">
                  <c:v>8.7681159420289895E-3</c:v>
                </c:pt>
                <c:pt idx="118">
                  <c:v>1.8318840579710099E-2</c:v>
                </c:pt>
                <c:pt idx="119">
                  <c:v>1.60434782608696E-2</c:v>
                </c:pt>
                <c:pt idx="120">
                  <c:v>5.5942028985507099E-3</c:v>
                </c:pt>
                <c:pt idx="121">
                  <c:v>4.3333333333333297E-3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617728"/>
        <c:axId val="115618304"/>
      </c:scatterChart>
      <c:valAx>
        <c:axId val="115617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5618304"/>
        <c:crosses val="autoZero"/>
        <c:crossBetween val="midCat"/>
      </c:valAx>
      <c:valAx>
        <c:axId val="115618304"/>
        <c:scaling>
          <c:orientation val="minMax"/>
          <c:max val="0.4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6177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32895888014"/>
          <c:y val="7.4074074074074098E-2"/>
          <c:w val="0.55721150481189896"/>
          <c:h val="0.7996489501312340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'MRE graph SDS'!$B$1</c:f>
              <c:strCache>
                <c:ptCount val="1"/>
                <c:pt idx="0">
                  <c:v>no SDS</c:v>
                </c:pt>
              </c:strCache>
            </c:strRef>
          </c:tx>
          <c:marker>
            <c:symbol val="none"/>
          </c:marker>
          <c:xVal>
            <c:numRef>
              <c:f>'MRE graph SDS'!$A$2:$A$352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'MRE graph SDS'!$B$2:$B$352</c:f>
              <c:numCache>
                <c:formatCode>General</c:formatCode>
                <c:ptCount val="351"/>
                <c:pt idx="1">
                  <c:v>-1601066.5486633801</c:v>
                </c:pt>
                <c:pt idx="2">
                  <c:v>-665193.96119543444</c:v>
                </c:pt>
                <c:pt idx="3">
                  <c:v>758806.25692733098</c:v>
                </c:pt>
                <c:pt idx="4">
                  <c:v>313009.41305151407</c:v>
                </c:pt>
                <c:pt idx="5">
                  <c:v>-30574.868737198969</c:v>
                </c:pt>
                <c:pt idx="6">
                  <c:v>-907980.20858256076</c:v>
                </c:pt>
                <c:pt idx="7">
                  <c:v>-695508.54444395099</c:v>
                </c:pt>
                <c:pt idx="8">
                  <c:v>148771.43873880361</c:v>
                </c:pt>
                <c:pt idx="9">
                  <c:v>596973.44447551423</c:v>
                </c:pt>
                <c:pt idx="10">
                  <c:v>920725.52134503098</c:v>
                </c:pt>
                <c:pt idx="11">
                  <c:v>366997.11642751278</c:v>
                </c:pt>
                <c:pt idx="12">
                  <c:v>-11354.17978456719</c:v>
                </c:pt>
                <c:pt idx="13">
                  <c:v>-346303.49048624933</c:v>
                </c:pt>
                <c:pt idx="14">
                  <c:v>-595616.24157024303</c:v>
                </c:pt>
                <c:pt idx="15">
                  <c:v>-798852.41881579068</c:v>
                </c:pt>
                <c:pt idx="16">
                  <c:v>-1377469.53906567</c:v>
                </c:pt>
                <c:pt idx="17">
                  <c:v>-1818998.9403818101</c:v>
                </c:pt>
                <c:pt idx="18">
                  <c:v>-2063326.4496983499</c:v>
                </c:pt>
                <c:pt idx="19">
                  <c:v>-2022464.7266120201</c:v>
                </c:pt>
                <c:pt idx="20">
                  <c:v>-1984782.20485173</c:v>
                </c:pt>
                <c:pt idx="21">
                  <c:v>-2413760.5779308798</c:v>
                </c:pt>
                <c:pt idx="22">
                  <c:v>-2507807.3025379302</c:v>
                </c:pt>
                <c:pt idx="23">
                  <c:v>-3168442.8591809799</c:v>
                </c:pt>
                <c:pt idx="24">
                  <c:v>-4142440.4537399798</c:v>
                </c:pt>
                <c:pt idx="25">
                  <c:v>-4981560.5869732797</c:v>
                </c:pt>
                <c:pt idx="26">
                  <c:v>-5509097.2997966399</c:v>
                </c:pt>
                <c:pt idx="27">
                  <c:v>-5569898.7504980899</c:v>
                </c:pt>
                <c:pt idx="28">
                  <c:v>-5943879.41954605</c:v>
                </c:pt>
                <c:pt idx="29">
                  <c:v>-6384056.2659120699</c:v>
                </c:pt>
                <c:pt idx="30">
                  <c:v>-5845005.0188512905</c:v>
                </c:pt>
                <c:pt idx="31">
                  <c:v>-5292893.0178048601</c:v>
                </c:pt>
                <c:pt idx="32">
                  <c:v>-4836773.6852570502</c:v>
                </c:pt>
                <c:pt idx="33">
                  <c:v>-4939171.2359593296</c:v>
                </c:pt>
                <c:pt idx="34">
                  <c:v>-5443530.1457428997</c:v>
                </c:pt>
                <c:pt idx="35">
                  <c:v>-6052846.0802007699</c:v>
                </c:pt>
                <c:pt idx="36">
                  <c:v>-6711256.8156429399</c:v>
                </c:pt>
                <c:pt idx="37">
                  <c:v>-6883271.4386574002</c:v>
                </c:pt>
                <c:pt idx="38">
                  <c:v>-6738094.1087081404</c:v>
                </c:pt>
                <c:pt idx="39">
                  <c:v>-6800339.5241444204</c:v>
                </c:pt>
                <c:pt idx="40">
                  <c:v>-6633025.5331100998</c:v>
                </c:pt>
                <c:pt idx="41">
                  <c:v>-6318389.9554816801</c:v>
                </c:pt>
                <c:pt idx="42">
                  <c:v>-5721995.3363548098</c:v>
                </c:pt>
                <c:pt idx="43">
                  <c:v>-5864002.7608883204</c:v>
                </c:pt>
                <c:pt idx="44">
                  <c:v>-6786169.4581950903</c:v>
                </c:pt>
                <c:pt idx="45">
                  <c:v>-7966217.1020505</c:v>
                </c:pt>
                <c:pt idx="46">
                  <c:v>-9207022.8156925607</c:v>
                </c:pt>
                <c:pt idx="47">
                  <c:v>-9729527.3424014002</c:v>
                </c:pt>
                <c:pt idx="48">
                  <c:v>-9987990.8326628003</c:v>
                </c:pt>
                <c:pt idx="49">
                  <c:v>-9867360.9032057002</c:v>
                </c:pt>
                <c:pt idx="50">
                  <c:v>-9828008.2162263598</c:v>
                </c:pt>
                <c:pt idx="51">
                  <c:v>-10217940.6673664</c:v>
                </c:pt>
                <c:pt idx="52">
                  <c:v>-11333294.972737201</c:v>
                </c:pt>
                <c:pt idx="53">
                  <c:v>-12725233.5962005</c:v>
                </c:pt>
                <c:pt idx="54">
                  <c:v>-14117791.9470178</c:v>
                </c:pt>
                <c:pt idx="55">
                  <c:v>-15316778.4588116</c:v>
                </c:pt>
                <c:pt idx="56">
                  <c:v>-16020478.869284499</c:v>
                </c:pt>
                <c:pt idx="57">
                  <c:v>-15782441.592611101</c:v>
                </c:pt>
                <c:pt idx="58">
                  <c:v>-14909245.7508178</c:v>
                </c:pt>
                <c:pt idx="59">
                  <c:v>-13831849.745879799</c:v>
                </c:pt>
                <c:pt idx="60">
                  <c:v>-13304368.8085183</c:v>
                </c:pt>
                <c:pt idx="61">
                  <c:v>-13315368.969051899</c:v>
                </c:pt>
                <c:pt idx="62">
                  <c:v>-13576150.239617299</c:v>
                </c:pt>
                <c:pt idx="63">
                  <c:v>-14246075.5092969</c:v>
                </c:pt>
                <c:pt idx="64">
                  <c:v>-14447827.749393299</c:v>
                </c:pt>
                <c:pt idx="65">
                  <c:v>-14548967.2535669</c:v>
                </c:pt>
                <c:pt idx="66">
                  <c:v>-14281337.995739801</c:v>
                </c:pt>
                <c:pt idx="67">
                  <c:v>-13725380.586461799</c:v>
                </c:pt>
                <c:pt idx="68">
                  <c:v>-13712180.3938214</c:v>
                </c:pt>
                <c:pt idx="69">
                  <c:v>-14027714.5761132</c:v>
                </c:pt>
                <c:pt idx="70">
                  <c:v>-14772626.855627401</c:v>
                </c:pt>
                <c:pt idx="71">
                  <c:v>-15832391.617343901</c:v>
                </c:pt>
                <c:pt idx="72">
                  <c:v>-17467852.104563601</c:v>
                </c:pt>
                <c:pt idx="73">
                  <c:v>-19075517.819956101</c:v>
                </c:pt>
                <c:pt idx="74">
                  <c:v>-20437461.639485501</c:v>
                </c:pt>
                <c:pt idx="75">
                  <c:v>-21636479.137646999</c:v>
                </c:pt>
                <c:pt idx="76">
                  <c:v>-22537934.546783</c:v>
                </c:pt>
                <c:pt idx="77">
                  <c:v>-23081094.5862008</c:v>
                </c:pt>
                <c:pt idx="78">
                  <c:v>-23613812.2197036</c:v>
                </c:pt>
                <c:pt idx="79">
                  <c:v>-24644046.9730018</c:v>
                </c:pt>
                <c:pt idx="80">
                  <c:v>-26317465.7606543</c:v>
                </c:pt>
                <c:pt idx="81">
                  <c:v>-27524508.728050102</c:v>
                </c:pt>
                <c:pt idx="82">
                  <c:v>-28907430.3185127</c:v>
                </c:pt>
                <c:pt idx="83">
                  <c:v>-29638522.678032599</c:v>
                </c:pt>
                <c:pt idx="84">
                  <c:v>-30681461.842087898</c:v>
                </c:pt>
                <c:pt idx="85">
                  <c:v>-31025317.564457599</c:v>
                </c:pt>
                <c:pt idx="86">
                  <c:v>-31210368.152363598</c:v>
                </c:pt>
                <c:pt idx="87">
                  <c:v>-30686264.7290814</c:v>
                </c:pt>
                <c:pt idx="88">
                  <c:v>-30402305.655476201</c:v>
                </c:pt>
                <c:pt idx="89">
                  <c:v>-30892726.897068199</c:v>
                </c:pt>
                <c:pt idx="90">
                  <c:v>-32347722.778801601</c:v>
                </c:pt>
                <c:pt idx="91">
                  <c:v>-33731016.205676503</c:v>
                </c:pt>
                <c:pt idx="92">
                  <c:v>-34597859.842091203</c:v>
                </c:pt>
                <c:pt idx="93">
                  <c:v>-34886157.007174402</c:v>
                </c:pt>
                <c:pt idx="94">
                  <c:v>-35561287.986627601</c:v>
                </c:pt>
                <c:pt idx="95">
                  <c:v>-36552170.0529465</c:v>
                </c:pt>
                <c:pt idx="96">
                  <c:v>-38265716.186770797</c:v>
                </c:pt>
                <c:pt idx="97">
                  <c:v>-39798952.646947302</c:v>
                </c:pt>
                <c:pt idx="98">
                  <c:v>-41589561.877242103</c:v>
                </c:pt>
                <c:pt idx="99">
                  <c:v>-43421599.881152198</c:v>
                </c:pt>
                <c:pt idx="100">
                  <c:v>-46124199.885600999</c:v>
                </c:pt>
                <c:pt idx="101">
                  <c:v>-48948607.3014796</c:v>
                </c:pt>
                <c:pt idx="102">
                  <c:v>-51414626.388536997</c:v>
                </c:pt>
                <c:pt idx="103">
                  <c:v>-53636844.734528698</c:v>
                </c:pt>
                <c:pt idx="104">
                  <c:v>-55651051.594148599</c:v>
                </c:pt>
                <c:pt idx="105">
                  <c:v>-57231449.305964902</c:v>
                </c:pt>
                <c:pt idx="106">
                  <c:v>-58466318.0315556</c:v>
                </c:pt>
                <c:pt idx="107">
                  <c:v>-60045538.261399202</c:v>
                </c:pt>
                <c:pt idx="108">
                  <c:v>-62140650.5270845</c:v>
                </c:pt>
                <c:pt idx="109">
                  <c:v>-63767589.763186596</c:v>
                </c:pt>
                <c:pt idx="110">
                  <c:v>-65083208.963004097</c:v>
                </c:pt>
                <c:pt idx="111">
                  <c:v>-66051439.994534098</c:v>
                </c:pt>
                <c:pt idx="112">
                  <c:v>-67523323.446664095</c:v>
                </c:pt>
                <c:pt idx="113">
                  <c:v>-68712487.279897004</c:v>
                </c:pt>
                <c:pt idx="114">
                  <c:v>-70176624.140101805</c:v>
                </c:pt>
                <c:pt idx="115">
                  <c:v>-71590129.275484502</c:v>
                </c:pt>
                <c:pt idx="116">
                  <c:v>-74057728.667294607</c:v>
                </c:pt>
                <c:pt idx="117">
                  <c:v>-76426946.341656297</c:v>
                </c:pt>
                <c:pt idx="118">
                  <c:v>-79278993.597523496</c:v>
                </c:pt>
                <c:pt idx="119">
                  <c:v>-81871808.901210293</c:v>
                </c:pt>
                <c:pt idx="120">
                  <c:v>-85328895.972792804</c:v>
                </c:pt>
                <c:pt idx="121">
                  <c:v>-88533289.215779603</c:v>
                </c:pt>
                <c:pt idx="122">
                  <c:v>-90610925.170082003</c:v>
                </c:pt>
                <c:pt idx="123">
                  <c:v>-92516369.879074007</c:v>
                </c:pt>
                <c:pt idx="124">
                  <c:v>-94227839.926262304</c:v>
                </c:pt>
                <c:pt idx="125">
                  <c:v>-96483492.563002601</c:v>
                </c:pt>
                <c:pt idx="126">
                  <c:v>-98089206.137229994</c:v>
                </c:pt>
                <c:pt idx="127">
                  <c:v>-100391183.393682</c:v>
                </c:pt>
                <c:pt idx="128">
                  <c:v>-102748626.248318</c:v>
                </c:pt>
                <c:pt idx="129">
                  <c:v>-104987081.450984</c:v>
                </c:pt>
                <c:pt idx="130">
                  <c:v>-106909165.839432</c:v>
                </c:pt>
                <c:pt idx="131">
                  <c:v>-109013759.933633</c:v>
                </c:pt>
                <c:pt idx="132">
                  <c:v>-110904857.95438001</c:v>
                </c:pt>
                <c:pt idx="133">
                  <c:v>-112271976.497315</c:v>
                </c:pt>
                <c:pt idx="134">
                  <c:v>-112929507.219915</c:v>
                </c:pt>
                <c:pt idx="135">
                  <c:v>-114470459.285649</c:v>
                </c:pt>
                <c:pt idx="136">
                  <c:v>-115943861.069796</c:v>
                </c:pt>
                <c:pt idx="137">
                  <c:v>-117525095.41354001</c:v>
                </c:pt>
                <c:pt idx="138">
                  <c:v>-118701957.658796</c:v>
                </c:pt>
                <c:pt idx="139">
                  <c:v>-119787100.255659</c:v>
                </c:pt>
                <c:pt idx="140">
                  <c:v>-120559590.402426</c:v>
                </c:pt>
                <c:pt idx="141">
                  <c:v>-120594295.134251</c:v>
                </c:pt>
                <c:pt idx="142">
                  <c:v>-120379559.606088</c:v>
                </c:pt>
                <c:pt idx="143">
                  <c:v>-119996877.96499</c:v>
                </c:pt>
                <c:pt idx="144">
                  <c:v>-119806621.66731</c:v>
                </c:pt>
                <c:pt idx="145">
                  <c:v>-119686704.42431</c:v>
                </c:pt>
                <c:pt idx="146">
                  <c:v>-119750226.47809599</c:v>
                </c:pt>
                <c:pt idx="147">
                  <c:v>-120196120.309302</c:v>
                </c:pt>
                <c:pt idx="148">
                  <c:v>-121577802.445057</c:v>
                </c:pt>
                <c:pt idx="149">
                  <c:v>-122509562.521804</c:v>
                </c:pt>
                <c:pt idx="150">
                  <c:v>-123641494.533894</c:v>
                </c:pt>
                <c:pt idx="151">
                  <c:v>-124002485.717602</c:v>
                </c:pt>
                <c:pt idx="152">
                  <c:v>-124665903.85006499</c:v>
                </c:pt>
                <c:pt idx="153">
                  <c:v>-125538789.828181</c:v>
                </c:pt>
                <c:pt idx="154">
                  <c:v>-127176729.22481699</c:v>
                </c:pt>
                <c:pt idx="155">
                  <c:v>-128769428.52461</c:v>
                </c:pt>
                <c:pt idx="156">
                  <c:v>-129697160.373556</c:v>
                </c:pt>
                <c:pt idx="157">
                  <c:v>-130097194.380566</c:v>
                </c:pt>
                <c:pt idx="158">
                  <c:v>-131237802.57561199</c:v>
                </c:pt>
                <c:pt idx="159">
                  <c:v>-132663485.35350101</c:v>
                </c:pt>
                <c:pt idx="160">
                  <c:v>-133601132.840111</c:v>
                </c:pt>
                <c:pt idx="161">
                  <c:v>-133341776.94246</c:v>
                </c:pt>
                <c:pt idx="162">
                  <c:v>-132202408.202121</c:v>
                </c:pt>
                <c:pt idx="163">
                  <c:v>-130682836.730101</c:v>
                </c:pt>
                <c:pt idx="164">
                  <c:v>-129773386.838098</c:v>
                </c:pt>
                <c:pt idx="165">
                  <c:v>-129132588.75405701</c:v>
                </c:pt>
                <c:pt idx="166">
                  <c:v>-128246378.63782901</c:v>
                </c:pt>
                <c:pt idx="167">
                  <c:v>-126797765.947842</c:v>
                </c:pt>
                <c:pt idx="168">
                  <c:v>-125384787.58071101</c:v>
                </c:pt>
                <c:pt idx="169">
                  <c:v>-124757933.36213399</c:v>
                </c:pt>
                <c:pt idx="170">
                  <c:v>-125240081.24355</c:v>
                </c:pt>
                <c:pt idx="171">
                  <c:v>-124866075.78540801</c:v>
                </c:pt>
                <c:pt idx="172">
                  <c:v>-123860878.017212</c:v>
                </c:pt>
                <c:pt idx="173">
                  <c:v>-121408926.74109</c:v>
                </c:pt>
                <c:pt idx="174">
                  <c:v>-120223698.17655601</c:v>
                </c:pt>
                <c:pt idx="175">
                  <c:v>-120381418.78815</c:v>
                </c:pt>
                <c:pt idx="176">
                  <c:v>-120219360.085078</c:v>
                </c:pt>
                <c:pt idx="177">
                  <c:v>-119546955.905982</c:v>
                </c:pt>
                <c:pt idx="178">
                  <c:v>-118006003.840248</c:v>
                </c:pt>
                <c:pt idx="179">
                  <c:v>-118252345.46346501</c:v>
                </c:pt>
                <c:pt idx="180">
                  <c:v>-118497757.49565101</c:v>
                </c:pt>
                <c:pt idx="181">
                  <c:v>-118571195.18710101</c:v>
                </c:pt>
                <c:pt idx="182">
                  <c:v>-117403628.852155</c:v>
                </c:pt>
                <c:pt idx="183">
                  <c:v>-115309879.98664901</c:v>
                </c:pt>
                <c:pt idx="184">
                  <c:v>-112991789.818992</c:v>
                </c:pt>
                <c:pt idx="185">
                  <c:v>-111145002.304057</c:v>
                </c:pt>
                <c:pt idx="186">
                  <c:v>-110299074.46584</c:v>
                </c:pt>
                <c:pt idx="187">
                  <c:v>-109533711.183643</c:v>
                </c:pt>
                <c:pt idx="188">
                  <c:v>-108452906.678258</c:v>
                </c:pt>
                <c:pt idx="189">
                  <c:v>-108252115.015561</c:v>
                </c:pt>
                <c:pt idx="190">
                  <c:v>-108889194.735478</c:v>
                </c:pt>
                <c:pt idx="191">
                  <c:v>-109689572.613176</c:v>
                </c:pt>
                <c:pt idx="192">
                  <c:v>-109336018.15771601</c:v>
                </c:pt>
                <c:pt idx="193">
                  <c:v>-108541527.689881</c:v>
                </c:pt>
                <c:pt idx="194">
                  <c:v>-108587387.51407801</c:v>
                </c:pt>
                <c:pt idx="195">
                  <c:v>-109915773.097388</c:v>
                </c:pt>
                <c:pt idx="196">
                  <c:v>-111373371.83400799</c:v>
                </c:pt>
                <c:pt idx="197">
                  <c:v>-113342555.501359</c:v>
                </c:pt>
                <c:pt idx="198">
                  <c:v>-114885056.885478</c:v>
                </c:pt>
                <c:pt idx="199">
                  <c:v>-117776394.855589</c:v>
                </c:pt>
                <c:pt idx="200">
                  <c:v>-120234543.405251</c:v>
                </c:pt>
                <c:pt idx="201">
                  <c:v>-122943991.396961</c:v>
                </c:pt>
                <c:pt idx="202">
                  <c:v>-124395082.996364</c:v>
                </c:pt>
                <c:pt idx="203">
                  <c:v>-125287490.386132</c:v>
                </c:pt>
                <c:pt idx="204">
                  <c:v>-126273476.606354</c:v>
                </c:pt>
                <c:pt idx="205">
                  <c:v>-127353351.52070799</c:v>
                </c:pt>
                <c:pt idx="206">
                  <c:v>-129866345.941199</c:v>
                </c:pt>
                <c:pt idx="207">
                  <c:v>-131919192.801341</c:v>
                </c:pt>
                <c:pt idx="208">
                  <c:v>-134097844.314346</c:v>
                </c:pt>
                <c:pt idx="209">
                  <c:v>-135207156.27801499</c:v>
                </c:pt>
                <c:pt idx="210">
                  <c:v>-136097084.758367</c:v>
                </c:pt>
                <c:pt idx="211">
                  <c:v>-137834490.39532</c:v>
                </c:pt>
                <c:pt idx="212">
                  <c:v>-139598234.444819</c:v>
                </c:pt>
                <c:pt idx="213">
                  <c:v>-142655039.61844999</c:v>
                </c:pt>
                <c:pt idx="214">
                  <c:v>-145230316.63801801</c:v>
                </c:pt>
                <c:pt idx="215">
                  <c:v>-148727747.96034601</c:v>
                </c:pt>
                <c:pt idx="216">
                  <c:v>-152150502.13651699</c:v>
                </c:pt>
                <c:pt idx="217">
                  <c:v>-156364338.28007501</c:v>
                </c:pt>
                <c:pt idx="218">
                  <c:v>-161001138.342742</c:v>
                </c:pt>
                <c:pt idx="219">
                  <c:v>-165000548.821814</c:v>
                </c:pt>
                <c:pt idx="220">
                  <c:v>-168816520.00410101</c:v>
                </c:pt>
                <c:pt idx="221">
                  <c:v>-172452770.25372601</c:v>
                </c:pt>
                <c:pt idx="222">
                  <c:v>-176834862.37389699</c:v>
                </c:pt>
                <c:pt idx="223">
                  <c:v>-181684538.782664</c:v>
                </c:pt>
                <c:pt idx="224">
                  <c:v>-186842529.55004901</c:v>
                </c:pt>
                <c:pt idx="225">
                  <c:v>-191622796.495168</c:v>
                </c:pt>
                <c:pt idx="226">
                  <c:v>-196277878.51477799</c:v>
                </c:pt>
                <c:pt idx="227">
                  <c:v>-200547180.25652</c:v>
                </c:pt>
                <c:pt idx="228">
                  <c:v>-205921765.73413</c:v>
                </c:pt>
                <c:pt idx="229">
                  <c:v>-211014994.99302101</c:v>
                </c:pt>
                <c:pt idx="230">
                  <c:v>-217120858.748357</c:v>
                </c:pt>
                <c:pt idx="231">
                  <c:v>-222816772.859018</c:v>
                </c:pt>
                <c:pt idx="232">
                  <c:v>-229622308.79702601</c:v>
                </c:pt>
                <c:pt idx="233">
                  <c:v>-236337054.677672</c:v>
                </c:pt>
                <c:pt idx="234">
                  <c:v>-243329748.27658901</c:v>
                </c:pt>
                <c:pt idx="235">
                  <c:v>-250490078.12476501</c:v>
                </c:pt>
                <c:pt idx="236">
                  <c:v>-258040216.47861001</c:v>
                </c:pt>
                <c:pt idx="237">
                  <c:v>-266295914.42499</c:v>
                </c:pt>
                <c:pt idx="238">
                  <c:v>-275066915.66622502</c:v>
                </c:pt>
                <c:pt idx="239">
                  <c:v>-284362206.24894798</c:v>
                </c:pt>
                <c:pt idx="240">
                  <c:v>-293301773.33047301</c:v>
                </c:pt>
                <c:pt idx="241">
                  <c:v>-302597063.91319603</c:v>
                </c:pt>
                <c:pt idx="242">
                  <c:v>-311681337.33188099</c:v>
                </c:pt>
                <c:pt idx="243">
                  <c:v>-321638806.59235901</c:v>
                </c:pt>
                <c:pt idx="244">
                  <c:v>-331760193.73797202</c:v>
                </c:pt>
                <c:pt idx="245">
                  <c:v>-342780805.27424598</c:v>
                </c:pt>
                <c:pt idx="246">
                  <c:v>-354065420.66332603</c:v>
                </c:pt>
                <c:pt idx="247">
                  <c:v>-365806155.38495302</c:v>
                </c:pt>
                <c:pt idx="248">
                  <c:v>-376668116.718602</c:v>
                </c:pt>
                <c:pt idx="249">
                  <c:v>-388510486.72628701</c:v>
                </c:pt>
                <c:pt idx="250">
                  <c:v>-401718116.094845</c:v>
                </c:pt>
                <c:pt idx="251">
                  <c:v>-416665630.00977302</c:v>
                </c:pt>
                <c:pt idx="252">
                  <c:v>-431678215.29687101</c:v>
                </c:pt>
                <c:pt idx="253">
                  <c:v>-445261709.30563301</c:v>
                </c:pt>
                <c:pt idx="254">
                  <c:v>-459098361.93850601</c:v>
                </c:pt>
                <c:pt idx="255">
                  <c:v>-473850971.60059899</c:v>
                </c:pt>
                <c:pt idx="256">
                  <c:v>-489427198.91616499</c:v>
                </c:pt>
                <c:pt idx="257">
                  <c:v>-504884128.71608502</c:v>
                </c:pt>
                <c:pt idx="258">
                  <c:v>-519397833.48320901</c:v>
                </c:pt>
                <c:pt idx="259">
                  <c:v>-533485785.55813199</c:v>
                </c:pt>
                <c:pt idx="260">
                  <c:v>-548814121.93209505</c:v>
                </c:pt>
                <c:pt idx="261">
                  <c:v>-565166247.894876</c:v>
                </c:pt>
                <c:pt idx="262">
                  <c:v>-580771602.39608002</c:v>
                </c:pt>
                <c:pt idx="263">
                  <c:v>-594903864.97681403</c:v>
                </c:pt>
                <c:pt idx="264">
                  <c:v>-608874378.71815205</c:v>
                </c:pt>
                <c:pt idx="265">
                  <c:v>-623192249.64141095</c:v>
                </c:pt>
                <c:pt idx="266">
                  <c:v>-638597432.20727098</c:v>
                </c:pt>
                <c:pt idx="267">
                  <c:v>-655266548.71162498</c:v>
                </c:pt>
                <c:pt idx="268">
                  <c:v>-673372193.22256303</c:v>
                </c:pt>
                <c:pt idx="269">
                  <c:v>-692049846.08124804</c:v>
                </c:pt>
                <c:pt idx="270">
                  <c:v>-709458607.18260705</c:v>
                </c:pt>
                <c:pt idx="271">
                  <c:v>-725543010.92845702</c:v>
                </c:pt>
                <c:pt idx="272">
                  <c:v>-740303367.18247604</c:v>
                </c:pt>
                <c:pt idx="273">
                  <c:v>-752567771.51823795</c:v>
                </c:pt>
                <c:pt idx="274">
                  <c:v>-765148856.53189695</c:v>
                </c:pt>
                <c:pt idx="275">
                  <c:v>-777237878.02647495</c:v>
                </c:pt>
                <c:pt idx="276">
                  <c:v>-790606946.37075198</c:v>
                </c:pt>
                <c:pt idx="277">
                  <c:v>-802999324.40511596</c:v>
                </c:pt>
                <c:pt idx="278">
                  <c:v>-815888104.05003905</c:v>
                </c:pt>
                <c:pt idx="279">
                  <c:v>-830876210.10665405</c:v>
                </c:pt>
                <c:pt idx="280">
                  <c:v>-847000896.13051403</c:v>
                </c:pt>
                <c:pt idx="281">
                  <c:v>-863296317.04040301</c:v>
                </c:pt>
                <c:pt idx="282">
                  <c:v>-877530834.63454795</c:v>
                </c:pt>
                <c:pt idx="283">
                  <c:v>-891138498.01011598</c:v>
                </c:pt>
                <c:pt idx="284">
                  <c:v>-903956318.87300503</c:v>
                </c:pt>
                <c:pt idx="285">
                  <c:v>-920066131.44036996</c:v>
                </c:pt>
                <c:pt idx="286">
                  <c:v>-937871518.04829204</c:v>
                </c:pt>
                <c:pt idx="287">
                  <c:v>-954913090.69240296</c:v>
                </c:pt>
                <c:pt idx="288">
                  <c:v>-967038056.37351406</c:v>
                </c:pt>
                <c:pt idx="289">
                  <c:v>-976144949.84062004</c:v>
                </c:pt>
                <c:pt idx="290">
                  <c:v>-983978303.59524596</c:v>
                </c:pt>
                <c:pt idx="291">
                  <c:v>-991690810.51584005</c:v>
                </c:pt>
                <c:pt idx="292">
                  <c:v>-997823012.68372095</c:v>
                </c:pt>
                <c:pt idx="293">
                  <c:v>-1003995497.1296099</c:v>
                </c:pt>
                <c:pt idx="294">
                  <c:v>-1008981203.69258</c:v>
                </c:pt>
                <c:pt idx="295">
                  <c:v>-1014983263.11612</c:v>
                </c:pt>
                <c:pt idx="296">
                  <c:v>-1018670640.87245</c:v>
                </c:pt>
                <c:pt idx="297">
                  <c:v>-1022063648.13563</c:v>
                </c:pt>
                <c:pt idx="298">
                  <c:v>-1024245088.42173</c:v>
                </c:pt>
                <c:pt idx="299">
                  <c:v>-1026014410.0174201</c:v>
                </c:pt>
                <c:pt idx="300">
                  <c:v>-1027449078.84194</c:v>
                </c:pt>
                <c:pt idx="301">
                  <c:v>-1028765999.4692</c:v>
                </c:pt>
                <c:pt idx="302">
                  <c:v>-1029432206.37475</c:v>
                </c:pt>
                <c:pt idx="303">
                  <c:v>-1030160386.01571</c:v>
                </c:pt>
                <c:pt idx="304">
                  <c:v>-1027997537.55023</c:v>
                </c:pt>
                <c:pt idx="305">
                  <c:v>-1022732953.67796</c:v>
                </c:pt>
                <c:pt idx="306">
                  <c:v>-1015166082.68556</c:v>
                </c:pt>
                <c:pt idx="307">
                  <c:v>-1008534999.9977</c:v>
                </c:pt>
                <c:pt idx="308">
                  <c:v>-1004144231.6945699</c:v>
                </c:pt>
                <c:pt idx="309">
                  <c:v>-999223596.50377297</c:v>
                </c:pt>
                <c:pt idx="310">
                  <c:v>-992787727.93243003</c:v>
                </c:pt>
                <c:pt idx="311">
                  <c:v>-987671878.62511599</c:v>
                </c:pt>
                <c:pt idx="312">
                  <c:v>-978856257.01439297</c:v>
                </c:pt>
                <c:pt idx="313">
                  <c:v>-972194187.95883703</c:v>
                </c:pt>
                <c:pt idx="314">
                  <c:v>-963155464.50067198</c:v>
                </c:pt>
                <c:pt idx="315">
                  <c:v>-956152545.40041399</c:v>
                </c:pt>
                <c:pt idx="316">
                  <c:v>-946611842.78550398</c:v>
                </c:pt>
                <c:pt idx="317">
                  <c:v>-934879474.38315499</c:v>
                </c:pt>
                <c:pt idx="318">
                  <c:v>-923464096.52237999</c:v>
                </c:pt>
                <c:pt idx="319">
                  <c:v>-910014773.48575997</c:v>
                </c:pt>
                <c:pt idx="320">
                  <c:v>-895354193.33573604</c:v>
                </c:pt>
                <c:pt idx="321">
                  <c:v>-878418903.93283701</c:v>
                </c:pt>
                <c:pt idx="322">
                  <c:v>-861880240.03650105</c:v>
                </c:pt>
                <c:pt idx="323">
                  <c:v>-846554382.57195401</c:v>
                </c:pt>
                <c:pt idx="324">
                  <c:v>-833407486.48408794</c:v>
                </c:pt>
                <c:pt idx="325">
                  <c:v>-819937712.44478595</c:v>
                </c:pt>
                <c:pt idx="326">
                  <c:v>-806303710.656672</c:v>
                </c:pt>
                <c:pt idx="327">
                  <c:v>-791678764.82950401</c:v>
                </c:pt>
                <c:pt idx="328">
                  <c:v>-778165300.01174402</c:v>
                </c:pt>
                <c:pt idx="329">
                  <c:v>-763741145.84727395</c:v>
                </c:pt>
                <c:pt idx="330">
                  <c:v>-753141019.32069302</c:v>
                </c:pt>
                <c:pt idx="331">
                  <c:v>-742086942.50730205</c:v>
                </c:pt>
                <c:pt idx="332">
                  <c:v>-732450182.15252197</c:v>
                </c:pt>
                <c:pt idx="333">
                  <c:v>-719499739.63587606</c:v>
                </c:pt>
                <c:pt idx="334">
                  <c:v>-705438745.70085299</c:v>
                </c:pt>
                <c:pt idx="335">
                  <c:v>-693681898.06802106</c:v>
                </c:pt>
                <c:pt idx="336">
                  <c:v>-681753385.95812905</c:v>
                </c:pt>
                <c:pt idx="337">
                  <c:v>-671903749.25724804</c:v>
                </c:pt>
                <c:pt idx="338">
                  <c:v>-661285030.91004598</c:v>
                </c:pt>
                <c:pt idx="339">
                  <c:v>-650800793.398664</c:v>
                </c:pt>
                <c:pt idx="340">
                  <c:v>-637795814.87486601</c:v>
                </c:pt>
                <c:pt idx="341">
                  <c:v>-622540916.19235098</c:v>
                </c:pt>
                <c:pt idx="342">
                  <c:v>-608223974.86012399</c:v>
                </c:pt>
                <c:pt idx="343">
                  <c:v>-596649636.93304598</c:v>
                </c:pt>
                <c:pt idx="344">
                  <c:v>-589361953.11362302</c:v>
                </c:pt>
                <c:pt idx="345">
                  <c:v>-583175214.93859005</c:v>
                </c:pt>
                <c:pt idx="346">
                  <c:v>-575055237.28273594</c:v>
                </c:pt>
                <c:pt idx="347">
                  <c:v>-568484268.14821994</c:v>
                </c:pt>
                <c:pt idx="348">
                  <c:v>-559943185.75531995</c:v>
                </c:pt>
                <c:pt idx="349">
                  <c:v>-550165127.56382704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'MRE graph SDS'!$C$1</c:f>
              <c:strCache>
                <c:ptCount val="1"/>
                <c:pt idx="0">
                  <c:v>10mM SDS</c:v>
                </c:pt>
              </c:strCache>
            </c:strRef>
          </c:tx>
          <c:marker>
            <c:symbol val="none"/>
          </c:marker>
          <c:xVal>
            <c:numRef>
              <c:f>'MRE graph SDS'!$A$2:$A$352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'MRE graph SDS'!$C$2:$C$352</c:f>
              <c:numCache>
                <c:formatCode>General</c:formatCode>
                <c:ptCount val="351"/>
                <c:pt idx="1">
                  <c:v>19363071.312214501</c:v>
                </c:pt>
                <c:pt idx="2">
                  <c:v>19687436.6093008</c:v>
                </c:pt>
                <c:pt idx="3">
                  <c:v>19347826.019306</c:v>
                </c:pt>
                <c:pt idx="4">
                  <c:v>18732126.8931018</c:v>
                </c:pt>
                <c:pt idx="5">
                  <c:v>17924343.2735238</c:v>
                </c:pt>
                <c:pt idx="6">
                  <c:v>17196752.373553999</c:v>
                </c:pt>
                <c:pt idx="7">
                  <c:v>16263535.9375253</c:v>
                </c:pt>
                <c:pt idx="8">
                  <c:v>15174148.208287301</c:v>
                </c:pt>
                <c:pt idx="9">
                  <c:v>14518104.8313375</c:v>
                </c:pt>
                <c:pt idx="10">
                  <c:v>14421024.541332601</c:v>
                </c:pt>
                <c:pt idx="11">
                  <c:v>15504431.901604399</c:v>
                </c:pt>
                <c:pt idx="12">
                  <c:v>16813636.923308</c:v>
                </c:pt>
                <c:pt idx="13">
                  <c:v>17911483.9309282</c:v>
                </c:pt>
                <c:pt idx="14">
                  <c:v>18182614.648305401</c:v>
                </c:pt>
                <c:pt idx="15">
                  <c:v>17916720.627069499</c:v>
                </c:pt>
                <c:pt idx="16">
                  <c:v>18249824.079847299</c:v>
                </c:pt>
                <c:pt idx="17">
                  <c:v>18172513.092435099</c:v>
                </c:pt>
                <c:pt idx="18">
                  <c:v>18677621.872317102</c:v>
                </c:pt>
                <c:pt idx="19">
                  <c:v>18657387.774208799</c:v>
                </c:pt>
                <c:pt idx="20">
                  <c:v>19152952.752838999</c:v>
                </c:pt>
                <c:pt idx="21">
                  <c:v>19138606.064593799</c:v>
                </c:pt>
                <c:pt idx="22">
                  <c:v>18774392.298645001</c:v>
                </c:pt>
                <c:pt idx="23">
                  <c:v>17654606.942692999</c:v>
                </c:pt>
                <c:pt idx="24">
                  <c:v>16887570.3966408</c:v>
                </c:pt>
                <c:pt idx="25">
                  <c:v>16448710.4709021</c:v>
                </c:pt>
                <c:pt idx="26">
                  <c:v>16204754.797998</c:v>
                </c:pt>
                <c:pt idx="27">
                  <c:v>16274845.9617359</c:v>
                </c:pt>
                <c:pt idx="28">
                  <c:v>16206335.102750599</c:v>
                </c:pt>
                <c:pt idx="29">
                  <c:v>15882961.3694307</c:v>
                </c:pt>
                <c:pt idx="30">
                  <c:v>15628997.0997594</c:v>
                </c:pt>
                <c:pt idx="31">
                  <c:v>15416740.4810127</c:v>
                </c:pt>
                <c:pt idx="32">
                  <c:v>16292880.0277375</c:v>
                </c:pt>
                <c:pt idx="33">
                  <c:v>16829068.134422701</c:v>
                </c:pt>
                <c:pt idx="34">
                  <c:v>17076804.144186299</c:v>
                </c:pt>
                <c:pt idx="35">
                  <c:v>17409442.801448599</c:v>
                </c:pt>
                <c:pt idx="36">
                  <c:v>17918703.754602298</c:v>
                </c:pt>
                <c:pt idx="37">
                  <c:v>18274427.255801301</c:v>
                </c:pt>
                <c:pt idx="38">
                  <c:v>17937233.602487098</c:v>
                </c:pt>
                <c:pt idx="39">
                  <c:v>17317661.180320401</c:v>
                </c:pt>
                <c:pt idx="40">
                  <c:v>16625332.766793501</c:v>
                </c:pt>
                <c:pt idx="41">
                  <c:v>16034453.721117301</c:v>
                </c:pt>
                <c:pt idx="42">
                  <c:v>15445216.952929201</c:v>
                </c:pt>
                <c:pt idx="43">
                  <c:v>14989779.320470801</c:v>
                </c:pt>
                <c:pt idx="44">
                  <c:v>15082335.600791501</c:v>
                </c:pt>
                <c:pt idx="45">
                  <c:v>14756482.958055601</c:v>
                </c:pt>
                <c:pt idx="46">
                  <c:v>13893667.5494419</c:v>
                </c:pt>
                <c:pt idx="47">
                  <c:v>12955183.4309041</c:v>
                </c:pt>
                <c:pt idx="48">
                  <c:v>12285010.2702829</c:v>
                </c:pt>
                <c:pt idx="49">
                  <c:v>11670271.721477499</c:v>
                </c:pt>
                <c:pt idx="50">
                  <c:v>10940635.7212395</c:v>
                </c:pt>
                <c:pt idx="51">
                  <c:v>9375861.3360177297</c:v>
                </c:pt>
                <c:pt idx="52">
                  <c:v>8654892.2228254993</c:v>
                </c:pt>
                <c:pt idx="53">
                  <c:v>7232122.1635004403</c:v>
                </c:pt>
                <c:pt idx="54">
                  <c:v>6335686.5459319698</c:v>
                </c:pt>
                <c:pt idx="55">
                  <c:v>5736481.4632546799</c:v>
                </c:pt>
                <c:pt idx="56">
                  <c:v>5640398.9342897199</c:v>
                </c:pt>
                <c:pt idx="57">
                  <c:v>5473295.6505557597</c:v>
                </c:pt>
                <c:pt idx="58">
                  <c:v>4514772.6480262801</c:v>
                </c:pt>
                <c:pt idx="59">
                  <c:v>4471664.4132816801</c:v>
                </c:pt>
                <c:pt idx="60">
                  <c:v>4823588.9858005904</c:v>
                </c:pt>
                <c:pt idx="61">
                  <c:v>5049268.8990351204</c:v>
                </c:pt>
                <c:pt idx="62">
                  <c:v>4097823.18288837</c:v>
                </c:pt>
                <c:pt idx="63">
                  <c:v>2642557.71975605</c:v>
                </c:pt>
                <c:pt idx="64">
                  <c:v>981998.27469919831</c:v>
                </c:pt>
                <c:pt idx="65">
                  <c:v>135741.05139349101</c:v>
                </c:pt>
                <c:pt idx="66">
                  <c:v>-449007.65129691712</c:v>
                </c:pt>
                <c:pt idx="67">
                  <c:v>-9567.3508911317949</c:v>
                </c:pt>
                <c:pt idx="68">
                  <c:v>26606.444625826869</c:v>
                </c:pt>
                <c:pt idx="69">
                  <c:v>-544315.52106937219</c:v>
                </c:pt>
                <c:pt idx="70">
                  <c:v>-2099667.8814645601</c:v>
                </c:pt>
                <c:pt idx="71">
                  <c:v>-4827112.1358081102</c:v>
                </c:pt>
                <c:pt idx="72">
                  <c:v>-7163267.3558336999</c:v>
                </c:pt>
                <c:pt idx="73">
                  <c:v>-9680584.3746188395</c:v>
                </c:pt>
                <c:pt idx="74">
                  <c:v>-11673308.385512101</c:v>
                </c:pt>
                <c:pt idx="75">
                  <c:v>-13266596.4262917</c:v>
                </c:pt>
                <c:pt idx="76">
                  <c:v>-14251869.9600568</c:v>
                </c:pt>
                <c:pt idx="77">
                  <c:v>-15219605.2097036</c:v>
                </c:pt>
                <c:pt idx="78">
                  <c:v>-16463305.050089</c:v>
                </c:pt>
                <c:pt idx="79">
                  <c:v>-18179330.093329199</c:v>
                </c:pt>
                <c:pt idx="80">
                  <c:v>-20528468.6014212</c:v>
                </c:pt>
                <c:pt idx="81">
                  <c:v>-23713061.5554475</c:v>
                </c:pt>
                <c:pt idx="82">
                  <c:v>-26670710.352437198</c:v>
                </c:pt>
                <c:pt idx="83">
                  <c:v>-29141594.299223501</c:v>
                </c:pt>
                <c:pt idx="84">
                  <c:v>-30860439.101924501</c:v>
                </c:pt>
                <c:pt idx="85">
                  <c:v>-32600943.3756481</c:v>
                </c:pt>
                <c:pt idx="86">
                  <c:v>-34288491.946971796</c:v>
                </c:pt>
                <c:pt idx="87">
                  <c:v>-36305766.456994101</c:v>
                </c:pt>
                <c:pt idx="88">
                  <c:v>-38758151.542263299</c:v>
                </c:pt>
                <c:pt idx="89">
                  <c:v>-41134186.217519097</c:v>
                </c:pt>
                <c:pt idx="90">
                  <c:v>-43435264.869308002</c:v>
                </c:pt>
                <c:pt idx="91">
                  <c:v>-46105019.323994599</c:v>
                </c:pt>
                <c:pt idx="92">
                  <c:v>-48602520.560635403</c:v>
                </c:pt>
                <c:pt idx="93">
                  <c:v>-51623257.602262802</c:v>
                </c:pt>
                <c:pt idx="94">
                  <c:v>-54239250.708989397</c:v>
                </c:pt>
                <c:pt idx="95">
                  <c:v>-57029573.120397702</c:v>
                </c:pt>
                <c:pt idx="96">
                  <c:v>-59246430.824777298</c:v>
                </c:pt>
                <c:pt idx="97">
                  <c:v>-61600558.138068996</c:v>
                </c:pt>
                <c:pt idx="98">
                  <c:v>-64975438.376142703</c:v>
                </c:pt>
                <c:pt idx="99">
                  <c:v>-68820195.894023001</c:v>
                </c:pt>
                <c:pt idx="100">
                  <c:v>-72964374.682990998</c:v>
                </c:pt>
                <c:pt idx="101">
                  <c:v>-76855301.888744697</c:v>
                </c:pt>
                <c:pt idx="102">
                  <c:v>-81826227.954323307</c:v>
                </c:pt>
                <c:pt idx="103">
                  <c:v>-86712406.304241598</c:v>
                </c:pt>
                <c:pt idx="104">
                  <c:v>-91191702.659887999</c:v>
                </c:pt>
                <c:pt idx="105">
                  <c:v>-93979948.984660193</c:v>
                </c:pt>
                <c:pt idx="106">
                  <c:v>-96303151.902987093</c:v>
                </c:pt>
                <c:pt idx="107">
                  <c:v>-99694919.711457402</c:v>
                </c:pt>
                <c:pt idx="108">
                  <c:v>-104624540.948891</c:v>
                </c:pt>
                <c:pt idx="109">
                  <c:v>-110720489.066563</c:v>
                </c:pt>
                <c:pt idx="110">
                  <c:v>-116048594.992623</c:v>
                </c:pt>
                <c:pt idx="111">
                  <c:v>-120676099.144979</c:v>
                </c:pt>
                <c:pt idx="112">
                  <c:v>-124911935.609605</c:v>
                </c:pt>
                <c:pt idx="113">
                  <c:v>-129387606.56023</c:v>
                </c:pt>
                <c:pt idx="114">
                  <c:v>-133823614.9602</c:v>
                </c:pt>
                <c:pt idx="115">
                  <c:v>-138435935.792382</c:v>
                </c:pt>
                <c:pt idx="116">
                  <c:v>-143467812.04322699</c:v>
                </c:pt>
                <c:pt idx="117">
                  <c:v>-148728987.41505399</c:v>
                </c:pt>
                <c:pt idx="118">
                  <c:v>-154151911.62627599</c:v>
                </c:pt>
                <c:pt idx="119">
                  <c:v>-159956278.02388901</c:v>
                </c:pt>
                <c:pt idx="120">
                  <c:v>-165947182.355057</c:v>
                </c:pt>
                <c:pt idx="121">
                  <c:v>-172150033.441295</c:v>
                </c:pt>
                <c:pt idx="122">
                  <c:v>-177172613.781829</c:v>
                </c:pt>
                <c:pt idx="123">
                  <c:v>-182280096.76986301</c:v>
                </c:pt>
                <c:pt idx="124">
                  <c:v>-187397805.259238</c:v>
                </c:pt>
                <c:pt idx="125">
                  <c:v>-192790362.83011401</c:v>
                </c:pt>
                <c:pt idx="126">
                  <c:v>-198712477.42498699</c:v>
                </c:pt>
                <c:pt idx="127">
                  <c:v>-204411800.03609601</c:v>
                </c:pt>
                <c:pt idx="128">
                  <c:v>-210825358.42269501</c:v>
                </c:pt>
                <c:pt idx="129">
                  <c:v>-217688838.86830199</c:v>
                </c:pt>
                <c:pt idx="130">
                  <c:v>-225257259.17908999</c:v>
                </c:pt>
                <c:pt idx="131">
                  <c:v>-232261727.597734</c:v>
                </c:pt>
                <c:pt idx="132">
                  <c:v>-239168898.821798</c:v>
                </c:pt>
                <c:pt idx="133">
                  <c:v>-246287397.07357901</c:v>
                </c:pt>
                <c:pt idx="134">
                  <c:v>-254468108.010124</c:v>
                </c:pt>
                <c:pt idx="135">
                  <c:v>-262051401.777408</c:v>
                </c:pt>
                <c:pt idx="136">
                  <c:v>-268047263.92740801</c:v>
                </c:pt>
                <c:pt idx="137">
                  <c:v>-273178606.418571</c:v>
                </c:pt>
                <c:pt idx="138">
                  <c:v>-278550712.98676503</c:v>
                </c:pt>
                <c:pt idx="139">
                  <c:v>-284532941.13497698</c:v>
                </c:pt>
                <c:pt idx="140">
                  <c:v>-290612466.47776699</c:v>
                </c:pt>
                <c:pt idx="141">
                  <c:v>-296625680.99368</c:v>
                </c:pt>
                <c:pt idx="142">
                  <c:v>-303425639.38550103</c:v>
                </c:pt>
                <c:pt idx="143">
                  <c:v>-310621603.55653203</c:v>
                </c:pt>
                <c:pt idx="144">
                  <c:v>-317769538.85762799</c:v>
                </c:pt>
                <c:pt idx="145">
                  <c:v>-324563609.83958697</c:v>
                </c:pt>
                <c:pt idx="146">
                  <c:v>-331982056.130705</c:v>
                </c:pt>
                <c:pt idx="147">
                  <c:v>-338799986.61579299</c:v>
                </c:pt>
                <c:pt idx="148">
                  <c:v>-345311152.06064999</c:v>
                </c:pt>
                <c:pt idx="149">
                  <c:v>-350914416.93188602</c:v>
                </c:pt>
                <c:pt idx="150">
                  <c:v>-357654571.63404697</c:v>
                </c:pt>
                <c:pt idx="151">
                  <c:v>-364522080.307455</c:v>
                </c:pt>
                <c:pt idx="152">
                  <c:v>-371686748.247109</c:v>
                </c:pt>
                <c:pt idx="153">
                  <c:v>-377868838.46698701</c:v>
                </c:pt>
                <c:pt idx="154">
                  <c:v>-384152873.83660001</c:v>
                </c:pt>
                <c:pt idx="155">
                  <c:v>-390282287.23138797</c:v>
                </c:pt>
                <c:pt idx="156">
                  <c:v>-396842101.27353197</c:v>
                </c:pt>
                <c:pt idx="157">
                  <c:v>-403627496.07253498</c:v>
                </c:pt>
                <c:pt idx="158">
                  <c:v>-410288635.53705901</c:v>
                </c:pt>
                <c:pt idx="159">
                  <c:v>-416354836.74173898</c:v>
                </c:pt>
                <c:pt idx="160">
                  <c:v>-422885833.46192199</c:v>
                </c:pt>
                <c:pt idx="161">
                  <c:v>-429138262.73648101</c:v>
                </c:pt>
                <c:pt idx="162">
                  <c:v>-436097800.92195898</c:v>
                </c:pt>
                <c:pt idx="163">
                  <c:v>-441590754.32418299</c:v>
                </c:pt>
                <c:pt idx="164">
                  <c:v>-447332838.12271798</c:v>
                </c:pt>
                <c:pt idx="165">
                  <c:v>-452182824.395163</c:v>
                </c:pt>
                <c:pt idx="166">
                  <c:v>-457649749.24852002</c:v>
                </c:pt>
                <c:pt idx="167">
                  <c:v>-462805880.83384198</c:v>
                </c:pt>
                <c:pt idx="168">
                  <c:v>-466908785.78103399</c:v>
                </c:pt>
                <c:pt idx="169">
                  <c:v>-470001535.14119601</c:v>
                </c:pt>
                <c:pt idx="170">
                  <c:v>-472335118.49270302</c:v>
                </c:pt>
                <c:pt idx="171">
                  <c:v>-476100272.03196102</c:v>
                </c:pt>
                <c:pt idx="172">
                  <c:v>-480493209.38082701</c:v>
                </c:pt>
                <c:pt idx="173">
                  <c:v>-484737102.301054</c:v>
                </c:pt>
                <c:pt idx="174">
                  <c:v>-488426029.37576997</c:v>
                </c:pt>
                <c:pt idx="175">
                  <c:v>-492212563.50874197</c:v>
                </c:pt>
                <c:pt idx="176">
                  <c:v>-496311130.36445498</c:v>
                </c:pt>
                <c:pt idx="177">
                  <c:v>-500510712.778871</c:v>
                </c:pt>
                <c:pt idx="178">
                  <c:v>-503928509.13621002</c:v>
                </c:pt>
                <c:pt idx="179">
                  <c:v>-507190753.92769301</c:v>
                </c:pt>
                <c:pt idx="180">
                  <c:v>-510648522.69936401</c:v>
                </c:pt>
                <c:pt idx="181">
                  <c:v>-513886907.98771799</c:v>
                </c:pt>
                <c:pt idx="182">
                  <c:v>-516917374.74880397</c:v>
                </c:pt>
                <c:pt idx="183">
                  <c:v>-519527666.363873</c:v>
                </c:pt>
                <c:pt idx="184">
                  <c:v>-522217283.08025599</c:v>
                </c:pt>
                <c:pt idx="185">
                  <c:v>-524751348.23078299</c:v>
                </c:pt>
                <c:pt idx="186">
                  <c:v>-526609600.70176798</c:v>
                </c:pt>
                <c:pt idx="187">
                  <c:v>-528271709.46521002</c:v>
                </c:pt>
                <c:pt idx="188">
                  <c:v>-529950860.73088598</c:v>
                </c:pt>
                <c:pt idx="189">
                  <c:v>-531147554.25147003</c:v>
                </c:pt>
                <c:pt idx="190">
                  <c:v>-532180020.02324301</c:v>
                </c:pt>
                <c:pt idx="191">
                  <c:v>-533470292.374282</c:v>
                </c:pt>
                <c:pt idx="192">
                  <c:v>-534442954.456393</c:v>
                </c:pt>
                <c:pt idx="193">
                  <c:v>-535441335.22369498</c:v>
                </c:pt>
                <c:pt idx="194">
                  <c:v>-536331883.4314</c:v>
                </c:pt>
                <c:pt idx="195">
                  <c:v>-538063711.52216804</c:v>
                </c:pt>
                <c:pt idx="196">
                  <c:v>-540357632.32301795</c:v>
                </c:pt>
                <c:pt idx="197">
                  <c:v>-542248730.34376502</c:v>
                </c:pt>
                <c:pt idx="198">
                  <c:v>-543790302.13685298</c:v>
                </c:pt>
                <c:pt idx="199">
                  <c:v>-544077545.76543403</c:v>
                </c:pt>
                <c:pt idx="200">
                  <c:v>-543087221.45373404</c:v>
                </c:pt>
                <c:pt idx="201">
                  <c:v>-541943824.48559403</c:v>
                </c:pt>
                <c:pt idx="202">
                  <c:v>-540678031.36503899</c:v>
                </c:pt>
                <c:pt idx="203">
                  <c:v>-540840399.93178797</c:v>
                </c:pt>
                <c:pt idx="204">
                  <c:v>-541790751.82915497</c:v>
                </c:pt>
                <c:pt idx="205">
                  <c:v>-543623905.34230196</c:v>
                </c:pt>
                <c:pt idx="206">
                  <c:v>-545190885.95690405</c:v>
                </c:pt>
                <c:pt idx="207">
                  <c:v>-545878473.45617294</c:v>
                </c:pt>
                <c:pt idx="208">
                  <c:v>-545987235.60680103</c:v>
                </c:pt>
                <c:pt idx="209">
                  <c:v>-546244422.45871305</c:v>
                </c:pt>
                <c:pt idx="210">
                  <c:v>-546762824.39033794</c:v>
                </c:pt>
                <c:pt idx="211">
                  <c:v>-547837741.48585999</c:v>
                </c:pt>
                <c:pt idx="212">
                  <c:v>-549304945.99646795</c:v>
                </c:pt>
                <c:pt idx="213">
                  <c:v>-551787573.77661204</c:v>
                </c:pt>
                <c:pt idx="214">
                  <c:v>-554235806.68860996</c:v>
                </c:pt>
                <c:pt idx="215">
                  <c:v>-557381232.87386298</c:v>
                </c:pt>
                <c:pt idx="216">
                  <c:v>-558796690.15041101</c:v>
                </c:pt>
                <c:pt idx="217">
                  <c:v>-558802887.42395103</c:v>
                </c:pt>
                <c:pt idx="218">
                  <c:v>-558388289.824121</c:v>
                </c:pt>
                <c:pt idx="219">
                  <c:v>-558211357.66455305</c:v>
                </c:pt>
                <c:pt idx="220">
                  <c:v>-559126694.96642005</c:v>
                </c:pt>
                <c:pt idx="221">
                  <c:v>-559791972.28094304</c:v>
                </c:pt>
                <c:pt idx="222">
                  <c:v>-562076907.03515995</c:v>
                </c:pt>
                <c:pt idx="223">
                  <c:v>-563956849.96353495</c:v>
                </c:pt>
                <c:pt idx="224">
                  <c:v>-565090641.15768695</c:v>
                </c:pt>
                <c:pt idx="225">
                  <c:v>-565937808.45061195</c:v>
                </c:pt>
                <c:pt idx="226">
                  <c:v>-567101966.28511095</c:v>
                </c:pt>
                <c:pt idx="227">
                  <c:v>-568877795.018013</c:v>
                </c:pt>
                <c:pt idx="228">
                  <c:v>-569918627.10906506</c:v>
                </c:pt>
                <c:pt idx="229">
                  <c:v>-572567651.68376005</c:v>
                </c:pt>
                <c:pt idx="230">
                  <c:v>-576263705.62304699</c:v>
                </c:pt>
                <c:pt idx="231">
                  <c:v>-580932111.78076804</c:v>
                </c:pt>
                <c:pt idx="232">
                  <c:v>-585795422.19132304</c:v>
                </c:pt>
                <c:pt idx="233">
                  <c:v>-590803129.07536197</c:v>
                </c:pt>
                <c:pt idx="234">
                  <c:v>-595914020.56384206</c:v>
                </c:pt>
                <c:pt idx="235">
                  <c:v>-600598229.76909006</c:v>
                </c:pt>
                <c:pt idx="236">
                  <c:v>-604766515.95212901</c:v>
                </c:pt>
                <c:pt idx="237">
                  <c:v>-609882365.25944197</c:v>
                </c:pt>
                <c:pt idx="238">
                  <c:v>-615257570.46440601</c:v>
                </c:pt>
                <c:pt idx="239">
                  <c:v>-621940090.52264297</c:v>
                </c:pt>
                <c:pt idx="240">
                  <c:v>-627883275.84755301</c:v>
                </c:pt>
                <c:pt idx="241">
                  <c:v>-635499415.16459894</c:v>
                </c:pt>
                <c:pt idx="242">
                  <c:v>-642426417.66399205</c:v>
                </c:pt>
                <c:pt idx="243">
                  <c:v>-649527563.54986095</c:v>
                </c:pt>
                <c:pt idx="244">
                  <c:v>-655872642.06384206</c:v>
                </c:pt>
                <c:pt idx="245">
                  <c:v>-662794067.01704895</c:v>
                </c:pt>
                <c:pt idx="246">
                  <c:v>-670488911.70805395</c:v>
                </c:pt>
                <c:pt idx="247">
                  <c:v>-677723608.83871102</c:v>
                </c:pt>
                <c:pt idx="248">
                  <c:v>-685201239.09213698</c:v>
                </c:pt>
                <c:pt idx="249">
                  <c:v>-693078283.62521994</c:v>
                </c:pt>
                <c:pt idx="250">
                  <c:v>-701966413.336362</c:v>
                </c:pt>
                <c:pt idx="251">
                  <c:v>-710425071.99117804</c:v>
                </c:pt>
                <c:pt idx="252">
                  <c:v>-718008985.48581696</c:v>
                </c:pt>
                <c:pt idx="253">
                  <c:v>-725435178.36886001</c:v>
                </c:pt>
                <c:pt idx="254">
                  <c:v>-732254038.44497895</c:v>
                </c:pt>
                <c:pt idx="255">
                  <c:v>-739621047.36571598</c:v>
                </c:pt>
                <c:pt idx="256">
                  <c:v>-747432710.66295099</c:v>
                </c:pt>
                <c:pt idx="257">
                  <c:v>-756248332.27367496</c:v>
                </c:pt>
                <c:pt idx="258">
                  <c:v>-763430042.71556306</c:v>
                </c:pt>
                <c:pt idx="259">
                  <c:v>-767686330.18287098</c:v>
                </c:pt>
                <c:pt idx="260">
                  <c:v>-770982969.84250104</c:v>
                </c:pt>
                <c:pt idx="261">
                  <c:v>-774142030.02954304</c:v>
                </c:pt>
                <c:pt idx="262">
                  <c:v>-778642799.93800497</c:v>
                </c:pt>
                <c:pt idx="263">
                  <c:v>-782251472.32037795</c:v>
                </c:pt>
                <c:pt idx="264">
                  <c:v>-786020654.08743703</c:v>
                </c:pt>
                <c:pt idx="265">
                  <c:v>-789041205.21085799</c:v>
                </c:pt>
                <c:pt idx="266">
                  <c:v>-791415380.70405197</c:v>
                </c:pt>
                <c:pt idx="267">
                  <c:v>-793319802.86291003</c:v>
                </c:pt>
                <c:pt idx="268">
                  <c:v>-793393240.55436003</c:v>
                </c:pt>
                <c:pt idx="269">
                  <c:v>-790777681.25678003</c:v>
                </c:pt>
                <c:pt idx="270">
                  <c:v>-787125937.82330501</c:v>
                </c:pt>
                <c:pt idx="271">
                  <c:v>-783290135.36568999</c:v>
                </c:pt>
                <c:pt idx="272">
                  <c:v>-780734999.48512697</c:v>
                </c:pt>
                <c:pt idx="273">
                  <c:v>-777768364.64150405</c:v>
                </c:pt>
                <c:pt idx="274">
                  <c:v>-773213988.31692004</c:v>
                </c:pt>
                <c:pt idx="275">
                  <c:v>-767776500.51287794</c:v>
                </c:pt>
                <c:pt idx="276">
                  <c:v>-759391589.41318798</c:v>
                </c:pt>
                <c:pt idx="277">
                  <c:v>-750699913.27326596</c:v>
                </c:pt>
                <c:pt idx="278">
                  <c:v>-739876994.76292002</c:v>
                </c:pt>
                <c:pt idx="279">
                  <c:v>-728519871.27342105</c:v>
                </c:pt>
                <c:pt idx="280">
                  <c:v>-714581893.21816802</c:v>
                </c:pt>
                <c:pt idx="281">
                  <c:v>-699383079.86119103</c:v>
                </c:pt>
                <c:pt idx="282">
                  <c:v>-683901670.83078802</c:v>
                </c:pt>
                <c:pt idx="283">
                  <c:v>-669235513.13457894</c:v>
                </c:pt>
                <c:pt idx="284">
                  <c:v>-652341745.46439803</c:v>
                </c:pt>
                <c:pt idx="285">
                  <c:v>-630443679.41062498</c:v>
                </c:pt>
                <c:pt idx="286">
                  <c:v>-601378156.64410603</c:v>
                </c:pt>
                <c:pt idx="287">
                  <c:v>-568483958.28454304</c:v>
                </c:pt>
                <c:pt idx="288">
                  <c:v>-540320758.54545498</c:v>
                </c:pt>
                <c:pt idx="289">
                  <c:v>-516820387.41790199</c:v>
                </c:pt>
                <c:pt idx="290">
                  <c:v>-498094085.96192801</c:v>
                </c:pt>
                <c:pt idx="291">
                  <c:v>-477266598.91219997</c:v>
                </c:pt>
                <c:pt idx="292">
                  <c:v>-457369012.757155</c:v>
                </c:pt>
                <c:pt idx="293">
                  <c:v>-438777192.13700002</c:v>
                </c:pt>
                <c:pt idx="294">
                  <c:v>-418570671.89598501</c:v>
                </c:pt>
                <c:pt idx="295">
                  <c:v>-394829226.82772303</c:v>
                </c:pt>
                <c:pt idx="296">
                  <c:v>-365547419.214656</c:v>
                </c:pt>
                <c:pt idx="297">
                  <c:v>-333923661.93080401</c:v>
                </c:pt>
                <c:pt idx="298">
                  <c:v>-300293847.20203602</c:v>
                </c:pt>
                <c:pt idx="299">
                  <c:v>-266724146.02660701</c:v>
                </c:pt>
                <c:pt idx="300">
                  <c:v>-230836664.54719999</c:v>
                </c:pt>
                <c:pt idx="301">
                  <c:v>-196842140.27059901</c:v>
                </c:pt>
                <c:pt idx="302">
                  <c:v>-161594217.42052501</c:v>
                </c:pt>
                <c:pt idx="303">
                  <c:v>-118940583.676456</c:v>
                </c:pt>
                <c:pt idx="304">
                  <c:v>-64961274.507466801</c:v>
                </c:pt>
                <c:pt idx="305">
                  <c:v>-2629654.9962456599</c:v>
                </c:pt>
                <c:pt idx="306">
                  <c:v>50113202.0437629</c:v>
                </c:pt>
                <c:pt idx="307">
                  <c:v>93345255.215055794</c:v>
                </c:pt>
                <c:pt idx="308">
                  <c:v>124978866.163837</c:v>
                </c:pt>
                <c:pt idx="309">
                  <c:v>156711385.59831801</c:v>
                </c:pt>
                <c:pt idx="310">
                  <c:v>188510215.85967699</c:v>
                </c:pt>
                <c:pt idx="311">
                  <c:v>220893449.015863</c:v>
                </c:pt>
                <c:pt idx="312">
                  <c:v>252875718.57400799</c:v>
                </c:pt>
                <c:pt idx="313">
                  <c:v>286434574.520742</c:v>
                </c:pt>
                <c:pt idx="314">
                  <c:v>324232985.29622501</c:v>
                </c:pt>
                <c:pt idx="315">
                  <c:v>364459487.84469998</c:v>
                </c:pt>
                <c:pt idx="316">
                  <c:v>406088743.25896603</c:v>
                </c:pt>
                <c:pt idx="317">
                  <c:v>446284569.30342001</c:v>
                </c:pt>
                <c:pt idx="318">
                  <c:v>484342955.70390701</c:v>
                </c:pt>
                <c:pt idx="319">
                  <c:v>517811021.593279</c:v>
                </c:pt>
                <c:pt idx="320">
                  <c:v>553608952.470034</c:v>
                </c:pt>
                <c:pt idx="321">
                  <c:v>592588873.44592798</c:v>
                </c:pt>
                <c:pt idx="322">
                  <c:v>635277862.63554299</c:v>
                </c:pt>
                <c:pt idx="323">
                  <c:v>672675929.54033804</c:v>
                </c:pt>
                <c:pt idx="324">
                  <c:v>700903271.06056595</c:v>
                </c:pt>
                <c:pt idx="325">
                  <c:v>721558783.76955795</c:v>
                </c:pt>
                <c:pt idx="326">
                  <c:v>735056445.53979099</c:v>
                </c:pt>
                <c:pt idx="327">
                  <c:v>751736097.409163</c:v>
                </c:pt>
                <c:pt idx="328">
                  <c:v>766972404.27105701</c:v>
                </c:pt>
                <c:pt idx="329">
                  <c:v>789073121.16958904</c:v>
                </c:pt>
                <c:pt idx="330">
                  <c:v>807756971.30181396</c:v>
                </c:pt>
                <c:pt idx="331">
                  <c:v>826000195.28534102</c:v>
                </c:pt>
                <c:pt idx="332">
                  <c:v>840100232.04366696</c:v>
                </c:pt>
                <c:pt idx="333">
                  <c:v>853159746.57461798</c:v>
                </c:pt>
                <c:pt idx="334">
                  <c:v>867250487.42263305</c:v>
                </c:pt>
                <c:pt idx="335">
                  <c:v>880489103.15889204</c:v>
                </c:pt>
                <c:pt idx="336">
                  <c:v>891934847.66001296</c:v>
                </c:pt>
                <c:pt idx="337">
                  <c:v>902915796.64563096</c:v>
                </c:pt>
                <c:pt idx="338">
                  <c:v>912398554.75294101</c:v>
                </c:pt>
                <c:pt idx="339">
                  <c:v>917263724.34555805</c:v>
                </c:pt>
                <c:pt idx="340">
                  <c:v>919258006.97074699</c:v>
                </c:pt>
                <c:pt idx="341">
                  <c:v>918912199.10721195</c:v>
                </c:pt>
                <c:pt idx="342">
                  <c:v>920540842.59353805</c:v>
                </c:pt>
                <c:pt idx="343">
                  <c:v>920836762.40507495</c:v>
                </c:pt>
                <c:pt idx="344">
                  <c:v>919788803.44945204</c:v>
                </c:pt>
                <c:pt idx="345">
                  <c:v>919097187.72238195</c:v>
                </c:pt>
                <c:pt idx="346">
                  <c:v>917141328.19314206</c:v>
                </c:pt>
                <c:pt idx="347">
                  <c:v>914269821.49836004</c:v>
                </c:pt>
                <c:pt idx="348">
                  <c:v>911729559.07429194</c:v>
                </c:pt>
                <c:pt idx="349">
                  <c:v>906669485.22883999</c:v>
                </c:pt>
                <c:pt idx="350">
                  <c:v>901732737.12683499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'MRE graph SDS'!$D$1</c:f>
              <c:strCache>
                <c:ptCount val="1"/>
                <c:pt idx="0">
                  <c:v>20mM SDS</c:v>
                </c:pt>
              </c:strCache>
            </c:strRef>
          </c:tx>
          <c:marker>
            <c:symbol val="none"/>
          </c:marker>
          <c:xVal>
            <c:numRef>
              <c:f>'MRE graph SDS'!$A$2:$A$352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'MRE graph SDS'!$D$2:$D$352</c:f>
              <c:numCache>
                <c:formatCode>General</c:formatCode>
                <c:ptCount val="351"/>
                <c:pt idx="1">
                  <c:v>19964950.518424299</c:v>
                </c:pt>
                <c:pt idx="2">
                  <c:v>19964950.518424299</c:v>
                </c:pt>
                <c:pt idx="3">
                  <c:v>20106093.423299</c:v>
                </c:pt>
                <c:pt idx="4">
                  <c:v>19025567.795223299</c:v>
                </c:pt>
                <c:pt idx="5">
                  <c:v>19025567.795223299</c:v>
                </c:pt>
                <c:pt idx="6">
                  <c:v>18176324.4156623</c:v>
                </c:pt>
                <c:pt idx="7">
                  <c:v>16767622.1672731</c:v>
                </c:pt>
                <c:pt idx="8">
                  <c:v>16767622.1672731</c:v>
                </c:pt>
                <c:pt idx="9">
                  <c:v>16635434.322663801</c:v>
                </c:pt>
                <c:pt idx="10">
                  <c:v>15564204.604898199</c:v>
                </c:pt>
                <c:pt idx="11">
                  <c:v>15564204.604898199</c:v>
                </c:pt>
                <c:pt idx="12">
                  <c:v>15129682.770637499</c:v>
                </c:pt>
                <c:pt idx="13">
                  <c:v>15863099.1077349</c:v>
                </c:pt>
                <c:pt idx="14">
                  <c:v>15863099.1077349</c:v>
                </c:pt>
                <c:pt idx="15">
                  <c:v>15858915.948095299</c:v>
                </c:pt>
                <c:pt idx="16">
                  <c:v>17165301.210338201</c:v>
                </c:pt>
                <c:pt idx="17">
                  <c:v>17165301.210338201</c:v>
                </c:pt>
                <c:pt idx="18">
                  <c:v>17908261.348687299</c:v>
                </c:pt>
                <c:pt idx="19">
                  <c:v>18200927.591616299</c:v>
                </c:pt>
                <c:pt idx="20">
                  <c:v>18200927.591616299</c:v>
                </c:pt>
                <c:pt idx="21">
                  <c:v>19181305.279284801</c:v>
                </c:pt>
                <c:pt idx="22">
                  <c:v>21550120.130866401</c:v>
                </c:pt>
                <c:pt idx="23">
                  <c:v>21550120.130866401</c:v>
                </c:pt>
                <c:pt idx="24">
                  <c:v>22273682.803035099</c:v>
                </c:pt>
                <c:pt idx="25">
                  <c:v>21632636.8280522</c:v>
                </c:pt>
                <c:pt idx="26">
                  <c:v>21632636.8280522</c:v>
                </c:pt>
                <c:pt idx="27">
                  <c:v>20892744.340105399</c:v>
                </c:pt>
                <c:pt idx="28">
                  <c:v>20234717.835622702</c:v>
                </c:pt>
                <c:pt idx="29">
                  <c:v>20234717.835622702</c:v>
                </c:pt>
                <c:pt idx="30">
                  <c:v>19215731.133799698</c:v>
                </c:pt>
                <c:pt idx="31">
                  <c:v>19151589.352660201</c:v>
                </c:pt>
                <c:pt idx="32">
                  <c:v>19151589.352660201</c:v>
                </c:pt>
                <c:pt idx="33">
                  <c:v>20212345.6781432</c:v>
                </c:pt>
                <c:pt idx="34">
                  <c:v>19926062.626960501</c:v>
                </c:pt>
                <c:pt idx="35">
                  <c:v>19926062.626960501</c:v>
                </c:pt>
                <c:pt idx="36">
                  <c:v>19069196.600945201</c:v>
                </c:pt>
                <c:pt idx="37">
                  <c:v>18631607.116282199</c:v>
                </c:pt>
                <c:pt idx="38">
                  <c:v>18631607.116282199</c:v>
                </c:pt>
                <c:pt idx="39">
                  <c:v>19371096.7814488</c:v>
                </c:pt>
                <c:pt idx="40">
                  <c:v>19283002.538077001</c:v>
                </c:pt>
                <c:pt idx="41">
                  <c:v>19283002.538077001</c:v>
                </c:pt>
                <c:pt idx="42">
                  <c:v>19104954.869271301</c:v>
                </c:pt>
                <c:pt idx="43">
                  <c:v>19636030.225285999</c:v>
                </c:pt>
                <c:pt idx="44">
                  <c:v>19636030.225285999</c:v>
                </c:pt>
                <c:pt idx="45">
                  <c:v>19154130.2348116</c:v>
                </c:pt>
                <c:pt idx="46">
                  <c:v>16452738.698703101</c:v>
                </c:pt>
                <c:pt idx="47">
                  <c:v>16452738.698703101</c:v>
                </c:pt>
                <c:pt idx="48">
                  <c:v>15536130.9557618</c:v>
                </c:pt>
                <c:pt idx="49">
                  <c:v>13607787.3210393</c:v>
                </c:pt>
                <c:pt idx="50">
                  <c:v>13607787.3210393</c:v>
                </c:pt>
                <c:pt idx="51">
                  <c:v>11921973.986306701</c:v>
                </c:pt>
                <c:pt idx="52">
                  <c:v>9371891.9823153205</c:v>
                </c:pt>
                <c:pt idx="53">
                  <c:v>9371891.9823153205</c:v>
                </c:pt>
                <c:pt idx="54">
                  <c:v>8030253.5295398403</c:v>
                </c:pt>
                <c:pt idx="55">
                  <c:v>6640270.1458784202</c:v>
                </c:pt>
                <c:pt idx="56">
                  <c:v>6640270.1458784202</c:v>
                </c:pt>
                <c:pt idx="57">
                  <c:v>6580506.7384949401</c:v>
                </c:pt>
                <c:pt idx="58">
                  <c:v>6890196.8918383997</c:v>
                </c:pt>
                <c:pt idx="59">
                  <c:v>6890196.8918383997</c:v>
                </c:pt>
                <c:pt idx="60">
                  <c:v>7160336.0454492504</c:v>
                </c:pt>
                <c:pt idx="61">
                  <c:v>5820222.1219646297</c:v>
                </c:pt>
                <c:pt idx="62">
                  <c:v>5820222.1219646297</c:v>
                </c:pt>
                <c:pt idx="63">
                  <c:v>4728897.7447453802</c:v>
                </c:pt>
                <c:pt idx="64">
                  <c:v>3188007.6517469301</c:v>
                </c:pt>
                <c:pt idx="65">
                  <c:v>3188007.6517469301</c:v>
                </c:pt>
                <c:pt idx="66">
                  <c:v>3199723.5973744001</c:v>
                </c:pt>
                <c:pt idx="67">
                  <c:v>3025350.9117779601</c:v>
                </c:pt>
                <c:pt idx="68">
                  <c:v>3025350.9117779601</c:v>
                </c:pt>
                <c:pt idx="69">
                  <c:v>1456894.7263460101</c:v>
                </c:pt>
                <c:pt idx="70">
                  <c:v>-3879094.1316563701</c:v>
                </c:pt>
                <c:pt idx="71">
                  <c:v>-3879094.1316563701</c:v>
                </c:pt>
                <c:pt idx="72">
                  <c:v>-6681420.0421843696</c:v>
                </c:pt>
                <c:pt idx="73">
                  <c:v>-10137400.900439899</c:v>
                </c:pt>
                <c:pt idx="74">
                  <c:v>-10137400.900439899</c:v>
                </c:pt>
                <c:pt idx="75">
                  <c:v>-11087232.226829501</c:v>
                </c:pt>
                <c:pt idx="76">
                  <c:v>-14070940.559055001</c:v>
                </c:pt>
                <c:pt idx="77">
                  <c:v>-14070940.559055001</c:v>
                </c:pt>
                <c:pt idx="78">
                  <c:v>-16137111.557308299</c:v>
                </c:pt>
                <c:pt idx="79">
                  <c:v>-20974920.187246501</c:v>
                </c:pt>
                <c:pt idx="80">
                  <c:v>-20974920.187246501</c:v>
                </c:pt>
                <c:pt idx="81">
                  <c:v>-23993457.1967672</c:v>
                </c:pt>
                <c:pt idx="82">
                  <c:v>-29210074.1718411</c:v>
                </c:pt>
                <c:pt idx="83">
                  <c:v>-29210074.1718411</c:v>
                </c:pt>
                <c:pt idx="84">
                  <c:v>-31839453.389414199</c:v>
                </c:pt>
                <c:pt idx="85">
                  <c:v>-38143722.857134998</c:v>
                </c:pt>
                <c:pt idx="86">
                  <c:v>-38143722.857134998</c:v>
                </c:pt>
                <c:pt idx="87">
                  <c:v>-41131428.430793799</c:v>
                </c:pt>
                <c:pt idx="88">
                  <c:v>-45883435.808569998</c:v>
                </c:pt>
                <c:pt idx="89">
                  <c:v>-45883435.808569998</c:v>
                </c:pt>
                <c:pt idx="90">
                  <c:v>-47465723.688816004</c:v>
                </c:pt>
                <c:pt idx="91">
                  <c:v>-51445395.851663299</c:v>
                </c:pt>
                <c:pt idx="92">
                  <c:v>-51445395.851663299</c:v>
                </c:pt>
                <c:pt idx="93">
                  <c:v>-54449276.309261799</c:v>
                </c:pt>
                <c:pt idx="94">
                  <c:v>-60204653.259539999</c:v>
                </c:pt>
                <c:pt idx="95">
                  <c:v>-60204653.259539999</c:v>
                </c:pt>
                <c:pt idx="96">
                  <c:v>-62811288.483221203</c:v>
                </c:pt>
                <c:pt idx="97">
                  <c:v>-67981363.934009299</c:v>
                </c:pt>
                <c:pt idx="98">
                  <c:v>-67981363.934009299</c:v>
                </c:pt>
                <c:pt idx="99">
                  <c:v>-70766139.785599202</c:v>
                </c:pt>
                <c:pt idx="100">
                  <c:v>-80059292.308951393</c:v>
                </c:pt>
                <c:pt idx="101">
                  <c:v>-80059292.308951393</c:v>
                </c:pt>
                <c:pt idx="102">
                  <c:v>-86652137.819064602</c:v>
                </c:pt>
                <c:pt idx="103">
                  <c:v>-99115474.635462493</c:v>
                </c:pt>
                <c:pt idx="104">
                  <c:v>-99115474.635462493</c:v>
                </c:pt>
                <c:pt idx="105">
                  <c:v>-103795035.885556</c:v>
                </c:pt>
                <c:pt idx="106">
                  <c:v>-112902239.21633901</c:v>
                </c:pt>
                <c:pt idx="107">
                  <c:v>-112902239.21633901</c:v>
                </c:pt>
                <c:pt idx="108">
                  <c:v>-117960144.01605199</c:v>
                </c:pt>
                <c:pt idx="109">
                  <c:v>-128138546.078233</c:v>
                </c:pt>
                <c:pt idx="110">
                  <c:v>-128138546.078233</c:v>
                </c:pt>
                <c:pt idx="111">
                  <c:v>-133227437.245646</c:v>
                </c:pt>
                <c:pt idx="112">
                  <c:v>-142625912.43281099</c:v>
                </c:pt>
                <c:pt idx="113">
                  <c:v>-142625912.43281099</c:v>
                </c:pt>
                <c:pt idx="114">
                  <c:v>-146991581.778101</c:v>
                </c:pt>
                <c:pt idx="115">
                  <c:v>-156154560.57074401</c:v>
                </c:pt>
                <c:pt idx="116">
                  <c:v>-156154560.57074401</c:v>
                </c:pt>
                <c:pt idx="117">
                  <c:v>-161099674.992028</c:v>
                </c:pt>
                <c:pt idx="118">
                  <c:v>-173201710.76104099</c:v>
                </c:pt>
                <c:pt idx="119">
                  <c:v>-173201710.76104099</c:v>
                </c:pt>
                <c:pt idx="120">
                  <c:v>-179157600.49670801</c:v>
                </c:pt>
                <c:pt idx="121">
                  <c:v>-190540442.67139801</c:v>
                </c:pt>
                <c:pt idx="122">
                  <c:v>-190540442.67139801</c:v>
                </c:pt>
                <c:pt idx="123">
                  <c:v>-197041072.75123501</c:v>
                </c:pt>
                <c:pt idx="124">
                  <c:v>-210457240.37441599</c:v>
                </c:pt>
                <c:pt idx="125">
                  <c:v>-210457240.37441599</c:v>
                </c:pt>
                <c:pt idx="126">
                  <c:v>-217626246.40554801</c:v>
                </c:pt>
                <c:pt idx="127">
                  <c:v>-232460660.07836899</c:v>
                </c:pt>
                <c:pt idx="128">
                  <c:v>-232460660.07836899</c:v>
                </c:pt>
                <c:pt idx="129">
                  <c:v>-239925276.05736199</c:v>
                </c:pt>
                <c:pt idx="130">
                  <c:v>-254233851.07031</c:v>
                </c:pt>
                <c:pt idx="131">
                  <c:v>-254233851.07031</c:v>
                </c:pt>
                <c:pt idx="132">
                  <c:v>-262122360.55944201</c:v>
                </c:pt>
                <c:pt idx="133">
                  <c:v>-278507022.20830798</c:v>
                </c:pt>
                <c:pt idx="134">
                  <c:v>-278507022.20830798</c:v>
                </c:pt>
                <c:pt idx="135">
                  <c:v>-286313417.82303399</c:v>
                </c:pt>
                <c:pt idx="136">
                  <c:v>-300092745.67566198</c:v>
                </c:pt>
                <c:pt idx="137">
                  <c:v>-300092745.67566198</c:v>
                </c:pt>
                <c:pt idx="138">
                  <c:v>-306413344.95915997</c:v>
                </c:pt>
                <c:pt idx="139">
                  <c:v>-319511282.58605999</c:v>
                </c:pt>
                <c:pt idx="140">
                  <c:v>-319511282.58605999</c:v>
                </c:pt>
                <c:pt idx="141">
                  <c:v>-326384058.94197702</c:v>
                </c:pt>
                <c:pt idx="142">
                  <c:v>-342359080.80984497</c:v>
                </c:pt>
                <c:pt idx="143">
                  <c:v>-342359080.80984497</c:v>
                </c:pt>
                <c:pt idx="144">
                  <c:v>-350751428.63778299</c:v>
                </c:pt>
                <c:pt idx="145">
                  <c:v>-366593828.85189402</c:v>
                </c:pt>
                <c:pt idx="146">
                  <c:v>-366593828.85189402</c:v>
                </c:pt>
                <c:pt idx="147">
                  <c:v>-373985936.73046798</c:v>
                </c:pt>
                <c:pt idx="148">
                  <c:v>-388109213.26456797</c:v>
                </c:pt>
                <c:pt idx="149">
                  <c:v>-388109213.26456797</c:v>
                </c:pt>
                <c:pt idx="150">
                  <c:v>-395083315.04286599</c:v>
                </c:pt>
                <c:pt idx="151">
                  <c:v>-409146787.88730502</c:v>
                </c:pt>
                <c:pt idx="152">
                  <c:v>-409146787.88730502</c:v>
                </c:pt>
                <c:pt idx="153">
                  <c:v>-415893759.59035897</c:v>
                </c:pt>
                <c:pt idx="154">
                  <c:v>-430230222.33423799</c:v>
                </c:pt>
                <c:pt idx="155">
                  <c:v>-430230222.33423799</c:v>
                </c:pt>
                <c:pt idx="156">
                  <c:v>-437892841.20283502</c:v>
                </c:pt>
                <c:pt idx="157">
                  <c:v>-452905116.62625599</c:v>
                </c:pt>
                <c:pt idx="158">
                  <c:v>-452905116.62625599</c:v>
                </c:pt>
                <c:pt idx="159">
                  <c:v>-460155926.66811597</c:v>
                </c:pt>
                <c:pt idx="160">
                  <c:v>-476011031.29298401</c:v>
                </c:pt>
                <c:pt idx="161">
                  <c:v>-476011031.29298401</c:v>
                </c:pt>
                <c:pt idx="162">
                  <c:v>-483297785.52137703</c:v>
                </c:pt>
                <c:pt idx="163">
                  <c:v>-494951138.68608999</c:v>
                </c:pt>
                <c:pt idx="164">
                  <c:v>-494951138.68608999</c:v>
                </c:pt>
                <c:pt idx="165">
                  <c:v>-500813759.454979</c:v>
                </c:pt>
                <c:pt idx="166">
                  <c:v>-512324265.46459401</c:v>
                </c:pt>
                <c:pt idx="167">
                  <c:v>-512324265.46459401</c:v>
                </c:pt>
                <c:pt idx="168">
                  <c:v>-516680638.89957398</c:v>
                </c:pt>
                <c:pt idx="169">
                  <c:v>-523462005.47077501</c:v>
                </c:pt>
                <c:pt idx="170">
                  <c:v>-523462005.47077501</c:v>
                </c:pt>
                <c:pt idx="171">
                  <c:v>-528320667.92617601</c:v>
                </c:pt>
                <c:pt idx="172">
                  <c:v>-537445223.62287104</c:v>
                </c:pt>
                <c:pt idx="173">
                  <c:v>-537445223.62287104</c:v>
                </c:pt>
                <c:pt idx="174">
                  <c:v>-540489944.11309803</c:v>
                </c:pt>
                <c:pt idx="175">
                  <c:v>-547768332.02221203</c:v>
                </c:pt>
                <c:pt idx="176">
                  <c:v>-547768332.02221203</c:v>
                </c:pt>
                <c:pt idx="177">
                  <c:v>-551959238.253672</c:v>
                </c:pt>
                <c:pt idx="178">
                  <c:v>-560932270.61231303</c:v>
                </c:pt>
                <c:pt idx="179">
                  <c:v>-560932270.61231303</c:v>
                </c:pt>
                <c:pt idx="180">
                  <c:v>-565910540.44703603</c:v>
                </c:pt>
                <c:pt idx="181">
                  <c:v>-575049659.73654997</c:v>
                </c:pt>
                <c:pt idx="182">
                  <c:v>-575049659.73654997</c:v>
                </c:pt>
                <c:pt idx="183">
                  <c:v>-577994604.12278295</c:v>
                </c:pt>
                <c:pt idx="184">
                  <c:v>-582293652.77751696</c:v>
                </c:pt>
                <c:pt idx="185">
                  <c:v>-582293652.77751696</c:v>
                </c:pt>
                <c:pt idx="186">
                  <c:v>-584643968.76758099</c:v>
                </c:pt>
                <c:pt idx="187">
                  <c:v>-590540054.81358695</c:v>
                </c:pt>
                <c:pt idx="188">
                  <c:v>-590540054.81358695</c:v>
                </c:pt>
                <c:pt idx="189">
                  <c:v>-593377476.50390005</c:v>
                </c:pt>
                <c:pt idx="190">
                  <c:v>-596746624.26394796</c:v>
                </c:pt>
                <c:pt idx="191">
                  <c:v>-596746624.26394796</c:v>
                </c:pt>
                <c:pt idx="192">
                  <c:v>-596902795.55715799</c:v>
                </c:pt>
                <c:pt idx="193">
                  <c:v>-597253251.37584805</c:v>
                </c:pt>
                <c:pt idx="194">
                  <c:v>-597253251.37584805</c:v>
                </c:pt>
                <c:pt idx="195">
                  <c:v>-597910162.37109303</c:v>
                </c:pt>
                <c:pt idx="196">
                  <c:v>-600553919.26328003</c:v>
                </c:pt>
                <c:pt idx="197">
                  <c:v>-600553919.26328003</c:v>
                </c:pt>
                <c:pt idx="198">
                  <c:v>-602543863.79699004</c:v>
                </c:pt>
                <c:pt idx="199">
                  <c:v>-602406284.32440102</c:v>
                </c:pt>
                <c:pt idx="200">
                  <c:v>-602406284.32440102</c:v>
                </c:pt>
                <c:pt idx="201">
                  <c:v>-601328888.31946301</c:v>
                </c:pt>
                <c:pt idx="202">
                  <c:v>-599504101.12559402</c:v>
                </c:pt>
                <c:pt idx="203">
                  <c:v>-599504101.12559402</c:v>
                </c:pt>
                <c:pt idx="204">
                  <c:v>-598945726.77963603</c:v>
                </c:pt>
                <c:pt idx="205">
                  <c:v>-599836274.98734105</c:v>
                </c:pt>
                <c:pt idx="206">
                  <c:v>-599836274.98734105</c:v>
                </c:pt>
                <c:pt idx="207">
                  <c:v>-601790585.19819605</c:v>
                </c:pt>
                <c:pt idx="208">
                  <c:v>-605045393.26143205</c:v>
                </c:pt>
                <c:pt idx="209">
                  <c:v>-605045393.26143205</c:v>
                </c:pt>
                <c:pt idx="210">
                  <c:v>-604730261.90191996</c:v>
                </c:pt>
                <c:pt idx="211">
                  <c:v>-606075689.98746502</c:v>
                </c:pt>
                <c:pt idx="212">
                  <c:v>-606075689.98746502</c:v>
                </c:pt>
                <c:pt idx="213">
                  <c:v>-608448006.29859698</c:v>
                </c:pt>
                <c:pt idx="214">
                  <c:v>-613149567.86975706</c:v>
                </c:pt>
                <c:pt idx="215">
                  <c:v>-613149567.86975706</c:v>
                </c:pt>
                <c:pt idx="216">
                  <c:v>-615660703.10818601</c:v>
                </c:pt>
                <c:pt idx="217">
                  <c:v>-622444548.58880401</c:v>
                </c:pt>
                <c:pt idx="218">
                  <c:v>-622444548.58880401</c:v>
                </c:pt>
                <c:pt idx="219">
                  <c:v>-624889992.72770798</c:v>
                </c:pt>
                <c:pt idx="220">
                  <c:v>-626441790.02213705</c:v>
                </c:pt>
                <c:pt idx="221">
                  <c:v>-626441790.02213705</c:v>
                </c:pt>
                <c:pt idx="222">
                  <c:v>-627675047.45660698</c:v>
                </c:pt>
                <c:pt idx="223">
                  <c:v>-630499145.00880897</c:v>
                </c:pt>
                <c:pt idx="224">
                  <c:v>-630499145.00880897</c:v>
                </c:pt>
                <c:pt idx="225">
                  <c:v>-631169999.869519</c:v>
                </c:pt>
                <c:pt idx="226">
                  <c:v>-633973956.28271604</c:v>
                </c:pt>
                <c:pt idx="227">
                  <c:v>-633973956.28271604</c:v>
                </c:pt>
                <c:pt idx="228">
                  <c:v>-636166241.79750896</c:v>
                </c:pt>
                <c:pt idx="229">
                  <c:v>-642370952.06580997</c:v>
                </c:pt>
                <c:pt idx="230">
                  <c:v>-642370952.06580997</c:v>
                </c:pt>
                <c:pt idx="231">
                  <c:v>-645547674.48243999</c:v>
                </c:pt>
                <c:pt idx="232">
                  <c:v>-654611496.89844203</c:v>
                </c:pt>
                <c:pt idx="233">
                  <c:v>-654611496.89844203</c:v>
                </c:pt>
                <c:pt idx="234">
                  <c:v>-661105929.70473897</c:v>
                </c:pt>
                <c:pt idx="235">
                  <c:v>-673370024.17682397</c:v>
                </c:pt>
                <c:pt idx="236">
                  <c:v>-673370024.17682397</c:v>
                </c:pt>
                <c:pt idx="237">
                  <c:v>-680040769.41533601</c:v>
                </c:pt>
                <c:pt idx="238">
                  <c:v>-694648982.60394597</c:v>
                </c:pt>
                <c:pt idx="239">
                  <c:v>-694648982.60394597</c:v>
                </c:pt>
                <c:pt idx="240">
                  <c:v>-702226388.96136701</c:v>
                </c:pt>
                <c:pt idx="241">
                  <c:v>-717290411.61884797</c:v>
                </c:pt>
                <c:pt idx="242">
                  <c:v>-717290411.61884797</c:v>
                </c:pt>
                <c:pt idx="243">
                  <c:v>-724209667.52631497</c:v>
                </c:pt>
                <c:pt idx="244">
                  <c:v>-741010476.09339499</c:v>
                </c:pt>
                <c:pt idx="245">
                  <c:v>-741010476.09339499</c:v>
                </c:pt>
                <c:pt idx="246">
                  <c:v>-749619108.76788104</c:v>
                </c:pt>
                <c:pt idx="247">
                  <c:v>-761965936.84172595</c:v>
                </c:pt>
                <c:pt idx="248">
                  <c:v>-761965936.84172595</c:v>
                </c:pt>
                <c:pt idx="249">
                  <c:v>-768155463.78985298</c:v>
                </c:pt>
                <c:pt idx="250">
                  <c:v>-784814354.79286504</c:v>
                </c:pt>
                <c:pt idx="251">
                  <c:v>-784814354.79286504</c:v>
                </c:pt>
                <c:pt idx="252">
                  <c:v>-794254351.71274996</c:v>
                </c:pt>
                <c:pt idx="253">
                  <c:v>-810617942.63157904</c:v>
                </c:pt>
                <c:pt idx="254">
                  <c:v>-810617942.63157904</c:v>
                </c:pt>
                <c:pt idx="255">
                  <c:v>-818223856.44728398</c:v>
                </c:pt>
                <c:pt idx="256">
                  <c:v>-832278343.24509001</c:v>
                </c:pt>
                <c:pt idx="257">
                  <c:v>-832278343.24509001</c:v>
                </c:pt>
                <c:pt idx="258">
                  <c:v>-837695999.77380395</c:v>
                </c:pt>
                <c:pt idx="259">
                  <c:v>-849435495.04072297</c:v>
                </c:pt>
                <c:pt idx="260">
                  <c:v>-849435495.04072297</c:v>
                </c:pt>
                <c:pt idx="261">
                  <c:v>-854208015.39391696</c:v>
                </c:pt>
                <c:pt idx="262">
                  <c:v>-860975128.23597705</c:v>
                </c:pt>
                <c:pt idx="263">
                  <c:v>-860975128.23597705</c:v>
                </c:pt>
                <c:pt idx="264">
                  <c:v>-863726407.82408297</c:v>
                </c:pt>
                <c:pt idx="265">
                  <c:v>-866391235.44630504</c:v>
                </c:pt>
                <c:pt idx="266">
                  <c:v>-866391235.44630504</c:v>
                </c:pt>
                <c:pt idx="267">
                  <c:v>-867767340.03587306</c:v>
                </c:pt>
                <c:pt idx="268">
                  <c:v>-866211514.51364303</c:v>
                </c:pt>
                <c:pt idx="269">
                  <c:v>-866211514.51364303</c:v>
                </c:pt>
                <c:pt idx="270">
                  <c:v>-862684956.00567698</c:v>
                </c:pt>
                <c:pt idx="271">
                  <c:v>-855493329.92612398</c:v>
                </c:pt>
                <c:pt idx="272">
                  <c:v>-855493329.92612398</c:v>
                </c:pt>
                <c:pt idx="273">
                  <c:v>-851858009.26752996</c:v>
                </c:pt>
                <c:pt idx="274">
                  <c:v>-840928497.65229499</c:v>
                </c:pt>
                <c:pt idx="275">
                  <c:v>-840928497.65229499</c:v>
                </c:pt>
                <c:pt idx="276">
                  <c:v>-833626250.24005198</c:v>
                </c:pt>
                <c:pt idx="277">
                  <c:v>-811351699.81872106</c:v>
                </c:pt>
                <c:pt idx="278">
                  <c:v>-811351699.81872106</c:v>
                </c:pt>
                <c:pt idx="279">
                  <c:v>-796000743.39633596</c:v>
                </c:pt>
                <c:pt idx="280">
                  <c:v>-766639610.68195605</c:v>
                </c:pt>
                <c:pt idx="281">
                  <c:v>-766639610.68195605</c:v>
                </c:pt>
                <c:pt idx="282">
                  <c:v>-750635151.76477301</c:v>
                </c:pt>
                <c:pt idx="283">
                  <c:v>-712157519.80929995</c:v>
                </c:pt>
                <c:pt idx="284">
                  <c:v>-712157519.80929995</c:v>
                </c:pt>
                <c:pt idx="285">
                  <c:v>-687412736.15490401</c:v>
                </c:pt>
                <c:pt idx="286">
                  <c:v>-625142531.62446499</c:v>
                </c:pt>
                <c:pt idx="287">
                  <c:v>-625142531.62446499</c:v>
                </c:pt>
                <c:pt idx="288">
                  <c:v>-597017445.11764896</c:v>
                </c:pt>
                <c:pt idx="289">
                  <c:v>-552881082.69275498</c:v>
                </c:pt>
                <c:pt idx="290">
                  <c:v>-552881082.69275498</c:v>
                </c:pt>
                <c:pt idx="291">
                  <c:v>-532205428.84475702</c:v>
                </c:pt>
                <c:pt idx="292">
                  <c:v>-488138166.019835</c:v>
                </c:pt>
                <c:pt idx="293">
                  <c:v>-488138166.019835</c:v>
                </c:pt>
                <c:pt idx="294">
                  <c:v>-460735991.47146499</c:v>
                </c:pt>
                <c:pt idx="295">
                  <c:v>-397359263.75045002</c:v>
                </c:pt>
                <c:pt idx="296">
                  <c:v>-397359263.75045002</c:v>
                </c:pt>
                <c:pt idx="297">
                  <c:v>-363273949.41648799</c:v>
                </c:pt>
                <c:pt idx="298">
                  <c:v>-287854679.75244498</c:v>
                </c:pt>
                <c:pt idx="299">
                  <c:v>-287854679.75244498</c:v>
                </c:pt>
                <c:pt idx="300">
                  <c:v>-248274242.97051901</c:v>
                </c:pt>
                <c:pt idx="301">
                  <c:v>-170217103.82415199</c:v>
                </c:pt>
                <c:pt idx="302">
                  <c:v>-170217103.82415199</c:v>
                </c:pt>
                <c:pt idx="303">
                  <c:v>-121746306.312611</c:v>
                </c:pt>
                <c:pt idx="304">
                  <c:v>5489275.3203787999</c:v>
                </c:pt>
                <c:pt idx="305">
                  <c:v>5489275.3203787999</c:v>
                </c:pt>
                <c:pt idx="306">
                  <c:v>62735907.946516797</c:v>
                </c:pt>
                <c:pt idx="307">
                  <c:v>141231216.022623</c:v>
                </c:pt>
                <c:pt idx="308">
                  <c:v>141231216.022623</c:v>
                </c:pt>
                <c:pt idx="309">
                  <c:v>173572307.71873599</c:v>
                </c:pt>
                <c:pt idx="310">
                  <c:v>242683062.78268501</c:v>
                </c:pt>
                <c:pt idx="311">
                  <c:v>242683062.78268501</c:v>
                </c:pt>
                <c:pt idx="312">
                  <c:v>280536629.29267401</c:v>
                </c:pt>
                <c:pt idx="313">
                  <c:v>365857282.89165998</c:v>
                </c:pt>
                <c:pt idx="314">
                  <c:v>365857282.89165998</c:v>
                </c:pt>
                <c:pt idx="315">
                  <c:v>409877136.574</c:v>
                </c:pt>
                <c:pt idx="316">
                  <c:v>495551344.62844402</c:v>
                </c:pt>
                <c:pt idx="317">
                  <c:v>495551344.62844402</c:v>
                </c:pt>
                <c:pt idx="318">
                  <c:v>536189346.139979</c:v>
                </c:pt>
                <c:pt idx="319">
                  <c:v>613711660.57983994</c:v>
                </c:pt>
                <c:pt idx="320">
                  <c:v>613711660.57983994</c:v>
                </c:pt>
                <c:pt idx="321">
                  <c:v>661034970.92270505</c:v>
                </c:pt>
                <c:pt idx="322">
                  <c:v>755041413.25174904</c:v>
                </c:pt>
                <c:pt idx="323">
                  <c:v>755041413.25174904</c:v>
                </c:pt>
                <c:pt idx="324">
                  <c:v>785600478.94142103</c:v>
                </c:pt>
                <c:pt idx="325">
                  <c:v>824467299.67520905</c:v>
                </c:pt>
                <c:pt idx="326">
                  <c:v>824467299.67520905</c:v>
                </c:pt>
                <c:pt idx="327">
                  <c:v>842896441.86493802</c:v>
                </c:pt>
                <c:pt idx="328">
                  <c:v>882960885.71034098</c:v>
                </c:pt>
                <c:pt idx="329">
                  <c:v>882960885.71034098</c:v>
                </c:pt>
                <c:pt idx="330">
                  <c:v>902768301.53537703</c:v>
                </c:pt>
                <c:pt idx="331">
                  <c:v>935350777.03587604</c:v>
                </c:pt>
                <c:pt idx="332">
                  <c:v>935350777.03587604</c:v>
                </c:pt>
                <c:pt idx="333">
                  <c:v>947185090.58795905</c:v>
                </c:pt>
                <c:pt idx="334">
                  <c:v>969467387.60121405</c:v>
                </c:pt>
                <c:pt idx="335">
                  <c:v>969467387.60121405</c:v>
                </c:pt>
                <c:pt idx="336">
                  <c:v>982769835.25493503</c:v>
                </c:pt>
                <c:pt idx="337">
                  <c:v>1012275054.57912</c:v>
                </c:pt>
                <c:pt idx="338">
                  <c:v>1012275054.57912</c:v>
                </c:pt>
                <c:pt idx="339">
                  <c:v>1024341146.1616</c:v>
                </c:pt>
                <c:pt idx="340">
                  <c:v>1034777354.80305</c:v>
                </c:pt>
                <c:pt idx="341">
                  <c:v>1034777354.80305</c:v>
                </c:pt>
                <c:pt idx="342">
                  <c:v>1035682156.7399</c:v>
                </c:pt>
                <c:pt idx="343">
                  <c:v>1034944681.18863</c:v>
                </c:pt>
                <c:pt idx="344">
                  <c:v>1034944681.18863</c:v>
                </c:pt>
                <c:pt idx="345">
                  <c:v>1032066047.62928</c:v>
                </c:pt>
                <c:pt idx="346">
                  <c:v>1015968629.60899</c:v>
                </c:pt>
                <c:pt idx="347">
                  <c:v>1015968629.60899</c:v>
                </c:pt>
                <c:pt idx="348">
                  <c:v>1003595772.98628</c:v>
                </c:pt>
                <c:pt idx="349">
                  <c:v>979816834.41310096</c:v>
                </c:pt>
                <c:pt idx="350">
                  <c:v>979816834.41310096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'MRE graph SDS'!$E$1</c:f>
              <c:strCache>
                <c:ptCount val="1"/>
                <c:pt idx="0">
                  <c:v>30mM SDS</c:v>
                </c:pt>
              </c:strCache>
            </c:strRef>
          </c:tx>
          <c:marker>
            <c:symbol val="none"/>
          </c:marker>
          <c:xVal>
            <c:numRef>
              <c:f>'MRE graph SDS'!$A$2:$A$352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'MRE graph SDS'!$E$2:$E$352</c:f>
              <c:numCache>
                <c:formatCode>General</c:formatCode>
                <c:ptCount val="351"/>
                <c:pt idx="1">
                  <c:v>19376953.204944201</c:v>
                </c:pt>
                <c:pt idx="2">
                  <c:v>19602007.193551201</c:v>
                </c:pt>
                <c:pt idx="3">
                  <c:v>19815100.444225799</c:v>
                </c:pt>
                <c:pt idx="4">
                  <c:v>19641142.9759566</c:v>
                </c:pt>
                <c:pt idx="5">
                  <c:v>19764561.678506698</c:v>
                </c:pt>
                <c:pt idx="6">
                  <c:v>19696391.669566199</c:v>
                </c:pt>
                <c:pt idx="7">
                  <c:v>19718082.126956299</c:v>
                </c:pt>
                <c:pt idx="8">
                  <c:v>19196023.803942401</c:v>
                </c:pt>
                <c:pt idx="9">
                  <c:v>18820035.2182674</c:v>
                </c:pt>
                <c:pt idx="10">
                  <c:v>17692565.2431258</c:v>
                </c:pt>
                <c:pt idx="11">
                  <c:v>16163976.738104399</c:v>
                </c:pt>
                <c:pt idx="12">
                  <c:v>14783688.9888964</c:v>
                </c:pt>
                <c:pt idx="13">
                  <c:v>13921896.130416799</c:v>
                </c:pt>
                <c:pt idx="14">
                  <c:v>13838047.019419899</c:v>
                </c:pt>
                <c:pt idx="15">
                  <c:v>12950907.3121615</c:v>
                </c:pt>
                <c:pt idx="16">
                  <c:v>12628277.251666401</c:v>
                </c:pt>
                <c:pt idx="17">
                  <c:v>12390085.0431545</c:v>
                </c:pt>
                <c:pt idx="18">
                  <c:v>12191803.2762406</c:v>
                </c:pt>
                <c:pt idx="19">
                  <c:v>11739557.239655299</c:v>
                </c:pt>
                <c:pt idx="20">
                  <c:v>11662277.238611</c:v>
                </c:pt>
                <c:pt idx="21">
                  <c:v>12088091.903547799</c:v>
                </c:pt>
                <c:pt idx="22">
                  <c:v>12460052.261421699</c:v>
                </c:pt>
                <c:pt idx="23">
                  <c:v>12459060.6976553</c:v>
                </c:pt>
                <c:pt idx="24">
                  <c:v>12782961.1992261</c:v>
                </c:pt>
                <c:pt idx="25">
                  <c:v>14150854.401354</c:v>
                </c:pt>
                <c:pt idx="26">
                  <c:v>15174210.1810227</c:v>
                </c:pt>
                <c:pt idx="27">
                  <c:v>16312215.521182399</c:v>
                </c:pt>
                <c:pt idx="28">
                  <c:v>16561098.0265509</c:v>
                </c:pt>
                <c:pt idx="29">
                  <c:v>16858350.251899499</c:v>
                </c:pt>
                <c:pt idx="30">
                  <c:v>16972751.921448801</c:v>
                </c:pt>
                <c:pt idx="31">
                  <c:v>17722962.869839799</c:v>
                </c:pt>
                <c:pt idx="32">
                  <c:v>19128566.481458899</c:v>
                </c:pt>
                <c:pt idx="33">
                  <c:v>19866104.005460501</c:v>
                </c:pt>
                <c:pt idx="34">
                  <c:v>20052920.816325299</c:v>
                </c:pt>
                <c:pt idx="35">
                  <c:v>19599435.325031999</c:v>
                </c:pt>
                <c:pt idx="36">
                  <c:v>19541893.6402127</c:v>
                </c:pt>
                <c:pt idx="37">
                  <c:v>19334687.799401</c:v>
                </c:pt>
                <c:pt idx="38">
                  <c:v>18561113.129764099</c:v>
                </c:pt>
                <c:pt idx="39">
                  <c:v>18135856.219445702</c:v>
                </c:pt>
                <c:pt idx="40">
                  <c:v>17381988.879666101</c:v>
                </c:pt>
                <c:pt idx="41">
                  <c:v>17366960.491331499</c:v>
                </c:pt>
                <c:pt idx="42">
                  <c:v>17177230.961902801</c:v>
                </c:pt>
                <c:pt idx="43">
                  <c:v>16302609.7471953</c:v>
                </c:pt>
                <c:pt idx="44">
                  <c:v>15513975.702856099</c:v>
                </c:pt>
                <c:pt idx="45">
                  <c:v>14077850.5190522</c:v>
                </c:pt>
                <c:pt idx="46">
                  <c:v>13201772.945062799</c:v>
                </c:pt>
                <c:pt idx="47">
                  <c:v>12220000.870847801</c:v>
                </c:pt>
                <c:pt idx="48">
                  <c:v>12322162.925155601</c:v>
                </c:pt>
                <c:pt idx="49">
                  <c:v>12134416.523259699</c:v>
                </c:pt>
                <c:pt idx="50">
                  <c:v>11992839.809237201</c:v>
                </c:pt>
                <c:pt idx="51">
                  <c:v>10940790.653077999</c:v>
                </c:pt>
                <c:pt idx="52">
                  <c:v>10004571.6380192</c:v>
                </c:pt>
                <c:pt idx="53">
                  <c:v>8894646.1442694794</c:v>
                </c:pt>
                <c:pt idx="54">
                  <c:v>7723816.9448049096</c:v>
                </c:pt>
                <c:pt idx="55">
                  <c:v>7430307.8726745201</c:v>
                </c:pt>
                <c:pt idx="56">
                  <c:v>7416258.65355922</c:v>
                </c:pt>
                <c:pt idx="57">
                  <c:v>7252709.5062004896</c:v>
                </c:pt>
                <c:pt idx="58">
                  <c:v>6209860.20261152</c:v>
                </c:pt>
                <c:pt idx="59">
                  <c:v>5414015.6305083996</c:v>
                </c:pt>
                <c:pt idx="60">
                  <c:v>5009333.6683430197</c:v>
                </c:pt>
                <c:pt idx="61">
                  <c:v>4317879.0703852996</c:v>
                </c:pt>
                <c:pt idx="62">
                  <c:v>2880647.6732545202</c:v>
                </c:pt>
                <c:pt idx="63">
                  <c:v>902995.43161062</c:v>
                </c:pt>
                <c:pt idx="64">
                  <c:v>-906177.73157343664</c:v>
                </c:pt>
                <c:pt idx="65">
                  <c:v>-1843673.38498152</c:v>
                </c:pt>
                <c:pt idx="66">
                  <c:v>-1911834.0980117801</c:v>
                </c:pt>
                <c:pt idx="67">
                  <c:v>-1751712.0429207</c:v>
                </c:pt>
                <c:pt idx="68">
                  <c:v>-2499289.15005713</c:v>
                </c:pt>
                <c:pt idx="69">
                  <c:v>-4537879.1824203599</c:v>
                </c:pt>
                <c:pt idx="70">
                  <c:v>-6646913.6231133603</c:v>
                </c:pt>
                <c:pt idx="71">
                  <c:v>-9163015.9762846492</c:v>
                </c:pt>
                <c:pt idx="72">
                  <c:v>-10493313.418481801</c:v>
                </c:pt>
                <c:pt idx="73">
                  <c:v>-12153411.166659901</c:v>
                </c:pt>
                <c:pt idx="74">
                  <c:v>-13664554.3466662</c:v>
                </c:pt>
                <c:pt idx="75">
                  <c:v>-15337663.270641601</c:v>
                </c:pt>
                <c:pt idx="76">
                  <c:v>-16684764.6200426</c:v>
                </c:pt>
                <c:pt idx="77">
                  <c:v>-18071745.4246739</c:v>
                </c:pt>
                <c:pt idx="78">
                  <c:v>-19749998.0856876</c:v>
                </c:pt>
                <c:pt idx="79">
                  <c:v>-21920531.170355301</c:v>
                </c:pt>
                <c:pt idx="80">
                  <c:v>-24586164.438137699</c:v>
                </c:pt>
                <c:pt idx="81">
                  <c:v>-28034110.531248599</c:v>
                </c:pt>
                <c:pt idx="82">
                  <c:v>-31242439.0429333</c:v>
                </c:pt>
                <c:pt idx="83">
                  <c:v>-34192403.2207333</c:v>
                </c:pt>
                <c:pt idx="84">
                  <c:v>-37082842.586181097</c:v>
                </c:pt>
                <c:pt idx="85">
                  <c:v>-40287824.570154302</c:v>
                </c:pt>
                <c:pt idx="86">
                  <c:v>-43396345.991476499</c:v>
                </c:pt>
                <c:pt idx="87">
                  <c:v>-47124284.903127</c:v>
                </c:pt>
                <c:pt idx="88">
                  <c:v>-50476885.942823999</c:v>
                </c:pt>
                <c:pt idx="89">
                  <c:v>-53214779.4200835</c:v>
                </c:pt>
                <c:pt idx="90">
                  <c:v>-54734133.987530202</c:v>
                </c:pt>
                <c:pt idx="91">
                  <c:v>-56716146.011109598</c:v>
                </c:pt>
                <c:pt idx="92">
                  <c:v>-59964539.896230698</c:v>
                </c:pt>
                <c:pt idx="93">
                  <c:v>-63347135.739861801</c:v>
                </c:pt>
                <c:pt idx="94">
                  <c:v>-66880635.194192998</c:v>
                </c:pt>
                <c:pt idx="95">
                  <c:v>-69740088.191940606</c:v>
                </c:pt>
                <c:pt idx="96">
                  <c:v>-72721503.532956302</c:v>
                </c:pt>
                <c:pt idx="97">
                  <c:v>-75367615.389087602</c:v>
                </c:pt>
                <c:pt idx="98">
                  <c:v>-78225023.286566898</c:v>
                </c:pt>
                <c:pt idx="99">
                  <c:v>-81447264.677349105</c:v>
                </c:pt>
                <c:pt idx="100">
                  <c:v>-85063590.692543104</c:v>
                </c:pt>
                <c:pt idx="101">
                  <c:v>-89266829.498347804</c:v>
                </c:pt>
                <c:pt idx="102">
                  <c:v>-94984031.243619397</c:v>
                </c:pt>
                <c:pt idx="103">
                  <c:v>-101705005.38417301</c:v>
                </c:pt>
                <c:pt idx="104">
                  <c:v>-108177747.73308</c:v>
                </c:pt>
                <c:pt idx="105">
                  <c:v>-113253314.762382</c:v>
                </c:pt>
                <c:pt idx="106">
                  <c:v>-117201907.598426</c:v>
                </c:pt>
                <c:pt idx="107">
                  <c:v>-121770537.652152</c:v>
                </c:pt>
                <c:pt idx="108">
                  <c:v>-126885767.23211101</c:v>
                </c:pt>
                <c:pt idx="109">
                  <c:v>-133003405.807173</c:v>
                </c:pt>
                <c:pt idx="110">
                  <c:v>-138542838.760948</c:v>
                </c:pt>
                <c:pt idx="111">
                  <c:v>-143773647.49242899</c:v>
                </c:pt>
                <c:pt idx="112">
                  <c:v>-148040160.46107799</c:v>
                </c:pt>
                <c:pt idx="113">
                  <c:v>-152799046.81248301</c:v>
                </c:pt>
                <c:pt idx="114">
                  <c:v>-157455678.15047801</c:v>
                </c:pt>
                <c:pt idx="115">
                  <c:v>-162739783.434403</c:v>
                </c:pt>
                <c:pt idx="116">
                  <c:v>-168674912.303711</c:v>
                </c:pt>
                <c:pt idx="117">
                  <c:v>-174553336.12012699</c:v>
                </c:pt>
                <c:pt idx="118">
                  <c:v>-180424942.93564999</c:v>
                </c:pt>
                <c:pt idx="119">
                  <c:v>-186248211.01755801</c:v>
                </c:pt>
                <c:pt idx="120">
                  <c:v>-192794700.921592</c:v>
                </c:pt>
                <c:pt idx="121">
                  <c:v>-199304626.91173899</c:v>
                </c:pt>
                <c:pt idx="122">
                  <c:v>-204715156.575881</c:v>
                </c:pt>
                <c:pt idx="123">
                  <c:v>-210088502.59878299</c:v>
                </c:pt>
                <c:pt idx="124">
                  <c:v>-216298480.54959199</c:v>
                </c:pt>
                <c:pt idx="125">
                  <c:v>-223531318.49818599</c:v>
                </c:pt>
                <c:pt idx="126">
                  <c:v>-231272952.60441899</c:v>
                </c:pt>
                <c:pt idx="127">
                  <c:v>-238559706.832811</c:v>
                </c:pt>
                <c:pt idx="128">
                  <c:v>-246008829.62795299</c:v>
                </c:pt>
                <c:pt idx="129">
                  <c:v>-253731562.049889</c:v>
                </c:pt>
                <c:pt idx="130">
                  <c:v>-262309828.08402801</c:v>
                </c:pt>
                <c:pt idx="131">
                  <c:v>-269906445.98942399</c:v>
                </c:pt>
                <c:pt idx="132">
                  <c:v>-277951126.77176499</c:v>
                </c:pt>
                <c:pt idx="133">
                  <c:v>-285566336.49778003</c:v>
                </c:pt>
                <c:pt idx="134">
                  <c:v>-295114165.97726101</c:v>
                </c:pt>
                <c:pt idx="135">
                  <c:v>-304319596.09365398</c:v>
                </c:pt>
                <c:pt idx="136">
                  <c:v>-312574054.58532602</c:v>
                </c:pt>
                <c:pt idx="137">
                  <c:v>-319325054.51618099</c:v>
                </c:pt>
                <c:pt idx="138">
                  <c:v>-325541849.467884</c:v>
                </c:pt>
                <c:pt idx="139">
                  <c:v>-331795828.06082702</c:v>
                </c:pt>
                <c:pt idx="140">
                  <c:v>-338181808.58017302</c:v>
                </c:pt>
                <c:pt idx="141">
                  <c:v>-345046528.480488</c:v>
                </c:pt>
                <c:pt idx="142">
                  <c:v>-352581173.65048301</c:v>
                </c:pt>
                <c:pt idx="143">
                  <c:v>-360137509.27786797</c:v>
                </c:pt>
                <c:pt idx="144">
                  <c:v>-367574857.25328398</c:v>
                </c:pt>
                <c:pt idx="145">
                  <c:v>-375322378.76937997</c:v>
                </c:pt>
                <c:pt idx="146">
                  <c:v>-383675064.04666197</c:v>
                </c:pt>
                <c:pt idx="147">
                  <c:v>-391557376.26225299</c:v>
                </c:pt>
                <c:pt idx="148">
                  <c:v>-398891229.76955003</c:v>
                </c:pt>
                <c:pt idx="149">
                  <c:v>-405801499.63038498</c:v>
                </c:pt>
                <c:pt idx="150">
                  <c:v>-412544133.241961</c:v>
                </c:pt>
                <c:pt idx="151">
                  <c:v>-419807957.55825597</c:v>
                </c:pt>
                <c:pt idx="152">
                  <c:v>-427048851.96245199</c:v>
                </c:pt>
                <c:pt idx="153">
                  <c:v>-434740907.880364</c:v>
                </c:pt>
                <c:pt idx="154">
                  <c:v>-442362314.87992001</c:v>
                </c:pt>
                <c:pt idx="155">
                  <c:v>-450490039.127698</c:v>
                </c:pt>
                <c:pt idx="156">
                  <c:v>-459183884.31335902</c:v>
                </c:pt>
                <c:pt idx="157">
                  <c:v>-468230044.49977303</c:v>
                </c:pt>
                <c:pt idx="158">
                  <c:v>-476869663.54196</c:v>
                </c:pt>
                <c:pt idx="159">
                  <c:v>-484839977.04181999</c:v>
                </c:pt>
                <c:pt idx="160">
                  <c:v>-493108379.398956</c:v>
                </c:pt>
                <c:pt idx="161">
                  <c:v>-500969311.02083498</c:v>
                </c:pt>
                <c:pt idx="162">
                  <c:v>-508311840.711088</c:v>
                </c:pt>
                <c:pt idx="163">
                  <c:v>-514137897.566091</c:v>
                </c:pt>
                <c:pt idx="164">
                  <c:v>-520416975.116871</c:v>
                </c:pt>
                <c:pt idx="165">
                  <c:v>-526795209.04429197</c:v>
                </c:pt>
                <c:pt idx="166">
                  <c:v>-533542180.74734598</c:v>
                </c:pt>
                <c:pt idx="167">
                  <c:v>-539219503.03738797</c:v>
                </c:pt>
                <c:pt idx="168">
                  <c:v>-543403902.13162994</c:v>
                </c:pt>
                <c:pt idx="169">
                  <c:v>-546654062.23971105</c:v>
                </c:pt>
                <c:pt idx="170">
                  <c:v>-549127084.24586797</c:v>
                </c:pt>
                <c:pt idx="171">
                  <c:v>-552595388.38255799</c:v>
                </c:pt>
                <c:pt idx="172">
                  <c:v>-555746392.11399698</c:v>
                </c:pt>
                <c:pt idx="173">
                  <c:v>-558692575.95493805</c:v>
                </c:pt>
                <c:pt idx="174">
                  <c:v>-561650224.75192797</c:v>
                </c:pt>
                <c:pt idx="175">
                  <c:v>-565461547.97905898</c:v>
                </c:pt>
                <c:pt idx="176">
                  <c:v>-570372887.25954998</c:v>
                </c:pt>
                <c:pt idx="177">
                  <c:v>-574824698.70704699</c:v>
                </c:pt>
                <c:pt idx="178">
                  <c:v>-578422215.99704599</c:v>
                </c:pt>
                <c:pt idx="179">
                  <c:v>-581924915.00188398</c:v>
                </c:pt>
                <c:pt idx="180">
                  <c:v>-585437839.50806201</c:v>
                </c:pt>
                <c:pt idx="181">
                  <c:v>-589113442.44466698</c:v>
                </c:pt>
                <c:pt idx="182">
                  <c:v>-592262586.99404395</c:v>
                </c:pt>
                <c:pt idx="183">
                  <c:v>-595305448.30220997</c:v>
                </c:pt>
                <c:pt idx="184">
                  <c:v>-598640511.05778801</c:v>
                </c:pt>
                <c:pt idx="185">
                  <c:v>-601859374.93449104</c:v>
                </c:pt>
                <c:pt idx="186">
                  <c:v>-605407004.17249405</c:v>
                </c:pt>
                <c:pt idx="187">
                  <c:v>-608234820.08881998</c:v>
                </c:pt>
                <c:pt idx="188">
                  <c:v>-610551980.66544402</c:v>
                </c:pt>
                <c:pt idx="189">
                  <c:v>-611936141.71061504</c:v>
                </c:pt>
                <c:pt idx="190">
                  <c:v>-613432473.40685999</c:v>
                </c:pt>
                <c:pt idx="191">
                  <c:v>-615578279.370103</c:v>
                </c:pt>
                <c:pt idx="192">
                  <c:v>-616890242.178532</c:v>
                </c:pt>
                <c:pt idx="193">
                  <c:v>-619035428.41442096</c:v>
                </c:pt>
                <c:pt idx="194">
                  <c:v>-621035598.44947302</c:v>
                </c:pt>
                <c:pt idx="195">
                  <c:v>-624694468.74751997</c:v>
                </c:pt>
                <c:pt idx="196">
                  <c:v>-627169659.79941595</c:v>
                </c:pt>
                <c:pt idx="197">
                  <c:v>-629349240.90345204</c:v>
                </c:pt>
                <c:pt idx="198">
                  <c:v>-629685133.12932301</c:v>
                </c:pt>
                <c:pt idx="199">
                  <c:v>-629759500.41180396</c:v>
                </c:pt>
                <c:pt idx="200">
                  <c:v>-629432594.232566</c:v>
                </c:pt>
                <c:pt idx="201">
                  <c:v>-630523314.375615</c:v>
                </c:pt>
                <c:pt idx="202">
                  <c:v>-631117632.90810597</c:v>
                </c:pt>
                <c:pt idx="203">
                  <c:v>-631337326.25510097</c:v>
                </c:pt>
                <c:pt idx="204">
                  <c:v>-631140252.95652699</c:v>
                </c:pt>
                <c:pt idx="205">
                  <c:v>-630697147.89841402</c:v>
                </c:pt>
                <c:pt idx="206">
                  <c:v>-630098491.27444398</c:v>
                </c:pt>
                <c:pt idx="207">
                  <c:v>-629890882.61085296</c:v>
                </c:pt>
                <c:pt idx="208">
                  <c:v>-630227084.70039999</c:v>
                </c:pt>
                <c:pt idx="209">
                  <c:v>-631075491.44803405</c:v>
                </c:pt>
                <c:pt idx="210">
                  <c:v>-631018786.39514196</c:v>
                </c:pt>
                <c:pt idx="211">
                  <c:v>-632250494.51122701</c:v>
                </c:pt>
                <c:pt idx="212">
                  <c:v>-634102239.84499502</c:v>
                </c:pt>
                <c:pt idx="213">
                  <c:v>-636936872.76221395</c:v>
                </c:pt>
                <c:pt idx="214">
                  <c:v>-638726955.22425795</c:v>
                </c:pt>
                <c:pt idx="215">
                  <c:v>-639904437.19686794</c:v>
                </c:pt>
                <c:pt idx="216">
                  <c:v>-640573742.73919404</c:v>
                </c:pt>
                <c:pt idx="217">
                  <c:v>-642311768.10350096</c:v>
                </c:pt>
                <c:pt idx="218">
                  <c:v>-645025244.32301295</c:v>
                </c:pt>
                <c:pt idx="219">
                  <c:v>-648183684.78269994</c:v>
                </c:pt>
                <c:pt idx="220">
                  <c:v>-650091515.44200504</c:v>
                </c:pt>
                <c:pt idx="221">
                  <c:v>-651000035.74297702</c:v>
                </c:pt>
                <c:pt idx="222">
                  <c:v>-652245997.58820403</c:v>
                </c:pt>
                <c:pt idx="223">
                  <c:v>-654038868.82334101</c:v>
                </c:pt>
                <c:pt idx="224">
                  <c:v>-656635216.57294595</c:v>
                </c:pt>
                <c:pt idx="225">
                  <c:v>-658430566.71749902</c:v>
                </c:pt>
                <c:pt idx="226">
                  <c:v>-660141943.80558395</c:v>
                </c:pt>
                <c:pt idx="227">
                  <c:v>-661951237.81560194</c:v>
                </c:pt>
                <c:pt idx="228">
                  <c:v>-664259102.48191702</c:v>
                </c:pt>
                <c:pt idx="229">
                  <c:v>-667444191.21782696</c:v>
                </c:pt>
                <c:pt idx="230">
                  <c:v>-670400290.69643199</c:v>
                </c:pt>
                <c:pt idx="231">
                  <c:v>-673635577.34801602</c:v>
                </c:pt>
                <c:pt idx="232">
                  <c:v>-678150910.84929705</c:v>
                </c:pt>
                <c:pt idx="233">
                  <c:v>-683584680.28921402</c:v>
                </c:pt>
                <c:pt idx="234">
                  <c:v>-689084450.69233298</c:v>
                </c:pt>
                <c:pt idx="235">
                  <c:v>-693668883.79358697</c:v>
                </c:pt>
                <c:pt idx="236">
                  <c:v>-698923242.16452003</c:v>
                </c:pt>
                <c:pt idx="237">
                  <c:v>-704696312.33075404</c:v>
                </c:pt>
                <c:pt idx="238">
                  <c:v>-711319958.290362</c:v>
                </c:pt>
                <c:pt idx="239">
                  <c:v>-717678980.66980898</c:v>
                </c:pt>
                <c:pt idx="240">
                  <c:v>-724653702.17545998</c:v>
                </c:pt>
                <c:pt idx="241">
                  <c:v>-732034345.09798503</c:v>
                </c:pt>
                <c:pt idx="242">
                  <c:v>-740095758.51888394</c:v>
                </c:pt>
                <c:pt idx="243">
                  <c:v>-749118988.79319894</c:v>
                </c:pt>
                <c:pt idx="244">
                  <c:v>-758811834.47351694</c:v>
                </c:pt>
                <c:pt idx="245">
                  <c:v>-767943517.03478301</c:v>
                </c:pt>
                <c:pt idx="246">
                  <c:v>-777366471.45243204</c:v>
                </c:pt>
                <c:pt idx="247">
                  <c:v>-785942878.30451</c:v>
                </c:pt>
                <c:pt idx="248">
                  <c:v>-795927925.43224001</c:v>
                </c:pt>
                <c:pt idx="249">
                  <c:v>-804498135.01077795</c:v>
                </c:pt>
                <c:pt idx="250">
                  <c:v>-814033879.80685496</c:v>
                </c:pt>
                <c:pt idx="251">
                  <c:v>-822905586.74311602</c:v>
                </c:pt>
                <c:pt idx="252">
                  <c:v>-832651419.11220205</c:v>
                </c:pt>
                <c:pt idx="253">
                  <c:v>-841737551.71294796</c:v>
                </c:pt>
                <c:pt idx="254">
                  <c:v>-850270887.51392305</c:v>
                </c:pt>
                <c:pt idx="255">
                  <c:v>-858732644.80550897</c:v>
                </c:pt>
                <c:pt idx="256">
                  <c:v>-865936665.43214202</c:v>
                </c:pt>
                <c:pt idx="257">
                  <c:v>-873697201.22267199</c:v>
                </c:pt>
                <c:pt idx="258">
                  <c:v>-880079773.24157095</c:v>
                </c:pt>
                <c:pt idx="259">
                  <c:v>-886275807.32691503</c:v>
                </c:pt>
                <c:pt idx="260">
                  <c:v>-891641096.89421499</c:v>
                </c:pt>
                <c:pt idx="261">
                  <c:v>-896294009.86808598</c:v>
                </c:pt>
                <c:pt idx="262">
                  <c:v>-902270660.47011101</c:v>
                </c:pt>
                <c:pt idx="263">
                  <c:v>-907024898.86636198</c:v>
                </c:pt>
                <c:pt idx="264">
                  <c:v>-911056845.03152001</c:v>
                </c:pt>
                <c:pt idx="265">
                  <c:v>-913694404.65016496</c:v>
                </c:pt>
                <c:pt idx="266">
                  <c:v>-915802097.38113701</c:v>
                </c:pt>
                <c:pt idx="267">
                  <c:v>-919835592.86468005</c:v>
                </c:pt>
                <c:pt idx="268">
                  <c:v>-920887270.18442595</c:v>
                </c:pt>
                <c:pt idx="269">
                  <c:v>-920427122.62407804</c:v>
                </c:pt>
                <c:pt idx="270">
                  <c:v>-917760745.68347001</c:v>
                </c:pt>
                <c:pt idx="271">
                  <c:v>-915217694.48631001</c:v>
                </c:pt>
                <c:pt idx="272">
                  <c:v>-912908590.36528695</c:v>
                </c:pt>
                <c:pt idx="273">
                  <c:v>-908687317.49348104</c:v>
                </c:pt>
                <c:pt idx="274">
                  <c:v>-903203660.00156605</c:v>
                </c:pt>
                <c:pt idx="275">
                  <c:v>-896002428.14802599</c:v>
                </c:pt>
                <c:pt idx="276">
                  <c:v>-887350104.69508302</c:v>
                </c:pt>
                <c:pt idx="277">
                  <c:v>-877937685.642452</c:v>
                </c:pt>
                <c:pt idx="278">
                  <c:v>-865290289.80191505</c:v>
                </c:pt>
                <c:pt idx="279">
                  <c:v>-850560919.91559696</c:v>
                </c:pt>
                <c:pt idx="280">
                  <c:v>-833049284.07347298</c:v>
                </c:pt>
                <c:pt idx="281">
                  <c:v>-814554140.92054296</c:v>
                </c:pt>
                <c:pt idx="282">
                  <c:v>-796747204.99423504</c:v>
                </c:pt>
                <c:pt idx="283">
                  <c:v>-779070101.94859195</c:v>
                </c:pt>
                <c:pt idx="284">
                  <c:v>-758567042.16868496</c:v>
                </c:pt>
                <c:pt idx="285">
                  <c:v>-731172304.34856296</c:v>
                </c:pt>
                <c:pt idx="286">
                  <c:v>-697273218.084481</c:v>
                </c:pt>
                <c:pt idx="287">
                  <c:v>-660618824.00449097</c:v>
                </c:pt>
                <c:pt idx="288">
                  <c:v>-629293775.305269</c:v>
                </c:pt>
                <c:pt idx="289">
                  <c:v>-603111843.91693497</c:v>
                </c:pt>
                <c:pt idx="290">
                  <c:v>-582068691.74801302</c:v>
                </c:pt>
                <c:pt idx="291">
                  <c:v>-561051877.99163604</c:v>
                </c:pt>
                <c:pt idx="292">
                  <c:v>-541101305.14782405</c:v>
                </c:pt>
                <c:pt idx="293">
                  <c:v>-520821347.21535999</c:v>
                </c:pt>
                <c:pt idx="294">
                  <c:v>-496394483.69356799</c:v>
                </c:pt>
                <c:pt idx="295">
                  <c:v>-467449497.897403</c:v>
                </c:pt>
                <c:pt idx="296">
                  <c:v>-432716568.47850603</c:v>
                </c:pt>
                <c:pt idx="297">
                  <c:v>-396291783.38317603</c:v>
                </c:pt>
                <c:pt idx="298">
                  <c:v>-357503358.15967</c:v>
                </c:pt>
                <c:pt idx="299">
                  <c:v>-318547296.68690401</c:v>
                </c:pt>
                <c:pt idx="300">
                  <c:v>-278151918.43446201</c:v>
                </c:pt>
                <c:pt idx="301">
                  <c:v>-238072291.268886</c:v>
                </c:pt>
                <c:pt idx="302">
                  <c:v>-196932930.327961</c:v>
                </c:pt>
                <c:pt idx="303">
                  <c:v>-145831235.26682901</c:v>
                </c:pt>
                <c:pt idx="304">
                  <c:v>-84869894.908048794</c:v>
                </c:pt>
                <c:pt idx="305">
                  <c:v>-13608097.184716299</c:v>
                </c:pt>
                <c:pt idx="306">
                  <c:v>48220334.701420397</c:v>
                </c:pt>
                <c:pt idx="307">
                  <c:v>99659874.129588395</c:v>
                </c:pt>
                <c:pt idx="308">
                  <c:v>136771967.84687901</c:v>
                </c:pt>
                <c:pt idx="309">
                  <c:v>171000439.199615</c:v>
                </c:pt>
                <c:pt idx="310">
                  <c:v>207780328.068791</c:v>
                </c:pt>
                <c:pt idx="311">
                  <c:v>244123928.88074699</c:v>
                </c:pt>
                <c:pt idx="312">
                  <c:v>284404037.84534401</c:v>
                </c:pt>
                <c:pt idx="313">
                  <c:v>326808572.17947</c:v>
                </c:pt>
                <c:pt idx="314">
                  <c:v>374028388.05421698</c:v>
                </c:pt>
                <c:pt idx="315">
                  <c:v>421025721.80887598</c:v>
                </c:pt>
                <c:pt idx="316">
                  <c:v>467300453.46876502</c:v>
                </c:pt>
                <c:pt idx="317">
                  <c:v>512276546.458336</c:v>
                </c:pt>
                <c:pt idx="318">
                  <c:v>555048888.97706497</c:v>
                </c:pt>
                <c:pt idx="319">
                  <c:v>593401645.87070596</c:v>
                </c:pt>
                <c:pt idx="320">
                  <c:v>636956704.03754306</c:v>
                </c:pt>
                <c:pt idx="321">
                  <c:v>686688894.60542595</c:v>
                </c:pt>
                <c:pt idx="322">
                  <c:v>738449142.93929195</c:v>
                </c:pt>
                <c:pt idx="323">
                  <c:v>780825479.67881095</c:v>
                </c:pt>
                <c:pt idx="324">
                  <c:v>811472856.51642895</c:v>
                </c:pt>
                <c:pt idx="325">
                  <c:v>836831170.25128901</c:v>
                </c:pt>
                <c:pt idx="326">
                  <c:v>856740841.08973706</c:v>
                </c:pt>
                <c:pt idx="327">
                  <c:v>877009334.06615198</c:v>
                </c:pt>
                <c:pt idx="328">
                  <c:v>895515632.31145501</c:v>
                </c:pt>
                <c:pt idx="329">
                  <c:v>918446783.86435401</c:v>
                </c:pt>
                <c:pt idx="330">
                  <c:v>939675544.37580097</c:v>
                </c:pt>
                <c:pt idx="331">
                  <c:v>958845260.75356603</c:v>
                </c:pt>
                <c:pt idx="332">
                  <c:v>973334486.29020703</c:v>
                </c:pt>
                <c:pt idx="333">
                  <c:v>988926826.51697695</c:v>
                </c:pt>
                <c:pt idx="334">
                  <c:v>1005166781.82868</c:v>
                </c:pt>
                <c:pt idx="335">
                  <c:v>1019426708.2443399</c:v>
                </c:pt>
                <c:pt idx="336">
                  <c:v>1028434445.33481</c:v>
                </c:pt>
                <c:pt idx="337">
                  <c:v>1037005274.6407</c:v>
                </c:pt>
                <c:pt idx="338">
                  <c:v>1045913855.35452</c:v>
                </c:pt>
                <c:pt idx="339">
                  <c:v>1056690914.04067</c:v>
                </c:pt>
                <c:pt idx="340">
                  <c:v>1062702269.3745199</c:v>
                </c:pt>
                <c:pt idx="341">
                  <c:v>1066807963.09481</c:v>
                </c:pt>
                <c:pt idx="342">
                  <c:v>1067105432.22473</c:v>
                </c:pt>
                <c:pt idx="343">
                  <c:v>1067768540.49351</c:v>
                </c:pt>
                <c:pt idx="344">
                  <c:v>1064976668.76372</c:v>
                </c:pt>
                <c:pt idx="345">
                  <c:v>1061360559.6531</c:v>
                </c:pt>
                <c:pt idx="346">
                  <c:v>1060917454.59499</c:v>
                </c:pt>
                <c:pt idx="347">
                  <c:v>1060917454.59499</c:v>
                </c:pt>
                <c:pt idx="348">
                  <c:v>1059303064.8378</c:v>
                </c:pt>
                <c:pt idx="349">
                  <c:v>1051655629.28938</c:v>
                </c:pt>
                <c:pt idx="350">
                  <c:v>1040252645.97568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'MRE graph SDS'!$F$1</c:f>
              <c:strCache>
                <c:ptCount val="1"/>
                <c:pt idx="0">
                  <c:v>40mM SDS</c:v>
                </c:pt>
              </c:strCache>
            </c:strRef>
          </c:tx>
          <c:marker>
            <c:symbol val="none"/>
          </c:marker>
          <c:xVal>
            <c:numRef>
              <c:f>'MRE graph SDS'!$A$2:$A$352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'MRE graph SDS'!$F$2:$F$352</c:f>
              <c:numCache>
                <c:formatCode>General</c:formatCode>
                <c:ptCount val="351"/>
                <c:pt idx="1">
                  <c:v>13330645.2483282</c:v>
                </c:pt>
                <c:pt idx="2">
                  <c:v>13128304.267245499</c:v>
                </c:pt>
                <c:pt idx="3">
                  <c:v>13128304.267245499</c:v>
                </c:pt>
                <c:pt idx="4">
                  <c:v>12633049.152292199</c:v>
                </c:pt>
                <c:pt idx="5">
                  <c:v>12664500.315508001</c:v>
                </c:pt>
                <c:pt idx="6">
                  <c:v>12664500.315508001</c:v>
                </c:pt>
                <c:pt idx="7">
                  <c:v>13062551.1949855</c:v>
                </c:pt>
                <c:pt idx="8">
                  <c:v>13002220.737073099</c:v>
                </c:pt>
                <c:pt idx="9">
                  <c:v>13002220.737073099</c:v>
                </c:pt>
                <c:pt idx="10">
                  <c:v>11551191.1104054</c:v>
                </c:pt>
                <c:pt idx="11">
                  <c:v>10859699.328806501</c:v>
                </c:pt>
                <c:pt idx="12">
                  <c:v>10859699.328806501</c:v>
                </c:pt>
                <c:pt idx="13">
                  <c:v>9586013.9803976491</c:v>
                </c:pt>
                <c:pt idx="14">
                  <c:v>8504518.4790129196</c:v>
                </c:pt>
                <c:pt idx="15">
                  <c:v>8504518.4790129196</c:v>
                </c:pt>
                <c:pt idx="16">
                  <c:v>8146880.0202900805</c:v>
                </c:pt>
                <c:pt idx="17">
                  <c:v>8112872.4817390405</c:v>
                </c:pt>
                <c:pt idx="18">
                  <c:v>8112872.4817390405</c:v>
                </c:pt>
                <c:pt idx="19">
                  <c:v>6840091.9352670796</c:v>
                </c:pt>
                <c:pt idx="20">
                  <c:v>6659187.3233594298</c:v>
                </c:pt>
                <c:pt idx="21">
                  <c:v>6659187.3233594298</c:v>
                </c:pt>
                <c:pt idx="22">
                  <c:v>7045581.1313081104</c:v>
                </c:pt>
                <c:pt idx="23">
                  <c:v>7435708.7965646796</c:v>
                </c:pt>
                <c:pt idx="24">
                  <c:v>7435708.7965646796</c:v>
                </c:pt>
                <c:pt idx="25">
                  <c:v>8835790.6374596097</c:v>
                </c:pt>
                <c:pt idx="26">
                  <c:v>9814144.9153172597</c:v>
                </c:pt>
                <c:pt idx="27">
                  <c:v>9814144.9153172597</c:v>
                </c:pt>
                <c:pt idx="28">
                  <c:v>10168814.880014401</c:v>
                </c:pt>
                <c:pt idx="29">
                  <c:v>9430388.0472598709</c:v>
                </c:pt>
                <c:pt idx="30">
                  <c:v>9430388.0472598709</c:v>
                </c:pt>
                <c:pt idx="31">
                  <c:v>10191952.4007762</c:v>
                </c:pt>
                <c:pt idx="32">
                  <c:v>11755515.219021</c:v>
                </c:pt>
                <c:pt idx="33">
                  <c:v>11755515.219021</c:v>
                </c:pt>
                <c:pt idx="34">
                  <c:v>13801607.0510044</c:v>
                </c:pt>
                <c:pt idx="35">
                  <c:v>13412542.21816</c:v>
                </c:pt>
                <c:pt idx="36">
                  <c:v>13412542.21816</c:v>
                </c:pt>
                <c:pt idx="37">
                  <c:v>11455412.247843901</c:v>
                </c:pt>
                <c:pt idx="38">
                  <c:v>10915040.981519099</c:v>
                </c:pt>
                <c:pt idx="39">
                  <c:v>10915040.981519099</c:v>
                </c:pt>
                <c:pt idx="40">
                  <c:v>9922485.6513444409</c:v>
                </c:pt>
                <c:pt idx="41">
                  <c:v>9886386.5329736397</c:v>
                </c:pt>
                <c:pt idx="42">
                  <c:v>9886386.5329736397</c:v>
                </c:pt>
                <c:pt idx="43">
                  <c:v>9443021.1893712692</c:v>
                </c:pt>
                <c:pt idx="44">
                  <c:v>8588990.4160005897</c:v>
                </c:pt>
                <c:pt idx="45">
                  <c:v>8588990.4160005897</c:v>
                </c:pt>
                <c:pt idx="46">
                  <c:v>6013964.3860104904</c:v>
                </c:pt>
                <c:pt idx="47">
                  <c:v>4508826.3640646003</c:v>
                </c:pt>
                <c:pt idx="48">
                  <c:v>4508826.3640646003</c:v>
                </c:pt>
                <c:pt idx="49">
                  <c:v>3022187.2036357601</c:v>
                </c:pt>
                <c:pt idx="50">
                  <c:v>2645238.0405621198</c:v>
                </c:pt>
                <c:pt idx="51">
                  <c:v>2645238.0405621198</c:v>
                </c:pt>
                <c:pt idx="52">
                  <c:v>961296.28243865585</c:v>
                </c:pt>
                <c:pt idx="53">
                  <c:v>-211227.87133912151</c:v>
                </c:pt>
                <c:pt idx="54">
                  <c:v>-211227.87133912151</c:v>
                </c:pt>
                <c:pt idx="55">
                  <c:v>-460508.11772339698</c:v>
                </c:pt>
                <c:pt idx="56">
                  <c:v>-1163409.0799096001</c:v>
                </c:pt>
                <c:pt idx="57">
                  <c:v>-1163409.0799096001</c:v>
                </c:pt>
                <c:pt idx="58">
                  <c:v>-3521876.4678068999</c:v>
                </c:pt>
                <c:pt idx="59">
                  <c:v>-3350655.0958055798</c:v>
                </c:pt>
                <c:pt idx="60">
                  <c:v>-3350655.0958055798</c:v>
                </c:pt>
                <c:pt idx="61">
                  <c:v>-4204912.0696604699</c:v>
                </c:pt>
                <c:pt idx="62">
                  <c:v>-5520109.8548773099</c:v>
                </c:pt>
                <c:pt idx="63">
                  <c:v>-5520109.8548773099</c:v>
                </c:pt>
                <c:pt idx="64">
                  <c:v>-7550262.2993157599</c:v>
                </c:pt>
                <c:pt idx="65">
                  <c:v>-7917311.3179091699</c:v>
                </c:pt>
                <c:pt idx="66">
                  <c:v>-7917311.3179091699</c:v>
                </c:pt>
                <c:pt idx="67">
                  <c:v>-8338509.0140588004</c:v>
                </c:pt>
                <c:pt idx="68">
                  <c:v>-9639127.7132726591</c:v>
                </c:pt>
                <c:pt idx="69">
                  <c:v>-9639127.7132726591</c:v>
                </c:pt>
                <c:pt idx="70">
                  <c:v>-11827000.769305401</c:v>
                </c:pt>
                <c:pt idx="71">
                  <c:v>-12460919.8797173</c:v>
                </c:pt>
                <c:pt idx="72">
                  <c:v>-12460919.8797173</c:v>
                </c:pt>
                <c:pt idx="73">
                  <c:v>-15114902.2732444</c:v>
                </c:pt>
                <c:pt idx="74">
                  <c:v>-15477070.9389251</c:v>
                </c:pt>
                <c:pt idx="75">
                  <c:v>-15477070.9389251</c:v>
                </c:pt>
                <c:pt idx="76">
                  <c:v>-17706230.231281701</c:v>
                </c:pt>
                <c:pt idx="77">
                  <c:v>-19926434.463373002</c:v>
                </c:pt>
                <c:pt idx="78">
                  <c:v>-19926434.463373002</c:v>
                </c:pt>
                <c:pt idx="79">
                  <c:v>-24327273.3360021</c:v>
                </c:pt>
                <c:pt idx="80">
                  <c:v>-27753683.903561201</c:v>
                </c:pt>
                <c:pt idx="81">
                  <c:v>-27753683.903561201</c:v>
                </c:pt>
                <c:pt idx="82">
                  <c:v>-35251083.459580399</c:v>
                </c:pt>
                <c:pt idx="83">
                  <c:v>-39128407.649913698</c:v>
                </c:pt>
                <c:pt idx="84">
                  <c:v>-39128407.649913698</c:v>
                </c:pt>
                <c:pt idx="85">
                  <c:v>-46500188.471276</c:v>
                </c:pt>
                <c:pt idx="86">
                  <c:v>-50016831.341578297</c:v>
                </c:pt>
                <c:pt idx="87">
                  <c:v>-50016831.341578297</c:v>
                </c:pt>
                <c:pt idx="88">
                  <c:v>-57810615.504650399</c:v>
                </c:pt>
                <c:pt idx="89">
                  <c:v>-60692843.482657596</c:v>
                </c:pt>
                <c:pt idx="90">
                  <c:v>-60692843.482657596</c:v>
                </c:pt>
                <c:pt idx="91">
                  <c:v>-65102358.538242899</c:v>
                </c:pt>
                <c:pt idx="92">
                  <c:v>-68209485.573018596</c:v>
                </c:pt>
                <c:pt idx="93">
                  <c:v>-68209485.573018596</c:v>
                </c:pt>
                <c:pt idx="94">
                  <c:v>-75528837.460232005</c:v>
                </c:pt>
                <c:pt idx="95">
                  <c:v>-77998017.156794801</c:v>
                </c:pt>
                <c:pt idx="96">
                  <c:v>-77998017.156794801</c:v>
                </c:pt>
                <c:pt idx="97">
                  <c:v>-82755199.257976994</c:v>
                </c:pt>
                <c:pt idx="98">
                  <c:v>-85891732.355700299</c:v>
                </c:pt>
                <c:pt idx="99">
                  <c:v>-85891732.355700299</c:v>
                </c:pt>
                <c:pt idx="100">
                  <c:v>-93272654.155534104</c:v>
                </c:pt>
                <c:pt idx="101">
                  <c:v>-98595833.249129206</c:v>
                </c:pt>
                <c:pt idx="102">
                  <c:v>-98595833.249129206</c:v>
                </c:pt>
                <c:pt idx="103">
                  <c:v>-110603360.59665599</c:v>
                </c:pt>
                <c:pt idx="104">
                  <c:v>-115843465.238447</c:v>
                </c:pt>
                <c:pt idx="105">
                  <c:v>-115843465.238447</c:v>
                </c:pt>
                <c:pt idx="106">
                  <c:v>-123711213.86122</c:v>
                </c:pt>
                <c:pt idx="107">
                  <c:v>-128384887.70145001</c:v>
                </c:pt>
                <c:pt idx="108">
                  <c:v>-128384887.70145001</c:v>
                </c:pt>
                <c:pt idx="109">
                  <c:v>-140078523.144173</c:v>
                </c:pt>
                <c:pt idx="110">
                  <c:v>-145487503.48993</c:v>
                </c:pt>
                <c:pt idx="111">
                  <c:v>-145487503.48993</c:v>
                </c:pt>
                <c:pt idx="112">
                  <c:v>-155610749.81760499</c:v>
                </c:pt>
                <c:pt idx="113">
                  <c:v>-161039251.57501301</c:v>
                </c:pt>
                <c:pt idx="114">
                  <c:v>-161039251.57501301</c:v>
                </c:pt>
                <c:pt idx="115">
                  <c:v>-172230288.13363799</c:v>
                </c:pt>
                <c:pt idx="116">
                  <c:v>-177794820.04525101</c:v>
                </c:pt>
                <c:pt idx="117">
                  <c:v>-177794820.04525101</c:v>
                </c:pt>
                <c:pt idx="118">
                  <c:v>-190175423.25988901</c:v>
                </c:pt>
                <c:pt idx="119">
                  <c:v>-196628954.06082201</c:v>
                </c:pt>
                <c:pt idx="120">
                  <c:v>-196628954.06082201</c:v>
                </c:pt>
                <c:pt idx="121">
                  <c:v>-209287195.130054</c:v>
                </c:pt>
                <c:pt idx="122">
                  <c:v>-215326748.058512</c:v>
                </c:pt>
                <c:pt idx="123">
                  <c:v>-215326748.058512</c:v>
                </c:pt>
                <c:pt idx="124">
                  <c:v>-228046032.27211401</c:v>
                </c:pt>
                <c:pt idx="125">
                  <c:v>-234738158.10433799</c:v>
                </c:pt>
                <c:pt idx="126">
                  <c:v>-234738158.10433799</c:v>
                </c:pt>
                <c:pt idx="127">
                  <c:v>-249204453.728881</c:v>
                </c:pt>
                <c:pt idx="128">
                  <c:v>-257268965.78654999</c:v>
                </c:pt>
                <c:pt idx="129">
                  <c:v>-257268965.78654999</c:v>
                </c:pt>
                <c:pt idx="130">
                  <c:v>-272399299.27091002</c:v>
                </c:pt>
                <c:pt idx="131">
                  <c:v>-279813717.33422703</c:v>
                </c:pt>
                <c:pt idx="132">
                  <c:v>-279813717.33422703</c:v>
                </c:pt>
                <c:pt idx="133">
                  <c:v>-296361677.14087301</c:v>
                </c:pt>
                <c:pt idx="134">
                  <c:v>-305541388.57207501</c:v>
                </c:pt>
                <c:pt idx="135">
                  <c:v>-305541388.57207501</c:v>
                </c:pt>
                <c:pt idx="136">
                  <c:v>-321734244.60487598</c:v>
                </c:pt>
                <c:pt idx="137">
                  <c:v>-329071816.47629702</c:v>
                </c:pt>
                <c:pt idx="138">
                  <c:v>-329071816.47629702</c:v>
                </c:pt>
                <c:pt idx="139">
                  <c:v>-343715354.12408501</c:v>
                </c:pt>
                <c:pt idx="140">
                  <c:v>-350616018.21093303</c:v>
                </c:pt>
                <c:pt idx="141">
                  <c:v>-350616018.21093303</c:v>
                </c:pt>
                <c:pt idx="142">
                  <c:v>-365258936.13136703</c:v>
                </c:pt>
                <c:pt idx="143">
                  <c:v>-373584973.13242602</c:v>
                </c:pt>
                <c:pt idx="144">
                  <c:v>-373584973.13242602</c:v>
                </c:pt>
                <c:pt idx="145">
                  <c:v>-390390429.654661</c:v>
                </c:pt>
                <c:pt idx="146">
                  <c:v>-397716226.706357</c:v>
                </c:pt>
                <c:pt idx="147">
                  <c:v>-397716226.706357</c:v>
                </c:pt>
                <c:pt idx="148">
                  <c:v>-411121549.100842</c:v>
                </c:pt>
                <c:pt idx="149">
                  <c:v>-417702124.00934601</c:v>
                </c:pt>
                <c:pt idx="150">
                  <c:v>-417702124.00934601</c:v>
                </c:pt>
                <c:pt idx="151">
                  <c:v>-431443028.76602602</c:v>
                </c:pt>
                <c:pt idx="152">
                  <c:v>-438495835.91828197</c:v>
                </c:pt>
                <c:pt idx="153">
                  <c:v>-438495835.91828197</c:v>
                </c:pt>
                <c:pt idx="154">
                  <c:v>-454335137.49562299</c:v>
                </c:pt>
                <c:pt idx="155">
                  <c:v>-462832838.97374201</c:v>
                </c:pt>
                <c:pt idx="156">
                  <c:v>-462832838.97374201</c:v>
                </c:pt>
                <c:pt idx="157">
                  <c:v>-478915383.53753</c:v>
                </c:pt>
                <c:pt idx="158">
                  <c:v>-486401380.11023498</c:v>
                </c:pt>
                <c:pt idx="159">
                  <c:v>-486401380.11023498</c:v>
                </c:pt>
                <c:pt idx="160">
                  <c:v>-502464093.39869499</c:v>
                </c:pt>
                <c:pt idx="161">
                  <c:v>-510005555.56958401</c:v>
                </c:pt>
                <c:pt idx="162">
                  <c:v>-510005555.56958401</c:v>
                </c:pt>
                <c:pt idx="163">
                  <c:v>-523331242.99908</c:v>
                </c:pt>
                <c:pt idx="164">
                  <c:v>-529585841.31937701</c:v>
                </c:pt>
                <c:pt idx="165">
                  <c:v>-529585841.31937701</c:v>
                </c:pt>
                <c:pt idx="166">
                  <c:v>-540373125.506868</c:v>
                </c:pt>
                <c:pt idx="167">
                  <c:v>-544865219.23237503</c:v>
                </c:pt>
                <c:pt idx="168">
                  <c:v>-544865219.23237503</c:v>
                </c:pt>
                <c:pt idx="169">
                  <c:v>-551454780.18751204</c:v>
                </c:pt>
                <c:pt idx="170">
                  <c:v>-556148595.16674697</c:v>
                </c:pt>
                <c:pt idx="171">
                  <c:v>-556148595.16674697</c:v>
                </c:pt>
                <c:pt idx="172">
                  <c:v>-566340631.23071599</c:v>
                </c:pt>
                <c:pt idx="173">
                  <c:v>-569795301.36561704</c:v>
                </c:pt>
                <c:pt idx="174">
                  <c:v>-569795301.36561704</c:v>
                </c:pt>
                <c:pt idx="175">
                  <c:v>-578266354.56751394</c:v>
                </c:pt>
                <c:pt idx="176">
                  <c:v>-582543402.90118098</c:v>
                </c:pt>
                <c:pt idx="177">
                  <c:v>-582543402.90118098</c:v>
                </c:pt>
                <c:pt idx="178">
                  <c:v>-589480321.03823805</c:v>
                </c:pt>
                <c:pt idx="179">
                  <c:v>-593989457.26597905</c:v>
                </c:pt>
                <c:pt idx="180">
                  <c:v>-593989457.26597905</c:v>
                </c:pt>
                <c:pt idx="181">
                  <c:v>-602360424.50020397</c:v>
                </c:pt>
                <c:pt idx="182">
                  <c:v>-604916799.83547497</c:v>
                </c:pt>
                <c:pt idx="183">
                  <c:v>-604916799.83547497</c:v>
                </c:pt>
                <c:pt idx="184">
                  <c:v>-609653995.729491</c:v>
                </c:pt>
                <c:pt idx="185">
                  <c:v>-612167300.013659</c:v>
                </c:pt>
                <c:pt idx="186">
                  <c:v>-612167300.013659</c:v>
                </c:pt>
                <c:pt idx="187">
                  <c:v>-617511208.98724604</c:v>
                </c:pt>
                <c:pt idx="188">
                  <c:v>-619696057.77379096</c:v>
                </c:pt>
                <c:pt idx="189">
                  <c:v>-619696057.77379096</c:v>
                </c:pt>
                <c:pt idx="190">
                  <c:v>-624137953.58362305</c:v>
                </c:pt>
                <c:pt idx="191">
                  <c:v>-626153616.80252504</c:v>
                </c:pt>
                <c:pt idx="192">
                  <c:v>-626153616.80252504</c:v>
                </c:pt>
                <c:pt idx="193">
                  <c:v>-628408804.643749</c:v>
                </c:pt>
                <c:pt idx="194">
                  <c:v>-629690710.67551005</c:v>
                </c:pt>
                <c:pt idx="195">
                  <c:v>-629690710.67551005</c:v>
                </c:pt>
                <c:pt idx="196">
                  <c:v>-633174817.85972595</c:v>
                </c:pt>
                <c:pt idx="197">
                  <c:v>-633975505.60110104</c:v>
                </c:pt>
                <c:pt idx="198">
                  <c:v>-633975505.60110104</c:v>
                </c:pt>
                <c:pt idx="199">
                  <c:v>-633262199.416641</c:v>
                </c:pt>
                <c:pt idx="200">
                  <c:v>-633455244.487414</c:v>
                </c:pt>
                <c:pt idx="201">
                  <c:v>-633455244.487414</c:v>
                </c:pt>
                <c:pt idx="202">
                  <c:v>-633612655.23533106</c:v>
                </c:pt>
                <c:pt idx="203">
                  <c:v>-633783390.12135899</c:v>
                </c:pt>
                <c:pt idx="204">
                  <c:v>-633783390.12135899</c:v>
                </c:pt>
                <c:pt idx="205">
                  <c:v>-634933913.95406997</c:v>
                </c:pt>
                <c:pt idx="206">
                  <c:v>-635481133.20765603</c:v>
                </c:pt>
                <c:pt idx="207">
                  <c:v>-635481133.20765603</c:v>
                </c:pt>
                <c:pt idx="208">
                  <c:v>-636121621.42802095</c:v>
                </c:pt>
                <c:pt idx="209">
                  <c:v>-635804630.88644695</c:v>
                </c:pt>
                <c:pt idx="210">
                  <c:v>-635804630.88644695</c:v>
                </c:pt>
                <c:pt idx="211">
                  <c:v>-637610516.39601803</c:v>
                </c:pt>
                <c:pt idx="212">
                  <c:v>-640092524.44880903</c:v>
                </c:pt>
                <c:pt idx="213">
                  <c:v>-640092524.44880903</c:v>
                </c:pt>
                <c:pt idx="214">
                  <c:v>-643268627.13808501</c:v>
                </c:pt>
                <c:pt idx="215">
                  <c:v>-643789817.84280396</c:v>
                </c:pt>
                <c:pt idx="216">
                  <c:v>-643789817.84280396</c:v>
                </c:pt>
                <c:pt idx="217">
                  <c:v>-645743818.18998206</c:v>
                </c:pt>
                <c:pt idx="218">
                  <c:v>-646969638.89620399</c:v>
                </c:pt>
                <c:pt idx="219">
                  <c:v>-646969638.89620399</c:v>
                </c:pt>
                <c:pt idx="220">
                  <c:v>-649413223.85304701</c:v>
                </c:pt>
                <c:pt idx="221">
                  <c:v>-651304941.60114706</c:v>
                </c:pt>
                <c:pt idx="222">
                  <c:v>-651304941.60114706</c:v>
                </c:pt>
                <c:pt idx="223">
                  <c:v>-654989840.44806194</c:v>
                </c:pt>
                <c:pt idx="224">
                  <c:v>-656755443.67962301</c:v>
                </c:pt>
                <c:pt idx="225">
                  <c:v>-656755443.67962301</c:v>
                </c:pt>
                <c:pt idx="226">
                  <c:v>-661340186.64455295</c:v>
                </c:pt>
                <c:pt idx="227">
                  <c:v>-664387695.90787303</c:v>
                </c:pt>
                <c:pt idx="228">
                  <c:v>-664387695.90787303</c:v>
                </c:pt>
                <c:pt idx="229">
                  <c:v>-672151020.47149599</c:v>
                </c:pt>
                <c:pt idx="230">
                  <c:v>-676479506.17554498</c:v>
                </c:pt>
                <c:pt idx="231">
                  <c:v>-676479506.17554498</c:v>
                </c:pt>
                <c:pt idx="232">
                  <c:v>-686838558.76141906</c:v>
                </c:pt>
                <c:pt idx="233">
                  <c:v>-692919323.55891705</c:v>
                </c:pt>
                <c:pt idx="234">
                  <c:v>-692919323.55891705</c:v>
                </c:pt>
                <c:pt idx="235">
                  <c:v>-706629551.81157398</c:v>
                </c:pt>
                <c:pt idx="236">
                  <c:v>-714673922.73023796</c:v>
                </c:pt>
                <c:pt idx="237">
                  <c:v>-714673922.73023796</c:v>
                </c:pt>
                <c:pt idx="238">
                  <c:v>-730884750.856305</c:v>
                </c:pt>
                <c:pt idx="239">
                  <c:v>-737840570.67765903</c:v>
                </c:pt>
                <c:pt idx="240">
                  <c:v>-737840570.67765903</c:v>
                </c:pt>
                <c:pt idx="241">
                  <c:v>-751473023.14738798</c:v>
                </c:pt>
                <c:pt idx="242">
                  <c:v>-758980090.45012999</c:v>
                </c:pt>
                <c:pt idx="243">
                  <c:v>-758980090.45012999</c:v>
                </c:pt>
                <c:pt idx="244">
                  <c:v>-775928703.99114001</c:v>
                </c:pt>
                <c:pt idx="245">
                  <c:v>-785111514.059111</c:v>
                </c:pt>
                <c:pt idx="246">
                  <c:v>-785111514.059111</c:v>
                </c:pt>
                <c:pt idx="247">
                  <c:v>-802040296.32479405</c:v>
                </c:pt>
                <c:pt idx="248">
                  <c:v>-810631266.76969004</c:v>
                </c:pt>
                <c:pt idx="249">
                  <c:v>-810631266.76969004</c:v>
                </c:pt>
                <c:pt idx="250">
                  <c:v>-828458033.97132599</c:v>
                </c:pt>
                <c:pt idx="251">
                  <c:v>-837981074.35664594</c:v>
                </c:pt>
                <c:pt idx="252">
                  <c:v>-837981074.35664594</c:v>
                </c:pt>
                <c:pt idx="253">
                  <c:v>-858235933.33127403</c:v>
                </c:pt>
                <c:pt idx="254">
                  <c:v>-867474518.86110604</c:v>
                </c:pt>
                <c:pt idx="255">
                  <c:v>-867474518.86110604</c:v>
                </c:pt>
                <c:pt idx="256">
                  <c:v>-885205228.32287097</c:v>
                </c:pt>
                <c:pt idx="257">
                  <c:v>-893103343.58598995</c:v>
                </c:pt>
                <c:pt idx="258">
                  <c:v>-893103343.58598995</c:v>
                </c:pt>
                <c:pt idx="259">
                  <c:v>-906334212.73032296</c:v>
                </c:pt>
                <c:pt idx="260">
                  <c:v>-911763644.07876205</c:v>
                </c:pt>
                <c:pt idx="261">
                  <c:v>-911763644.07876205</c:v>
                </c:pt>
                <c:pt idx="262">
                  <c:v>-920656731.60873604</c:v>
                </c:pt>
                <c:pt idx="263">
                  <c:v>-922961497.63828194</c:v>
                </c:pt>
                <c:pt idx="264">
                  <c:v>-922961497.63828194</c:v>
                </c:pt>
                <c:pt idx="265">
                  <c:v>-925053077.45805001</c:v>
                </c:pt>
                <c:pt idx="266">
                  <c:v>-926089571.457623</c:v>
                </c:pt>
                <c:pt idx="267">
                  <c:v>-926089571.457623</c:v>
                </c:pt>
                <c:pt idx="268">
                  <c:v>-924669156.36224306</c:v>
                </c:pt>
                <c:pt idx="269">
                  <c:v>-920787494.08043206</c:v>
                </c:pt>
                <c:pt idx="270">
                  <c:v>-920787494.08043206</c:v>
                </c:pt>
                <c:pt idx="271">
                  <c:v>-909712656.40068197</c:v>
                </c:pt>
                <c:pt idx="272">
                  <c:v>-905638878.63912904</c:v>
                </c:pt>
                <c:pt idx="273">
                  <c:v>-905638878.63912904</c:v>
                </c:pt>
                <c:pt idx="274">
                  <c:v>-894698831.65887594</c:v>
                </c:pt>
                <c:pt idx="275">
                  <c:v>-886204538.68120396</c:v>
                </c:pt>
                <c:pt idx="276">
                  <c:v>-886204538.68120396</c:v>
                </c:pt>
                <c:pt idx="277">
                  <c:v>-866012891.896685</c:v>
                </c:pt>
                <c:pt idx="278">
                  <c:v>-853079182.01859701</c:v>
                </c:pt>
                <c:pt idx="279">
                  <c:v>-853079182.01859701</c:v>
                </c:pt>
                <c:pt idx="280">
                  <c:v>-821334887.76438999</c:v>
                </c:pt>
                <c:pt idx="281">
                  <c:v>-804499684.32916296</c:v>
                </c:pt>
                <c:pt idx="282">
                  <c:v>-804499684.32916296</c:v>
                </c:pt>
                <c:pt idx="283">
                  <c:v>-770606795.33861995</c:v>
                </c:pt>
                <c:pt idx="284">
                  <c:v>-747274370.32400298</c:v>
                </c:pt>
                <c:pt idx="285">
                  <c:v>-747274370.32400298</c:v>
                </c:pt>
                <c:pt idx="286">
                  <c:v>-679552114.396703</c:v>
                </c:pt>
                <c:pt idx="287">
                  <c:v>-647464181.3247</c:v>
                </c:pt>
                <c:pt idx="288">
                  <c:v>-647464181.3247</c:v>
                </c:pt>
                <c:pt idx="289">
                  <c:v>-598604566.87125599</c:v>
                </c:pt>
                <c:pt idx="290">
                  <c:v>-576830756.15196097</c:v>
                </c:pt>
                <c:pt idx="291">
                  <c:v>-576830756.15196097</c:v>
                </c:pt>
                <c:pt idx="292">
                  <c:v>-537656860.51426399</c:v>
                </c:pt>
                <c:pt idx="293">
                  <c:v>-515920543.29988599</c:v>
                </c:pt>
                <c:pt idx="294">
                  <c:v>-515920543.29988599</c:v>
                </c:pt>
                <c:pt idx="295">
                  <c:v>-455803581.46093798</c:v>
                </c:pt>
                <c:pt idx="296">
                  <c:v>-417765336.19945502</c:v>
                </c:pt>
                <c:pt idx="297">
                  <c:v>-417765336.19945502</c:v>
                </c:pt>
                <c:pt idx="298">
                  <c:v>-338144315.07525599</c:v>
                </c:pt>
                <c:pt idx="299">
                  <c:v>-296612046.99189103</c:v>
                </c:pt>
                <c:pt idx="300">
                  <c:v>-296612046.99189103</c:v>
                </c:pt>
                <c:pt idx="301">
                  <c:v>-212883163.10167</c:v>
                </c:pt>
                <c:pt idx="302">
                  <c:v>-158795838.553514</c:v>
                </c:pt>
                <c:pt idx="303">
                  <c:v>-158795838.553514</c:v>
                </c:pt>
                <c:pt idx="304">
                  <c:v>-13959606.539907999</c:v>
                </c:pt>
                <c:pt idx="305">
                  <c:v>49218188.700471804</c:v>
                </c:pt>
                <c:pt idx="306">
                  <c:v>49218188.700471804</c:v>
                </c:pt>
                <c:pt idx="307">
                  <c:v>138228017.26511401</c:v>
                </c:pt>
                <c:pt idx="308">
                  <c:v>174169415.02432001</c:v>
                </c:pt>
                <c:pt idx="309">
                  <c:v>174169415.02432001</c:v>
                </c:pt>
                <c:pt idx="310">
                  <c:v>246603148.16044399</c:v>
                </c:pt>
                <c:pt idx="311">
                  <c:v>285390024.065566</c:v>
                </c:pt>
                <c:pt idx="312">
                  <c:v>285390024.065566</c:v>
                </c:pt>
                <c:pt idx="313">
                  <c:v>369345728.16735399</c:v>
                </c:pt>
                <c:pt idx="314">
                  <c:v>410359594.31909299</c:v>
                </c:pt>
                <c:pt idx="315">
                  <c:v>410359594.31909299</c:v>
                </c:pt>
                <c:pt idx="316">
                  <c:v>493163225.269786</c:v>
                </c:pt>
                <c:pt idx="317">
                  <c:v>537826665.80926096</c:v>
                </c:pt>
                <c:pt idx="318">
                  <c:v>537826665.80926096</c:v>
                </c:pt>
                <c:pt idx="319">
                  <c:v>619630676.53794301</c:v>
                </c:pt>
                <c:pt idx="320">
                  <c:v>665716081.49118304</c:v>
                </c:pt>
                <c:pt idx="321">
                  <c:v>665716081.49118304</c:v>
                </c:pt>
                <c:pt idx="322">
                  <c:v>761986697.70808494</c:v>
                </c:pt>
                <c:pt idx="323">
                  <c:v>794226463.98181999</c:v>
                </c:pt>
                <c:pt idx="324">
                  <c:v>794226463.98181999</c:v>
                </c:pt>
                <c:pt idx="325">
                  <c:v>834456375.03074205</c:v>
                </c:pt>
                <c:pt idx="326">
                  <c:v>853182056.75936198</c:v>
                </c:pt>
                <c:pt idx="327">
                  <c:v>853182056.75936198</c:v>
                </c:pt>
                <c:pt idx="328">
                  <c:v>891829494.00983202</c:v>
                </c:pt>
                <c:pt idx="329">
                  <c:v>910584922.65144503</c:v>
                </c:pt>
                <c:pt idx="330">
                  <c:v>910584922.65144503</c:v>
                </c:pt>
                <c:pt idx="331">
                  <c:v>947456221.305336</c:v>
                </c:pt>
                <c:pt idx="332">
                  <c:v>963834065.95330799</c:v>
                </c:pt>
                <c:pt idx="333">
                  <c:v>963834065.95330799</c:v>
                </c:pt>
                <c:pt idx="334">
                  <c:v>990026842.57033598</c:v>
                </c:pt>
                <c:pt idx="335">
                  <c:v>1003598871.62305</c:v>
                </c:pt>
                <c:pt idx="336">
                  <c:v>1003598871.62305</c:v>
                </c:pt>
                <c:pt idx="337">
                  <c:v>1037739651.55519</c:v>
                </c:pt>
                <c:pt idx="338">
                  <c:v>1055008354.27455</c:v>
                </c:pt>
                <c:pt idx="339">
                  <c:v>1055008354.27455</c:v>
                </c:pt>
                <c:pt idx="340">
                  <c:v>1079115748.34535</c:v>
                </c:pt>
                <c:pt idx="341">
                  <c:v>1084674702.7107799</c:v>
                </c:pt>
                <c:pt idx="342">
                  <c:v>1084674702.7107799</c:v>
                </c:pt>
                <c:pt idx="343">
                  <c:v>1080503937.61832</c:v>
                </c:pt>
                <c:pt idx="344">
                  <c:v>1074015392.2219</c:v>
                </c:pt>
                <c:pt idx="345">
                  <c:v>1074015392.2219</c:v>
                </c:pt>
                <c:pt idx="346">
                  <c:v>1061394644.65757</c:v>
                </c:pt>
                <c:pt idx="347">
                  <c:v>1050090817.72052</c:v>
                </c:pt>
                <c:pt idx="348">
                  <c:v>1050090817.72052</c:v>
                </c:pt>
                <c:pt idx="349">
                  <c:v>1023687333.80313</c:v>
                </c:pt>
                <c:pt idx="350">
                  <c:v>1014341845.3047301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'MRE graph SDS'!$G$1</c:f>
              <c:strCache>
                <c:ptCount val="1"/>
                <c:pt idx="0">
                  <c:v>50mM SDS</c:v>
                </c:pt>
              </c:strCache>
            </c:strRef>
          </c:tx>
          <c:marker>
            <c:symbol val="none"/>
          </c:marker>
          <c:xVal>
            <c:numRef>
              <c:f>'MRE graph SDS'!$A$2:$A$352</c:f>
              <c:numCache>
                <c:formatCode>General</c:formatCode>
                <c:ptCount val="35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</c:numCache>
            </c:numRef>
          </c:xVal>
          <c:yVal>
            <c:numRef>
              <c:f>'MRE graph SDS'!$G$2:$G$352</c:f>
              <c:numCache>
                <c:formatCode>General</c:formatCode>
                <c:ptCount val="351"/>
                <c:pt idx="1">
                  <c:v>6694384.7384301499</c:v>
                </c:pt>
                <c:pt idx="2">
                  <c:v>7136402.1750375703</c:v>
                </c:pt>
                <c:pt idx="3">
                  <c:v>7458929.98051925</c:v>
                </c:pt>
                <c:pt idx="4">
                  <c:v>7200280.5720516499</c:v>
                </c:pt>
                <c:pt idx="5">
                  <c:v>6862107.7495181104</c:v>
                </c:pt>
                <c:pt idx="6">
                  <c:v>6453933.6237129197</c:v>
                </c:pt>
                <c:pt idx="7">
                  <c:v>6187057.3346209098</c:v>
                </c:pt>
                <c:pt idx="8">
                  <c:v>6003819.4492254304</c:v>
                </c:pt>
                <c:pt idx="9">
                  <c:v>6081118.0420904905</c:v>
                </c:pt>
                <c:pt idx="10">
                  <c:v>5693168.7184832599</c:v>
                </c:pt>
                <c:pt idx="11">
                  <c:v>5215588.2276662504</c:v>
                </c:pt>
                <c:pt idx="12">
                  <c:v>4366450.2017554501</c:v>
                </c:pt>
                <c:pt idx="13">
                  <c:v>4154711.0553492801</c:v>
                </c:pt>
                <c:pt idx="14">
                  <c:v>4013828.43596328</c:v>
                </c:pt>
                <c:pt idx="15">
                  <c:v>3574655.5479107499</c:v>
                </c:pt>
                <c:pt idx="16">
                  <c:v>3514613.26321796</c:v>
                </c:pt>
                <c:pt idx="17">
                  <c:v>3592912.7157597402</c:v>
                </c:pt>
                <c:pt idx="18">
                  <c:v>3908787.7480961801</c:v>
                </c:pt>
                <c:pt idx="19">
                  <c:v>3608802.5251164301</c:v>
                </c:pt>
                <c:pt idx="20">
                  <c:v>3831507.7470517298</c:v>
                </c:pt>
                <c:pt idx="21">
                  <c:v>4425733.3204395901</c:v>
                </c:pt>
                <c:pt idx="22">
                  <c:v>5522492.7065534601</c:v>
                </c:pt>
                <c:pt idx="23">
                  <c:v>5984198.8811976202</c:v>
                </c:pt>
                <c:pt idx="24">
                  <c:v>6504546.75671452</c:v>
                </c:pt>
                <c:pt idx="25">
                  <c:v>6518825.2749508005</c:v>
                </c:pt>
                <c:pt idx="26">
                  <c:v>6507939.7639776999</c:v>
                </c:pt>
                <c:pt idx="27">
                  <c:v>6733914.0477053802</c:v>
                </c:pt>
                <c:pt idx="28">
                  <c:v>7038534.83129308</c:v>
                </c:pt>
                <c:pt idx="29">
                  <c:v>7027971.5785440598</c:v>
                </c:pt>
                <c:pt idx="30">
                  <c:v>6534501.2783703599</c:v>
                </c:pt>
                <c:pt idx="31">
                  <c:v>6247081.0274930801</c:v>
                </c:pt>
                <c:pt idx="32">
                  <c:v>6852139.4350289404</c:v>
                </c:pt>
                <c:pt idx="33">
                  <c:v>6807519.0655405698</c:v>
                </c:pt>
                <c:pt idx="34">
                  <c:v>6661777.7836991698</c:v>
                </c:pt>
                <c:pt idx="35">
                  <c:v>5806935.1674947599</c:v>
                </c:pt>
                <c:pt idx="36">
                  <c:v>5811964.25497251</c:v>
                </c:pt>
                <c:pt idx="37">
                  <c:v>5878073.6704610102</c:v>
                </c:pt>
                <c:pt idx="38">
                  <c:v>5939609.4980769502</c:v>
                </c:pt>
                <c:pt idx="39">
                  <c:v>5911582.3284920696</c:v>
                </c:pt>
                <c:pt idx="40">
                  <c:v>5042296.9663025597</c:v>
                </c:pt>
                <c:pt idx="41">
                  <c:v>4524542.6497621704</c:v>
                </c:pt>
                <c:pt idx="42">
                  <c:v>3927522.1060077501</c:v>
                </c:pt>
                <c:pt idx="43">
                  <c:v>3345362.62420238</c:v>
                </c:pt>
                <c:pt idx="44">
                  <c:v>3071040.3109519901</c:v>
                </c:pt>
                <c:pt idx="45">
                  <c:v>2819492.9779612902</c:v>
                </c:pt>
                <c:pt idx="46">
                  <c:v>2969972.0754240602</c:v>
                </c:pt>
                <c:pt idx="47">
                  <c:v>2276568.43493798</c:v>
                </c:pt>
                <c:pt idx="48">
                  <c:v>2045400.8359837499</c:v>
                </c:pt>
                <c:pt idx="49">
                  <c:v>1129014.64557146</c:v>
                </c:pt>
                <c:pt idx="50">
                  <c:v>127104.5309880749</c:v>
                </c:pt>
                <c:pt idx="51">
                  <c:v>-1823530.6966579701</c:v>
                </c:pt>
                <c:pt idx="52">
                  <c:v>-3400543.1478030002</c:v>
                </c:pt>
                <c:pt idx="53">
                  <c:v>-4861881.9390045702</c:v>
                </c:pt>
                <c:pt idx="54">
                  <c:v>-6313992.98990501</c:v>
                </c:pt>
                <c:pt idx="55">
                  <c:v>-7112359.8523389399</c:v>
                </c:pt>
                <c:pt idx="56">
                  <c:v>-7181608.1868754802</c:v>
                </c:pt>
                <c:pt idx="57">
                  <c:v>-7289099.8964276696</c:v>
                </c:pt>
                <c:pt idx="58">
                  <c:v>-8148494.4100472601</c:v>
                </c:pt>
                <c:pt idx="59">
                  <c:v>-8844482.3135995306</c:v>
                </c:pt>
                <c:pt idx="60">
                  <c:v>-9656151.6236871798</c:v>
                </c:pt>
                <c:pt idx="61">
                  <c:v>-10433072.821035801</c:v>
                </c:pt>
                <c:pt idx="62">
                  <c:v>-11834933.2794367</c:v>
                </c:pt>
                <c:pt idx="63">
                  <c:v>-12989609.285419101</c:v>
                </c:pt>
                <c:pt idx="64">
                  <c:v>-13683703.921904899</c:v>
                </c:pt>
                <c:pt idx="65">
                  <c:v>-13883596.979939301</c:v>
                </c:pt>
                <c:pt idx="66">
                  <c:v>-13151915.879433099</c:v>
                </c:pt>
                <c:pt idx="67">
                  <c:v>-12445860.505015001</c:v>
                </c:pt>
                <c:pt idx="68">
                  <c:v>-12423705.2521093</c:v>
                </c:pt>
                <c:pt idx="69">
                  <c:v>-13967570.036406999</c:v>
                </c:pt>
                <c:pt idx="70">
                  <c:v>-16243425.784887999</c:v>
                </c:pt>
                <c:pt idx="71">
                  <c:v>-18220510.976002801</c:v>
                </c:pt>
                <c:pt idx="72">
                  <c:v>-19543566.9040685</c:v>
                </c:pt>
                <c:pt idx="73">
                  <c:v>-19953175.6986982</c:v>
                </c:pt>
                <c:pt idx="74">
                  <c:v>-20858256.512855001</c:v>
                </c:pt>
                <c:pt idx="75">
                  <c:v>-21530815.623789102</c:v>
                </c:pt>
                <c:pt idx="76">
                  <c:v>-23020237.360037498</c:v>
                </c:pt>
                <c:pt idx="77">
                  <c:v>-24561127.453035899</c:v>
                </c:pt>
                <c:pt idx="78">
                  <c:v>-26616546.181697201</c:v>
                </c:pt>
                <c:pt idx="79">
                  <c:v>-28927137.648370001</c:v>
                </c:pt>
                <c:pt idx="80">
                  <c:v>-31459777.425983001</c:v>
                </c:pt>
                <c:pt idx="81">
                  <c:v>-34450023.881793298</c:v>
                </c:pt>
                <c:pt idx="82">
                  <c:v>-37677439.995981403</c:v>
                </c:pt>
                <c:pt idx="83">
                  <c:v>-40291480.961543001</c:v>
                </c:pt>
                <c:pt idx="84">
                  <c:v>-43405022.174432598</c:v>
                </c:pt>
                <c:pt idx="85">
                  <c:v>-46538022.826237999</c:v>
                </c:pt>
                <c:pt idx="86">
                  <c:v>-50363073.014261</c:v>
                </c:pt>
                <c:pt idx="87">
                  <c:v>-53884580.744292296</c:v>
                </c:pt>
                <c:pt idx="88">
                  <c:v>-56618384.021015197</c:v>
                </c:pt>
                <c:pt idx="89">
                  <c:v>-59205807.696722202</c:v>
                </c:pt>
                <c:pt idx="90">
                  <c:v>-60950866.966497697</c:v>
                </c:pt>
                <c:pt idx="91">
                  <c:v>-63092489.770101003</c:v>
                </c:pt>
                <c:pt idx="92">
                  <c:v>-65342781.765229203</c:v>
                </c:pt>
                <c:pt idx="93">
                  <c:v>-68383628.959494099</c:v>
                </c:pt>
                <c:pt idx="94">
                  <c:v>-72355585.516783997</c:v>
                </c:pt>
                <c:pt idx="95">
                  <c:v>-76314032.017756596</c:v>
                </c:pt>
                <c:pt idx="96">
                  <c:v>-79578848.677758902</c:v>
                </c:pt>
                <c:pt idx="97">
                  <c:v>-82725545.304087996</c:v>
                </c:pt>
                <c:pt idx="98">
                  <c:v>-86152761.517207205</c:v>
                </c:pt>
                <c:pt idx="99">
                  <c:v>-90296754.387969002</c:v>
                </c:pt>
                <c:pt idx="100">
                  <c:v>-94537610.644161806</c:v>
                </c:pt>
                <c:pt idx="101">
                  <c:v>-99542156.918695107</c:v>
                </c:pt>
                <c:pt idx="102">
                  <c:v>-105600921.395127</c:v>
                </c:pt>
                <c:pt idx="103">
                  <c:v>-112322174.41299</c:v>
                </c:pt>
                <c:pt idx="104">
                  <c:v>-118936524.46228699</c:v>
                </c:pt>
                <c:pt idx="105">
                  <c:v>-124673340.57831299</c:v>
                </c:pt>
                <c:pt idx="106">
                  <c:v>-128939233.819607</c:v>
                </c:pt>
                <c:pt idx="107">
                  <c:v>-132652640.124806</c:v>
                </c:pt>
                <c:pt idx="108">
                  <c:v>-136920392.548163</c:v>
                </c:pt>
                <c:pt idx="109">
                  <c:v>-141985424.21244699</c:v>
                </c:pt>
                <c:pt idx="110">
                  <c:v>-147486743.93395099</c:v>
                </c:pt>
                <c:pt idx="111">
                  <c:v>-152278785.698796</c:v>
                </c:pt>
                <c:pt idx="112">
                  <c:v>-156356591.68814999</c:v>
                </c:pt>
                <c:pt idx="113">
                  <c:v>-160947841.790297</c:v>
                </c:pt>
                <c:pt idx="114">
                  <c:v>-165818898.79277799</c:v>
                </c:pt>
                <c:pt idx="115">
                  <c:v>-171135849.62646499</c:v>
                </c:pt>
                <c:pt idx="116">
                  <c:v>-176065780.72757599</c:v>
                </c:pt>
                <c:pt idx="117">
                  <c:v>-180949852.004491</c:v>
                </c:pt>
                <c:pt idx="118">
                  <c:v>-186644526.66044399</c:v>
                </c:pt>
                <c:pt idx="119">
                  <c:v>-193135550.966295</c:v>
                </c:pt>
                <c:pt idx="120">
                  <c:v>-200653463.497731</c:v>
                </c:pt>
                <c:pt idx="121">
                  <c:v>-208170136.57446</c:v>
                </c:pt>
                <c:pt idx="122">
                  <c:v>-214441157.66963801</c:v>
                </c:pt>
                <c:pt idx="123">
                  <c:v>-220318342.03134599</c:v>
                </c:pt>
                <c:pt idx="124">
                  <c:v>-225500502.165537</c:v>
                </c:pt>
                <c:pt idx="125">
                  <c:v>-232183641.95112899</c:v>
                </c:pt>
                <c:pt idx="126">
                  <c:v>-239337464.66208801</c:v>
                </c:pt>
                <c:pt idx="127">
                  <c:v>-246938420.658961</c:v>
                </c:pt>
                <c:pt idx="128">
                  <c:v>-255009439.85384801</c:v>
                </c:pt>
                <c:pt idx="129">
                  <c:v>-263303251.0325</c:v>
                </c:pt>
                <c:pt idx="130">
                  <c:v>-272281551.07365</c:v>
                </c:pt>
                <c:pt idx="131">
                  <c:v>-279940451.57812101</c:v>
                </c:pt>
                <c:pt idx="132">
                  <c:v>-287493688.56873602</c:v>
                </c:pt>
                <c:pt idx="133">
                  <c:v>-294335168.693277</c:v>
                </c:pt>
                <c:pt idx="134">
                  <c:v>-302337708.01554501</c:v>
                </c:pt>
                <c:pt idx="135">
                  <c:v>-310330641.56382698</c:v>
                </c:pt>
                <c:pt idx="136">
                  <c:v>-318589748.01065397</c:v>
                </c:pt>
                <c:pt idx="137">
                  <c:v>-325161027.00884801</c:v>
                </c:pt>
                <c:pt idx="138">
                  <c:v>-332152481.15305698</c:v>
                </c:pt>
                <c:pt idx="139">
                  <c:v>-339265091.99497402</c:v>
                </c:pt>
                <c:pt idx="140">
                  <c:v>-346990303.32632601</c:v>
                </c:pt>
                <c:pt idx="141">
                  <c:v>-354379002.70445198</c:v>
                </c:pt>
                <c:pt idx="142">
                  <c:v>-361227919.55724001</c:v>
                </c:pt>
                <c:pt idx="143">
                  <c:v>-368342079.71754301</c:v>
                </c:pt>
                <c:pt idx="144">
                  <c:v>-375470183.74330997</c:v>
                </c:pt>
                <c:pt idx="145">
                  <c:v>-382713866.9206</c:v>
                </c:pt>
                <c:pt idx="146">
                  <c:v>-390824858.52981901</c:v>
                </c:pt>
                <c:pt idx="147">
                  <c:v>-398556267.13471103</c:v>
                </c:pt>
                <c:pt idx="148">
                  <c:v>-406485368.76552999</c:v>
                </c:pt>
                <c:pt idx="149">
                  <c:v>-413436850.49540597</c:v>
                </c:pt>
                <c:pt idx="150">
                  <c:v>-420371599.58672398</c:v>
                </c:pt>
                <c:pt idx="151">
                  <c:v>-427362434.00357902</c:v>
                </c:pt>
                <c:pt idx="152">
                  <c:v>-433699456.06195903</c:v>
                </c:pt>
                <c:pt idx="153">
                  <c:v>-439845602.09530503</c:v>
                </c:pt>
                <c:pt idx="154">
                  <c:v>-446008170.90353203</c:v>
                </c:pt>
                <c:pt idx="155">
                  <c:v>-453590225.21610802</c:v>
                </c:pt>
                <c:pt idx="156">
                  <c:v>-462110546.74264902</c:v>
                </c:pt>
                <c:pt idx="157">
                  <c:v>-471457274.695755</c:v>
                </c:pt>
                <c:pt idx="158">
                  <c:v>-480258952.44101298</c:v>
                </c:pt>
                <c:pt idx="159">
                  <c:v>-488162025.522964</c:v>
                </c:pt>
                <c:pt idx="160">
                  <c:v>-495249227.54336703</c:v>
                </c:pt>
                <c:pt idx="161">
                  <c:v>-501827633.40613198</c:v>
                </c:pt>
                <c:pt idx="162">
                  <c:v>-508438265.09130502</c:v>
                </c:pt>
                <c:pt idx="163">
                  <c:v>-514556523.39372098</c:v>
                </c:pt>
                <c:pt idx="164">
                  <c:v>-521356171.921866</c:v>
                </c:pt>
                <c:pt idx="165">
                  <c:v>-527444063.58393502</c:v>
                </c:pt>
                <c:pt idx="166">
                  <c:v>-534547688.37922001</c:v>
                </c:pt>
                <c:pt idx="167">
                  <c:v>-540489634.249421</c:v>
                </c:pt>
                <c:pt idx="168">
                  <c:v>-546139688.53588605</c:v>
                </c:pt>
                <c:pt idx="169">
                  <c:v>-549537343.75422001</c:v>
                </c:pt>
                <c:pt idx="170">
                  <c:v>-552441695.99876499</c:v>
                </c:pt>
                <c:pt idx="171">
                  <c:v>-555200412.31511903</c:v>
                </c:pt>
                <c:pt idx="172">
                  <c:v>-558747421.82576799</c:v>
                </c:pt>
                <c:pt idx="173">
                  <c:v>-561997272.070171</c:v>
                </c:pt>
                <c:pt idx="174">
                  <c:v>-565464026.88847494</c:v>
                </c:pt>
                <c:pt idx="175">
                  <c:v>-569468705.05005705</c:v>
                </c:pt>
                <c:pt idx="176">
                  <c:v>-574219844.80953705</c:v>
                </c:pt>
                <c:pt idx="177">
                  <c:v>-578691177.66868496</c:v>
                </c:pt>
                <c:pt idx="178">
                  <c:v>-582992395.36915803</c:v>
                </c:pt>
                <c:pt idx="179">
                  <c:v>-586660561.57751405</c:v>
                </c:pt>
                <c:pt idx="180">
                  <c:v>-591042653.697685</c:v>
                </c:pt>
                <c:pt idx="181">
                  <c:v>-594867920.79028201</c:v>
                </c:pt>
                <c:pt idx="182">
                  <c:v>-598457071.76100302</c:v>
                </c:pt>
                <c:pt idx="183">
                  <c:v>-601221985.35089695</c:v>
                </c:pt>
                <c:pt idx="184">
                  <c:v>-604098759.72818899</c:v>
                </c:pt>
                <c:pt idx="185">
                  <c:v>-607101338.75834405</c:v>
                </c:pt>
                <c:pt idx="186">
                  <c:v>-610392400.87178802</c:v>
                </c:pt>
                <c:pt idx="187">
                  <c:v>-613720646.62647295</c:v>
                </c:pt>
                <c:pt idx="188">
                  <c:v>-617288726.86715806</c:v>
                </c:pt>
                <c:pt idx="189">
                  <c:v>-619705973.41145504</c:v>
                </c:pt>
                <c:pt idx="190">
                  <c:v>-620616043.03081095</c:v>
                </c:pt>
                <c:pt idx="191">
                  <c:v>-621396589.63318098</c:v>
                </c:pt>
                <c:pt idx="192">
                  <c:v>-621647889.07523</c:v>
                </c:pt>
                <c:pt idx="193">
                  <c:v>-623067994.30693305</c:v>
                </c:pt>
                <c:pt idx="194">
                  <c:v>-623998514.92897201</c:v>
                </c:pt>
                <c:pt idx="195">
                  <c:v>-625734061.38386297</c:v>
                </c:pt>
                <c:pt idx="196">
                  <c:v>-627217378.80567503</c:v>
                </c:pt>
                <c:pt idx="197">
                  <c:v>-629039996.95380402</c:v>
                </c:pt>
                <c:pt idx="198">
                  <c:v>-631029631.62383699</c:v>
                </c:pt>
                <c:pt idx="199">
                  <c:v>-633125549.53508306</c:v>
                </c:pt>
                <c:pt idx="200">
                  <c:v>-634245087.00009298</c:v>
                </c:pt>
                <c:pt idx="201">
                  <c:v>-634866363.67248297</c:v>
                </c:pt>
                <c:pt idx="202">
                  <c:v>-634559288.768574</c:v>
                </c:pt>
                <c:pt idx="203">
                  <c:v>-634835687.16846001</c:v>
                </c:pt>
                <c:pt idx="204">
                  <c:v>-636019366.41461003</c:v>
                </c:pt>
                <c:pt idx="205">
                  <c:v>-637350540.77101302</c:v>
                </c:pt>
                <c:pt idx="206">
                  <c:v>-638410894.27371597</c:v>
                </c:pt>
                <c:pt idx="207">
                  <c:v>-640277203.200302</c:v>
                </c:pt>
                <c:pt idx="208">
                  <c:v>-641911424.23281395</c:v>
                </c:pt>
                <c:pt idx="209">
                  <c:v>-643799113.75311399</c:v>
                </c:pt>
                <c:pt idx="210">
                  <c:v>-643702436.28588903</c:v>
                </c:pt>
                <c:pt idx="211">
                  <c:v>-644305431.00133598</c:v>
                </c:pt>
                <c:pt idx="212">
                  <c:v>-645065216.73734605</c:v>
                </c:pt>
                <c:pt idx="213">
                  <c:v>-647331869.53462005</c:v>
                </c:pt>
                <c:pt idx="214">
                  <c:v>-649475506.452124</c:v>
                </c:pt>
                <c:pt idx="215">
                  <c:v>-652008642.01162004</c:v>
                </c:pt>
                <c:pt idx="216">
                  <c:v>-653555481.48721695</c:v>
                </c:pt>
                <c:pt idx="217">
                  <c:v>-655403508.45686102</c:v>
                </c:pt>
                <c:pt idx="218">
                  <c:v>-657911545.05851901</c:v>
                </c:pt>
                <c:pt idx="219">
                  <c:v>-660399750.38485003</c:v>
                </c:pt>
                <c:pt idx="220">
                  <c:v>-663066747.05281103</c:v>
                </c:pt>
                <c:pt idx="221">
                  <c:v>-664020197.58694804</c:v>
                </c:pt>
                <c:pt idx="222">
                  <c:v>-666621813.01906204</c:v>
                </c:pt>
                <c:pt idx="223">
                  <c:v>-668770097.89172101</c:v>
                </c:pt>
                <c:pt idx="224">
                  <c:v>-671736422.87166703</c:v>
                </c:pt>
                <c:pt idx="225">
                  <c:v>-673192472.28990197</c:v>
                </c:pt>
                <c:pt idx="226">
                  <c:v>-674550294.92252696</c:v>
                </c:pt>
                <c:pt idx="227">
                  <c:v>-675892934.23497903</c:v>
                </c:pt>
                <c:pt idx="228">
                  <c:v>-677881639.31398201</c:v>
                </c:pt>
                <c:pt idx="229">
                  <c:v>-681305013.21750605</c:v>
                </c:pt>
                <c:pt idx="230">
                  <c:v>-685230986.00512898</c:v>
                </c:pt>
                <c:pt idx="231">
                  <c:v>-688991801.45290995</c:v>
                </c:pt>
                <c:pt idx="232">
                  <c:v>-693075494.85212696</c:v>
                </c:pt>
                <c:pt idx="233">
                  <c:v>-696624053.68115997</c:v>
                </c:pt>
                <c:pt idx="234">
                  <c:v>-701003047.16456103</c:v>
                </c:pt>
                <c:pt idx="235">
                  <c:v>-704773468.38632798</c:v>
                </c:pt>
                <c:pt idx="236">
                  <c:v>-709176011.50918102</c:v>
                </c:pt>
                <c:pt idx="237">
                  <c:v>-714415806.28729498</c:v>
                </c:pt>
                <c:pt idx="238">
                  <c:v>-721462416.16601002</c:v>
                </c:pt>
                <c:pt idx="239">
                  <c:v>-729903102.727561</c:v>
                </c:pt>
                <c:pt idx="240">
                  <c:v>-738349676.69897401</c:v>
                </c:pt>
                <c:pt idx="241">
                  <c:v>-746530697.49919605</c:v>
                </c:pt>
                <c:pt idx="242">
                  <c:v>-754237936.73728204</c:v>
                </c:pt>
                <c:pt idx="243">
                  <c:v>-762436309.90341604</c:v>
                </c:pt>
                <c:pt idx="244">
                  <c:v>-771669937.614416</c:v>
                </c:pt>
                <c:pt idx="245">
                  <c:v>-780786126.99183202</c:v>
                </c:pt>
                <c:pt idx="246">
                  <c:v>-790289955.82917798</c:v>
                </c:pt>
                <c:pt idx="247">
                  <c:v>-798629936.69570303</c:v>
                </c:pt>
                <c:pt idx="248">
                  <c:v>-807983791.51338005</c:v>
                </c:pt>
                <c:pt idx="249">
                  <c:v>-817610636.23049605</c:v>
                </c:pt>
                <c:pt idx="250">
                  <c:v>-827647120.72861004</c:v>
                </c:pt>
                <c:pt idx="251">
                  <c:v>-837814677.562096</c:v>
                </c:pt>
                <c:pt idx="252">
                  <c:v>-847097263.73406196</c:v>
                </c:pt>
                <c:pt idx="253">
                  <c:v>-856730925.45207202</c:v>
                </c:pt>
                <c:pt idx="254">
                  <c:v>-866123513.229375</c:v>
                </c:pt>
                <c:pt idx="255">
                  <c:v>-874940684.15848303</c:v>
                </c:pt>
                <c:pt idx="256">
                  <c:v>-883597345.70290399</c:v>
                </c:pt>
                <c:pt idx="257">
                  <c:v>-891190245.24417603</c:v>
                </c:pt>
                <c:pt idx="258">
                  <c:v>-899148783.92430997</c:v>
                </c:pt>
                <c:pt idx="259">
                  <c:v>-904973601.32460499</c:v>
                </c:pt>
                <c:pt idx="260">
                  <c:v>-911658290.42858195</c:v>
                </c:pt>
                <c:pt idx="261">
                  <c:v>-917282626.02985501</c:v>
                </c:pt>
                <c:pt idx="262">
                  <c:v>-922749241.01953495</c:v>
                </c:pt>
                <c:pt idx="263">
                  <c:v>-926345828.71850395</c:v>
                </c:pt>
                <c:pt idx="264">
                  <c:v>-929092150.48777795</c:v>
                </c:pt>
                <c:pt idx="265">
                  <c:v>-931972953.09287095</c:v>
                </c:pt>
                <c:pt idx="266">
                  <c:v>-935559005.42682195</c:v>
                </c:pt>
                <c:pt idx="267">
                  <c:v>-939258777.730232</c:v>
                </c:pt>
                <c:pt idx="268">
                  <c:v>-941471204.38403106</c:v>
                </c:pt>
                <c:pt idx="269">
                  <c:v>-940947534.76989698</c:v>
                </c:pt>
                <c:pt idx="270">
                  <c:v>-938493414.44803596</c:v>
                </c:pt>
                <c:pt idx="271">
                  <c:v>-935627175.43576205</c:v>
                </c:pt>
                <c:pt idx="272">
                  <c:v>-934012785.67858005</c:v>
                </c:pt>
                <c:pt idx="273">
                  <c:v>-932203181.80488396</c:v>
                </c:pt>
                <c:pt idx="274">
                  <c:v>-928578706.37498498</c:v>
                </c:pt>
                <c:pt idx="275">
                  <c:v>-923159810.39156306</c:v>
                </c:pt>
                <c:pt idx="276">
                  <c:v>-914979719.18237197</c:v>
                </c:pt>
                <c:pt idx="277">
                  <c:v>-905655611.27768695</c:v>
                </c:pt>
                <c:pt idx="278">
                  <c:v>-892702379.98794794</c:v>
                </c:pt>
                <c:pt idx="279">
                  <c:v>-878193942.90333295</c:v>
                </c:pt>
                <c:pt idx="280">
                  <c:v>-862130609.887519</c:v>
                </c:pt>
                <c:pt idx="281">
                  <c:v>-846836978.24538004</c:v>
                </c:pt>
                <c:pt idx="282">
                  <c:v>-830917421.97569501</c:v>
                </c:pt>
                <c:pt idx="283">
                  <c:v>-814988879.65937698</c:v>
                </c:pt>
                <c:pt idx="284">
                  <c:v>-794927685.48287594</c:v>
                </c:pt>
                <c:pt idx="285">
                  <c:v>-769703852.58383501</c:v>
                </c:pt>
                <c:pt idx="286">
                  <c:v>-737918346.46058702</c:v>
                </c:pt>
                <c:pt idx="287">
                  <c:v>-703484435.48999703</c:v>
                </c:pt>
                <c:pt idx="288">
                  <c:v>-674392574.31093299</c:v>
                </c:pt>
                <c:pt idx="289">
                  <c:v>-649862526.18470001</c:v>
                </c:pt>
                <c:pt idx="290">
                  <c:v>-630416411.40704894</c:v>
                </c:pt>
                <c:pt idx="291">
                  <c:v>-608155185.12382901</c:v>
                </c:pt>
                <c:pt idx="292">
                  <c:v>-585441557.87218595</c:v>
                </c:pt>
                <c:pt idx="293">
                  <c:v>-562537984.18654001</c:v>
                </c:pt>
                <c:pt idx="294">
                  <c:v>-537567619.77528703</c:v>
                </c:pt>
                <c:pt idx="295">
                  <c:v>-508442913.04645997</c:v>
                </c:pt>
                <c:pt idx="296">
                  <c:v>-471604769.80600798</c:v>
                </c:pt>
                <c:pt idx="297">
                  <c:v>-432790935.76098698</c:v>
                </c:pt>
                <c:pt idx="298">
                  <c:v>-392654293.67884201</c:v>
                </c:pt>
                <c:pt idx="299">
                  <c:v>-355055125.24767202</c:v>
                </c:pt>
                <c:pt idx="300">
                  <c:v>-315453617.73571098</c:v>
                </c:pt>
                <c:pt idx="301">
                  <c:v>-277872421.39780599</c:v>
                </c:pt>
                <c:pt idx="302">
                  <c:v>-237172137.28719401</c:v>
                </c:pt>
                <c:pt idx="303">
                  <c:v>-187997081.61056101</c:v>
                </c:pt>
                <c:pt idx="304">
                  <c:v>-126409506.76055799</c:v>
                </c:pt>
                <c:pt idx="305">
                  <c:v>-55401890.211470798</c:v>
                </c:pt>
                <c:pt idx="306">
                  <c:v>4635188.7715462502</c:v>
                </c:pt>
                <c:pt idx="307">
                  <c:v>53162257.5268315</c:v>
                </c:pt>
                <c:pt idx="308">
                  <c:v>88259400.711677</c:v>
                </c:pt>
                <c:pt idx="309">
                  <c:v>123585347.23562101</c:v>
                </c:pt>
                <c:pt idx="310">
                  <c:v>160256535.92690399</c:v>
                </c:pt>
                <c:pt idx="311">
                  <c:v>197509586.63086301</c:v>
                </c:pt>
                <c:pt idx="312">
                  <c:v>235000612.63876</c:v>
                </c:pt>
                <c:pt idx="313">
                  <c:v>275632107.01307702</c:v>
                </c:pt>
                <c:pt idx="314">
                  <c:v>318912316.09841299</c:v>
                </c:pt>
                <c:pt idx="315">
                  <c:v>363053016.61478502</c:v>
                </c:pt>
                <c:pt idx="316">
                  <c:v>408265535.58990997</c:v>
                </c:pt>
                <c:pt idx="317">
                  <c:v>454448857.465083</c:v>
                </c:pt>
                <c:pt idx="318">
                  <c:v>500413725.44796902</c:v>
                </c:pt>
                <c:pt idx="319">
                  <c:v>539843878.34654796</c:v>
                </c:pt>
                <c:pt idx="320">
                  <c:v>581578797.27467203</c:v>
                </c:pt>
                <c:pt idx="321">
                  <c:v>628103898.78557897</c:v>
                </c:pt>
                <c:pt idx="322">
                  <c:v>678865456.48846495</c:v>
                </c:pt>
                <c:pt idx="323">
                  <c:v>721908000.13354003</c:v>
                </c:pt>
                <c:pt idx="324">
                  <c:v>752645857.16484201</c:v>
                </c:pt>
                <c:pt idx="325">
                  <c:v>775237707.99142396</c:v>
                </c:pt>
                <c:pt idx="326">
                  <c:v>793215068.94008303</c:v>
                </c:pt>
                <c:pt idx="327">
                  <c:v>811180035.34166098</c:v>
                </c:pt>
                <c:pt idx="328">
                  <c:v>824133576.49507701</c:v>
                </c:pt>
                <c:pt idx="329">
                  <c:v>841660705.521052</c:v>
                </c:pt>
                <c:pt idx="330">
                  <c:v>863586349.44207704</c:v>
                </c:pt>
                <c:pt idx="331">
                  <c:v>886851224.17510998</c:v>
                </c:pt>
                <c:pt idx="332">
                  <c:v>905721612.24089003</c:v>
                </c:pt>
                <c:pt idx="333">
                  <c:v>920115399.76501298</c:v>
                </c:pt>
                <c:pt idx="334">
                  <c:v>936954941.29171801</c:v>
                </c:pt>
                <c:pt idx="335">
                  <c:v>951197825.20514202</c:v>
                </c:pt>
                <c:pt idx="336">
                  <c:v>961816853.41602099</c:v>
                </c:pt>
                <c:pt idx="337">
                  <c:v>969898098.11224794</c:v>
                </c:pt>
                <c:pt idx="338">
                  <c:v>983470127.16496098</c:v>
                </c:pt>
                <c:pt idx="339">
                  <c:v>996286088.845788</c:v>
                </c:pt>
                <c:pt idx="340">
                  <c:v>1002449277.3813699</c:v>
                </c:pt>
                <c:pt idx="341">
                  <c:v>998758800.98827004</c:v>
                </c:pt>
                <c:pt idx="342">
                  <c:v>994668600.45183504</c:v>
                </c:pt>
                <c:pt idx="343">
                  <c:v>994070563.55522001</c:v>
                </c:pt>
                <c:pt idx="344">
                  <c:v>991669120.05844998</c:v>
                </c:pt>
                <c:pt idx="345">
                  <c:v>987039756.72403097</c:v>
                </c:pt>
                <c:pt idx="346">
                  <c:v>983154066.21441996</c:v>
                </c:pt>
                <c:pt idx="347">
                  <c:v>981161642.77129197</c:v>
                </c:pt>
                <c:pt idx="348">
                  <c:v>980098810.35917306</c:v>
                </c:pt>
                <c:pt idx="349">
                  <c:v>974084356.38855302</c:v>
                </c:pt>
                <c:pt idx="350">
                  <c:v>965284227.96168005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639424"/>
        <c:axId val="115640000"/>
      </c:scatterChart>
      <c:valAx>
        <c:axId val="115639424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115640000"/>
        <c:crosses val="autoZero"/>
        <c:crossBetween val="midCat"/>
        <c:majorUnit val="10"/>
      </c:valAx>
      <c:valAx>
        <c:axId val="11564000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1563942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no TFE</c:v>
                </c:pt>
              </c:strCache>
            </c:strRef>
          </c:tx>
          <c:marker>
            <c:symbol val="none"/>
          </c:marker>
          <c:xVal>
            <c:numRef>
              <c:f>Sheet3!$A$2:$A$377</c:f>
              <c:numCache>
                <c:formatCode>General</c:formatCode>
                <c:ptCount val="376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</c:numCache>
            </c:numRef>
          </c:xVal>
          <c:yVal>
            <c:numRef>
              <c:f>Sheet3!$B$2:$B$377</c:f>
              <c:numCache>
                <c:formatCode>General</c:formatCode>
                <c:ptCount val="376"/>
                <c:pt idx="1">
                  <c:v>1917848.5519824</c:v>
                </c:pt>
                <c:pt idx="2">
                  <c:v>1780061.47072966</c:v>
                </c:pt>
                <c:pt idx="3">
                  <c:v>1873231.2811308</c:v>
                </c:pt>
                <c:pt idx="4">
                  <c:v>2100435.7236561798</c:v>
                </c:pt>
                <c:pt idx="5">
                  <c:v>2092968.0090404099</c:v>
                </c:pt>
                <c:pt idx="6">
                  <c:v>2210967.19587977</c:v>
                </c:pt>
                <c:pt idx="7">
                  <c:v>1814072.1079174699</c:v>
                </c:pt>
                <c:pt idx="8">
                  <c:v>1532168.0502181801</c:v>
                </c:pt>
                <c:pt idx="9">
                  <c:v>1153976.3337997601</c:v>
                </c:pt>
                <c:pt idx="10">
                  <c:v>1258942.65438438</c:v>
                </c:pt>
                <c:pt idx="11">
                  <c:v>1450592.71888313</c:v>
                </c:pt>
                <c:pt idx="12">
                  <c:v>1495947.4652859899</c:v>
                </c:pt>
                <c:pt idx="13">
                  <c:v>1441755.4068150099</c:v>
                </c:pt>
                <c:pt idx="14">
                  <c:v>1186649.2894939401</c:v>
                </c:pt>
                <c:pt idx="15">
                  <c:v>728093.80871754256</c:v>
                </c:pt>
                <c:pt idx="16">
                  <c:v>265881.84359341109</c:v>
                </c:pt>
                <c:pt idx="17">
                  <c:v>-263481.2057422013</c:v>
                </c:pt>
                <c:pt idx="18">
                  <c:v>-764864.80449918832</c:v>
                </c:pt>
                <c:pt idx="19">
                  <c:v>-1172870.8912323399</c:v>
                </c:pt>
                <c:pt idx="20">
                  <c:v>-873766.42476811388</c:v>
                </c:pt>
                <c:pt idx="21">
                  <c:v>-205132.04716692041</c:v>
                </c:pt>
                <c:pt idx="22">
                  <c:v>469082.66539341293</c:v>
                </c:pt>
                <c:pt idx="23">
                  <c:v>733569.0998901783</c:v>
                </c:pt>
                <c:pt idx="24">
                  <c:v>578867.4901008989</c:v>
                </c:pt>
                <c:pt idx="25">
                  <c:v>413971.05547455809</c:v>
                </c:pt>
                <c:pt idx="26">
                  <c:v>362018.38179727388</c:v>
                </c:pt>
                <c:pt idx="27">
                  <c:v>720534.68431706377</c:v>
                </c:pt>
                <c:pt idx="28">
                  <c:v>649739.20044125326</c:v>
                </c:pt>
                <c:pt idx="29">
                  <c:v>466305.20232460008</c:v>
                </c:pt>
                <c:pt idx="30">
                  <c:v>29851.368037765631</c:v>
                </c:pt>
                <c:pt idx="31">
                  <c:v>568455.79167630314</c:v>
                </c:pt>
                <c:pt idx="32">
                  <c:v>1410711.71433451</c:v>
                </c:pt>
                <c:pt idx="33">
                  <c:v>2122312.0992525602</c:v>
                </c:pt>
                <c:pt idx="34">
                  <c:v>2469808.7198271099</c:v>
                </c:pt>
                <c:pt idx="35">
                  <c:v>2142918.0337732299</c:v>
                </c:pt>
                <c:pt idx="36">
                  <c:v>2173842.4287380902</c:v>
                </c:pt>
                <c:pt idx="37">
                  <c:v>1714866.15308832</c:v>
                </c:pt>
                <c:pt idx="38">
                  <c:v>1457456.81905609</c:v>
                </c:pt>
                <c:pt idx="39">
                  <c:v>1014301.25316304</c:v>
                </c:pt>
                <c:pt idx="40">
                  <c:v>703646.18432939204</c:v>
                </c:pt>
                <c:pt idx="41">
                  <c:v>1022854.73010302</c:v>
                </c:pt>
                <c:pt idx="42">
                  <c:v>1448645.5355368401</c:v>
                </c:pt>
                <c:pt idx="43">
                  <c:v>1908785.03943008</c:v>
                </c:pt>
                <c:pt idx="44">
                  <c:v>1900923.7979445199</c:v>
                </c:pt>
                <c:pt idx="45">
                  <c:v>1804162.6675269301</c:v>
                </c:pt>
                <c:pt idx="46">
                  <c:v>1649999.2909446</c:v>
                </c:pt>
                <c:pt idx="47">
                  <c:v>1675764.4556873599</c:v>
                </c:pt>
                <c:pt idx="48">
                  <c:v>1935005.7037780399</c:v>
                </c:pt>
                <c:pt idx="49">
                  <c:v>2135912.0160361999</c:v>
                </c:pt>
                <c:pt idx="50">
                  <c:v>2148913.8959232299</c:v>
                </c:pt>
                <c:pt idx="51">
                  <c:v>1567059.93970338</c:v>
                </c:pt>
                <c:pt idx="52">
                  <c:v>787828.70864274702</c:v>
                </c:pt>
                <c:pt idx="53">
                  <c:v>-198811.32393795089</c:v>
                </c:pt>
                <c:pt idx="54">
                  <c:v>-1043005.78474585</c:v>
                </c:pt>
                <c:pt idx="55">
                  <c:v>-2120490.1008317801</c:v>
                </c:pt>
                <c:pt idx="56">
                  <c:v>-3311364.38156165</c:v>
                </c:pt>
                <c:pt idx="57">
                  <c:v>-4506669.7128726598</c:v>
                </c:pt>
                <c:pt idx="58">
                  <c:v>-5120261.7660731804</c:v>
                </c:pt>
                <c:pt idx="59">
                  <c:v>-5390890.5042936997</c:v>
                </c:pt>
                <c:pt idx="60">
                  <c:v>-5552719.9082450597</c:v>
                </c:pt>
                <c:pt idx="61">
                  <c:v>-5245533.4534117803</c:v>
                </c:pt>
                <c:pt idx="62">
                  <c:v>-4738760.7055843696</c:v>
                </c:pt>
                <c:pt idx="63">
                  <c:v>-4100497.3064208999</c:v>
                </c:pt>
                <c:pt idx="64">
                  <c:v>-4417729.5416626101</c:v>
                </c:pt>
                <c:pt idx="65">
                  <c:v>-5013008.6515522702</c:v>
                </c:pt>
                <c:pt idx="66">
                  <c:v>-5820724.1011213697</c:v>
                </c:pt>
                <c:pt idx="67">
                  <c:v>-6360831.9833207298</c:v>
                </c:pt>
                <c:pt idx="68">
                  <c:v>-6991615.2733213399</c:v>
                </c:pt>
                <c:pt idx="69">
                  <c:v>-7506735.7486072099</c:v>
                </c:pt>
                <c:pt idx="70">
                  <c:v>-8426423.5364979599</c:v>
                </c:pt>
                <c:pt idx="71">
                  <c:v>-9444087.1204201505</c:v>
                </c:pt>
                <c:pt idx="72">
                  <c:v>-10295220.668411</c:v>
                </c:pt>
                <c:pt idx="73">
                  <c:v>-10800949.175646801</c:v>
                </c:pt>
                <c:pt idx="74">
                  <c:v>-11276651.8925811</c:v>
                </c:pt>
                <c:pt idx="75">
                  <c:v>-12351476.028999999</c:v>
                </c:pt>
                <c:pt idx="76">
                  <c:v>-13641996.270980399</c:v>
                </c:pt>
                <c:pt idx="77">
                  <c:v>-15150908.432512101</c:v>
                </c:pt>
                <c:pt idx="78">
                  <c:v>-16123477.555520199</c:v>
                </c:pt>
                <c:pt idx="79">
                  <c:v>-17127869.678156301</c:v>
                </c:pt>
                <c:pt idx="80">
                  <c:v>-17869032.6071788</c:v>
                </c:pt>
                <c:pt idx="81">
                  <c:v>-19005271.724379599</c:v>
                </c:pt>
                <c:pt idx="82">
                  <c:v>-19760006.682454798</c:v>
                </c:pt>
                <c:pt idx="83">
                  <c:v>-20511735.962863099</c:v>
                </c:pt>
                <c:pt idx="84">
                  <c:v>-20725820.777304102</c:v>
                </c:pt>
                <c:pt idx="85">
                  <c:v>-20859031.1720475</c:v>
                </c:pt>
                <c:pt idx="86">
                  <c:v>-20820081.307848301</c:v>
                </c:pt>
                <c:pt idx="87">
                  <c:v>-21384250.104566898</c:v>
                </c:pt>
                <c:pt idx="88">
                  <c:v>-22216419.995525099</c:v>
                </c:pt>
                <c:pt idx="89">
                  <c:v>-23165563.424551699</c:v>
                </c:pt>
                <c:pt idx="90">
                  <c:v>-24106650.397976201</c:v>
                </c:pt>
                <c:pt idx="91">
                  <c:v>-25129231.518452499</c:v>
                </c:pt>
                <c:pt idx="92">
                  <c:v>-26704361.547759701</c:v>
                </c:pt>
                <c:pt idx="93">
                  <c:v>-28285874.7688132</c:v>
                </c:pt>
                <c:pt idx="94">
                  <c:v>-30455509.2488176</c:v>
                </c:pt>
                <c:pt idx="95">
                  <c:v>-32194061.381375998</c:v>
                </c:pt>
                <c:pt idx="96">
                  <c:v>-34408192.285397999</c:v>
                </c:pt>
                <c:pt idx="97">
                  <c:v>-36062523.470546998</c:v>
                </c:pt>
                <c:pt idx="98">
                  <c:v>-38045186.207848102</c:v>
                </c:pt>
                <c:pt idx="99">
                  <c:v>-39612321.754288599</c:v>
                </c:pt>
                <c:pt idx="100">
                  <c:v>-41162414.798494101</c:v>
                </c:pt>
                <c:pt idx="101">
                  <c:v>-42647250.552322701</c:v>
                </c:pt>
                <c:pt idx="102">
                  <c:v>-44231924.382881701</c:v>
                </c:pt>
                <c:pt idx="103">
                  <c:v>-45734639.270873398</c:v>
                </c:pt>
                <c:pt idx="104">
                  <c:v>-46731129.869746</c:v>
                </c:pt>
                <c:pt idx="105">
                  <c:v>-47903901.914465398</c:v>
                </c:pt>
                <c:pt idx="106">
                  <c:v>-49539052.538007997</c:v>
                </c:pt>
                <c:pt idx="107">
                  <c:v>-51113345.935387298</c:v>
                </c:pt>
                <c:pt idx="108">
                  <c:v>-52714752.404504403</c:v>
                </c:pt>
                <c:pt idx="109">
                  <c:v>-54096558.485729702</c:v>
                </c:pt>
                <c:pt idx="110">
                  <c:v>-55899066.4812214</c:v>
                </c:pt>
                <c:pt idx="111">
                  <c:v>-57313501.207635097</c:v>
                </c:pt>
                <c:pt idx="112">
                  <c:v>-58534673.958702303</c:v>
                </c:pt>
                <c:pt idx="113">
                  <c:v>-59979413.352727003</c:v>
                </c:pt>
                <c:pt idx="114">
                  <c:v>-61672539.470236696</c:v>
                </c:pt>
                <c:pt idx="115">
                  <c:v>-63556293.721838497</c:v>
                </c:pt>
                <c:pt idx="116">
                  <c:v>-65421920.9483357</c:v>
                </c:pt>
                <c:pt idx="117">
                  <c:v>-67770563.674544394</c:v>
                </c:pt>
                <c:pt idx="118">
                  <c:v>-70103682.230535403</c:v>
                </c:pt>
                <c:pt idx="119">
                  <c:v>-72084113.949361995</c:v>
                </c:pt>
                <c:pt idx="120">
                  <c:v>-73461705.884580106</c:v>
                </c:pt>
                <c:pt idx="121">
                  <c:v>-74258365.398153707</c:v>
                </c:pt>
                <c:pt idx="122">
                  <c:v>-75323986.583365604</c:v>
                </c:pt>
                <c:pt idx="123">
                  <c:v>-76156559.297103897</c:v>
                </c:pt>
                <c:pt idx="124">
                  <c:v>-77652983.952452496</c:v>
                </c:pt>
                <c:pt idx="125">
                  <c:v>-79217051.8484907</c:v>
                </c:pt>
                <c:pt idx="126">
                  <c:v>-81275755.132128194</c:v>
                </c:pt>
                <c:pt idx="127">
                  <c:v>-82716094.461939305</c:v>
                </c:pt>
                <c:pt idx="128">
                  <c:v>-84078843.927028999</c:v>
                </c:pt>
                <c:pt idx="129">
                  <c:v>-85499692.831556603</c:v>
                </c:pt>
                <c:pt idx="130">
                  <c:v>-87118854.489365906</c:v>
                </c:pt>
                <c:pt idx="131">
                  <c:v>-89246223.563827097</c:v>
                </c:pt>
                <c:pt idx="132">
                  <c:v>-91168927.679628193</c:v>
                </c:pt>
                <c:pt idx="133">
                  <c:v>-93513573.164403602</c:v>
                </c:pt>
                <c:pt idx="134">
                  <c:v>-95269446.676506504</c:v>
                </c:pt>
                <c:pt idx="135">
                  <c:v>-96841075.246263593</c:v>
                </c:pt>
                <c:pt idx="136">
                  <c:v>-98548114.242870793</c:v>
                </c:pt>
                <c:pt idx="137">
                  <c:v>-100645581.47250099</c:v>
                </c:pt>
                <c:pt idx="138">
                  <c:v>-102698118.46896601</c:v>
                </c:pt>
                <c:pt idx="139">
                  <c:v>-104465580.88259</c:v>
                </c:pt>
                <c:pt idx="140">
                  <c:v>-106493018.92121699</c:v>
                </c:pt>
                <c:pt idx="141">
                  <c:v>-108649979.976832</c:v>
                </c:pt>
                <c:pt idx="142">
                  <c:v>-110729475.113196</c:v>
                </c:pt>
                <c:pt idx="143">
                  <c:v>-112065297.42475501</c:v>
                </c:pt>
                <c:pt idx="144">
                  <c:v>-113222638.258359</c:v>
                </c:pt>
                <c:pt idx="145">
                  <c:v>-114967480.62356099</c:v>
                </c:pt>
                <c:pt idx="146">
                  <c:v>-116716661.08024</c:v>
                </c:pt>
                <c:pt idx="147">
                  <c:v>-118354600.47687601</c:v>
                </c:pt>
                <c:pt idx="148">
                  <c:v>-119848143.40002801</c:v>
                </c:pt>
                <c:pt idx="149">
                  <c:v>-121351911.824522</c:v>
                </c:pt>
                <c:pt idx="150">
                  <c:v>-122791848.331553</c:v>
                </c:pt>
                <c:pt idx="151">
                  <c:v>-123607409.529424</c:v>
                </c:pt>
                <c:pt idx="152">
                  <c:v>-124944781.159367</c:v>
                </c:pt>
                <c:pt idx="153">
                  <c:v>-126117615.17682201</c:v>
                </c:pt>
                <c:pt idx="154">
                  <c:v>-127152249.994333</c:v>
                </c:pt>
                <c:pt idx="155">
                  <c:v>-128586299.091501</c:v>
                </c:pt>
                <c:pt idx="156">
                  <c:v>-130764950.604506</c:v>
                </c:pt>
                <c:pt idx="157">
                  <c:v>-133151830.50845701</c:v>
                </c:pt>
                <c:pt idx="158">
                  <c:v>-134271058.10979101</c:v>
                </c:pt>
                <c:pt idx="159">
                  <c:v>-135083830.53456801</c:v>
                </c:pt>
                <c:pt idx="160">
                  <c:v>-135807981.94772401</c:v>
                </c:pt>
                <c:pt idx="161">
                  <c:v>-137343356.467271</c:v>
                </c:pt>
                <c:pt idx="162">
                  <c:v>-138267369.95209301</c:v>
                </c:pt>
                <c:pt idx="163">
                  <c:v>-138963323.770641</c:v>
                </c:pt>
                <c:pt idx="164">
                  <c:v>-138772137.88192999</c:v>
                </c:pt>
                <c:pt idx="165">
                  <c:v>-139297666.67812699</c:v>
                </c:pt>
                <c:pt idx="166">
                  <c:v>-139875562.435736</c:v>
                </c:pt>
                <c:pt idx="167">
                  <c:v>-140564389.38971299</c:v>
                </c:pt>
                <c:pt idx="168">
                  <c:v>-140519149.292871</c:v>
                </c:pt>
                <c:pt idx="169">
                  <c:v>-140236553.61944401</c:v>
                </c:pt>
                <c:pt idx="170">
                  <c:v>-140247398.84814</c:v>
                </c:pt>
                <c:pt idx="171">
                  <c:v>-140441683.37362</c:v>
                </c:pt>
                <c:pt idx="172">
                  <c:v>-141128031.418181</c:v>
                </c:pt>
                <c:pt idx="173">
                  <c:v>-141452148.82432601</c:v>
                </c:pt>
                <c:pt idx="174">
                  <c:v>-142081791.81599501</c:v>
                </c:pt>
                <c:pt idx="175">
                  <c:v>-142655659.34580401</c:v>
                </c:pt>
                <c:pt idx="176">
                  <c:v>-143810521.26999199</c:v>
                </c:pt>
                <c:pt idx="177">
                  <c:v>-144786591.85255</c:v>
                </c:pt>
                <c:pt idx="178">
                  <c:v>-145397952.88727701</c:v>
                </c:pt>
                <c:pt idx="179">
                  <c:v>-145654520.01183501</c:v>
                </c:pt>
                <c:pt idx="180">
                  <c:v>-145521898.358078</c:v>
                </c:pt>
                <c:pt idx="181">
                  <c:v>-146016130.92289701</c:v>
                </c:pt>
                <c:pt idx="182">
                  <c:v>-146647633.09662801</c:v>
                </c:pt>
                <c:pt idx="183">
                  <c:v>-147547477.214643</c:v>
                </c:pt>
                <c:pt idx="184">
                  <c:v>-148273177.946183</c:v>
                </c:pt>
                <c:pt idx="185">
                  <c:v>-148872144.43382901</c:v>
                </c:pt>
                <c:pt idx="186">
                  <c:v>-149976808.44234401</c:v>
                </c:pt>
                <c:pt idx="187">
                  <c:v>-151210685.604168</c:v>
                </c:pt>
                <c:pt idx="188">
                  <c:v>-152351603.66289201</c:v>
                </c:pt>
                <c:pt idx="189">
                  <c:v>-152915555.55503601</c:v>
                </c:pt>
                <c:pt idx="190">
                  <c:v>-153038261.57112899</c:v>
                </c:pt>
                <c:pt idx="191">
                  <c:v>-153406689.48308501</c:v>
                </c:pt>
                <c:pt idx="192">
                  <c:v>-153806103.76274201</c:v>
                </c:pt>
                <c:pt idx="193">
                  <c:v>-154045008.657711</c:v>
                </c:pt>
                <c:pt idx="194">
                  <c:v>-153676270.88207799</c:v>
                </c:pt>
                <c:pt idx="195">
                  <c:v>-153254856.28135401</c:v>
                </c:pt>
                <c:pt idx="196">
                  <c:v>-153386858.207757</c:v>
                </c:pt>
                <c:pt idx="197">
                  <c:v>-153746300.07308</c:v>
                </c:pt>
                <c:pt idx="198">
                  <c:v>-153371674.887584</c:v>
                </c:pt>
                <c:pt idx="199">
                  <c:v>-152641945.92824301</c:v>
                </c:pt>
                <c:pt idx="200">
                  <c:v>-151834441.185974</c:v>
                </c:pt>
                <c:pt idx="201">
                  <c:v>-152088529.40111601</c:v>
                </c:pt>
                <c:pt idx="202">
                  <c:v>-152171882.73023</c:v>
                </c:pt>
                <c:pt idx="203">
                  <c:v>-152533803.504969</c:v>
                </c:pt>
                <c:pt idx="204">
                  <c:v>-152851413.77389699</c:v>
                </c:pt>
                <c:pt idx="205">
                  <c:v>-153342237.838269</c:v>
                </c:pt>
                <c:pt idx="206">
                  <c:v>-153002627.248274</c:v>
                </c:pt>
                <c:pt idx="207">
                  <c:v>-152571916.73723999</c:v>
                </c:pt>
                <c:pt idx="208">
                  <c:v>-151873793.872953</c:v>
                </c:pt>
                <c:pt idx="209">
                  <c:v>-151498548.96010301</c:v>
                </c:pt>
                <c:pt idx="210">
                  <c:v>-151231756.33420399</c:v>
                </c:pt>
                <c:pt idx="211">
                  <c:v>-151936696.19938499</c:v>
                </c:pt>
                <c:pt idx="212">
                  <c:v>-152936936.14874899</c:v>
                </c:pt>
                <c:pt idx="213">
                  <c:v>-153456267.671406</c:v>
                </c:pt>
                <c:pt idx="214">
                  <c:v>-153445422.442711</c:v>
                </c:pt>
                <c:pt idx="215">
                  <c:v>-152902851.144279</c:v>
                </c:pt>
                <c:pt idx="216">
                  <c:v>-152242221.78490999</c:v>
                </c:pt>
                <c:pt idx="217">
                  <c:v>-151722890.26225299</c:v>
                </c:pt>
                <c:pt idx="218">
                  <c:v>-151369025.94311601</c:v>
                </c:pt>
                <c:pt idx="219">
                  <c:v>-151773088.177928</c:v>
                </c:pt>
                <c:pt idx="220">
                  <c:v>-151476238.775359</c:v>
                </c:pt>
                <c:pt idx="221">
                  <c:v>-151917174.787734</c:v>
                </c:pt>
                <c:pt idx="222">
                  <c:v>-152226728.60105899</c:v>
                </c:pt>
                <c:pt idx="223">
                  <c:v>-152949640.559506</c:v>
                </c:pt>
                <c:pt idx="224">
                  <c:v>-154023937.927674</c:v>
                </c:pt>
                <c:pt idx="225">
                  <c:v>-155048966.97119999</c:v>
                </c:pt>
                <c:pt idx="226">
                  <c:v>-156567918.715866</c:v>
                </c:pt>
                <c:pt idx="227">
                  <c:v>-157816979.19786301</c:v>
                </c:pt>
                <c:pt idx="228">
                  <c:v>-159951320.205057</c:v>
                </c:pt>
                <c:pt idx="229">
                  <c:v>-161692134.342457</c:v>
                </c:pt>
                <c:pt idx="230">
                  <c:v>-163529625.947083</c:v>
                </c:pt>
                <c:pt idx="231">
                  <c:v>-165265792.12932801</c:v>
                </c:pt>
                <c:pt idx="232">
                  <c:v>-167387738.58944201</c:v>
                </c:pt>
                <c:pt idx="233">
                  <c:v>-170201300.77662501</c:v>
                </c:pt>
                <c:pt idx="234">
                  <c:v>-173294360.00046501</c:v>
                </c:pt>
                <c:pt idx="235">
                  <c:v>-176680860.12642601</c:v>
                </c:pt>
                <c:pt idx="236">
                  <c:v>-180168375.81108999</c:v>
                </c:pt>
                <c:pt idx="237">
                  <c:v>-182844358.52568501</c:v>
                </c:pt>
                <c:pt idx="238">
                  <c:v>-185497411.328181</c:v>
                </c:pt>
                <c:pt idx="239">
                  <c:v>-187611611.19637001</c:v>
                </c:pt>
                <c:pt idx="240">
                  <c:v>-190390468.65172899</c:v>
                </c:pt>
                <c:pt idx="241">
                  <c:v>-192775489.37361801</c:v>
                </c:pt>
                <c:pt idx="242">
                  <c:v>-195399724.85415199</c:v>
                </c:pt>
                <c:pt idx="243">
                  <c:v>-197784745.57604101</c:v>
                </c:pt>
                <c:pt idx="244">
                  <c:v>-200461348.01798999</c:v>
                </c:pt>
                <c:pt idx="245">
                  <c:v>-203470744.04903999</c:v>
                </c:pt>
                <c:pt idx="246">
                  <c:v>-207086853.159659</c:v>
                </c:pt>
                <c:pt idx="247">
                  <c:v>-211064573.18134099</c:v>
                </c:pt>
                <c:pt idx="248">
                  <c:v>-215378805.156248</c:v>
                </c:pt>
                <c:pt idx="249">
                  <c:v>-220035436.494243</c:v>
                </c:pt>
                <c:pt idx="250">
                  <c:v>-224379105.51846501</c:v>
                </c:pt>
                <c:pt idx="251">
                  <c:v>-228772662.59468499</c:v>
                </c:pt>
                <c:pt idx="252">
                  <c:v>-232293953.42014199</c:v>
                </c:pt>
                <c:pt idx="253">
                  <c:v>-235592762.125512</c:v>
                </c:pt>
                <c:pt idx="254">
                  <c:v>-238245505.064331</c:v>
                </c:pt>
                <c:pt idx="255">
                  <c:v>-241595751.14008299</c:v>
                </c:pt>
                <c:pt idx="256">
                  <c:v>-245578738.84427401</c:v>
                </c:pt>
                <c:pt idx="257">
                  <c:v>-250039536.33840299</c:v>
                </c:pt>
                <c:pt idx="258">
                  <c:v>-253671448.49654999</c:v>
                </c:pt>
                <c:pt idx="259">
                  <c:v>-257431334.35330001</c:v>
                </c:pt>
                <c:pt idx="260">
                  <c:v>-260951385.72404999</c:v>
                </c:pt>
                <c:pt idx="261">
                  <c:v>-264631326.752132</c:v>
                </c:pt>
                <c:pt idx="262">
                  <c:v>-268382536.42592499</c:v>
                </c:pt>
                <c:pt idx="263">
                  <c:v>-271021955.22663301</c:v>
                </c:pt>
                <c:pt idx="264">
                  <c:v>-273140803.049977</c:v>
                </c:pt>
                <c:pt idx="265">
                  <c:v>-274909814.78198498</c:v>
                </c:pt>
                <c:pt idx="266">
                  <c:v>-276881787.22242999</c:v>
                </c:pt>
                <c:pt idx="267">
                  <c:v>-279138834.24571598</c:v>
                </c:pt>
                <c:pt idx="268">
                  <c:v>-280692490.72220701</c:v>
                </c:pt>
                <c:pt idx="269">
                  <c:v>-282044116.08129197</c:v>
                </c:pt>
                <c:pt idx="270">
                  <c:v>-282155357.14133602</c:v>
                </c:pt>
                <c:pt idx="271">
                  <c:v>-282271246.15653503</c:v>
                </c:pt>
                <c:pt idx="272">
                  <c:v>-282979904.38584</c:v>
                </c:pt>
                <c:pt idx="273">
                  <c:v>-284453925.89734101</c:v>
                </c:pt>
                <c:pt idx="274">
                  <c:v>-286197528.80783498</c:v>
                </c:pt>
                <c:pt idx="275">
                  <c:v>-287510111.34361702</c:v>
                </c:pt>
                <c:pt idx="276">
                  <c:v>-288443420.73874998</c:v>
                </c:pt>
                <c:pt idx="277">
                  <c:v>-287987301.40620202</c:v>
                </c:pt>
                <c:pt idx="278">
                  <c:v>-286964131.54474002</c:v>
                </c:pt>
                <c:pt idx="279">
                  <c:v>-286226655.99347299</c:v>
                </c:pt>
                <c:pt idx="280">
                  <c:v>-286554491.76374203</c:v>
                </c:pt>
                <c:pt idx="281">
                  <c:v>-286934384.63174701</c:v>
                </c:pt>
                <c:pt idx="282">
                  <c:v>-286451307.15930003</c:v>
                </c:pt>
                <c:pt idx="283">
                  <c:v>-285208134.087165</c:v>
                </c:pt>
                <c:pt idx="284">
                  <c:v>-283522165.82059401</c:v>
                </c:pt>
                <c:pt idx="285">
                  <c:v>-282500235.41384</c:v>
                </c:pt>
                <c:pt idx="286">
                  <c:v>-281134356.32561201</c:v>
                </c:pt>
                <c:pt idx="287">
                  <c:v>-279765998.32796901</c:v>
                </c:pt>
                <c:pt idx="288">
                  <c:v>-277945859.08925599</c:v>
                </c:pt>
                <c:pt idx="289">
                  <c:v>-276497866.12662297</c:v>
                </c:pt>
                <c:pt idx="290">
                  <c:v>-274782150.94705999</c:v>
                </c:pt>
                <c:pt idx="291">
                  <c:v>-272295804.802791</c:v>
                </c:pt>
                <c:pt idx="292">
                  <c:v>-269328860.09549099</c:v>
                </c:pt>
                <c:pt idx="293">
                  <c:v>-264186362.51195601</c:v>
                </c:pt>
                <c:pt idx="294">
                  <c:v>-258038667.160225</c:v>
                </c:pt>
                <c:pt idx="295">
                  <c:v>-249574121.09554499</c:v>
                </c:pt>
                <c:pt idx="296">
                  <c:v>-242358945.37654001</c:v>
                </c:pt>
                <c:pt idx="297">
                  <c:v>-236201954.11449999</c:v>
                </c:pt>
                <c:pt idx="298">
                  <c:v>-231329347.79363301</c:v>
                </c:pt>
                <c:pt idx="299">
                  <c:v>-226310175.953545</c:v>
                </c:pt>
                <c:pt idx="300">
                  <c:v>-221131734.183478</c:v>
                </c:pt>
                <c:pt idx="301">
                  <c:v>-216863052.16909</c:v>
                </c:pt>
                <c:pt idx="302">
                  <c:v>-212940487.881915</c:v>
                </c:pt>
                <c:pt idx="303">
                  <c:v>-208424534.65327999</c:v>
                </c:pt>
                <c:pt idx="304">
                  <c:v>-202390869.13468501</c:v>
                </c:pt>
                <c:pt idx="305">
                  <c:v>-194771941.04454499</c:v>
                </c:pt>
                <c:pt idx="306">
                  <c:v>-186387959.53588599</c:v>
                </c:pt>
                <c:pt idx="307">
                  <c:v>-177038752.67336401</c:v>
                </c:pt>
                <c:pt idx="308">
                  <c:v>-168329104.44017601</c:v>
                </c:pt>
                <c:pt idx="309">
                  <c:v>-159914756.29117101</c:v>
                </c:pt>
                <c:pt idx="310">
                  <c:v>-150485914.46366</c:v>
                </c:pt>
                <c:pt idx="311">
                  <c:v>-138710784.87388399</c:v>
                </c:pt>
                <c:pt idx="312">
                  <c:v>-125856400.097109</c:v>
                </c:pt>
                <c:pt idx="313">
                  <c:v>-114261921.03102601</c:v>
                </c:pt>
                <c:pt idx="314">
                  <c:v>-106190591.972463</c:v>
                </c:pt>
                <c:pt idx="315">
                  <c:v>-99865034.870131806</c:v>
                </c:pt>
                <c:pt idx="316">
                  <c:v>-95308272.595235005</c:v>
                </c:pt>
                <c:pt idx="317">
                  <c:v>-89478559.348843694</c:v>
                </c:pt>
                <c:pt idx="318">
                  <c:v>-82393774.265121207</c:v>
                </c:pt>
                <c:pt idx="319">
                  <c:v>-72283728.130087107</c:v>
                </c:pt>
                <c:pt idx="320">
                  <c:v>-62647246.652616002</c:v>
                </c:pt>
                <c:pt idx="321">
                  <c:v>-53869552.355957597</c:v>
                </c:pt>
                <c:pt idx="322">
                  <c:v>-47380046.382124797</c:v>
                </c:pt>
                <c:pt idx="323">
                  <c:v>-39972104.469656304</c:v>
                </c:pt>
                <c:pt idx="324">
                  <c:v>-34064894.317646801</c:v>
                </c:pt>
                <c:pt idx="325">
                  <c:v>-29348335.3445196</c:v>
                </c:pt>
                <c:pt idx="326">
                  <c:v>-26331781.462531801</c:v>
                </c:pt>
                <c:pt idx="327">
                  <c:v>-22955940.6470594</c:v>
                </c:pt>
                <c:pt idx="328">
                  <c:v>-18710064.5992992</c:v>
                </c:pt>
                <c:pt idx="329">
                  <c:v>-13452440.2652108</c:v>
                </c:pt>
                <c:pt idx="330">
                  <c:v>-8637775.3533078805</c:v>
                </c:pt>
                <c:pt idx="331">
                  <c:v>-5867764.5059271296</c:v>
                </c:pt>
                <c:pt idx="332">
                  <c:v>-3700561.2163324999</c:v>
                </c:pt>
                <c:pt idx="333">
                  <c:v>-2252942.2591575701</c:v>
                </c:pt>
                <c:pt idx="334">
                  <c:v>-1053106.72088878</c:v>
                </c:pt>
                <c:pt idx="335">
                  <c:v>-905411.43870020926</c:v>
                </c:pt>
                <c:pt idx="336">
                  <c:v>1173968.11851261</c:v>
                </c:pt>
                <c:pt idx="337">
                  <c:v>4033120.5484934598</c:v>
                </c:pt>
                <c:pt idx="338">
                  <c:v>7038779.6235979097</c:v>
                </c:pt>
                <c:pt idx="339">
                  <c:v>8494354.9504072405</c:v>
                </c:pt>
                <c:pt idx="340">
                  <c:v>10340578.5134505</c:v>
                </c:pt>
                <c:pt idx="341">
                  <c:v>12048398.3665238</c:v>
                </c:pt>
                <c:pt idx="342">
                  <c:v>14884022.8475098</c:v>
                </c:pt>
                <c:pt idx="343">
                  <c:v>16219969.1045388</c:v>
                </c:pt>
                <c:pt idx="344">
                  <c:v>15889158.6429708</c:v>
                </c:pt>
                <c:pt idx="345">
                  <c:v>13225136.6663088</c:v>
                </c:pt>
                <c:pt idx="346">
                  <c:v>11104429.6609031</c:v>
                </c:pt>
                <c:pt idx="347">
                  <c:v>9907333.3175390195</c:v>
                </c:pt>
                <c:pt idx="348">
                  <c:v>9104358.7822280601</c:v>
                </c:pt>
                <c:pt idx="349">
                  <c:v>9069468.1321975701</c:v>
                </c:pt>
                <c:pt idx="350">
                  <c:v>8038337.8728728397</c:v>
                </c:pt>
                <c:pt idx="351">
                  <c:v>8196039.89264654</c:v>
                </c:pt>
                <c:pt idx="352">
                  <c:v>8061174.8258679304</c:v>
                </c:pt>
                <c:pt idx="353">
                  <c:v>7555452.51590556</c:v>
                </c:pt>
                <c:pt idx="354">
                  <c:v>5311463.1479676198</c:v>
                </c:pt>
                <c:pt idx="355">
                  <c:v>2118023.8958265199</c:v>
                </c:pt>
                <c:pt idx="356">
                  <c:v>422892.74342191959</c:v>
                </c:pt>
                <c:pt idx="357">
                  <c:v>-3485169.9236700698</c:v>
                </c:pt>
                <c:pt idx="358">
                  <c:v>-8924892.1546862796</c:v>
                </c:pt>
                <c:pt idx="359">
                  <c:v>-16164751.397297001</c:v>
                </c:pt>
                <c:pt idx="360">
                  <c:v>-23488441.375988401</c:v>
                </c:pt>
                <c:pt idx="361">
                  <c:v>-29167808.766297899</c:v>
                </c:pt>
                <c:pt idx="362">
                  <c:v>-33755743.327101298</c:v>
                </c:pt>
                <c:pt idx="363">
                  <c:v>-36989945.4558158</c:v>
                </c:pt>
                <c:pt idx="364">
                  <c:v>-41337611.721471302</c:v>
                </c:pt>
                <c:pt idx="365">
                  <c:v>-45936050.660925098</c:v>
                </c:pt>
                <c:pt idx="366">
                  <c:v>-49292617.955688</c:v>
                </c:pt>
                <c:pt idx="367">
                  <c:v>-54810391.438440599</c:v>
                </c:pt>
                <c:pt idx="368">
                  <c:v>-59114459.884741999</c:v>
                </c:pt>
                <c:pt idx="369">
                  <c:v>-64795872.3753196</c:v>
                </c:pt>
                <c:pt idx="370">
                  <c:v>-67120252.775619105</c:v>
                </c:pt>
                <c:pt idx="371">
                  <c:v>-79157898.872550905</c:v>
                </c:pt>
                <c:pt idx="372">
                  <c:v>-102841461.405948</c:v>
                </c:pt>
                <c:pt idx="373">
                  <c:v>-130456636.24588899</c:v>
                </c:pt>
                <c:pt idx="374">
                  <c:v>-153360519.795212</c:v>
                </c:pt>
                <c:pt idx="375">
                  <c:v>-160069997.99334899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10% TFE</c:v>
                </c:pt>
              </c:strCache>
            </c:strRef>
          </c:tx>
          <c:marker>
            <c:symbol val="none"/>
          </c:marker>
          <c:xVal>
            <c:numRef>
              <c:f>Sheet3!$A$2:$A$377</c:f>
              <c:numCache>
                <c:formatCode>General</c:formatCode>
                <c:ptCount val="376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</c:numCache>
            </c:numRef>
          </c:xVal>
          <c:yVal>
            <c:numRef>
              <c:f>Sheet3!$C$2:$C$377</c:f>
              <c:numCache>
                <c:formatCode>General</c:formatCode>
                <c:ptCount val="376"/>
                <c:pt idx="1">
                  <c:v>10581317.801387301</c:v>
                </c:pt>
                <c:pt idx="2">
                  <c:v>10750069.5598829</c:v>
                </c:pt>
                <c:pt idx="3">
                  <c:v>10905869.016679799</c:v>
                </c:pt>
                <c:pt idx="4">
                  <c:v>10979151.776291</c:v>
                </c:pt>
                <c:pt idx="5">
                  <c:v>10944942.826349899</c:v>
                </c:pt>
                <c:pt idx="6">
                  <c:v>11442428.9597775</c:v>
                </c:pt>
                <c:pt idx="7">
                  <c:v>11785231.145645499</c:v>
                </c:pt>
                <c:pt idx="8">
                  <c:v>11961481.6051245</c:v>
                </c:pt>
                <c:pt idx="9">
                  <c:v>11692303.028912401</c:v>
                </c:pt>
                <c:pt idx="10">
                  <c:v>11735807.8891636</c:v>
                </c:pt>
                <c:pt idx="11">
                  <c:v>11421110.3387997</c:v>
                </c:pt>
                <c:pt idx="12">
                  <c:v>11415625.7517168</c:v>
                </c:pt>
                <c:pt idx="13">
                  <c:v>11161506.550207</c:v>
                </c:pt>
                <c:pt idx="14">
                  <c:v>11175016.6065243</c:v>
                </c:pt>
                <c:pt idx="15">
                  <c:v>11143689.388779299</c:v>
                </c:pt>
                <c:pt idx="16">
                  <c:v>10777182.6316207</c:v>
                </c:pt>
                <c:pt idx="17">
                  <c:v>10466730.213631799</c:v>
                </c:pt>
                <c:pt idx="18">
                  <c:v>10002864.289159</c:v>
                </c:pt>
                <c:pt idx="19">
                  <c:v>10044324.049141901</c:v>
                </c:pt>
                <c:pt idx="20">
                  <c:v>10656862.5658406</c:v>
                </c:pt>
                <c:pt idx="21">
                  <c:v>11228313.1589687</c:v>
                </c:pt>
                <c:pt idx="22">
                  <c:v>11386467.579710901</c:v>
                </c:pt>
                <c:pt idx="23">
                  <c:v>11059995.2096209</c:v>
                </c:pt>
                <c:pt idx="24">
                  <c:v>10712359.1503917</c:v>
                </c:pt>
                <c:pt idx="25">
                  <c:v>10410954.751771299</c:v>
                </c:pt>
                <c:pt idx="26">
                  <c:v>9983187.9456692506</c:v>
                </c:pt>
                <c:pt idx="27">
                  <c:v>9684603.30650956</c:v>
                </c:pt>
                <c:pt idx="28">
                  <c:v>9216848.5928903092</c:v>
                </c:pt>
                <c:pt idx="29">
                  <c:v>9278046.6690983195</c:v>
                </c:pt>
                <c:pt idx="30">
                  <c:v>9531236.2795771305</c:v>
                </c:pt>
                <c:pt idx="31">
                  <c:v>10545342.6284873</c:v>
                </c:pt>
                <c:pt idx="32">
                  <c:v>11384608.3976488</c:v>
                </c:pt>
                <c:pt idx="33">
                  <c:v>12016358.462321701</c:v>
                </c:pt>
                <c:pt idx="34">
                  <c:v>12094661.013500299</c:v>
                </c:pt>
                <c:pt idx="35">
                  <c:v>11855167.377544999</c:v>
                </c:pt>
                <c:pt idx="36">
                  <c:v>11556675.697488399</c:v>
                </c:pt>
                <c:pt idx="37">
                  <c:v>11395205.735402299</c:v>
                </c:pt>
                <c:pt idx="38">
                  <c:v>11150723.294247299</c:v>
                </c:pt>
                <c:pt idx="39">
                  <c:v>10891894.164847</c:v>
                </c:pt>
                <c:pt idx="40">
                  <c:v>10839093.3942858</c:v>
                </c:pt>
                <c:pt idx="41">
                  <c:v>11344666.9696832</c:v>
                </c:pt>
                <c:pt idx="42">
                  <c:v>11739681.1851261</c:v>
                </c:pt>
                <c:pt idx="43">
                  <c:v>11862913.96947</c:v>
                </c:pt>
                <c:pt idx="44">
                  <c:v>11854919.4866034</c:v>
                </c:pt>
                <c:pt idx="45">
                  <c:v>11920145.7906124</c:v>
                </c:pt>
                <c:pt idx="46">
                  <c:v>11660882.8520643</c:v>
                </c:pt>
                <c:pt idx="47">
                  <c:v>11338066.8733631</c:v>
                </c:pt>
                <c:pt idx="48">
                  <c:v>10771388.1808607</c:v>
                </c:pt>
                <c:pt idx="49">
                  <c:v>10451608.866194099</c:v>
                </c:pt>
                <c:pt idx="50">
                  <c:v>10012563.022249101</c:v>
                </c:pt>
                <c:pt idx="51">
                  <c:v>9586035.6708550397</c:v>
                </c:pt>
                <c:pt idx="52">
                  <c:v>8967405.2342664599</c:v>
                </c:pt>
                <c:pt idx="53">
                  <c:v>8299763.6598863797</c:v>
                </c:pt>
                <c:pt idx="54">
                  <c:v>7432405.64976783</c:v>
                </c:pt>
                <c:pt idx="55">
                  <c:v>6928508.4368629996</c:v>
                </c:pt>
                <c:pt idx="56">
                  <c:v>6304514.2600255003</c:v>
                </c:pt>
                <c:pt idx="57">
                  <c:v>5704726.6336354502</c:v>
                </c:pt>
                <c:pt idx="58">
                  <c:v>5184902.4277326902</c:v>
                </c:pt>
                <c:pt idx="59">
                  <c:v>4903478.0390053997</c:v>
                </c:pt>
                <c:pt idx="60">
                  <c:v>5026558.9901476</c:v>
                </c:pt>
                <c:pt idx="61">
                  <c:v>5561650.1794162802</c:v>
                </c:pt>
                <c:pt idx="62">
                  <c:v>5903897.7093024002</c:v>
                </c:pt>
                <c:pt idx="63">
                  <c:v>6033228.6108097397</c:v>
                </c:pt>
                <c:pt idx="64">
                  <c:v>5402804.7626744499</c:v>
                </c:pt>
                <c:pt idx="65">
                  <c:v>4908900.6533529498</c:v>
                </c:pt>
                <c:pt idx="66">
                  <c:v>4168552.6658009798</c:v>
                </c:pt>
                <c:pt idx="67">
                  <c:v>3558102.63028527</c:v>
                </c:pt>
                <c:pt idx="68">
                  <c:v>2617198.4764301502</c:v>
                </c:pt>
                <c:pt idx="69">
                  <c:v>2062465.0286762801</c:v>
                </c:pt>
                <c:pt idx="70">
                  <c:v>1233353.18234648</c:v>
                </c:pt>
                <c:pt idx="71">
                  <c:v>654994.48840321705</c:v>
                </c:pt>
                <c:pt idx="72">
                  <c:v>126571.8443409398</c:v>
                </c:pt>
                <c:pt idx="73">
                  <c:v>-230678.97492197229</c:v>
                </c:pt>
                <c:pt idx="74">
                  <c:v>-993503.2341489949</c:v>
                </c:pt>
                <c:pt idx="75">
                  <c:v>-2379551.6279897899</c:v>
                </c:pt>
                <c:pt idx="76">
                  <c:v>-3517042.5944456598</c:v>
                </c:pt>
                <c:pt idx="77">
                  <c:v>-4801687.8211100502</c:v>
                </c:pt>
                <c:pt idx="78">
                  <c:v>-5403210.6840913203</c:v>
                </c:pt>
                <c:pt idx="79">
                  <c:v>-6431127.6570855305</c:v>
                </c:pt>
                <c:pt idx="80">
                  <c:v>-6869209.8249950102</c:v>
                </c:pt>
                <c:pt idx="81">
                  <c:v>-7522802.1802597903</c:v>
                </c:pt>
                <c:pt idx="82">
                  <c:v>-7820850.7552582696</c:v>
                </c:pt>
                <c:pt idx="83">
                  <c:v>-8239600.5283595603</c:v>
                </c:pt>
                <c:pt idx="84">
                  <c:v>-8629254.1021903101</c:v>
                </c:pt>
                <c:pt idx="85">
                  <c:v>-9247416.6446266193</c:v>
                </c:pt>
                <c:pt idx="86">
                  <c:v>-9885831.8769918103</c:v>
                </c:pt>
                <c:pt idx="87">
                  <c:v>-10858800.7241432</c:v>
                </c:pt>
                <c:pt idx="88">
                  <c:v>-11837969.943471299</c:v>
                </c:pt>
                <c:pt idx="89">
                  <c:v>-13096295.3494111</c:v>
                </c:pt>
                <c:pt idx="90">
                  <c:v>-14189804.265553201</c:v>
                </c:pt>
                <c:pt idx="91">
                  <c:v>-15388047.1045222</c:v>
                </c:pt>
                <c:pt idx="92">
                  <c:v>-17136235.997435398</c:v>
                </c:pt>
                <c:pt idx="93">
                  <c:v>-19112453.570254799</c:v>
                </c:pt>
                <c:pt idx="94">
                  <c:v>-21597839.137124799</c:v>
                </c:pt>
                <c:pt idx="95">
                  <c:v>-23419558.6805907</c:v>
                </c:pt>
                <c:pt idx="96">
                  <c:v>-25384992.9974504</c:v>
                </c:pt>
                <c:pt idx="97">
                  <c:v>-27110344.937368501</c:v>
                </c:pt>
                <c:pt idx="98">
                  <c:v>-29356298.841018599</c:v>
                </c:pt>
                <c:pt idx="99">
                  <c:v>-31446422.301504102</c:v>
                </c:pt>
                <c:pt idx="100">
                  <c:v>-33291815.429892998</c:v>
                </c:pt>
                <c:pt idx="101">
                  <c:v>-34552960.5952935</c:v>
                </c:pt>
                <c:pt idx="102">
                  <c:v>-35548056.807619601</c:v>
                </c:pt>
                <c:pt idx="103">
                  <c:v>-36626785.226368703</c:v>
                </c:pt>
                <c:pt idx="104">
                  <c:v>-37677037.1732013</c:v>
                </c:pt>
                <c:pt idx="105">
                  <c:v>-39311692.014860697</c:v>
                </c:pt>
                <c:pt idx="106">
                  <c:v>-41252802.033075698</c:v>
                </c:pt>
                <c:pt idx="107">
                  <c:v>-43385221.885472097</c:v>
                </c:pt>
                <c:pt idx="108">
                  <c:v>-44984707.1997917</c:v>
                </c:pt>
                <c:pt idx="109">
                  <c:v>-46186141.634633802</c:v>
                </c:pt>
                <c:pt idx="110">
                  <c:v>-47020480.571331002</c:v>
                </c:pt>
                <c:pt idx="111">
                  <c:v>-47718324.558308497</c:v>
                </c:pt>
                <c:pt idx="112">
                  <c:v>-48656188.949492201</c:v>
                </c:pt>
                <c:pt idx="113">
                  <c:v>-50238662.7479444</c:v>
                </c:pt>
                <c:pt idx="114">
                  <c:v>-52373623.482492201</c:v>
                </c:pt>
                <c:pt idx="115">
                  <c:v>-54551686.254511103</c:v>
                </c:pt>
                <c:pt idx="116">
                  <c:v>-56587087.789637998</c:v>
                </c:pt>
                <c:pt idx="117">
                  <c:v>-58575761.882272899</c:v>
                </c:pt>
                <c:pt idx="118">
                  <c:v>-60799622.505752698</c:v>
                </c:pt>
                <c:pt idx="119">
                  <c:v>-62691650.117530502</c:v>
                </c:pt>
                <c:pt idx="120">
                  <c:v>-64114606.095061801</c:v>
                </c:pt>
                <c:pt idx="121">
                  <c:v>-64596692.003742397</c:v>
                </c:pt>
                <c:pt idx="122">
                  <c:v>-65489874.0527023</c:v>
                </c:pt>
                <c:pt idx="123">
                  <c:v>-66864429.323885798</c:v>
                </c:pt>
                <c:pt idx="124">
                  <c:v>-68879565.774536699</c:v>
                </c:pt>
                <c:pt idx="125">
                  <c:v>-70629427.931305707</c:v>
                </c:pt>
                <c:pt idx="126">
                  <c:v>-72204341.056039006</c:v>
                </c:pt>
                <c:pt idx="127">
                  <c:v>-73079767.916306704</c:v>
                </c:pt>
                <c:pt idx="128">
                  <c:v>-73849128.439936399</c:v>
                </c:pt>
                <c:pt idx="129">
                  <c:v>-74821325.726531997</c:v>
                </c:pt>
                <c:pt idx="130">
                  <c:v>-76115688.278107196</c:v>
                </c:pt>
                <c:pt idx="131">
                  <c:v>-77843736.032015204</c:v>
                </c:pt>
                <c:pt idx="132">
                  <c:v>-78999186.697190195</c:v>
                </c:pt>
                <c:pt idx="133">
                  <c:v>-80358713.580038995</c:v>
                </c:pt>
                <c:pt idx="134">
                  <c:v>-81632098.360681102</c:v>
                </c:pt>
                <c:pt idx="135">
                  <c:v>-83271029.321083203</c:v>
                </c:pt>
                <c:pt idx="136">
                  <c:v>-84829023.889052197</c:v>
                </c:pt>
                <c:pt idx="137">
                  <c:v>-86632833.311987296</c:v>
                </c:pt>
                <c:pt idx="138">
                  <c:v>-88045160.965397403</c:v>
                </c:pt>
                <c:pt idx="139">
                  <c:v>-89308754.0538463</c:v>
                </c:pt>
                <c:pt idx="140">
                  <c:v>-90554375.049028993</c:v>
                </c:pt>
                <c:pt idx="141">
                  <c:v>-92447053.374528393</c:v>
                </c:pt>
                <c:pt idx="142">
                  <c:v>-94769357.688191995</c:v>
                </c:pt>
                <c:pt idx="143">
                  <c:v>-96943949.987028405</c:v>
                </c:pt>
                <c:pt idx="144">
                  <c:v>-98566706.063491002</c:v>
                </c:pt>
                <c:pt idx="145">
                  <c:v>-100417831.66990399</c:v>
                </c:pt>
                <c:pt idx="146">
                  <c:v>-101394212.11613999</c:v>
                </c:pt>
                <c:pt idx="147">
                  <c:v>-102376789.835915</c:v>
                </c:pt>
                <c:pt idx="148">
                  <c:v>-103078631.064326</c:v>
                </c:pt>
                <c:pt idx="149">
                  <c:v>-104102110.789465</c:v>
                </c:pt>
                <c:pt idx="150">
                  <c:v>-105604949.62292799</c:v>
                </c:pt>
                <c:pt idx="151">
                  <c:v>-106904827.747953</c:v>
                </c:pt>
                <c:pt idx="152">
                  <c:v>-108497836.911424</c:v>
                </c:pt>
                <c:pt idx="153">
                  <c:v>-109897491.140444</c:v>
                </c:pt>
                <c:pt idx="154">
                  <c:v>-111248496.772176</c:v>
                </c:pt>
                <c:pt idx="155">
                  <c:v>-113261371.21798401</c:v>
                </c:pt>
                <c:pt idx="156">
                  <c:v>-115521207.014364</c:v>
                </c:pt>
                <c:pt idx="157">
                  <c:v>-117528503.913987</c:v>
                </c:pt>
                <c:pt idx="158">
                  <c:v>-118538349.637339</c:v>
                </c:pt>
                <c:pt idx="159">
                  <c:v>-119364756.063904</c:v>
                </c:pt>
                <c:pt idx="160">
                  <c:v>-120688803.55573601</c:v>
                </c:pt>
                <c:pt idx="161">
                  <c:v>-122309390.58645999</c:v>
                </c:pt>
                <c:pt idx="162">
                  <c:v>-123695410.813693</c:v>
                </c:pt>
                <c:pt idx="163">
                  <c:v>-123840117.15085299</c:v>
                </c:pt>
                <c:pt idx="164">
                  <c:v>-123832990.286282</c:v>
                </c:pt>
                <c:pt idx="165">
                  <c:v>-123824933.83068</c:v>
                </c:pt>
                <c:pt idx="166">
                  <c:v>-124545676.743388</c:v>
                </c:pt>
                <c:pt idx="167">
                  <c:v>-125316927.43544701</c:v>
                </c:pt>
                <c:pt idx="168">
                  <c:v>-126025275.801075</c:v>
                </c:pt>
                <c:pt idx="169">
                  <c:v>-126896922.32448301</c:v>
                </c:pt>
                <c:pt idx="170">
                  <c:v>-127716511.750155</c:v>
                </c:pt>
                <c:pt idx="171">
                  <c:v>-128320436.056633</c:v>
                </c:pt>
                <c:pt idx="172">
                  <c:v>-128881599.175685</c:v>
                </c:pt>
                <c:pt idx="173">
                  <c:v>-129359718.8293</c:v>
                </c:pt>
                <c:pt idx="174">
                  <c:v>-129558651.309935</c:v>
                </c:pt>
                <c:pt idx="175">
                  <c:v>-129560510.491997</c:v>
                </c:pt>
                <c:pt idx="176">
                  <c:v>-129857050.03089</c:v>
                </c:pt>
                <c:pt idx="177">
                  <c:v>-130628920.450302</c:v>
                </c:pt>
                <c:pt idx="178">
                  <c:v>-131355860.63654999</c:v>
                </c:pt>
                <c:pt idx="179">
                  <c:v>-132084350.141183</c:v>
                </c:pt>
                <c:pt idx="180">
                  <c:v>-132559061.294351</c:v>
                </c:pt>
                <c:pt idx="181">
                  <c:v>-133298086.164003</c:v>
                </c:pt>
                <c:pt idx="182">
                  <c:v>-134007364.120662</c:v>
                </c:pt>
                <c:pt idx="183">
                  <c:v>-134537231.00833601</c:v>
                </c:pt>
                <c:pt idx="184">
                  <c:v>-134693712.16522199</c:v>
                </c:pt>
                <c:pt idx="185">
                  <c:v>-134307622.02367699</c:v>
                </c:pt>
                <c:pt idx="186">
                  <c:v>-134326213.84429699</c:v>
                </c:pt>
                <c:pt idx="187">
                  <c:v>-134310410.79677001</c:v>
                </c:pt>
                <c:pt idx="188">
                  <c:v>-134723149.21453699</c:v>
                </c:pt>
                <c:pt idx="189">
                  <c:v>-134626471.74731299</c:v>
                </c:pt>
                <c:pt idx="190">
                  <c:v>-135071126.12381101</c:v>
                </c:pt>
                <c:pt idx="191">
                  <c:v>-135257044.33001301</c:v>
                </c:pt>
                <c:pt idx="192">
                  <c:v>-135878940.72975701</c:v>
                </c:pt>
                <c:pt idx="193">
                  <c:v>-135475498.22229999</c:v>
                </c:pt>
                <c:pt idx="194">
                  <c:v>-134913405.51221699</c:v>
                </c:pt>
                <c:pt idx="195">
                  <c:v>-134175929.960951</c:v>
                </c:pt>
                <c:pt idx="196">
                  <c:v>-134437145.04066399</c:v>
                </c:pt>
                <c:pt idx="197">
                  <c:v>-134643514.24954799</c:v>
                </c:pt>
                <c:pt idx="198">
                  <c:v>-134989941.840437</c:v>
                </c:pt>
                <c:pt idx="199">
                  <c:v>-134547766.37335399</c:v>
                </c:pt>
                <c:pt idx="200">
                  <c:v>-133122393.459142</c:v>
                </c:pt>
                <c:pt idx="201">
                  <c:v>-131408847.32531799</c:v>
                </c:pt>
                <c:pt idx="202">
                  <c:v>-129853331.666765</c:v>
                </c:pt>
                <c:pt idx="203">
                  <c:v>-129731245.37802599</c:v>
                </c:pt>
                <c:pt idx="204">
                  <c:v>-129656878.09554499</c:v>
                </c:pt>
                <c:pt idx="205">
                  <c:v>-129754795.017478</c:v>
                </c:pt>
                <c:pt idx="206">
                  <c:v>-129174420.35045201</c:v>
                </c:pt>
                <c:pt idx="207">
                  <c:v>-128926839.27252699</c:v>
                </c:pt>
                <c:pt idx="208">
                  <c:v>-128660976.23765901</c:v>
                </c:pt>
                <c:pt idx="209">
                  <c:v>-128797006.391863</c:v>
                </c:pt>
                <c:pt idx="210">
                  <c:v>-128748977.521928</c:v>
                </c:pt>
                <c:pt idx="211">
                  <c:v>-129081461.24735101</c:v>
                </c:pt>
                <c:pt idx="212">
                  <c:v>-129464452.75212701</c:v>
                </c:pt>
                <c:pt idx="213">
                  <c:v>-129559890.764643</c:v>
                </c:pt>
                <c:pt idx="214">
                  <c:v>-129611637.998703</c:v>
                </c:pt>
                <c:pt idx="215">
                  <c:v>-128948219.86623999</c:v>
                </c:pt>
                <c:pt idx="216">
                  <c:v>-127881978.953674</c:v>
                </c:pt>
                <c:pt idx="217">
                  <c:v>-127138306.128868</c:v>
                </c:pt>
                <c:pt idx="218">
                  <c:v>-126904668.916408</c:v>
                </c:pt>
                <c:pt idx="219">
                  <c:v>-127186644.862481</c:v>
                </c:pt>
                <c:pt idx="220">
                  <c:v>-126488831.861871</c:v>
                </c:pt>
                <c:pt idx="221">
                  <c:v>-126048515.57685</c:v>
                </c:pt>
                <c:pt idx="222">
                  <c:v>-126339787.43323299</c:v>
                </c:pt>
                <c:pt idx="223">
                  <c:v>-127056502.11814</c:v>
                </c:pt>
                <c:pt idx="224">
                  <c:v>-127869274.542917</c:v>
                </c:pt>
                <c:pt idx="225">
                  <c:v>-128032572.700698</c:v>
                </c:pt>
                <c:pt idx="226">
                  <c:v>-128157757.62620699</c:v>
                </c:pt>
                <c:pt idx="227">
                  <c:v>-128301844.236013</c:v>
                </c:pt>
                <c:pt idx="228">
                  <c:v>-128875092.038468</c:v>
                </c:pt>
                <c:pt idx="229">
                  <c:v>-129477776.890238</c:v>
                </c:pt>
                <c:pt idx="230">
                  <c:v>-129760992.29101799</c:v>
                </c:pt>
                <c:pt idx="231">
                  <c:v>-130576863.352566</c:v>
                </c:pt>
                <c:pt idx="232">
                  <c:v>-131047236.41425601</c:v>
                </c:pt>
                <c:pt idx="233">
                  <c:v>-132715852.314915</c:v>
                </c:pt>
                <c:pt idx="234">
                  <c:v>-134769628.76608801</c:v>
                </c:pt>
                <c:pt idx="235">
                  <c:v>-138231735.62923801</c:v>
                </c:pt>
                <c:pt idx="236">
                  <c:v>-141296287.394793</c:v>
                </c:pt>
                <c:pt idx="237">
                  <c:v>-142910367.28830001</c:v>
                </c:pt>
                <c:pt idx="238">
                  <c:v>-143775816.53816801</c:v>
                </c:pt>
                <c:pt idx="239">
                  <c:v>-144144244.450124</c:v>
                </c:pt>
                <c:pt idx="240">
                  <c:v>-145131470.125054</c:v>
                </c:pt>
                <c:pt idx="241">
                  <c:v>-145897453.13460499</c:v>
                </c:pt>
                <c:pt idx="242">
                  <c:v>-146774987.06787601</c:v>
                </c:pt>
                <c:pt idx="243">
                  <c:v>-147958356.45034999</c:v>
                </c:pt>
                <c:pt idx="244">
                  <c:v>-149814130.011917</c:v>
                </c:pt>
                <c:pt idx="245">
                  <c:v>-151795708.226349</c:v>
                </c:pt>
                <c:pt idx="246">
                  <c:v>-153221081.14056101</c:v>
                </c:pt>
                <c:pt idx="247">
                  <c:v>-154460845.712248</c:v>
                </c:pt>
                <c:pt idx="248">
                  <c:v>-156502227.61634099</c:v>
                </c:pt>
                <c:pt idx="249">
                  <c:v>-159349255.080641</c:v>
                </c:pt>
                <c:pt idx="250">
                  <c:v>-162467103.39864099</c:v>
                </c:pt>
                <c:pt idx="251">
                  <c:v>-164706178.32866099</c:v>
                </c:pt>
                <c:pt idx="252">
                  <c:v>-166548317.88844201</c:v>
                </c:pt>
                <c:pt idx="253">
                  <c:v>-167642756.39561501</c:v>
                </c:pt>
                <c:pt idx="254">
                  <c:v>-169861070.45927599</c:v>
                </c:pt>
                <c:pt idx="255">
                  <c:v>-171489713.945602</c:v>
                </c:pt>
                <c:pt idx="256">
                  <c:v>-174030596.09702301</c:v>
                </c:pt>
                <c:pt idx="257">
                  <c:v>-176625084.66456601</c:v>
                </c:pt>
                <c:pt idx="258">
                  <c:v>-179701101.38617101</c:v>
                </c:pt>
                <c:pt idx="259">
                  <c:v>-182618158.041473</c:v>
                </c:pt>
                <c:pt idx="260">
                  <c:v>-184671004.90161499</c:v>
                </c:pt>
                <c:pt idx="261">
                  <c:v>-186709288.16893801</c:v>
                </c:pt>
                <c:pt idx="262">
                  <c:v>-188804276.48915201</c:v>
                </c:pt>
                <c:pt idx="263">
                  <c:v>-190340270.736054</c:v>
                </c:pt>
                <c:pt idx="264">
                  <c:v>-191198283.25767401</c:v>
                </c:pt>
                <c:pt idx="265">
                  <c:v>-192210607.89044201</c:v>
                </c:pt>
                <c:pt idx="266">
                  <c:v>-192914618.164592</c:v>
                </c:pt>
                <c:pt idx="267">
                  <c:v>-193528458.10873401</c:v>
                </c:pt>
                <c:pt idx="268">
                  <c:v>-193557585.29437199</c:v>
                </c:pt>
                <c:pt idx="269">
                  <c:v>-193865899.65299001</c:v>
                </c:pt>
                <c:pt idx="270">
                  <c:v>-194763574.72526601</c:v>
                </c:pt>
                <c:pt idx="271">
                  <c:v>-195503219.32227099</c:v>
                </c:pt>
                <c:pt idx="272">
                  <c:v>-196871267.456238</c:v>
                </c:pt>
                <c:pt idx="273">
                  <c:v>-198526559.218786</c:v>
                </c:pt>
                <c:pt idx="274">
                  <c:v>-200179991.79927099</c:v>
                </c:pt>
                <c:pt idx="275">
                  <c:v>-200841860.61334899</c:v>
                </c:pt>
                <c:pt idx="276">
                  <c:v>-200030327.64328</c:v>
                </c:pt>
                <c:pt idx="277">
                  <c:v>-197956719.916778</c:v>
                </c:pt>
                <c:pt idx="278">
                  <c:v>-196129453.813494</c:v>
                </c:pt>
                <c:pt idx="279">
                  <c:v>-194891548.423868</c:v>
                </c:pt>
                <c:pt idx="280">
                  <c:v>-194382442.40255299</c:v>
                </c:pt>
                <c:pt idx="281">
                  <c:v>-193330455.219129</c:v>
                </c:pt>
                <c:pt idx="282">
                  <c:v>-191877194.57398701</c:v>
                </c:pt>
                <c:pt idx="283">
                  <c:v>-190090520.61239001</c:v>
                </c:pt>
                <c:pt idx="284">
                  <c:v>-188542441.68208501</c:v>
                </c:pt>
                <c:pt idx="285">
                  <c:v>-187528257.86725599</c:v>
                </c:pt>
                <c:pt idx="286">
                  <c:v>-186549088.647928</c:v>
                </c:pt>
                <c:pt idx="287">
                  <c:v>-184145166.24174201</c:v>
                </c:pt>
                <c:pt idx="288">
                  <c:v>-180977120.00806701</c:v>
                </c:pt>
                <c:pt idx="289">
                  <c:v>-177438166.95302099</c:v>
                </c:pt>
                <c:pt idx="290">
                  <c:v>-173860790.802026</c:v>
                </c:pt>
                <c:pt idx="291">
                  <c:v>-170006706.38746801</c:v>
                </c:pt>
                <c:pt idx="292">
                  <c:v>-166493162.15393499</c:v>
                </c:pt>
                <c:pt idx="293">
                  <c:v>-162676571.244295</c:v>
                </c:pt>
                <c:pt idx="294">
                  <c:v>-157337000.36218601</c:v>
                </c:pt>
                <c:pt idx="295">
                  <c:v>-149802665.055868</c:v>
                </c:pt>
                <c:pt idx="296">
                  <c:v>-143301415.24867699</c:v>
                </c:pt>
                <c:pt idx="297">
                  <c:v>-138549965.62551901</c:v>
                </c:pt>
                <c:pt idx="298">
                  <c:v>-134527315.37067199</c:v>
                </c:pt>
                <c:pt idx="299">
                  <c:v>-129303013.776408</c:v>
                </c:pt>
                <c:pt idx="300">
                  <c:v>-123405378.412018</c:v>
                </c:pt>
                <c:pt idx="301">
                  <c:v>-117519517.86735401</c:v>
                </c:pt>
                <c:pt idx="302">
                  <c:v>-112315357.41209599</c:v>
                </c:pt>
                <c:pt idx="303">
                  <c:v>-106426708.09434</c:v>
                </c:pt>
                <c:pt idx="304">
                  <c:v>-100264139.286111</c:v>
                </c:pt>
                <c:pt idx="305">
                  <c:v>-93278789.456338793</c:v>
                </c:pt>
                <c:pt idx="306">
                  <c:v>-85540501.877817795</c:v>
                </c:pt>
                <c:pt idx="307">
                  <c:v>-77847826.232551694</c:v>
                </c:pt>
                <c:pt idx="308">
                  <c:v>-70238875.752811596</c:v>
                </c:pt>
                <c:pt idx="309">
                  <c:v>-63222880.405383699</c:v>
                </c:pt>
                <c:pt idx="310">
                  <c:v>-54336950.726348303</c:v>
                </c:pt>
                <c:pt idx="311">
                  <c:v>-44566422.222205997</c:v>
                </c:pt>
                <c:pt idx="312">
                  <c:v>-33563751.792830497</c:v>
                </c:pt>
                <c:pt idx="313">
                  <c:v>-24027263.3239282</c:v>
                </c:pt>
                <c:pt idx="314">
                  <c:v>-15647328.634891</c:v>
                </c:pt>
                <c:pt idx="315">
                  <c:v>-9765824.7735254802</c:v>
                </c:pt>
                <c:pt idx="316">
                  <c:v>-5435008.8946253201</c:v>
                </c:pt>
                <c:pt idx="317">
                  <c:v>-438674.00753255829</c:v>
                </c:pt>
                <c:pt idx="318">
                  <c:v>5560274.3846904002</c:v>
                </c:pt>
                <c:pt idx="319">
                  <c:v>13138790.0540752</c:v>
                </c:pt>
                <c:pt idx="320">
                  <c:v>21273225.949097</c:v>
                </c:pt>
                <c:pt idx="321">
                  <c:v>28790549.739547301</c:v>
                </c:pt>
                <c:pt idx="322">
                  <c:v>34985716.206595302</c:v>
                </c:pt>
                <c:pt idx="323">
                  <c:v>39018003.221797697</c:v>
                </c:pt>
                <c:pt idx="324">
                  <c:v>42079332.405112401</c:v>
                </c:pt>
                <c:pt idx="325">
                  <c:v>45255435.094388902</c:v>
                </c:pt>
                <c:pt idx="326">
                  <c:v>48187922.9608059</c:v>
                </c:pt>
                <c:pt idx="327">
                  <c:v>50869731.112527996</c:v>
                </c:pt>
                <c:pt idx="328">
                  <c:v>52764113.688250899</c:v>
                </c:pt>
                <c:pt idx="329">
                  <c:v>55401363.4432199</c:v>
                </c:pt>
                <c:pt idx="330">
                  <c:v>58720282.301226899</c:v>
                </c:pt>
                <c:pt idx="331">
                  <c:v>61228566.7938274</c:v>
                </c:pt>
                <c:pt idx="332">
                  <c:v>63265083.838191502</c:v>
                </c:pt>
                <c:pt idx="333">
                  <c:v>63747944.4060646</c:v>
                </c:pt>
                <c:pt idx="334">
                  <c:v>65258560.817819901</c:v>
                </c:pt>
                <c:pt idx="335">
                  <c:v>66277020.751391999</c:v>
                </c:pt>
                <c:pt idx="336">
                  <c:v>68266903.312367201</c:v>
                </c:pt>
                <c:pt idx="337">
                  <c:v>70122150.105684698</c:v>
                </c:pt>
                <c:pt idx="338">
                  <c:v>70259698.591906205</c:v>
                </c:pt>
                <c:pt idx="339">
                  <c:v>70777945.591692999</c:v>
                </c:pt>
                <c:pt idx="340">
                  <c:v>69852382.788486302</c:v>
                </c:pt>
                <c:pt idx="341">
                  <c:v>71128494.369486094</c:v>
                </c:pt>
                <c:pt idx="342">
                  <c:v>72101094.478861794</c:v>
                </c:pt>
                <c:pt idx="343">
                  <c:v>73420184.151861802</c:v>
                </c:pt>
                <c:pt idx="344">
                  <c:v>73387865.370350406</c:v>
                </c:pt>
                <c:pt idx="345">
                  <c:v>72727174.038245499</c:v>
                </c:pt>
                <c:pt idx="346">
                  <c:v>71329502.936757594</c:v>
                </c:pt>
                <c:pt idx="347">
                  <c:v>69330944.192826405</c:v>
                </c:pt>
                <c:pt idx="348">
                  <c:v>67772143.979297206</c:v>
                </c:pt>
                <c:pt idx="349">
                  <c:v>67070302.750886299</c:v>
                </c:pt>
                <c:pt idx="350">
                  <c:v>65752080.696181998</c:v>
                </c:pt>
                <c:pt idx="351">
                  <c:v>64887375.119138502</c:v>
                </c:pt>
                <c:pt idx="352">
                  <c:v>63903743.862861499</c:v>
                </c:pt>
                <c:pt idx="353">
                  <c:v>63518676.2714504</c:v>
                </c:pt>
                <c:pt idx="354">
                  <c:v>62510317.893748596</c:v>
                </c:pt>
                <c:pt idx="355">
                  <c:v>60771146.033836201</c:v>
                </c:pt>
                <c:pt idx="356">
                  <c:v>57681371.364972599</c:v>
                </c:pt>
                <c:pt idx="357">
                  <c:v>53818734.712929197</c:v>
                </c:pt>
                <c:pt idx="358">
                  <c:v>50030031.534218602</c:v>
                </c:pt>
                <c:pt idx="359">
                  <c:v>46257472.253079802</c:v>
                </c:pt>
                <c:pt idx="360">
                  <c:v>40984243.184217602</c:v>
                </c:pt>
                <c:pt idx="361">
                  <c:v>36770190.136085503</c:v>
                </c:pt>
                <c:pt idx="362">
                  <c:v>35561287.986627601</c:v>
                </c:pt>
                <c:pt idx="363">
                  <c:v>34328619.293143697</c:v>
                </c:pt>
                <c:pt idx="364">
                  <c:v>29977823.4043504</c:v>
                </c:pt>
                <c:pt idx="365">
                  <c:v>24064911.760683998</c:v>
                </c:pt>
                <c:pt idx="366">
                  <c:v>21132392.907899201</c:v>
                </c:pt>
                <c:pt idx="367">
                  <c:v>20193351.034742899</c:v>
                </c:pt>
                <c:pt idx="368">
                  <c:v>21588915.063227098</c:v>
                </c:pt>
                <c:pt idx="369">
                  <c:v>20416390.909449399</c:v>
                </c:pt>
                <c:pt idx="370">
                  <c:v>24677822.113795102</c:v>
                </c:pt>
                <c:pt idx="371">
                  <c:v>26584289.372921199</c:v>
                </c:pt>
                <c:pt idx="372">
                  <c:v>21345154.604439501</c:v>
                </c:pt>
                <c:pt idx="373">
                  <c:v>8002886.36958698</c:v>
                </c:pt>
                <c:pt idx="374">
                  <c:v>-10320530.333548401</c:v>
                </c:pt>
                <c:pt idx="375">
                  <c:v>-16892021.588360999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Sheet3!$D$1</c:f>
              <c:strCache>
                <c:ptCount val="1"/>
                <c:pt idx="0">
                  <c:v>20% TFE</c:v>
                </c:pt>
              </c:strCache>
            </c:strRef>
          </c:tx>
          <c:marker>
            <c:symbol val="none"/>
          </c:marker>
          <c:xVal>
            <c:numRef>
              <c:f>Sheet3!$A$2:$A$377</c:f>
              <c:numCache>
                <c:formatCode>General</c:formatCode>
                <c:ptCount val="376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</c:numCache>
            </c:numRef>
          </c:xVal>
          <c:yVal>
            <c:numRef>
              <c:f>Sheet3!$D$2:$D$377</c:f>
              <c:numCache>
                <c:formatCode>General</c:formatCode>
                <c:ptCount val="376"/>
                <c:pt idx="1">
                  <c:v>-2348196.5225139</c:v>
                </c:pt>
                <c:pt idx="2">
                  <c:v>-2288132.5473637199</c:v>
                </c:pt>
                <c:pt idx="3">
                  <c:v>-2340840.35882186</c:v>
                </c:pt>
                <c:pt idx="4">
                  <c:v>-2097622.1614689999</c:v>
                </c:pt>
                <c:pt idx="5">
                  <c:v>-1859436.1502306501</c:v>
                </c:pt>
                <c:pt idx="6">
                  <c:v>-1148071.8814344699</c:v>
                </c:pt>
                <c:pt idx="7">
                  <c:v>-621010.80935531261</c:v>
                </c:pt>
                <c:pt idx="8">
                  <c:v>-161985.26538090181</c:v>
                </c:pt>
                <c:pt idx="9">
                  <c:v>-202469.8843723204</c:v>
                </c:pt>
                <c:pt idx="10">
                  <c:v>61441.938921811321</c:v>
                </c:pt>
                <c:pt idx="11">
                  <c:v>174533.8147084754</c:v>
                </c:pt>
                <c:pt idx="12">
                  <c:v>285227.96536249347</c:v>
                </c:pt>
                <c:pt idx="13">
                  <c:v>-172037.86279021969</c:v>
                </c:pt>
                <c:pt idx="14">
                  <c:v>-521168.70439727913</c:v>
                </c:pt>
                <c:pt idx="15">
                  <c:v>-666369.27412230428</c:v>
                </c:pt>
                <c:pt idx="16">
                  <c:v>-774318.34246175725</c:v>
                </c:pt>
                <c:pt idx="17">
                  <c:v>-927142.48823207757</c:v>
                </c:pt>
                <c:pt idx="18">
                  <c:v>-1141205.6122157699</c:v>
                </c:pt>
                <c:pt idx="19">
                  <c:v>-1142684.2816824301</c:v>
                </c:pt>
                <c:pt idx="20">
                  <c:v>-882806.88346287084</c:v>
                </c:pt>
                <c:pt idx="21">
                  <c:v>-523986.29481226357</c:v>
                </c:pt>
                <c:pt idx="22">
                  <c:v>-350631.51139478252</c:v>
                </c:pt>
                <c:pt idx="23">
                  <c:v>11360.841853622729</c:v>
                </c:pt>
                <c:pt idx="24">
                  <c:v>112778.29374553751</c:v>
                </c:pt>
                <c:pt idx="25">
                  <c:v>340976.77894673648</c:v>
                </c:pt>
                <c:pt idx="26">
                  <c:v>252963.71985827651</c:v>
                </c:pt>
                <c:pt idx="27">
                  <c:v>126132.4886333179</c:v>
                </c:pt>
                <c:pt idx="28">
                  <c:v>-454807.05987569771</c:v>
                </c:pt>
                <c:pt idx="29">
                  <c:v>-987545.1443812222</c:v>
                </c:pt>
                <c:pt idx="30">
                  <c:v>-1449793.27059646</c:v>
                </c:pt>
                <c:pt idx="31">
                  <c:v>-1226259.7830525299</c:v>
                </c:pt>
                <c:pt idx="32">
                  <c:v>-651854.02003679564</c:v>
                </c:pt>
                <c:pt idx="33">
                  <c:v>158480.08746664861</c:v>
                </c:pt>
                <c:pt idx="34">
                  <c:v>395246.24136423349</c:v>
                </c:pt>
                <c:pt idx="35">
                  <c:v>193741.89220945319</c:v>
                </c:pt>
                <c:pt idx="36">
                  <c:v>110588.42516742479</c:v>
                </c:pt>
                <c:pt idx="37">
                  <c:v>-117596.9837866046</c:v>
                </c:pt>
                <c:pt idx="38">
                  <c:v>-237691.77867352709</c:v>
                </c:pt>
                <c:pt idx="39">
                  <c:v>-788857.45605039538</c:v>
                </c:pt>
                <c:pt idx="40">
                  <c:v>-1289821.8092524</c:v>
                </c:pt>
                <c:pt idx="41">
                  <c:v>-1847707.8100560999</c:v>
                </c:pt>
                <c:pt idx="42">
                  <c:v>-2009438.05763083</c:v>
                </c:pt>
                <c:pt idx="43">
                  <c:v>-1700144.52979393</c:v>
                </c:pt>
                <c:pt idx="44">
                  <c:v>-1473522.63098132</c:v>
                </c:pt>
                <c:pt idx="45">
                  <c:v>-1286550.88827796</c:v>
                </c:pt>
                <c:pt idx="46">
                  <c:v>-1465208.9885273401</c:v>
                </c:pt>
                <c:pt idx="47">
                  <c:v>-1667553.0682468</c:v>
                </c:pt>
                <c:pt idx="48">
                  <c:v>-2259030.1508196401</c:v>
                </c:pt>
                <c:pt idx="49">
                  <c:v>-2964515.3760720398</c:v>
                </c:pt>
                <c:pt idx="50">
                  <c:v>-3760068.6763187898</c:v>
                </c:pt>
                <c:pt idx="51">
                  <c:v>-4799001.3030304397</c:v>
                </c:pt>
                <c:pt idx="52">
                  <c:v>-5914299.8329393798</c:v>
                </c:pt>
                <c:pt idx="53">
                  <c:v>-6947896.6071330504</c:v>
                </c:pt>
                <c:pt idx="54">
                  <c:v>-7476065.4418575</c:v>
                </c:pt>
                <c:pt idx="55">
                  <c:v>-7895825.3705458101</c:v>
                </c:pt>
                <c:pt idx="56">
                  <c:v>-8395688.1583760697</c:v>
                </c:pt>
                <c:pt idx="57">
                  <c:v>-9234582.0911251698</c:v>
                </c:pt>
                <c:pt idx="58">
                  <c:v>-10217073.0490708</c:v>
                </c:pt>
                <c:pt idx="59">
                  <c:v>-10846189.272489101</c:v>
                </c:pt>
                <c:pt idx="60">
                  <c:v>-11166433.3826713</c:v>
                </c:pt>
                <c:pt idx="61">
                  <c:v>-10652338.5561563</c:v>
                </c:pt>
                <c:pt idx="62">
                  <c:v>-10311426.538718101</c:v>
                </c:pt>
                <c:pt idx="63">
                  <c:v>-10260268.045645</c:v>
                </c:pt>
                <c:pt idx="64">
                  <c:v>-10688344.715423999</c:v>
                </c:pt>
                <c:pt idx="65">
                  <c:v>-11330320.281438001</c:v>
                </c:pt>
                <c:pt idx="66">
                  <c:v>-12218699.443404401</c:v>
                </c:pt>
                <c:pt idx="67">
                  <c:v>-13307715.33623</c:v>
                </c:pt>
                <c:pt idx="68">
                  <c:v>-14318304.732406201</c:v>
                </c:pt>
                <c:pt idx="69">
                  <c:v>-14904690.7547659</c:v>
                </c:pt>
                <c:pt idx="70">
                  <c:v>-15646535.383877801</c:v>
                </c:pt>
                <c:pt idx="71">
                  <c:v>-16763036.1848535</c:v>
                </c:pt>
                <c:pt idx="72">
                  <c:v>-18039829.465942599</c:v>
                </c:pt>
                <c:pt idx="73">
                  <c:v>-18796144.728770498</c:v>
                </c:pt>
                <c:pt idx="74">
                  <c:v>-19204235.1913829</c:v>
                </c:pt>
                <c:pt idx="75">
                  <c:v>-20031695.154450599</c:v>
                </c:pt>
                <c:pt idx="76">
                  <c:v>-21385799.422952</c:v>
                </c:pt>
                <c:pt idx="77">
                  <c:v>-23083418.5637783</c:v>
                </c:pt>
                <c:pt idx="78">
                  <c:v>-24029587.3015057</c:v>
                </c:pt>
                <c:pt idx="79">
                  <c:v>-24870898.1709354</c:v>
                </c:pt>
                <c:pt idx="80">
                  <c:v>-24865258.652013998</c:v>
                </c:pt>
                <c:pt idx="81">
                  <c:v>-24851810.568432</c:v>
                </c:pt>
                <c:pt idx="82">
                  <c:v>-24563637.348819599</c:v>
                </c:pt>
                <c:pt idx="83">
                  <c:v>-24401919.495792001</c:v>
                </c:pt>
                <c:pt idx="84">
                  <c:v>-24420325.398205899</c:v>
                </c:pt>
                <c:pt idx="85">
                  <c:v>-24660345.8024121</c:v>
                </c:pt>
                <c:pt idx="86">
                  <c:v>-25081946.321341999</c:v>
                </c:pt>
                <c:pt idx="87">
                  <c:v>-25927812.186823498</c:v>
                </c:pt>
                <c:pt idx="88">
                  <c:v>-27103868.786519099</c:v>
                </c:pt>
                <c:pt idx="89">
                  <c:v>-28327551.433370002</c:v>
                </c:pt>
                <c:pt idx="90">
                  <c:v>-29306906.5709044</c:v>
                </c:pt>
                <c:pt idx="91">
                  <c:v>-29825029.625220399</c:v>
                </c:pt>
                <c:pt idx="92">
                  <c:v>-30755271.36995</c:v>
                </c:pt>
                <c:pt idx="93">
                  <c:v>-31844163.3173046</c:v>
                </c:pt>
                <c:pt idx="94">
                  <c:v>-33491956.378869001</c:v>
                </c:pt>
                <c:pt idx="95">
                  <c:v>-34783561.143718898</c:v>
                </c:pt>
                <c:pt idx="96">
                  <c:v>-36209058.003401503</c:v>
                </c:pt>
                <c:pt idx="97">
                  <c:v>-37466360.859207198</c:v>
                </c:pt>
                <c:pt idx="98">
                  <c:v>-39052212.171738803</c:v>
                </c:pt>
                <c:pt idx="99">
                  <c:v>-40413505.277546503</c:v>
                </c:pt>
                <c:pt idx="100">
                  <c:v>-41359271.192493796</c:v>
                </c:pt>
                <c:pt idx="101">
                  <c:v>-42390032.714042999</c:v>
                </c:pt>
                <c:pt idx="102">
                  <c:v>-43778562.8370592</c:v>
                </c:pt>
                <c:pt idx="103">
                  <c:v>-45308731.646833301</c:v>
                </c:pt>
                <c:pt idx="104">
                  <c:v>-46390558.702352501</c:v>
                </c:pt>
                <c:pt idx="105">
                  <c:v>-47284732.315078802</c:v>
                </c:pt>
                <c:pt idx="106">
                  <c:v>-48529516.678333603</c:v>
                </c:pt>
                <c:pt idx="107">
                  <c:v>-50119830.027814001</c:v>
                </c:pt>
                <c:pt idx="108">
                  <c:v>-51524535.034769803</c:v>
                </c:pt>
                <c:pt idx="109">
                  <c:v>-52981916.866815999</c:v>
                </c:pt>
                <c:pt idx="110">
                  <c:v>-54017884.098138802</c:v>
                </c:pt>
                <c:pt idx="111">
                  <c:v>-55227932.743201599</c:v>
                </c:pt>
                <c:pt idx="112">
                  <c:v>-56354628.059150599</c:v>
                </c:pt>
                <c:pt idx="113">
                  <c:v>-58142603.448191002</c:v>
                </c:pt>
                <c:pt idx="114">
                  <c:v>-60486102.437361501</c:v>
                </c:pt>
                <c:pt idx="115">
                  <c:v>-63675746.169322997</c:v>
                </c:pt>
                <c:pt idx="116">
                  <c:v>-66740204.975775503</c:v>
                </c:pt>
                <c:pt idx="117">
                  <c:v>-69489656.3681871</c:v>
                </c:pt>
                <c:pt idx="118">
                  <c:v>-71573861.432441905</c:v>
                </c:pt>
                <c:pt idx="119">
                  <c:v>-73432392.780735701</c:v>
                </c:pt>
                <c:pt idx="120">
                  <c:v>-74991409.898838803</c:v>
                </c:pt>
                <c:pt idx="121">
                  <c:v>-76268636.989075705</c:v>
                </c:pt>
                <c:pt idx="122">
                  <c:v>-78055187.005201802</c:v>
                </c:pt>
                <c:pt idx="123">
                  <c:v>-80408446.700197995</c:v>
                </c:pt>
                <c:pt idx="124">
                  <c:v>-83148974.018711895</c:v>
                </c:pt>
                <c:pt idx="125">
                  <c:v>-85574927.732332796</c:v>
                </c:pt>
                <c:pt idx="126">
                  <c:v>-88199473.076544702</c:v>
                </c:pt>
                <c:pt idx="127">
                  <c:v>-89973814.463796899</c:v>
                </c:pt>
                <c:pt idx="128">
                  <c:v>-91700405.858422995</c:v>
                </c:pt>
                <c:pt idx="129">
                  <c:v>-93378720.492172107</c:v>
                </c:pt>
                <c:pt idx="130">
                  <c:v>-95295599.170845494</c:v>
                </c:pt>
                <c:pt idx="131">
                  <c:v>-97673988.810046494</c:v>
                </c:pt>
                <c:pt idx="132">
                  <c:v>-99266378.246162802</c:v>
                </c:pt>
                <c:pt idx="133">
                  <c:v>-101401029.117034</c:v>
                </c:pt>
                <c:pt idx="134">
                  <c:v>-103063137.880475</c:v>
                </c:pt>
                <c:pt idx="135">
                  <c:v>-104466510.47362</c:v>
                </c:pt>
                <c:pt idx="136">
                  <c:v>-105735712.094623</c:v>
                </c:pt>
                <c:pt idx="137">
                  <c:v>-107307340.66438</c:v>
                </c:pt>
                <c:pt idx="138">
                  <c:v>-109189142.774817</c:v>
                </c:pt>
                <c:pt idx="139">
                  <c:v>-111043986.745354</c:v>
                </c:pt>
                <c:pt idx="140">
                  <c:v>-113283681.402729</c:v>
                </c:pt>
                <c:pt idx="141">
                  <c:v>-115787379.91291</c:v>
                </c:pt>
                <c:pt idx="142">
                  <c:v>-118013130.70481899</c:v>
                </c:pt>
                <c:pt idx="143">
                  <c:v>-119825213.48793</c:v>
                </c:pt>
                <c:pt idx="144">
                  <c:v>-121279713.58778</c:v>
                </c:pt>
                <c:pt idx="145">
                  <c:v>-123104190.917972</c:v>
                </c:pt>
                <c:pt idx="146">
                  <c:v>-124642044.346935</c:v>
                </c:pt>
                <c:pt idx="147">
                  <c:v>-126406098.260111</c:v>
                </c:pt>
                <c:pt idx="148">
                  <c:v>-127824034.44607501</c:v>
                </c:pt>
                <c:pt idx="149">
                  <c:v>-129080221.792643</c:v>
                </c:pt>
                <c:pt idx="150">
                  <c:v>-130544637.530158</c:v>
                </c:pt>
                <c:pt idx="151">
                  <c:v>-132030433.861385</c:v>
                </c:pt>
                <c:pt idx="152">
                  <c:v>-133568287.29034901</c:v>
                </c:pt>
                <c:pt idx="153">
                  <c:v>-135188254.59371799</c:v>
                </c:pt>
                <c:pt idx="154">
                  <c:v>-136996309.149028</c:v>
                </c:pt>
                <c:pt idx="155">
                  <c:v>-139118565.472819</c:v>
                </c:pt>
                <c:pt idx="156">
                  <c:v>-141142904.874677</c:v>
                </c:pt>
                <c:pt idx="157">
                  <c:v>-143038650.85057899</c:v>
                </c:pt>
                <c:pt idx="158">
                  <c:v>-144388726.89127901</c:v>
                </c:pt>
                <c:pt idx="159">
                  <c:v>-145604631.95983699</c:v>
                </c:pt>
                <c:pt idx="160">
                  <c:v>-146752676.88313201</c:v>
                </c:pt>
                <c:pt idx="161">
                  <c:v>-148404250.28155601</c:v>
                </c:pt>
                <c:pt idx="162">
                  <c:v>-149706297.45232001</c:v>
                </c:pt>
                <c:pt idx="163">
                  <c:v>-150484055.28159699</c:v>
                </c:pt>
                <c:pt idx="164">
                  <c:v>-150823665.87159199</c:v>
                </c:pt>
                <c:pt idx="165">
                  <c:v>-151694382.803969</c:v>
                </c:pt>
                <c:pt idx="166">
                  <c:v>-152730876.803543</c:v>
                </c:pt>
                <c:pt idx="167">
                  <c:v>-154484395.35170001</c:v>
                </c:pt>
                <c:pt idx="168">
                  <c:v>-155525227.442752</c:v>
                </c:pt>
                <c:pt idx="169">
                  <c:v>-156402141.64866999</c:v>
                </c:pt>
                <c:pt idx="170">
                  <c:v>-157035193.14078599</c:v>
                </c:pt>
                <c:pt idx="171">
                  <c:v>-157425621.37380901</c:v>
                </c:pt>
                <c:pt idx="172">
                  <c:v>-157859740.38529</c:v>
                </c:pt>
                <c:pt idx="173">
                  <c:v>-157416945.190853</c:v>
                </c:pt>
                <c:pt idx="174">
                  <c:v>-157258914.715581</c:v>
                </c:pt>
                <c:pt idx="175">
                  <c:v>-157256435.80616501</c:v>
                </c:pt>
                <c:pt idx="176">
                  <c:v>-157770499.64631301</c:v>
                </c:pt>
                <c:pt idx="177">
                  <c:v>-159070377.771339</c:v>
                </c:pt>
                <c:pt idx="178">
                  <c:v>-160580653.333049</c:v>
                </c:pt>
                <c:pt idx="179">
                  <c:v>-161870305.956734</c:v>
                </c:pt>
                <c:pt idx="180">
                  <c:v>-162592908.05150399</c:v>
                </c:pt>
                <c:pt idx="181">
                  <c:v>-163340299.24043399</c:v>
                </c:pt>
                <c:pt idx="182">
                  <c:v>-164266481.77099499</c:v>
                </c:pt>
                <c:pt idx="183">
                  <c:v>-164750798.69815001</c:v>
                </c:pt>
                <c:pt idx="184">
                  <c:v>-165041140.96350101</c:v>
                </c:pt>
                <c:pt idx="185">
                  <c:v>-165263932.94726601</c:v>
                </c:pt>
                <c:pt idx="186">
                  <c:v>-165546528.62069201</c:v>
                </c:pt>
                <c:pt idx="187">
                  <c:v>-165555204.80364901</c:v>
                </c:pt>
                <c:pt idx="188">
                  <c:v>-165338300.229747</c:v>
                </c:pt>
                <c:pt idx="189">
                  <c:v>-164765982.018323</c:v>
                </c:pt>
                <c:pt idx="190">
                  <c:v>-164213495.08222699</c:v>
                </c:pt>
                <c:pt idx="191">
                  <c:v>-163904870.85993299</c:v>
                </c:pt>
                <c:pt idx="192">
                  <c:v>-164267411.36202601</c:v>
                </c:pt>
                <c:pt idx="193">
                  <c:v>-164457357.79602799</c:v>
                </c:pt>
                <c:pt idx="194">
                  <c:v>-163996900.37200299</c:v>
                </c:pt>
                <c:pt idx="195">
                  <c:v>-163065140.29525599</c:v>
                </c:pt>
                <c:pt idx="196">
                  <c:v>-162553865.22820199</c:v>
                </c:pt>
                <c:pt idx="197">
                  <c:v>-162624514.14655799</c:v>
                </c:pt>
                <c:pt idx="198">
                  <c:v>-162458117.35200799</c:v>
                </c:pt>
                <c:pt idx="199">
                  <c:v>-161618386.78733101</c:v>
                </c:pt>
                <c:pt idx="200">
                  <c:v>-159867966.87594301</c:v>
                </c:pt>
                <c:pt idx="201">
                  <c:v>-158818148.738258</c:v>
                </c:pt>
                <c:pt idx="202">
                  <c:v>-158456537.827196</c:v>
                </c:pt>
                <c:pt idx="203">
                  <c:v>-158870825.56334901</c:v>
                </c:pt>
                <c:pt idx="204">
                  <c:v>-159323536.39545</c:v>
                </c:pt>
                <c:pt idx="205">
                  <c:v>-159584441.61148599</c:v>
                </c:pt>
                <c:pt idx="206">
                  <c:v>-159394805.04115999</c:v>
                </c:pt>
                <c:pt idx="207">
                  <c:v>-159033813.85745201</c:v>
                </c:pt>
                <c:pt idx="208">
                  <c:v>-158672202.94639</c:v>
                </c:pt>
                <c:pt idx="209">
                  <c:v>-158639357.39662799</c:v>
                </c:pt>
                <c:pt idx="210">
                  <c:v>-158161547.60668999</c:v>
                </c:pt>
                <c:pt idx="211">
                  <c:v>-157817908.788894</c:v>
                </c:pt>
                <c:pt idx="212">
                  <c:v>-157537482.16120699</c:v>
                </c:pt>
                <c:pt idx="213">
                  <c:v>-156976319.042155</c:v>
                </c:pt>
                <c:pt idx="214">
                  <c:v>-155880950.94395101</c:v>
                </c:pt>
                <c:pt idx="215">
                  <c:v>-154208616.67916799</c:v>
                </c:pt>
                <c:pt idx="216">
                  <c:v>-152539381.051155</c:v>
                </c:pt>
                <c:pt idx="217">
                  <c:v>-151142205.73155001</c:v>
                </c:pt>
                <c:pt idx="218">
                  <c:v>-149824665.37693501</c:v>
                </c:pt>
                <c:pt idx="219">
                  <c:v>-149116936.73866099</c:v>
                </c:pt>
                <c:pt idx="220">
                  <c:v>-148386278.18828899</c:v>
                </c:pt>
                <c:pt idx="221">
                  <c:v>-148019089.73104101</c:v>
                </c:pt>
                <c:pt idx="222">
                  <c:v>-147965483.31492001</c:v>
                </c:pt>
                <c:pt idx="223">
                  <c:v>-147735564.466584</c:v>
                </c:pt>
                <c:pt idx="224">
                  <c:v>-147795058.292568</c:v>
                </c:pt>
                <c:pt idx="225">
                  <c:v>-147338629.09634399</c:v>
                </c:pt>
                <c:pt idx="226">
                  <c:v>-146498588.66799</c:v>
                </c:pt>
                <c:pt idx="227">
                  <c:v>-145781564.11940601</c:v>
                </c:pt>
                <c:pt idx="228">
                  <c:v>-145507954.492612</c:v>
                </c:pt>
                <c:pt idx="229">
                  <c:v>-146030384.65203899</c:v>
                </c:pt>
                <c:pt idx="230">
                  <c:v>-146149992.031362</c:v>
                </c:pt>
                <c:pt idx="231">
                  <c:v>-146390756.10839301</c:v>
                </c:pt>
                <c:pt idx="232">
                  <c:v>-146349854.103028</c:v>
                </c:pt>
                <c:pt idx="233">
                  <c:v>-146983525.32249901</c:v>
                </c:pt>
                <c:pt idx="234">
                  <c:v>-148041709.77946299</c:v>
                </c:pt>
                <c:pt idx="235">
                  <c:v>-149844186.788587</c:v>
                </c:pt>
                <c:pt idx="236">
                  <c:v>-151522098.599556</c:v>
                </c:pt>
                <c:pt idx="237">
                  <c:v>-152195122.50600499</c:v>
                </c:pt>
                <c:pt idx="238">
                  <c:v>-152224869.41899699</c:v>
                </c:pt>
                <c:pt idx="239">
                  <c:v>-151863568.37161201</c:v>
                </c:pt>
                <c:pt idx="240">
                  <c:v>-152456647.449395</c:v>
                </c:pt>
                <c:pt idx="241">
                  <c:v>-153010683.70387599</c:v>
                </c:pt>
                <c:pt idx="242">
                  <c:v>-154136728.30610299</c:v>
                </c:pt>
                <c:pt idx="243">
                  <c:v>-154648932.96419001</c:v>
                </c:pt>
                <c:pt idx="244">
                  <c:v>-156012333.14300001</c:v>
                </c:pt>
                <c:pt idx="245">
                  <c:v>-157015052.00178</c:v>
                </c:pt>
                <c:pt idx="246">
                  <c:v>-158173632.290093</c:v>
                </c:pt>
                <c:pt idx="247">
                  <c:v>-158735415.13649899</c:v>
                </c:pt>
                <c:pt idx="248">
                  <c:v>-159721711.22039801</c:v>
                </c:pt>
                <c:pt idx="249">
                  <c:v>-161274747.96953499</c:v>
                </c:pt>
                <c:pt idx="250">
                  <c:v>-163093957.617217</c:v>
                </c:pt>
                <c:pt idx="251">
                  <c:v>-164780855.474819</c:v>
                </c:pt>
                <c:pt idx="252">
                  <c:v>-165836870.886044</c:v>
                </c:pt>
                <c:pt idx="253">
                  <c:v>-166078254.69042999</c:v>
                </c:pt>
                <c:pt idx="254">
                  <c:v>-166492232.562904</c:v>
                </c:pt>
                <c:pt idx="255">
                  <c:v>-166852604.01925799</c:v>
                </c:pt>
                <c:pt idx="256">
                  <c:v>-167353963.44864899</c:v>
                </c:pt>
                <c:pt idx="257">
                  <c:v>-167374724.31500801</c:v>
                </c:pt>
                <c:pt idx="258">
                  <c:v>-167799547.41617799</c:v>
                </c:pt>
                <c:pt idx="259">
                  <c:v>-168704349.353026</c:v>
                </c:pt>
                <c:pt idx="260">
                  <c:v>-169536953.053132</c:v>
                </c:pt>
                <c:pt idx="261">
                  <c:v>-170117947.447512</c:v>
                </c:pt>
                <c:pt idx="262">
                  <c:v>-170960776.64895999</c:v>
                </c:pt>
                <c:pt idx="263">
                  <c:v>-171263203.59771299</c:v>
                </c:pt>
                <c:pt idx="264">
                  <c:v>-170804295.49207199</c:v>
                </c:pt>
                <c:pt idx="265">
                  <c:v>-170218653.142537</c:v>
                </c:pt>
                <c:pt idx="266">
                  <c:v>-169677321.298814</c:v>
                </c:pt>
                <c:pt idx="267">
                  <c:v>-169045199.39772999</c:v>
                </c:pt>
                <c:pt idx="268">
                  <c:v>-168152172.28060701</c:v>
                </c:pt>
                <c:pt idx="269">
                  <c:v>-166928830.48380101</c:v>
                </c:pt>
                <c:pt idx="270">
                  <c:v>-165975999.67701799</c:v>
                </c:pt>
                <c:pt idx="271">
                  <c:v>-164608261.40673</c:v>
                </c:pt>
                <c:pt idx="272">
                  <c:v>-163790531.16311899</c:v>
                </c:pt>
                <c:pt idx="273">
                  <c:v>-162887278.54465601</c:v>
                </c:pt>
                <c:pt idx="274">
                  <c:v>-161478328.40532601</c:v>
                </c:pt>
                <c:pt idx="275">
                  <c:v>-159550046.74333799</c:v>
                </c:pt>
                <c:pt idx="276">
                  <c:v>-156727498.50952199</c:v>
                </c:pt>
                <c:pt idx="277">
                  <c:v>-153735144.980708</c:v>
                </c:pt>
                <c:pt idx="278">
                  <c:v>-151541929.87488401</c:v>
                </c:pt>
                <c:pt idx="279">
                  <c:v>-150370955.039491</c:v>
                </c:pt>
                <c:pt idx="280">
                  <c:v>-149823735.78590399</c:v>
                </c:pt>
                <c:pt idx="281">
                  <c:v>-148972230.401501</c:v>
                </c:pt>
                <c:pt idx="282">
                  <c:v>-147759733.83339</c:v>
                </c:pt>
                <c:pt idx="283">
                  <c:v>-146258134.45463601</c:v>
                </c:pt>
                <c:pt idx="284">
                  <c:v>-143758154.308579</c:v>
                </c:pt>
                <c:pt idx="285">
                  <c:v>-141639306.48523501</c:v>
                </c:pt>
                <c:pt idx="286">
                  <c:v>-139130960.01989901</c:v>
                </c:pt>
                <c:pt idx="287">
                  <c:v>-136729206.65945199</c:v>
                </c:pt>
                <c:pt idx="288">
                  <c:v>-134449539.587744</c:v>
                </c:pt>
                <c:pt idx="289">
                  <c:v>-132844445.740871</c:v>
                </c:pt>
                <c:pt idx="290">
                  <c:v>-131072645.23577</c:v>
                </c:pt>
                <c:pt idx="291">
                  <c:v>-127500536.76728401</c:v>
                </c:pt>
                <c:pt idx="292">
                  <c:v>-123447519.87209</c:v>
                </c:pt>
                <c:pt idx="293">
                  <c:v>-118010961.65908</c:v>
                </c:pt>
                <c:pt idx="294">
                  <c:v>-112610967.359956</c:v>
                </c:pt>
                <c:pt idx="295">
                  <c:v>-105484412.652574</c:v>
                </c:pt>
                <c:pt idx="296">
                  <c:v>-99887035.191199005</c:v>
                </c:pt>
                <c:pt idx="297">
                  <c:v>-95058925.294350997</c:v>
                </c:pt>
                <c:pt idx="298">
                  <c:v>-91010711.286150604</c:v>
                </c:pt>
                <c:pt idx="299">
                  <c:v>-86750178.686468199</c:v>
                </c:pt>
                <c:pt idx="300">
                  <c:v>-82098784.044614702</c:v>
                </c:pt>
                <c:pt idx="301">
                  <c:v>-78255668.804222494</c:v>
                </c:pt>
                <c:pt idx="302">
                  <c:v>-73598169.8479321</c:v>
                </c:pt>
                <c:pt idx="303">
                  <c:v>-68690084.136049598</c:v>
                </c:pt>
                <c:pt idx="304">
                  <c:v>-62541893.002435103</c:v>
                </c:pt>
                <c:pt idx="305">
                  <c:v>-56793333.053051002</c:v>
                </c:pt>
                <c:pt idx="306">
                  <c:v>-50521227.435003102</c:v>
                </c:pt>
                <c:pt idx="307">
                  <c:v>-44013811.340639502</c:v>
                </c:pt>
                <c:pt idx="308">
                  <c:v>-37102240.052361503</c:v>
                </c:pt>
                <c:pt idx="309">
                  <c:v>-30071371.248437501</c:v>
                </c:pt>
                <c:pt idx="310">
                  <c:v>-20982728.751906998</c:v>
                </c:pt>
                <c:pt idx="311">
                  <c:v>-10069150.326943301</c:v>
                </c:pt>
                <c:pt idx="312">
                  <c:v>2442370.29122853</c:v>
                </c:pt>
                <c:pt idx="313">
                  <c:v>11918807.179527801</c:v>
                </c:pt>
                <c:pt idx="314">
                  <c:v>18386411.988669999</c:v>
                </c:pt>
                <c:pt idx="315">
                  <c:v>22001436.576420698</c:v>
                </c:pt>
                <c:pt idx="316">
                  <c:v>25825929.009825099</c:v>
                </c:pt>
                <c:pt idx="317">
                  <c:v>31277701.529376201</c:v>
                </c:pt>
                <c:pt idx="318">
                  <c:v>38118097.131046802</c:v>
                </c:pt>
                <c:pt idx="319">
                  <c:v>45887185.159061797</c:v>
                </c:pt>
                <c:pt idx="320">
                  <c:v>53382043.832929499</c:v>
                </c:pt>
                <c:pt idx="321">
                  <c:v>59534851.9353313</c:v>
                </c:pt>
                <c:pt idx="322">
                  <c:v>64526167.030856602</c:v>
                </c:pt>
                <c:pt idx="323">
                  <c:v>70103496.312329203</c:v>
                </c:pt>
                <c:pt idx="324">
                  <c:v>74853954.371720403</c:v>
                </c:pt>
                <c:pt idx="325">
                  <c:v>78946385.926628903</c:v>
                </c:pt>
                <c:pt idx="326">
                  <c:v>80431283.653192997</c:v>
                </c:pt>
                <c:pt idx="327">
                  <c:v>83704621.564312994</c:v>
                </c:pt>
                <c:pt idx="328">
                  <c:v>87144325.2836155</c:v>
                </c:pt>
                <c:pt idx="329">
                  <c:v>90626201.449358195</c:v>
                </c:pt>
                <c:pt idx="330">
                  <c:v>93221836.512505695</c:v>
                </c:pt>
                <c:pt idx="331">
                  <c:v>95777468.174952194</c:v>
                </c:pt>
                <c:pt idx="332">
                  <c:v>97956894.347149998</c:v>
                </c:pt>
                <c:pt idx="333">
                  <c:v>99402408.400367007</c:v>
                </c:pt>
                <c:pt idx="334">
                  <c:v>100550453.323662</c:v>
                </c:pt>
                <c:pt idx="335">
                  <c:v>101551622.864057</c:v>
                </c:pt>
                <c:pt idx="336">
                  <c:v>101998446.286295</c:v>
                </c:pt>
                <c:pt idx="337">
                  <c:v>102925868.27156299</c:v>
                </c:pt>
                <c:pt idx="338">
                  <c:v>104325212.636907</c:v>
                </c:pt>
                <c:pt idx="339">
                  <c:v>105828671.197723</c:v>
                </c:pt>
                <c:pt idx="340">
                  <c:v>106775924.45832001</c:v>
                </c:pt>
                <c:pt idx="341">
                  <c:v>108751925.12656599</c:v>
                </c:pt>
                <c:pt idx="342">
                  <c:v>110244228.59501</c:v>
                </c:pt>
                <c:pt idx="343">
                  <c:v>111010521.468238</c:v>
                </c:pt>
                <c:pt idx="344">
                  <c:v>109312468.518264</c:v>
                </c:pt>
                <c:pt idx="345">
                  <c:v>107112126.547868</c:v>
                </c:pt>
                <c:pt idx="346">
                  <c:v>104153548.159848</c:v>
                </c:pt>
                <c:pt idx="347">
                  <c:v>101515058.95017099</c:v>
                </c:pt>
                <c:pt idx="348">
                  <c:v>99727145.533865601</c:v>
                </c:pt>
                <c:pt idx="349">
                  <c:v>98291856.981989697</c:v>
                </c:pt>
                <c:pt idx="350">
                  <c:v>97826751.602808803</c:v>
                </c:pt>
                <c:pt idx="351">
                  <c:v>96824342.607705399</c:v>
                </c:pt>
                <c:pt idx="352">
                  <c:v>95452885.973291993</c:v>
                </c:pt>
                <c:pt idx="353">
                  <c:v>94442110.658909604</c:v>
                </c:pt>
                <c:pt idx="354">
                  <c:v>94413293.336948305</c:v>
                </c:pt>
                <c:pt idx="355">
                  <c:v>95200966.803889006</c:v>
                </c:pt>
                <c:pt idx="356">
                  <c:v>93863905.037622705</c:v>
                </c:pt>
                <c:pt idx="357">
                  <c:v>91757885.570507005</c:v>
                </c:pt>
                <c:pt idx="358">
                  <c:v>88330979.221064597</c:v>
                </c:pt>
                <c:pt idx="359">
                  <c:v>85681892.673634097</c:v>
                </c:pt>
                <c:pt idx="360">
                  <c:v>82290062.892428398</c:v>
                </c:pt>
                <c:pt idx="361">
                  <c:v>79874551.584722504</c:v>
                </c:pt>
                <c:pt idx="362">
                  <c:v>79182595.007607996</c:v>
                </c:pt>
                <c:pt idx="363">
                  <c:v>78225921.891230196</c:v>
                </c:pt>
                <c:pt idx="364">
                  <c:v>74629055.314951897</c:v>
                </c:pt>
                <c:pt idx="365">
                  <c:v>67561219.774361506</c:v>
                </c:pt>
                <c:pt idx="366">
                  <c:v>64745209.664129697</c:v>
                </c:pt>
                <c:pt idx="367">
                  <c:v>62308224.803607501</c:v>
                </c:pt>
                <c:pt idx="368">
                  <c:v>64714750.064680398</c:v>
                </c:pt>
                <c:pt idx="369">
                  <c:v>65290662.694757402</c:v>
                </c:pt>
                <c:pt idx="370">
                  <c:v>70315752.931076005</c:v>
                </c:pt>
                <c:pt idx="371">
                  <c:v>72389360.657577202</c:v>
                </c:pt>
                <c:pt idx="372">
                  <c:v>68286424.724018395</c:v>
                </c:pt>
                <c:pt idx="373">
                  <c:v>54923367.735075697</c:v>
                </c:pt>
                <c:pt idx="374">
                  <c:v>39439479.7952566</c:v>
                </c:pt>
                <c:pt idx="375">
                  <c:v>30550869.7954151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Sheet3!$E$1</c:f>
              <c:strCache>
                <c:ptCount val="1"/>
                <c:pt idx="0">
                  <c:v>30% TFE</c:v>
                </c:pt>
              </c:strCache>
            </c:strRef>
          </c:tx>
          <c:marker>
            <c:symbol val="none"/>
          </c:marker>
          <c:xVal>
            <c:numRef>
              <c:f>Sheet3!$A$2:$A$377</c:f>
              <c:numCache>
                <c:formatCode>General</c:formatCode>
                <c:ptCount val="376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</c:numCache>
            </c:numRef>
          </c:xVal>
          <c:yVal>
            <c:numRef>
              <c:f>Sheet3!$E$2:$E$377</c:f>
              <c:numCache>
                <c:formatCode>General</c:formatCode>
                <c:ptCount val="376"/>
                <c:pt idx="1">
                  <c:v>-4515119.6953445198</c:v>
                </c:pt>
                <c:pt idx="2">
                  <c:v>-4484458.6845051199</c:v>
                </c:pt>
                <c:pt idx="3">
                  <c:v>-4442348.2108004699</c:v>
                </c:pt>
                <c:pt idx="4">
                  <c:v>-4575629.8741896003</c:v>
                </c:pt>
                <c:pt idx="5">
                  <c:v>-4785249.5530450596</c:v>
                </c:pt>
                <c:pt idx="6">
                  <c:v>-5003784.0098879104</c:v>
                </c:pt>
                <c:pt idx="7">
                  <c:v>-5591889.7756549604</c:v>
                </c:pt>
                <c:pt idx="8">
                  <c:v>-5986212.9950981401</c:v>
                </c:pt>
                <c:pt idx="9">
                  <c:v>-6298756.9929067995</c:v>
                </c:pt>
                <c:pt idx="10">
                  <c:v>-6206631.4230971597</c:v>
                </c:pt>
                <c:pt idx="11">
                  <c:v>-6201983.4679421196</c:v>
                </c:pt>
                <c:pt idx="12">
                  <c:v>-6293805.3713483</c:v>
                </c:pt>
                <c:pt idx="13">
                  <c:v>-6685113.6172142401</c:v>
                </c:pt>
                <c:pt idx="14">
                  <c:v>-7419090.8075670302</c:v>
                </c:pt>
                <c:pt idx="15">
                  <c:v>-7947160.4859148301</c:v>
                </c:pt>
                <c:pt idx="16">
                  <c:v>-8436673.8269332107</c:v>
                </c:pt>
                <c:pt idx="17">
                  <c:v>-8848792.5173466392</c:v>
                </c:pt>
                <c:pt idx="18">
                  <c:v>-9519833.2962634396</c:v>
                </c:pt>
                <c:pt idx="19">
                  <c:v>-9890352.7880392801</c:v>
                </c:pt>
                <c:pt idx="20">
                  <c:v>-9371764.9382077493</c:v>
                </c:pt>
                <c:pt idx="21">
                  <c:v>-8243988.1980259204</c:v>
                </c:pt>
                <c:pt idx="22">
                  <c:v>-7453141.7270328403</c:v>
                </c:pt>
                <c:pt idx="23">
                  <c:v>-6914313.5818195101</c:v>
                </c:pt>
                <c:pt idx="24">
                  <c:v>-7005766.74745005</c:v>
                </c:pt>
                <c:pt idx="25">
                  <c:v>-7114153.9630287904</c:v>
                </c:pt>
                <c:pt idx="26">
                  <c:v>-7647113.2901996896</c:v>
                </c:pt>
                <c:pt idx="27">
                  <c:v>-7807622.6748870304</c:v>
                </c:pt>
                <c:pt idx="28">
                  <c:v>-8171173.3325670799</c:v>
                </c:pt>
                <c:pt idx="29">
                  <c:v>-8578315.6123278607</c:v>
                </c:pt>
                <c:pt idx="30">
                  <c:v>-9033960.8534498494</c:v>
                </c:pt>
                <c:pt idx="31">
                  <c:v>-8692965.1728188097</c:v>
                </c:pt>
                <c:pt idx="32">
                  <c:v>-7816165.6164619904</c:v>
                </c:pt>
                <c:pt idx="33">
                  <c:v>-7100786.44400289</c:v>
                </c:pt>
                <c:pt idx="34">
                  <c:v>-7010327.9407755304</c:v>
                </c:pt>
                <c:pt idx="35">
                  <c:v>-7263554.7348955804</c:v>
                </c:pt>
                <c:pt idx="36">
                  <c:v>-7469236.04641636</c:v>
                </c:pt>
                <c:pt idx="37">
                  <c:v>-7676770.3427256104</c:v>
                </c:pt>
                <c:pt idx="38">
                  <c:v>-7786406.3089226596</c:v>
                </c:pt>
                <c:pt idx="39">
                  <c:v>-7811248.0799079603</c:v>
                </c:pt>
                <c:pt idx="40">
                  <c:v>-7866453.3926027399</c:v>
                </c:pt>
                <c:pt idx="41">
                  <c:v>-7691436.1905581402</c:v>
                </c:pt>
                <c:pt idx="42">
                  <c:v>-7609765.4212105703</c:v>
                </c:pt>
                <c:pt idx="43">
                  <c:v>-7441091.1286342097</c:v>
                </c:pt>
                <c:pt idx="44">
                  <c:v>-7755757.6926303403</c:v>
                </c:pt>
                <c:pt idx="45">
                  <c:v>-8066578.8483948596</c:v>
                </c:pt>
                <c:pt idx="46">
                  <c:v>-8352706.96773904</c:v>
                </c:pt>
                <c:pt idx="47">
                  <c:v>-8457437.79192915</c:v>
                </c:pt>
                <c:pt idx="48">
                  <c:v>-8556649.9440318402</c:v>
                </c:pt>
                <c:pt idx="49">
                  <c:v>-8870888.8961536996</c:v>
                </c:pt>
                <c:pt idx="50">
                  <c:v>-9219274.8254812397</c:v>
                </c:pt>
                <c:pt idx="51">
                  <c:v>-9980430.1589439306</c:v>
                </c:pt>
                <c:pt idx="52">
                  <c:v>-10528300.1262522</c:v>
                </c:pt>
                <c:pt idx="53">
                  <c:v>-11330103.3768641</c:v>
                </c:pt>
                <c:pt idx="54">
                  <c:v>-11830812.092532599</c:v>
                </c:pt>
                <c:pt idx="55">
                  <c:v>-12190997.630680401</c:v>
                </c:pt>
                <c:pt idx="56">
                  <c:v>-12631499.8339072</c:v>
                </c:pt>
                <c:pt idx="57">
                  <c:v>-13310659.0411615</c:v>
                </c:pt>
                <c:pt idx="58">
                  <c:v>-14077943.4781553</c:v>
                </c:pt>
                <c:pt idx="59">
                  <c:v>-14398931.2611623</c:v>
                </c:pt>
                <c:pt idx="60">
                  <c:v>-14402587.6525509</c:v>
                </c:pt>
                <c:pt idx="61">
                  <c:v>-13729346.841527401</c:v>
                </c:pt>
                <c:pt idx="62">
                  <c:v>-13064968.1316661</c:v>
                </c:pt>
                <c:pt idx="63">
                  <c:v>-12488962.542486001</c:v>
                </c:pt>
                <c:pt idx="64">
                  <c:v>-12716650.3723475</c:v>
                </c:pt>
                <c:pt idx="65">
                  <c:v>-13323456.4110217</c:v>
                </c:pt>
                <c:pt idx="66">
                  <c:v>-14419847.059359901</c:v>
                </c:pt>
                <c:pt idx="67">
                  <c:v>-15527795.622850399</c:v>
                </c:pt>
                <c:pt idx="68">
                  <c:v>-16763005.198485799</c:v>
                </c:pt>
                <c:pt idx="69">
                  <c:v>-17648471.641888399</c:v>
                </c:pt>
                <c:pt idx="70">
                  <c:v>-18677435.954110902</c:v>
                </c:pt>
                <c:pt idx="71">
                  <c:v>-19421852.4517419</c:v>
                </c:pt>
                <c:pt idx="72">
                  <c:v>-20471484.671220399</c:v>
                </c:pt>
                <c:pt idx="73">
                  <c:v>-21269600.544075999</c:v>
                </c:pt>
                <c:pt idx="74">
                  <c:v>-22426755.4594744</c:v>
                </c:pt>
                <c:pt idx="75">
                  <c:v>-23744047.923147801</c:v>
                </c:pt>
                <c:pt idx="76">
                  <c:v>-25398193.190090701</c:v>
                </c:pt>
                <c:pt idx="77">
                  <c:v>-27003410.982434999</c:v>
                </c:pt>
                <c:pt idx="78">
                  <c:v>-27774010.9607726</c:v>
                </c:pt>
                <c:pt idx="79">
                  <c:v>-28444153.135026101</c:v>
                </c:pt>
                <c:pt idx="80">
                  <c:v>-28598527.218908802</c:v>
                </c:pt>
                <c:pt idx="81">
                  <c:v>-29349357.8946537</c:v>
                </c:pt>
                <c:pt idx="82">
                  <c:v>-30274951.6842282</c:v>
                </c:pt>
                <c:pt idx="83">
                  <c:v>-31127014.823249999</c:v>
                </c:pt>
                <c:pt idx="84">
                  <c:v>-31491011.684624799</c:v>
                </c:pt>
                <c:pt idx="85">
                  <c:v>-31682600.3961155</c:v>
                </c:pt>
                <c:pt idx="86">
                  <c:v>-32111575.670558002</c:v>
                </c:pt>
                <c:pt idx="87">
                  <c:v>-33284967.442631301</c:v>
                </c:pt>
                <c:pt idx="88">
                  <c:v>-34647314.084940799</c:v>
                </c:pt>
                <c:pt idx="89">
                  <c:v>-36447931.912002802</c:v>
                </c:pt>
                <c:pt idx="90">
                  <c:v>-37814926.509467401</c:v>
                </c:pt>
                <c:pt idx="91">
                  <c:v>-38754495.150874697</c:v>
                </c:pt>
                <c:pt idx="92">
                  <c:v>-40204223.350098997</c:v>
                </c:pt>
                <c:pt idx="93">
                  <c:v>-42269371.798218101</c:v>
                </c:pt>
                <c:pt idx="94">
                  <c:v>-44882049.363600798</c:v>
                </c:pt>
                <c:pt idx="95">
                  <c:v>-46729983.374141097</c:v>
                </c:pt>
                <c:pt idx="96">
                  <c:v>-48244070.259078801</c:v>
                </c:pt>
                <c:pt idx="97">
                  <c:v>-49602543.605425902</c:v>
                </c:pt>
                <c:pt idx="98">
                  <c:v>-51390457.021730803</c:v>
                </c:pt>
                <c:pt idx="99">
                  <c:v>-52843934.571446799</c:v>
                </c:pt>
                <c:pt idx="100">
                  <c:v>-54265744.053373098</c:v>
                </c:pt>
                <c:pt idx="101">
                  <c:v>-55418839.754602797</c:v>
                </c:pt>
                <c:pt idx="102">
                  <c:v>-56782270.919781998</c:v>
                </c:pt>
                <c:pt idx="103">
                  <c:v>-58018410.086448297</c:v>
                </c:pt>
                <c:pt idx="104">
                  <c:v>-59091839.836320698</c:v>
                </c:pt>
                <c:pt idx="105">
                  <c:v>-60549531.532043897</c:v>
                </c:pt>
                <c:pt idx="106">
                  <c:v>-62190104.769934103</c:v>
                </c:pt>
                <c:pt idx="107">
                  <c:v>-64042655.749261796</c:v>
                </c:pt>
                <c:pt idx="108">
                  <c:v>-65410146.128609598</c:v>
                </c:pt>
                <c:pt idx="109">
                  <c:v>-66937464.192555301</c:v>
                </c:pt>
                <c:pt idx="110">
                  <c:v>-68005657.246286303</c:v>
                </c:pt>
                <c:pt idx="111">
                  <c:v>-69021359.393133104</c:v>
                </c:pt>
                <c:pt idx="112">
                  <c:v>-69899791.931067705</c:v>
                </c:pt>
                <c:pt idx="113">
                  <c:v>-71337187.555947304</c:v>
                </c:pt>
                <c:pt idx="114">
                  <c:v>-72987676.431501493</c:v>
                </c:pt>
                <c:pt idx="115">
                  <c:v>-74666672.765340105</c:v>
                </c:pt>
                <c:pt idx="116">
                  <c:v>-76162973.475217804</c:v>
                </c:pt>
                <c:pt idx="117">
                  <c:v>-78164909.7332284</c:v>
                </c:pt>
                <c:pt idx="118">
                  <c:v>-80506828.417646304</c:v>
                </c:pt>
                <c:pt idx="119">
                  <c:v>-83332599.233703598</c:v>
                </c:pt>
                <c:pt idx="120">
                  <c:v>-85447139.951937005</c:v>
                </c:pt>
                <c:pt idx="121">
                  <c:v>-86854788.663824305</c:v>
                </c:pt>
                <c:pt idx="122">
                  <c:v>-87914708.357379302</c:v>
                </c:pt>
                <c:pt idx="123">
                  <c:v>-89573160.729432598</c:v>
                </c:pt>
                <c:pt idx="124">
                  <c:v>-91908293.399324</c:v>
                </c:pt>
                <c:pt idx="125">
                  <c:v>-94366720.826294795</c:v>
                </c:pt>
                <c:pt idx="126">
                  <c:v>-96477295.289462596</c:v>
                </c:pt>
                <c:pt idx="127">
                  <c:v>-97862076.061987102</c:v>
                </c:pt>
                <c:pt idx="128">
                  <c:v>-99150799.094640806</c:v>
                </c:pt>
                <c:pt idx="129">
                  <c:v>-100694849.79714499</c:v>
                </c:pt>
                <c:pt idx="130">
                  <c:v>-102537609.084279</c:v>
                </c:pt>
                <c:pt idx="131">
                  <c:v>-104401129.237773</c:v>
                </c:pt>
                <c:pt idx="132">
                  <c:v>-105981743.85416301</c:v>
                </c:pt>
                <c:pt idx="133">
                  <c:v>-107770276.997822</c:v>
                </c:pt>
                <c:pt idx="134">
                  <c:v>-109115085.356013</c:v>
                </c:pt>
                <c:pt idx="135">
                  <c:v>-110150959.628233</c:v>
                </c:pt>
                <c:pt idx="136">
                  <c:v>-111287849.45915499</c:v>
                </c:pt>
                <c:pt idx="137">
                  <c:v>-113108918.288899</c:v>
                </c:pt>
                <c:pt idx="138">
                  <c:v>-114855000.10880999</c:v>
                </c:pt>
                <c:pt idx="139">
                  <c:v>-116255893.792537</c:v>
                </c:pt>
                <c:pt idx="140">
                  <c:v>-117748507.12466</c:v>
                </c:pt>
                <c:pt idx="141">
                  <c:v>-119879439.63140599</c:v>
                </c:pt>
                <c:pt idx="142">
                  <c:v>-122050654.416163</c:v>
                </c:pt>
                <c:pt idx="143">
                  <c:v>-123950118.756189</c:v>
                </c:pt>
                <c:pt idx="144">
                  <c:v>-125399661.03720701</c:v>
                </c:pt>
                <c:pt idx="145">
                  <c:v>-127171461.542308</c:v>
                </c:pt>
                <c:pt idx="146">
                  <c:v>-128683596.28608</c:v>
                </c:pt>
                <c:pt idx="147">
                  <c:v>-130487312.74991199</c:v>
                </c:pt>
                <c:pt idx="148">
                  <c:v>-132410016.865713</c:v>
                </c:pt>
                <c:pt idx="149">
                  <c:v>-134473089.22719601</c:v>
                </c:pt>
                <c:pt idx="150">
                  <c:v>-136385567.841656</c:v>
                </c:pt>
                <c:pt idx="151">
                  <c:v>-137988802.506468</c:v>
                </c:pt>
                <c:pt idx="152">
                  <c:v>-139543078.71031299</c:v>
                </c:pt>
                <c:pt idx="153">
                  <c:v>-141575784.43145001</c:v>
                </c:pt>
                <c:pt idx="154">
                  <c:v>-143720350.93998399</c:v>
                </c:pt>
                <c:pt idx="155">
                  <c:v>-146180668.53538501</c:v>
                </c:pt>
                <c:pt idx="156">
                  <c:v>-147900411.94274899</c:v>
                </c:pt>
                <c:pt idx="157">
                  <c:v>-149141415.969145</c:v>
                </c:pt>
                <c:pt idx="158">
                  <c:v>-149727987.909711</c:v>
                </c:pt>
                <c:pt idx="159">
                  <c:v>-150797637.32272401</c:v>
                </c:pt>
                <c:pt idx="160">
                  <c:v>-151729707.263147</c:v>
                </c:pt>
                <c:pt idx="161">
                  <c:v>-153339139.20149899</c:v>
                </c:pt>
                <c:pt idx="162">
                  <c:v>-154582002.40995601</c:v>
                </c:pt>
                <c:pt idx="163">
                  <c:v>-155483705.71003401</c:v>
                </c:pt>
                <c:pt idx="164">
                  <c:v>-156131630.65864599</c:v>
                </c:pt>
                <c:pt idx="165">
                  <c:v>-156665525.77412099</c:v>
                </c:pt>
                <c:pt idx="166">
                  <c:v>-157602553.53337699</c:v>
                </c:pt>
                <c:pt idx="167">
                  <c:v>-158717443.04323301</c:v>
                </c:pt>
                <c:pt idx="168">
                  <c:v>-160018870.48664299</c:v>
                </c:pt>
                <c:pt idx="169">
                  <c:v>-161332382.61345699</c:v>
                </c:pt>
                <c:pt idx="170">
                  <c:v>-162147324.083974</c:v>
                </c:pt>
                <c:pt idx="171">
                  <c:v>-162633810.05686799</c:v>
                </c:pt>
                <c:pt idx="172">
                  <c:v>-163252297.95616499</c:v>
                </c:pt>
                <c:pt idx="173">
                  <c:v>-163776587.297654</c:v>
                </c:pt>
                <c:pt idx="174">
                  <c:v>-164105352.65895301</c:v>
                </c:pt>
                <c:pt idx="175">
                  <c:v>-164323496.687563</c:v>
                </c:pt>
                <c:pt idx="176">
                  <c:v>-164443104.06688601</c:v>
                </c:pt>
                <c:pt idx="177">
                  <c:v>-165593318.03591999</c:v>
                </c:pt>
                <c:pt idx="178">
                  <c:v>-166843927.83630201</c:v>
                </c:pt>
                <c:pt idx="179">
                  <c:v>-168498909.73517299</c:v>
                </c:pt>
                <c:pt idx="180">
                  <c:v>-169533234.689008</c:v>
                </c:pt>
                <c:pt idx="181">
                  <c:v>-170457248.17383</c:v>
                </c:pt>
                <c:pt idx="182">
                  <c:v>-170687476.885842</c:v>
                </c:pt>
                <c:pt idx="183">
                  <c:v>-170522319.546</c:v>
                </c:pt>
                <c:pt idx="184">
                  <c:v>-170023748.88970301</c:v>
                </c:pt>
                <c:pt idx="185">
                  <c:v>-169916845.92113701</c:v>
                </c:pt>
                <c:pt idx="186">
                  <c:v>-170008875.43320701</c:v>
                </c:pt>
                <c:pt idx="187">
                  <c:v>-170262963.64834899</c:v>
                </c:pt>
                <c:pt idx="188">
                  <c:v>-170696772.796152</c:v>
                </c:pt>
                <c:pt idx="189">
                  <c:v>-171009425.24624801</c:v>
                </c:pt>
                <c:pt idx="190">
                  <c:v>-171863409.54006699</c:v>
                </c:pt>
                <c:pt idx="191">
                  <c:v>-172123695.02874899</c:v>
                </c:pt>
                <c:pt idx="192">
                  <c:v>-172681759.511031</c:v>
                </c:pt>
                <c:pt idx="193">
                  <c:v>-172521250.126344</c:v>
                </c:pt>
                <c:pt idx="194">
                  <c:v>-172328514.91924801</c:v>
                </c:pt>
                <c:pt idx="195">
                  <c:v>-171703210.01905701</c:v>
                </c:pt>
                <c:pt idx="196">
                  <c:v>-171736675.29617301</c:v>
                </c:pt>
                <c:pt idx="197">
                  <c:v>-172027947.152556</c:v>
                </c:pt>
                <c:pt idx="198">
                  <c:v>-172509475.30661801</c:v>
                </c:pt>
                <c:pt idx="199">
                  <c:v>-172317669.69055301</c:v>
                </c:pt>
                <c:pt idx="200">
                  <c:v>-171578644.82090199</c:v>
                </c:pt>
                <c:pt idx="201">
                  <c:v>-171110440.80495101</c:v>
                </c:pt>
                <c:pt idx="202">
                  <c:v>-170345387.38643199</c:v>
                </c:pt>
                <c:pt idx="203">
                  <c:v>-170650603.10828</c:v>
                </c:pt>
                <c:pt idx="204">
                  <c:v>-170565080.733426</c:v>
                </c:pt>
                <c:pt idx="205">
                  <c:v>-170732097.25533101</c:v>
                </c:pt>
                <c:pt idx="206">
                  <c:v>-170076425.714793</c:v>
                </c:pt>
                <c:pt idx="207">
                  <c:v>-169732167.16964301</c:v>
                </c:pt>
                <c:pt idx="208">
                  <c:v>-169575376.14908001</c:v>
                </c:pt>
                <c:pt idx="209">
                  <c:v>-169594277.833377</c:v>
                </c:pt>
                <c:pt idx="210">
                  <c:v>-169398443.989512</c:v>
                </c:pt>
                <c:pt idx="211">
                  <c:v>-169383570.533016</c:v>
                </c:pt>
                <c:pt idx="212">
                  <c:v>-169215624.42008001</c:v>
                </c:pt>
                <c:pt idx="213">
                  <c:v>-168910408.69823301</c:v>
                </c:pt>
                <c:pt idx="214">
                  <c:v>-168335301.713716</c:v>
                </c:pt>
                <c:pt idx="215">
                  <c:v>-167989803.71385801</c:v>
                </c:pt>
                <c:pt idx="216">
                  <c:v>-167238384.29712701</c:v>
                </c:pt>
                <c:pt idx="217">
                  <c:v>-166793110.19327399</c:v>
                </c:pt>
                <c:pt idx="218">
                  <c:v>-165992732.31557599</c:v>
                </c:pt>
                <c:pt idx="219">
                  <c:v>-165719742.41613701</c:v>
                </c:pt>
                <c:pt idx="220">
                  <c:v>-164590909.04081699</c:v>
                </c:pt>
                <c:pt idx="221">
                  <c:v>-163776277.43397701</c:v>
                </c:pt>
                <c:pt idx="222">
                  <c:v>-162951420.32579601</c:v>
                </c:pt>
                <c:pt idx="223">
                  <c:v>-162679979.74474201</c:v>
                </c:pt>
                <c:pt idx="224">
                  <c:v>-162988603.96703601</c:v>
                </c:pt>
                <c:pt idx="225">
                  <c:v>-163498949.443059</c:v>
                </c:pt>
                <c:pt idx="226">
                  <c:v>-163711515.92548299</c:v>
                </c:pt>
                <c:pt idx="227">
                  <c:v>-163592528.273514</c:v>
                </c:pt>
                <c:pt idx="228">
                  <c:v>-163501428.35247499</c:v>
                </c:pt>
                <c:pt idx="229">
                  <c:v>-163593767.72822201</c:v>
                </c:pt>
                <c:pt idx="230">
                  <c:v>-162823136.76351699</c:v>
                </c:pt>
                <c:pt idx="231">
                  <c:v>-162376623.204956</c:v>
                </c:pt>
                <c:pt idx="232">
                  <c:v>-161834671.63387999</c:v>
                </c:pt>
                <c:pt idx="233">
                  <c:v>-162383440.20585001</c:v>
                </c:pt>
                <c:pt idx="234">
                  <c:v>-163137338.531997</c:v>
                </c:pt>
                <c:pt idx="235">
                  <c:v>-164550626.762806</c:v>
                </c:pt>
                <c:pt idx="236">
                  <c:v>-166145495.108338</c:v>
                </c:pt>
                <c:pt idx="237">
                  <c:v>-166940915.16720399</c:v>
                </c:pt>
                <c:pt idx="238">
                  <c:v>-167672503.30860701</c:v>
                </c:pt>
                <c:pt idx="239">
                  <c:v>-167604643.163344</c:v>
                </c:pt>
                <c:pt idx="240">
                  <c:v>-168168904.91916499</c:v>
                </c:pt>
                <c:pt idx="241">
                  <c:v>-167576755.43241301</c:v>
                </c:pt>
                <c:pt idx="242">
                  <c:v>-167932169.06993499</c:v>
                </c:pt>
                <c:pt idx="243">
                  <c:v>-167945183.34437001</c:v>
                </c:pt>
                <c:pt idx="244">
                  <c:v>-168994071.89102301</c:v>
                </c:pt>
                <c:pt idx="245">
                  <c:v>-169687236.93647799</c:v>
                </c:pt>
                <c:pt idx="246">
                  <c:v>-170813591.40238199</c:v>
                </c:pt>
                <c:pt idx="247">
                  <c:v>-172257246.27353701</c:v>
                </c:pt>
                <c:pt idx="248">
                  <c:v>-173745211.65050399</c:v>
                </c:pt>
                <c:pt idx="249">
                  <c:v>-175397404.77628201</c:v>
                </c:pt>
                <c:pt idx="250">
                  <c:v>-177247290.92798701</c:v>
                </c:pt>
                <c:pt idx="251">
                  <c:v>-179255517.418641</c:v>
                </c:pt>
                <c:pt idx="252">
                  <c:v>-180937767.32108799</c:v>
                </c:pt>
                <c:pt idx="253">
                  <c:v>-181878203.580791</c:v>
                </c:pt>
                <c:pt idx="254">
                  <c:v>-182358802.14382201</c:v>
                </c:pt>
                <c:pt idx="255">
                  <c:v>-182551847.21459401</c:v>
                </c:pt>
                <c:pt idx="256">
                  <c:v>-183335492.45373401</c:v>
                </c:pt>
                <c:pt idx="257">
                  <c:v>-183439916.51288399</c:v>
                </c:pt>
                <c:pt idx="258">
                  <c:v>-183349436.319199</c:v>
                </c:pt>
                <c:pt idx="259">
                  <c:v>-183169095.65918401</c:v>
                </c:pt>
                <c:pt idx="260">
                  <c:v>-183516142.97742599</c:v>
                </c:pt>
                <c:pt idx="261">
                  <c:v>-184366718.770798</c:v>
                </c:pt>
                <c:pt idx="262">
                  <c:v>-185238055.43053001</c:v>
                </c:pt>
                <c:pt idx="263">
                  <c:v>-185777837.95586801</c:v>
                </c:pt>
                <c:pt idx="264">
                  <c:v>-185841669.87333101</c:v>
                </c:pt>
                <c:pt idx="265">
                  <c:v>-185709667.94692799</c:v>
                </c:pt>
                <c:pt idx="266">
                  <c:v>-185481608.28065401</c:v>
                </c:pt>
                <c:pt idx="267">
                  <c:v>-184935318.61809799</c:v>
                </c:pt>
                <c:pt idx="268">
                  <c:v>-183650933.67692199</c:v>
                </c:pt>
                <c:pt idx="269">
                  <c:v>-182064431.65066901</c:v>
                </c:pt>
                <c:pt idx="270">
                  <c:v>-180167446.22005901</c:v>
                </c:pt>
                <c:pt idx="271">
                  <c:v>-178161388.77514499</c:v>
                </c:pt>
                <c:pt idx="272">
                  <c:v>-177241403.51812401</c:v>
                </c:pt>
                <c:pt idx="273">
                  <c:v>-176212036.38312101</c:v>
                </c:pt>
                <c:pt idx="274">
                  <c:v>-175480138.378041</c:v>
                </c:pt>
                <c:pt idx="275">
                  <c:v>-174232007.487075</c:v>
                </c:pt>
                <c:pt idx="276">
                  <c:v>-172140117.80362999</c:v>
                </c:pt>
                <c:pt idx="277">
                  <c:v>-168760124.814886</c:v>
                </c:pt>
                <c:pt idx="278">
                  <c:v>-165114268.79127401</c:v>
                </c:pt>
                <c:pt idx="279">
                  <c:v>-162532794.49816501</c:v>
                </c:pt>
                <c:pt idx="280">
                  <c:v>-160636738.65858701</c:v>
                </c:pt>
                <c:pt idx="281">
                  <c:v>-159063250.90676701</c:v>
                </c:pt>
                <c:pt idx="282">
                  <c:v>-157026516.95783001</c:v>
                </c:pt>
                <c:pt idx="283">
                  <c:v>-155070657.42859</c:v>
                </c:pt>
                <c:pt idx="284">
                  <c:v>-152272898.28893301</c:v>
                </c:pt>
                <c:pt idx="285">
                  <c:v>-149562520.706191</c:v>
                </c:pt>
                <c:pt idx="286">
                  <c:v>-146989412.732362</c:v>
                </c:pt>
                <c:pt idx="287">
                  <c:v>-143980016.70131299</c:v>
                </c:pt>
                <c:pt idx="288">
                  <c:v>-141044058.36171299</c:v>
                </c:pt>
                <c:pt idx="289">
                  <c:v>-137603951.81963</c:v>
                </c:pt>
                <c:pt idx="290">
                  <c:v>-134821376.00014701</c:v>
                </c:pt>
                <c:pt idx="291">
                  <c:v>-132060490.638054</c:v>
                </c:pt>
                <c:pt idx="292">
                  <c:v>-128796696.52818599</c:v>
                </c:pt>
                <c:pt idx="293">
                  <c:v>-123601212.25588401</c:v>
                </c:pt>
                <c:pt idx="294">
                  <c:v>-117125990.99756099</c:v>
                </c:pt>
                <c:pt idx="295">
                  <c:v>-109019337.479819</c:v>
                </c:pt>
                <c:pt idx="296">
                  <c:v>-102547834.58562</c:v>
                </c:pt>
                <c:pt idx="297">
                  <c:v>-96994147.902702793</c:v>
                </c:pt>
                <c:pt idx="298">
                  <c:v>-93080817.553101793</c:v>
                </c:pt>
                <c:pt idx="299">
                  <c:v>-88243504.705046803</c:v>
                </c:pt>
                <c:pt idx="300">
                  <c:v>-83252220.595889196</c:v>
                </c:pt>
                <c:pt idx="301">
                  <c:v>-78736701.176401302</c:v>
                </c:pt>
                <c:pt idx="302">
                  <c:v>-74691121.009455606</c:v>
                </c:pt>
                <c:pt idx="303">
                  <c:v>-70132995.334379897</c:v>
                </c:pt>
                <c:pt idx="304">
                  <c:v>-64892456.883441299</c:v>
                </c:pt>
                <c:pt idx="305">
                  <c:v>-59364860.722127698</c:v>
                </c:pt>
                <c:pt idx="306">
                  <c:v>-52805573.448233798</c:v>
                </c:pt>
                <c:pt idx="307">
                  <c:v>-45828032.183122002</c:v>
                </c:pt>
                <c:pt idx="308">
                  <c:v>-38636932.871820003</c:v>
                </c:pt>
                <c:pt idx="309">
                  <c:v>-31924356.036912899</c:v>
                </c:pt>
                <c:pt idx="310">
                  <c:v>-23850176.232521199</c:v>
                </c:pt>
                <c:pt idx="311">
                  <c:v>-12963475.3829007</c:v>
                </c:pt>
                <c:pt idx="312">
                  <c:v>-231300.8403353485</c:v>
                </c:pt>
                <c:pt idx="313">
                  <c:v>11205023.8050052</c:v>
                </c:pt>
                <c:pt idx="314">
                  <c:v>19343302.009621698</c:v>
                </c:pt>
                <c:pt idx="315">
                  <c:v>24027852.064914498</c:v>
                </c:pt>
                <c:pt idx="316">
                  <c:v>27615887.526398201</c:v>
                </c:pt>
                <c:pt idx="317">
                  <c:v>32317480.0839261</c:v>
                </c:pt>
                <c:pt idx="318">
                  <c:v>38605202.831294797</c:v>
                </c:pt>
                <c:pt idx="319">
                  <c:v>46704822.443568498</c:v>
                </c:pt>
                <c:pt idx="320">
                  <c:v>54711513.939108998</c:v>
                </c:pt>
                <c:pt idx="321">
                  <c:v>62716718.089000002</c:v>
                </c:pt>
                <c:pt idx="322">
                  <c:v>69036759.617880106</c:v>
                </c:pt>
                <c:pt idx="323">
                  <c:v>74728676.487108305</c:v>
                </c:pt>
                <c:pt idx="324">
                  <c:v>78250834.930861205</c:v>
                </c:pt>
                <c:pt idx="325">
                  <c:v>82159548.311674997</c:v>
                </c:pt>
                <c:pt idx="326">
                  <c:v>85270796.533354804</c:v>
                </c:pt>
                <c:pt idx="327">
                  <c:v>89537495.420209602</c:v>
                </c:pt>
                <c:pt idx="328">
                  <c:v>93783154.563395903</c:v>
                </c:pt>
                <c:pt idx="329">
                  <c:v>97356998.268472806</c:v>
                </c:pt>
                <c:pt idx="330">
                  <c:v>101663173.78777801</c:v>
                </c:pt>
                <c:pt idx="331">
                  <c:v>105006292.99896</c:v>
                </c:pt>
                <c:pt idx="332">
                  <c:v>108325862.570687</c:v>
                </c:pt>
                <c:pt idx="333">
                  <c:v>109621092.740558</c:v>
                </c:pt>
                <c:pt idx="334">
                  <c:v>111033761.244013</c:v>
                </c:pt>
                <c:pt idx="335">
                  <c:v>111669291.64554501</c:v>
                </c:pt>
                <c:pt idx="336">
                  <c:v>112123241.932354</c:v>
                </c:pt>
                <c:pt idx="337">
                  <c:v>112374231.510726</c:v>
                </c:pt>
                <c:pt idx="338">
                  <c:v>112785730.473786</c:v>
                </c:pt>
                <c:pt idx="339">
                  <c:v>113609967.85461199</c:v>
                </c:pt>
                <c:pt idx="340">
                  <c:v>113966930.81051899</c:v>
                </c:pt>
                <c:pt idx="341">
                  <c:v>114755224.004814</c:v>
                </c:pt>
                <c:pt idx="342">
                  <c:v>115857409.103912</c:v>
                </c:pt>
                <c:pt idx="343">
                  <c:v>116168512.235623</c:v>
                </c:pt>
                <c:pt idx="344">
                  <c:v>115297175.575891</c:v>
                </c:pt>
                <c:pt idx="345">
                  <c:v>112983423.499713</c:v>
                </c:pt>
                <c:pt idx="346">
                  <c:v>110190312.315212</c:v>
                </c:pt>
                <c:pt idx="347">
                  <c:v>107080210.589137</c:v>
                </c:pt>
                <c:pt idx="348">
                  <c:v>105720838.638127</c:v>
                </c:pt>
                <c:pt idx="349">
                  <c:v>104905277.440256</c:v>
                </c:pt>
                <c:pt idx="350">
                  <c:v>104774514.96856099</c:v>
                </c:pt>
                <c:pt idx="351">
                  <c:v>102733752.791822</c:v>
                </c:pt>
                <c:pt idx="352">
                  <c:v>99671679.935682207</c:v>
                </c:pt>
                <c:pt idx="353">
                  <c:v>96182955.782677799</c:v>
                </c:pt>
                <c:pt idx="354">
                  <c:v>93217622.366498396</c:v>
                </c:pt>
                <c:pt idx="355">
                  <c:v>90674354.264764294</c:v>
                </c:pt>
                <c:pt idx="356">
                  <c:v>87128460.263353005</c:v>
                </c:pt>
                <c:pt idx="357">
                  <c:v>82567948.637964293</c:v>
                </c:pt>
                <c:pt idx="358">
                  <c:v>78355878.717365101</c:v>
                </c:pt>
                <c:pt idx="359">
                  <c:v>75144482.555278003</c:v>
                </c:pt>
                <c:pt idx="360">
                  <c:v>72261170.054401293</c:v>
                </c:pt>
                <c:pt idx="361">
                  <c:v>69804229.973080099</c:v>
                </c:pt>
                <c:pt idx="362">
                  <c:v>68587860.109006494</c:v>
                </c:pt>
                <c:pt idx="363">
                  <c:v>67994471.167546496</c:v>
                </c:pt>
                <c:pt idx="364">
                  <c:v>64180823.962837197</c:v>
                </c:pt>
                <c:pt idx="365">
                  <c:v>58701442.5896651</c:v>
                </c:pt>
                <c:pt idx="366">
                  <c:v>52633754.039336003</c:v>
                </c:pt>
                <c:pt idx="367">
                  <c:v>49816690.392602302</c:v>
                </c:pt>
                <c:pt idx="368">
                  <c:v>49089192.451735698</c:v>
                </c:pt>
                <c:pt idx="369">
                  <c:v>49760821.971638799</c:v>
                </c:pt>
                <c:pt idx="370">
                  <c:v>50456156.062832601</c:v>
                </c:pt>
                <c:pt idx="371">
                  <c:v>46755949.950273901</c:v>
                </c:pt>
                <c:pt idx="372">
                  <c:v>41213263.427890196</c:v>
                </c:pt>
                <c:pt idx="373">
                  <c:v>27374265.126982</c:v>
                </c:pt>
                <c:pt idx="374">
                  <c:v>16093845.292088401</c:v>
                </c:pt>
                <c:pt idx="375">
                  <c:v>6971453.9931771699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Sheet3!$F$1</c:f>
              <c:strCache>
                <c:ptCount val="1"/>
                <c:pt idx="0">
                  <c:v>40% TFE</c:v>
                </c:pt>
              </c:strCache>
            </c:strRef>
          </c:tx>
          <c:marker>
            <c:symbol val="none"/>
          </c:marker>
          <c:xVal>
            <c:numRef>
              <c:f>Sheet3!$A$2:$A$377</c:f>
              <c:numCache>
                <c:formatCode>General</c:formatCode>
                <c:ptCount val="376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</c:numCache>
            </c:numRef>
          </c:xVal>
          <c:yVal>
            <c:numRef>
              <c:f>Sheet3!$F$2:$F$377</c:f>
              <c:numCache>
                <c:formatCode>General</c:formatCode>
                <c:ptCount val="376"/>
                <c:pt idx="1">
                  <c:v>-30924580.883064099</c:v>
                </c:pt>
                <c:pt idx="2">
                  <c:v>-30547569.747255001</c:v>
                </c:pt>
                <c:pt idx="3">
                  <c:v>-30031305.875000998</c:v>
                </c:pt>
                <c:pt idx="4">
                  <c:v>-29693244.6033912</c:v>
                </c:pt>
                <c:pt idx="5">
                  <c:v>-29573141.442185</c:v>
                </c:pt>
                <c:pt idx="6">
                  <c:v>-29653891.916412</c:v>
                </c:pt>
                <c:pt idx="7">
                  <c:v>-30051168.136696901</c:v>
                </c:pt>
                <c:pt idx="8">
                  <c:v>-30089033.478026599</c:v>
                </c:pt>
                <c:pt idx="9">
                  <c:v>-30134800.343120001</c:v>
                </c:pt>
                <c:pt idx="10">
                  <c:v>-29771175.318157401</c:v>
                </c:pt>
                <c:pt idx="11">
                  <c:v>-29729653.585439</c:v>
                </c:pt>
                <c:pt idx="12">
                  <c:v>-29636539.5504997</c:v>
                </c:pt>
                <c:pt idx="13">
                  <c:v>-29806344.845497198</c:v>
                </c:pt>
                <c:pt idx="14">
                  <c:v>-30179451.698975999</c:v>
                </c:pt>
                <c:pt idx="15">
                  <c:v>-30485349.120912999</c:v>
                </c:pt>
                <c:pt idx="16">
                  <c:v>-30925696.392301299</c:v>
                </c:pt>
                <c:pt idx="17">
                  <c:v>-30923186.496517599</c:v>
                </c:pt>
                <c:pt idx="18">
                  <c:v>-31173184.5111233</c:v>
                </c:pt>
                <c:pt idx="19">
                  <c:v>-31142012.225216798</c:v>
                </c:pt>
                <c:pt idx="20">
                  <c:v>-30655185.402277999</c:v>
                </c:pt>
                <c:pt idx="21">
                  <c:v>-29894439.088869002</c:v>
                </c:pt>
                <c:pt idx="22">
                  <c:v>-29196564.1155238</c:v>
                </c:pt>
                <c:pt idx="23">
                  <c:v>-28849671.729119401</c:v>
                </c:pt>
                <c:pt idx="24">
                  <c:v>-28374867.616848301</c:v>
                </c:pt>
                <c:pt idx="25">
                  <c:v>-27979171.701315999</c:v>
                </c:pt>
                <c:pt idx="26">
                  <c:v>-27714393.189317301</c:v>
                </c:pt>
                <c:pt idx="27">
                  <c:v>-27800380.359685499</c:v>
                </c:pt>
                <c:pt idx="28">
                  <c:v>-27992340.907588601</c:v>
                </c:pt>
                <c:pt idx="29">
                  <c:v>-28551613.858210601</c:v>
                </c:pt>
                <c:pt idx="30">
                  <c:v>-28920320.647475999</c:v>
                </c:pt>
                <c:pt idx="31">
                  <c:v>-28620620.499079101</c:v>
                </c:pt>
                <c:pt idx="32">
                  <c:v>-27565596.651620701</c:v>
                </c:pt>
                <c:pt idx="33">
                  <c:v>-26622743.455237199</c:v>
                </c:pt>
                <c:pt idx="34">
                  <c:v>-26947263.684161998</c:v>
                </c:pt>
                <c:pt idx="35">
                  <c:v>-27958751.685001601</c:v>
                </c:pt>
                <c:pt idx="36">
                  <c:v>-28968845.299294598</c:v>
                </c:pt>
                <c:pt idx="37">
                  <c:v>-29321903.9728713</c:v>
                </c:pt>
                <c:pt idx="38">
                  <c:v>-29446655.089232601</c:v>
                </c:pt>
                <c:pt idx="39">
                  <c:v>-29260210.114780098</c:v>
                </c:pt>
                <c:pt idx="40">
                  <c:v>-29303529.056825101</c:v>
                </c:pt>
                <c:pt idx="41">
                  <c:v>-28646556.088844199</c:v>
                </c:pt>
                <c:pt idx="42">
                  <c:v>-28174850.613343101</c:v>
                </c:pt>
                <c:pt idx="43">
                  <c:v>-27678634.920991201</c:v>
                </c:pt>
                <c:pt idx="44">
                  <c:v>-27438738.462255798</c:v>
                </c:pt>
                <c:pt idx="45">
                  <c:v>-27457485.214714501</c:v>
                </c:pt>
                <c:pt idx="46">
                  <c:v>-27143779.228117101</c:v>
                </c:pt>
                <c:pt idx="47">
                  <c:v>-27187315.074735999</c:v>
                </c:pt>
                <c:pt idx="48">
                  <c:v>-26934497.300669499</c:v>
                </c:pt>
                <c:pt idx="49">
                  <c:v>-27125714.175747801</c:v>
                </c:pt>
                <c:pt idx="50">
                  <c:v>-27403599.9212837</c:v>
                </c:pt>
                <c:pt idx="51">
                  <c:v>-27943041.596577499</c:v>
                </c:pt>
                <c:pt idx="52">
                  <c:v>-28394636.9194411</c:v>
                </c:pt>
                <c:pt idx="53">
                  <c:v>-28616158.4621302</c:v>
                </c:pt>
                <c:pt idx="54">
                  <c:v>-28717762.7618194</c:v>
                </c:pt>
                <c:pt idx="55">
                  <c:v>-29107881.131165601</c:v>
                </c:pt>
                <c:pt idx="56">
                  <c:v>-29994215.1928638</c:v>
                </c:pt>
                <c:pt idx="57">
                  <c:v>-31119856.972311102</c:v>
                </c:pt>
                <c:pt idx="58">
                  <c:v>-32032932.269334599</c:v>
                </c:pt>
                <c:pt idx="59">
                  <c:v>-32646896.158947501</c:v>
                </c:pt>
                <c:pt idx="60">
                  <c:v>-32809760.507580101</c:v>
                </c:pt>
                <c:pt idx="61">
                  <c:v>-32252532.657226399</c:v>
                </c:pt>
                <c:pt idx="62">
                  <c:v>-31510285.205334399</c:v>
                </c:pt>
                <c:pt idx="63">
                  <c:v>-30872244.908018298</c:v>
                </c:pt>
                <c:pt idx="64">
                  <c:v>-30757874.2248367</c:v>
                </c:pt>
                <c:pt idx="65">
                  <c:v>-31093301.655191999</c:v>
                </c:pt>
                <c:pt idx="66">
                  <c:v>-32024813.8409972</c:v>
                </c:pt>
                <c:pt idx="67">
                  <c:v>-32513468.859630201</c:v>
                </c:pt>
                <c:pt idx="68">
                  <c:v>-32933520.060175002</c:v>
                </c:pt>
                <c:pt idx="69">
                  <c:v>-32641225.653658401</c:v>
                </c:pt>
                <c:pt idx="70">
                  <c:v>-33037696.228383198</c:v>
                </c:pt>
                <c:pt idx="71">
                  <c:v>-33273099.663802098</c:v>
                </c:pt>
                <c:pt idx="72">
                  <c:v>-33811208.925284803</c:v>
                </c:pt>
                <c:pt idx="73">
                  <c:v>-33878666.247768201</c:v>
                </c:pt>
                <c:pt idx="74">
                  <c:v>-34431339.102069996</c:v>
                </c:pt>
                <c:pt idx="75">
                  <c:v>-35537924.265381701</c:v>
                </c:pt>
                <c:pt idx="76">
                  <c:v>-37014331.727196001</c:v>
                </c:pt>
                <c:pt idx="77">
                  <c:v>-38674240.458531</c:v>
                </c:pt>
                <c:pt idx="78">
                  <c:v>-39689570.768965401</c:v>
                </c:pt>
                <c:pt idx="79">
                  <c:v>-40605713.716391198</c:v>
                </c:pt>
                <c:pt idx="80">
                  <c:v>-41082222.078885801</c:v>
                </c:pt>
                <c:pt idx="81">
                  <c:v>-41656864.267887101</c:v>
                </c:pt>
                <c:pt idx="82">
                  <c:v>-41977635.146320201</c:v>
                </c:pt>
                <c:pt idx="83">
                  <c:v>-41692529.577110097</c:v>
                </c:pt>
                <c:pt idx="84">
                  <c:v>-41299963.284715503</c:v>
                </c:pt>
                <c:pt idx="85">
                  <c:v>-41115098.615015797</c:v>
                </c:pt>
                <c:pt idx="86">
                  <c:v>-41131273.498955302</c:v>
                </c:pt>
                <c:pt idx="87">
                  <c:v>-41810618.6244158</c:v>
                </c:pt>
                <c:pt idx="88">
                  <c:v>-42512769.716503598</c:v>
                </c:pt>
                <c:pt idx="89">
                  <c:v>-43461913.145530201</c:v>
                </c:pt>
                <c:pt idx="90">
                  <c:v>-44020628.341533601</c:v>
                </c:pt>
                <c:pt idx="91">
                  <c:v>-44553253.015933298</c:v>
                </c:pt>
                <c:pt idx="92">
                  <c:v>-45706720.553575501</c:v>
                </c:pt>
                <c:pt idx="93">
                  <c:v>-47350237.496397197</c:v>
                </c:pt>
                <c:pt idx="94">
                  <c:v>-49580109.475210898</c:v>
                </c:pt>
                <c:pt idx="95">
                  <c:v>-51289751.326704897</c:v>
                </c:pt>
                <c:pt idx="96">
                  <c:v>-52606702.940333597</c:v>
                </c:pt>
                <c:pt idx="97">
                  <c:v>-53545651.854386799</c:v>
                </c:pt>
                <c:pt idx="98">
                  <c:v>-54864431.663709797</c:v>
                </c:pt>
                <c:pt idx="99">
                  <c:v>-55786957.802882001</c:v>
                </c:pt>
                <c:pt idx="100">
                  <c:v>-56942718.3317338</c:v>
                </c:pt>
                <c:pt idx="101">
                  <c:v>-57975927.776331298</c:v>
                </c:pt>
                <c:pt idx="102">
                  <c:v>-59572562.344822504</c:v>
                </c:pt>
                <c:pt idx="103">
                  <c:v>-60982442.075184204</c:v>
                </c:pt>
                <c:pt idx="104">
                  <c:v>-62284737.136890702</c:v>
                </c:pt>
                <c:pt idx="105">
                  <c:v>-63397643.5192132</c:v>
                </c:pt>
                <c:pt idx="106">
                  <c:v>-64833799.689384803</c:v>
                </c:pt>
                <c:pt idx="107">
                  <c:v>-66263448.722339302</c:v>
                </c:pt>
                <c:pt idx="108">
                  <c:v>-67781780.739651904</c:v>
                </c:pt>
                <c:pt idx="109">
                  <c:v>-69139913.2359543</c:v>
                </c:pt>
                <c:pt idx="110">
                  <c:v>-70029686.784467205</c:v>
                </c:pt>
                <c:pt idx="111">
                  <c:v>-70531603.968475997</c:v>
                </c:pt>
                <c:pt idx="112">
                  <c:v>-71183278.267580107</c:v>
                </c:pt>
                <c:pt idx="113">
                  <c:v>-72239572.556114197</c:v>
                </c:pt>
                <c:pt idx="114">
                  <c:v>-73944938.288865596</c:v>
                </c:pt>
                <c:pt idx="115">
                  <c:v>-76123310.924561501</c:v>
                </c:pt>
                <c:pt idx="116">
                  <c:v>-78843914.008644193</c:v>
                </c:pt>
                <c:pt idx="117">
                  <c:v>-81814948.916480407</c:v>
                </c:pt>
                <c:pt idx="118">
                  <c:v>-84452477.5487587</c:v>
                </c:pt>
                <c:pt idx="119">
                  <c:v>-87113586.806856796</c:v>
                </c:pt>
                <c:pt idx="120">
                  <c:v>-89467311.297368497</c:v>
                </c:pt>
                <c:pt idx="121">
                  <c:v>-91321194.690507203</c:v>
                </c:pt>
                <c:pt idx="122">
                  <c:v>-92885572.450222507</c:v>
                </c:pt>
                <c:pt idx="123">
                  <c:v>-94637200.829950407</c:v>
                </c:pt>
                <c:pt idx="124">
                  <c:v>-96761130.417596906</c:v>
                </c:pt>
                <c:pt idx="125">
                  <c:v>-98963641.433731303</c:v>
                </c:pt>
                <c:pt idx="126">
                  <c:v>-101232153.413067</c:v>
                </c:pt>
                <c:pt idx="127">
                  <c:v>-102539778.130018</c:v>
                </c:pt>
                <c:pt idx="128">
                  <c:v>-103587427.221964</c:v>
                </c:pt>
                <c:pt idx="129">
                  <c:v>-104684034.774876</c:v>
                </c:pt>
                <c:pt idx="130">
                  <c:v>-106790178.187463</c:v>
                </c:pt>
                <c:pt idx="131">
                  <c:v>-109138325.131788</c:v>
                </c:pt>
                <c:pt idx="132">
                  <c:v>-110832039.990284</c:v>
                </c:pt>
                <c:pt idx="133">
                  <c:v>-112563558.217375</c:v>
                </c:pt>
                <c:pt idx="134">
                  <c:v>-114187553.74854501</c:v>
                </c:pt>
                <c:pt idx="135">
                  <c:v>-115924339.658145</c:v>
                </c:pt>
                <c:pt idx="136">
                  <c:v>-117725887.07623801</c:v>
                </c:pt>
                <c:pt idx="137">
                  <c:v>-119970849.41612101</c:v>
                </c:pt>
                <c:pt idx="138">
                  <c:v>-122419702.055473</c:v>
                </c:pt>
                <c:pt idx="139">
                  <c:v>-124762271.453612</c:v>
                </c:pt>
                <c:pt idx="140">
                  <c:v>-127272167.237333</c:v>
                </c:pt>
                <c:pt idx="141">
                  <c:v>-129580341.767326</c:v>
                </c:pt>
                <c:pt idx="142">
                  <c:v>-131578652.620315</c:v>
                </c:pt>
                <c:pt idx="143">
                  <c:v>-133340847.351429</c:v>
                </c:pt>
                <c:pt idx="144">
                  <c:v>-134821685.86382401</c:v>
                </c:pt>
                <c:pt idx="145">
                  <c:v>-136377821.249731</c:v>
                </c:pt>
                <c:pt idx="146">
                  <c:v>-136989492.14813399</c:v>
                </c:pt>
                <c:pt idx="147">
                  <c:v>-138213143.80861801</c:v>
                </c:pt>
                <c:pt idx="148">
                  <c:v>-139077043.74010101</c:v>
                </c:pt>
                <c:pt idx="149">
                  <c:v>-140237793.07415199</c:v>
                </c:pt>
                <c:pt idx="150">
                  <c:v>-140957606.39583001</c:v>
                </c:pt>
                <c:pt idx="151">
                  <c:v>-141865816.83312401</c:v>
                </c:pt>
                <c:pt idx="152">
                  <c:v>-143019129.43892801</c:v>
                </c:pt>
                <c:pt idx="153">
                  <c:v>-144119145.49228701</c:v>
                </c:pt>
                <c:pt idx="154">
                  <c:v>-145414685.52583501</c:v>
                </c:pt>
                <c:pt idx="155">
                  <c:v>-147146823.480279</c:v>
                </c:pt>
                <c:pt idx="156">
                  <c:v>-149038541.22837999</c:v>
                </c:pt>
                <c:pt idx="157">
                  <c:v>-150628141.89140299</c:v>
                </c:pt>
                <c:pt idx="158">
                  <c:v>-151419843.58614501</c:v>
                </c:pt>
                <c:pt idx="159">
                  <c:v>-151968302.29443899</c:v>
                </c:pt>
                <c:pt idx="160">
                  <c:v>-152416675.03506199</c:v>
                </c:pt>
                <c:pt idx="161">
                  <c:v>-153536212.500072</c:v>
                </c:pt>
                <c:pt idx="162">
                  <c:v>-154319857.73921201</c:v>
                </c:pt>
                <c:pt idx="163">
                  <c:v>-155115277.79807699</c:v>
                </c:pt>
                <c:pt idx="164">
                  <c:v>-155611989.272313</c:v>
                </c:pt>
                <c:pt idx="165">
                  <c:v>-156552735.395693</c:v>
                </c:pt>
                <c:pt idx="166">
                  <c:v>-157423762.19174701</c:v>
                </c:pt>
                <c:pt idx="167">
                  <c:v>-158103603.09909001</c:v>
                </c:pt>
                <c:pt idx="168">
                  <c:v>-158542679.92940301</c:v>
                </c:pt>
                <c:pt idx="169">
                  <c:v>-158597525.80023301</c:v>
                </c:pt>
                <c:pt idx="170">
                  <c:v>-158384339.590455</c:v>
                </c:pt>
                <c:pt idx="171">
                  <c:v>-157962615.12605399</c:v>
                </c:pt>
                <c:pt idx="172">
                  <c:v>-158029855.543964</c:v>
                </c:pt>
                <c:pt idx="173">
                  <c:v>-157777626.51088399</c:v>
                </c:pt>
                <c:pt idx="174">
                  <c:v>-157321817.04201299</c:v>
                </c:pt>
                <c:pt idx="175">
                  <c:v>-156636088.72480601</c:v>
                </c:pt>
                <c:pt idx="176">
                  <c:v>-156500988.16163301</c:v>
                </c:pt>
                <c:pt idx="177">
                  <c:v>-157132180.47168699</c:v>
                </c:pt>
                <c:pt idx="178">
                  <c:v>-158513242.880088</c:v>
                </c:pt>
                <c:pt idx="179">
                  <c:v>-160243521.65246999</c:v>
                </c:pt>
                <c:pt idx="180">
                  <c:v>-161390327.121057</c:v>
                </c:pt>
                <c:pt idx="181">
                  <c:v>-162606851.916969</c:v>
                </c:pt>
                <c:pt idx="182">
                  <c:v>-163831433.16848299</c:v>
                </c:pt>
                <c:pt idx="183">
                  <c:v>-165402132.14720899</c:v>
                </c:pt>
                <c:pt idx="184">
                  <c:v>-166520430.15751201</c:v>
                </c:pt>
                <c:pt idx="185">
                  <c:v>-167274018.619982</c:v>
                </c:pt>
                <c:pt idx="186">
                  <c:v>-167965324.48337501</c:v>
                </c:pt>
                <c:pt idx="187">
                  <c:v>-168388908.12983701</c:v>
                </c:pt>
                <c:pt idx="188">
                  <c:v>-168602094.33961499</c:v>
                </c:pt>
                <c:pt idx="189">
                  <c:v>-168627503.16113001</c:v>
                </c:pt>
                <c:pt idx="190">
                  <c:v>-168599305.566522</c:v>
                </c:pt>
                <c:pt idx="191">
                  <c:v>-168688856.16917601</c:v>
                </c:pt>
                <c:pt idx="192">
                  <c:v>-168922493.38163599</c:v>
                </c:pt>
                <c:pt idx="193">
                  <c:v>-169216554.01111099</c:v>
                </c:pt>
                <c:pt idx="194">
                  <c:v>-169225540.057744</c:v>
                </c:pt>
                <c:pt idx="195">
                  <c:v>-169262413.83530799</c:v>
                </c:pt>
                <c:pt idx="196">
                  <c:v>-169245371.33307201</c:v>
                </c:pt>
                <c:pt idx="197">
                  <c:v>-169266442.06310999</c:v>
                </c:pt>
                <c:pt idx="198">
                  <c:v>-169065960.264088</c:v>
                </c:pt>
                <c:pt idx="199">
                  <c:v>-168109101.22950399</c:v>
                </c:pt>
                <c:pt idx="200">
                  <c:v>-166455048.921664</c:v>
                </c:pt>
                <c:pt idx="201">
                  <c:v>-164973900.54559201</c:v>
                </c:pt>
                <c:pt idx="202">
                  <c:v>-164706488.192339</c:v>
                </c:pt>
                <c:pt idx="203">
                  <c:v>-165552416.03055599</c:v>
                </c:pt>
                <c:pt idx="204">
                  <c:v>-166535613.477685</c:v>
                </c:pt>
                <c:pt idx="205">
                  <c:v>-166900632.88919401</c:v>
                </c:pt>
                <c:pt idx="206">
                  <c:v>-166037042.82138801</c:v>
                </c:pt>
                <c:pt idx="207">
                  <c:v>-165085761.33298999</c:v>
                </c:pt>
                <c:pt idx="208">
                  <c:v>-164009604.78275999</c:v>
                </c:pt>
                <c:pt idx="209">
                  <c:v>-163651712.23582199</c:v>
                </c:pt>
                <c:pt idx="210">
                  <c:v>-163212945.26918599</c:v>
                </c:pt>
                <c:pt idx="211">
                  <c:v>-163159648.71674201</c:v>
                </c:pt>
                <c:pt idx="212">
                  <c:v>-162917955.04868001</c:v>
                </c:pt>
                <c:pt idx="213">
                  <c:v>-162452849.66949901</c:v>
                </c:pt>
                <c:pt idx="214">
                  <c:v>-161659908.52004901</c:v>
                </c:pt>
                <c:pt idx="215">
                  <c:v>-160349495.03000501</c:v>
                </c:pt>
                <c:pt idx="216">
                  <c:v>-158423382.413757</c:v>
                </c:pt>
                <c:pt idx="217">
                  <c:v>-156406789.60382399</c:v>
                </c:pt>
                <c:pt idx="218">
                  <c:v>-154498339.21716499</c:v>
                </c:pt>
                <c:pt idx="219">
                  <c:v>-153231926.36925599</c:v>
                </c:pt>
                <c:pt idx="220">
                  <c:v>-152183037.822602</c:v>
                </c:pt>
                <c:pt idx="221">
                  <c:v>-152070557.30785</c:v>
                </c:pt>
                <c:pt idx="222">
                  <c:v>-151917484.651411</c:v>
                </c:pt>
                <c:pt idx="223">
                  <c:v>-151798806.86311901</c:v>
                </c:pt>
                <c:pt idx="224">
                  <c:v>-151588099.56275699</c:v>
                </c:pt>
                <c:pt idx="225">
                  <c:v>-151277926.02207801</c:v>
                </c:pt>
                <c:pt idx="226">
                  <c:v>-150605831.70665899</c:v>
                </c:pt>
                <c:pt idx="227">
                  <c:v>-149473589.83089101</c:v>
                </c:pt>
                <c:pt idx="228">
                  <c:v>-148640986.130786</c:v>
                </c:pt>
                <c:pt idx="229">
                  <c:v>-148413236.32819</c:v>
                </c:pt>
                <c:pt idx="230">
                  <c:v>-148286502.084295</c:v>
                </c:pt>
                <c:pt idx="231">
                  <c:v>-148616506.90030199</c:v>
                </c:pt>
                <c:pt idx="232">
                  <c:v>-148525406.97926399</c:v>
                </c:pt>
                <c:pt idx="233">
                  <c:v>-149638127.44338</c:v>
                </c:pt>
                <c:pt idx="234">
                  <c:v>-150750228.18014199</c:v>
                </c:pt>
                <c:pt idx="235">
                  <c:v>-152532254.186584</c:v>
                </c:pt>
                <c:pt idx="236">
                  <c:v>-153422492.53061199</c:v>
                </c:pt>
                <c:pt idx="237">
                  <c:v>-153842667.67662799</c:v>
                </c:pt>
                <c:pt idx="238">
                  <c:v>-153844526.85868999</c:v>
                </c:pt>
                <c:pt idx="239">
                  <c:v>-153906499.59409001</c:v>
                </c:pt>
                <c:pt idx="240">
                  <c:v>-154425211.389393</c:v>
                </c:pt>
                <c:pt idx="241">
                  <c:v>-155171672.98729199</c:v>
                </c:pt>
                <c:pt idx="242">
                  <c:v>-156268900.26755801</c:v>
                </c:pt>
                <c:pt idx="243">
                  <c:v>-157018770.365904</c:v>
                </c:pt>
                <c:pt idx="244">
                  <c:v>-157521059.38632599</c:v>
                </c:pt>
                <c:pt idx="245">
                  <c:v>-157651821.85802099</c:v>
                </c:pt>
                <c:pt idx="246">
                  <c:v>-157835261.15480599</c:v>
                </c:pt>
                <c:pt idx="247">
                  <c:v>-158336930.447873</c:v>
                </c:pt>
                <c:pt idx="248">
                  <c:v>-159393565.58645201</c:v>
                </c:pt>
                <c:pt idx="249">
                  <c:v>-161383200.256486</c:v>
                </c:pt>
                <c:pt idx="250">
                  <c:v>-163954449.048253</c:v>
                </c:pt>
                <c:pt idx="251">
                  <c:v>-165879322.209793</c:v>
                </c:pt>
                <c:pt idx="252">
                  <c:v>-166840829.199532</c:v>
                </c:pt>
                <c:pt idx="253">
                  <c:v>-166893196.16094601</c:v>
                </c:pt>
                <c:pt idx="254">
                  <c:v>-167389907.63518101</c:v>
                </c:pt>
                <c:pt idx="255">
                  <c:v>-167891267.06457099</c:v>
                </c:pt>
                <c:pt idx="256">
                  <c:v>-168514712.7827</c:v>
                </c:pt>
                <c:pt idx="257">
                  <c:v>-169195173.41739801</c:v>
                </c:pt>
                <c:pt idx="258">
                  <c:v>-170174032.773049</c:v>
                </c:pt>
                <c:pt idx="259">
                  <c:v>-170999199.74490699</c:v>
                </c:pt>
                <c:pt idx="260">
                  <c:v>-171724590.61276999</c:v>
                </c:pt>
                <c:pt idx="261">
                  <c:v>-172485305.93981099</c:v>
                </c:pt>
                <c:pt idx="262">
                  <c:v>-173422333.699067</c:v>
                </c:pt>
                <c:pt idx="263">
                  <c:v>-173718563.374282</c:v>
                </c:pt>
                <c:pt idx="264">
                  <c:v>-173150273.39065999</c:v>
                </c:pt>
                <c:pt idx="265">
                  <c:v>-172793930.16210601</c:v>
                </c:pt>
                <c:pt idx="266">
                  <c:v>-172301866.64302599</c:v>
                </c:pt>
                <c:pt idx="267">
                  <c:v>-171642476.73836401</c:v>
                </c:pt>
                <c:pt idx="268">
                  <c:v>-169904761.23773399</c:v>
                </c:pt>
                <c:pt idx="269">
                  <c:v>-168159609.00885499</c:v>
                </c:pt>
                <c:pt idx="270">
                  <c:v>-166925421.983354</c:v>
                </c:pt>
                <c:pt idx="271">
                  <c:v>-165642276.49688599</c:v>
                </c:pt>
                <c:pt idx="272">
                  <c:v>-164695952.82732001</c:v>
                </c:pt>
                <c:pt idx="273">
                  <c:v>-163257875.50235099</c:v>
                </c:pt>
                <c:pt idx="274">
                  <c:v>-161577174.91828901</c:v>
                </c:pt>
                <c:pt idx="275">
                  <c:v>-159502637.600757</c:v>
                </c:pt>
                <c:pt idx="276">
                  <c:v>-156783583.83505899</c:v>
                </c:pt>
                <c:pt idx="277">
                  <c:v>-154388957.339183</c:v>
                </c:pt>
                <c:pt idx="278">
                  <c:v>-151613508.384271</c:v>
                </c:pt>
                <c:pt idx="279">
                  <c:v>-149556943.160005</c:v>
                </c:pt>
                <c:pt idx="280">
                  <c:v>-147491082.02542999</c:v>
                </c:pt>
                <c:pt idx="281">
                  <c:v>-145753676.388475</c:v>
                </c:pt>
                <c:pt idx="282">
                  <c:v>-143606940.83420199</c:v>
                </c:pt>
                <c:pt idx="283">
                  <c:v>-141233075.204685</c:v>
                </c:pt>
                <c:pt idx="284">
                  <c:v>-138276975.72608</c:v>
                </c:pt>
                <c:pt idx="285">
                  <c:v>-135547076.73168701</c:v>
                </c:pt>
                <c:pt idx="286">
                  <c:v>-132582301.070127</c:v>
                </c:pt>
                <c:pt idx="287">
                  <c:v>-129126391.480517</c:v>
                </c:pt>
                <c:pt idx="288">
                  <c:v>-125384477.717034</c:v>
                </c:pt>
                <c:pt idx="289">
                  <c:v>-121869694.02879301</c:v>
                </c:pt>
                <c:pt idx="290">
                  <c:v>-118332910.019486</c:v>
                </c:pt>
                <c:pt idx="291">
                  <c:v>-114575503.072152</c:v>
                </c:pt>
                <c:pt idx="292">
                  <c:v>-111004324.19469801</c:v>
                </c:pt>
                <c:pt idx="293">
                  <c:v>-106162704.241532</c:v>
                </c:pt>
                <c:pt idx="294">
                  <c:v>-99358221.840026394</c:v>
                </c:pt>
                <c:pt idx="295">
                  <c:v>-89724993.931163803</c:v>
                </c:pt>
                <c:pt idx="296">
                  <c:v>-81389753.978897393</c:v>
                </c:pt>
                <c:pt idx="297">
                  <c:v>-74980874.533820704</c:v>
                </c:pt>
                <c:pt idx="298">
                  <c:v>-70413329.002964094</c:v>
                </c:pt>
                <c:pt idx="299">
                  <c:v>-66645293.731509604</c:v>
                </c:pt>
                <c:pt idx="300">
                  <c:v>-62523332.168182701</c:v>
                </c:pt>
                <c:pt idx="301">
                  <c:v>-58597359.380559899</c:v>
                </c:pt>
                <c:pt idx="302">
                  <c:v>-53842284.352381401</c:v>
                </c:pt>
                <c:pt idx="303">
                  <c:v>-49558759.867865399</c:v>
                </c:pt>
                <c:pt idx="304">
                  <c:v>-44165644.542370804</c:v>
                </c:pt>
                <c:pt idx="305">
                  <c:v>-39366723.803896397</c:v>
                </c:pt>
                <c:pt idx="306">
                  <c:v>-33044389.283806499</c:v>
                </c:pt>
                <c:pt idx="307">
                  <c:v>-27085400.911369801</c:v>
                </c:pt>
                <c:pt idx="308">
                  <c:v>-20266385.903412402</c:v>
                </c:pt>
                <c:pt idx="309">
                  <c:v>-12371539.702086</c:v>
                </c:pt>
                <c:pt idx="310">
                  <c:v>-2422591.6927254498</c:v>
                </c:pt>
                <c:pt idx="311">
                  <c:v>10145045.237351499</c:v>
                </c:pt>
                <c:pt idx="312">
                  <c:v>22535393.664631501</c:v>
                </c:pt>
                <c:pt idx="313">
                  <c:v>33030290.4865028</c:v>
                </c:pt>
                <c:pt idx="314">
                  <c:v>40888185.4443468</c:v>
                </c:pt>
                <c:pt idx="315">
                  <c:v>46430995.9122013</c:v>
                </c:pt>
                <c:pt idx="316">
                  <c:v>51163574.837429501</c:v>
                </c:pt>
                <c:pt idx="317">
                  <c:v>55691147.9539527</c:v>
                </c:pt>
                <c:pt idx="318">
                  <c:v>61079987.160704598</c:v>
                </c:pt>
                <c:pt idx="319">
                  <c:v>67749988.726391494</c:v>
                </c:pt>
                <c:pt idx="320">
                  <c:v>75383573.368453205</c:v>
                </c:pt>
                <c:pt idx="321">
                  <c:v>82383579.750147805</c:v>
                </c:pt>
                <c:pt idx="322">
                  <c:v>87192416.126286298</c:v>
                </c:pt>
                <c:pt idx="323">
                  <c:v>90222387.105488405</c:v>
                </c:pt>
                <c:pt idx="324">
                  <c:v>92160925.255184203</c:v>
                </c:pt>
                <c:pt idx="325">
                  <c:v>94275837.809829995</c:v>
                </c:pt>
                <c:pt idx="326">
                  <c:v>95209333.123168007</c:v>
                </c:pt>
                <c:pt idx="327">
                  <c:v>97438802.279201493</c:v>
                </c:pt>
                <c:pt idx="328">
                  <c:v>100628229.106589</c:v>
                </c:pt>
                <c:pt idx="329">
                  <c:v>105421200.462465</c:v>
                </c:pt>
                <c:pt idx="330">
                  <c:v>109944900.28302599</c:v>
                </c:pt>
                <c:pt idx="331">
                  <c:v>113260441.626954</c:v>
                </c:pt>
                <c:pt idx="332">
                  <c:v>116449558.590664</c:v>
                </c:pt>
                <c:pt idx="333">
                  <c:v>118368544.34234101</c:v>
                </c:pt>
                <c:pt idx="334">
                  <c:v>120609168.590747</c:v>
                </c:pt>
                <c:pt idx="335">
                  <c:v>121794397.15528201</c:v>
                </c:pt>
                <c:pt idx="336">
                  <c:v>122188853.616106</c:v>
                </c:pt>
                <c:pt idx="337">
                  <c:v>121330841.094486</c:v>
                </c:pt>
                <c:pt idx="338">
                  <c:v>119795466.574938</c:v>
                </c:pt>
                <c:pt idx="339">
                  <c:v>119471039.305116</c:v>
                </c:pt>
                <c:pt idx="340">
                  <c:v>119327262.55898701</c:v>
                </c:pt>
                <c:pt idx="341">
                  <c:v>120170091.760434</c:v>
                </c:pt>
                <c:pt idx="342">
                  <c:v>120148091.439367</c:v>
                </c:pt>
                <c:pt idx="343">
                  <c:v>120403109.24553999</c:v>
                </c:pt>
                <c:pt idx="344">
                  <c:v>119539519.177734</c:v>
                </c:pt>
                <c:pt idx="345">
                  <c:v>118436714.351282</c:v>
                </c:pt>
                <c:pt idx="346">
                  <c:v>117121033.17873</c:v>
                </c:pt>
                <c:pt idx="347">
                  <c:v>116154258.50648101</c:v>
                </c:pt>
                <c:pt idx="348">
                  <c:v>116470939.184377</c:v>
                </c:pt>
                <c:pt idx="349">
                  <c:v>117454756.35886</c:v>
                </c:pt>
                <c:pt idx="350">
                  <c:v>119029793.429065</c:v>
                </c:pt>
                <c:pt idx="351">
                  <c:v>119912595.044845</c:v>
                </c:pt>
                <c:pt idx="352">
                  <c:v>119775635.29961</c:v>
                </c:pt>
                <c:pt idx="353">
                  <c:v>118593815.235522</c:v>
                </c:pt>
                <c:pt idx="354">
                  <c:v>117730535.03139301</c:v>
                </c:pt>
                <c:pt idx="355">
                  <c:v>115945720.251858</c:v>
                </c:pt>
                <c:pt idx="356">
                  <c:v>113128129.83687299</c:v>
                </c:pt>
                <c:pt idx="357">
                  <c:v>107785460.317995</c:v>
                </c:pt>
                <c:pt idx="358">
                  <c:v>102374001.062822</c:v>
                </c:pt>
                <c:pt idx="359">
                  <c:v>97084504.1509168</c:v>
                </c:pt>
                <c:pt idx="360">
                  <c:v>92736837.885261193</c:v>
                </c:pt>
                <c:pt idx="361">
                  <c:v>89541089.838862807</c:v>
                </c:pt>
                <c:pt idx="362">
                  <c:v>88833640.077898204</c:v>
                </c:pt>
                <c:pt idx="363">
                  <c:v>89613907.802958399</c:v>
                </c:pt>
                <c:pt idx="364">
                  <c:v>88260175.370869502</c:v>
                </c:pt>
                <c:pt idx="365">
                  <c:v>84767577.921902597</c:v>
                </c:pt>
                <c:pt idx="366">
                  <c:v>82961413.535022199</c:v>
                </c:pt>
                <c:pt idx="367">
                  <c:v>81021697.903353795</c:v>
                </c:pt>
                <c:pt idx="368">
                  <c:v>80601088.948190406</c:v>
                </c:pt>
                <c:pt idx="369">
                  <c:v>79796713.829059407</c:v>
                </c:pt>
                <c:pt idx="370">
                  <c:v>80258813.530573398</c:v>
                </c:pt>
                <c:pt idx="371">
                  <c:v>79308027.824058697</c:v>
                </c:pt>
                <c:pt idx="372">
                  <c:v>71250332.767283499</c:v>
                </c:pt>
                <c:pt idx="373">
                  <c:v>60721505.872780398</c:v>
                </c:pt>
                <c:pt idx="374">
                  <c:v>53477946.640961803</c:v>
                </c:pt>
                <c:pt idx="375">
                  <c:v>50772867.7270969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Sheet3!$G$1</c:f>
              <c:strCache>
                <c:ptCount val="1"/>
                <c:pt idx="0">
                  <c:v>50% TFE</c:v>
                </c:pt>
              </c:strCache>
            </c:strRef>
          </c:tx>
          <c:marker>
            <c:symbol val="none"/>
          </c:marker>
          <c:xVal>
            <c:numRef>
              <c:f>Sheet3!$A$2:$A$377</c:f>
              <c:numCache>
                <c:formatCode>General</c:formatCode>
                <c:ptCount val="376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</c:numCache>
            </c:numRef>
          </c:xVal>
          <c:yVal>
            <c:numRef>
              <c:f>Sheet3!$G$2:$G$377</c:f>
              <c:numCache>
                <c:formatCode>General</c:formatCode>
                <c:ptCount val="376"/>
                <c:pt idx="1">
                  <c:v>-3611681.1586758001</c:v>
                </c:pt>
                <c:pt idx="2">
                  <c:v>-4028946.6847642399</c:v>
                </c:pt>
                <c:pt idx="3">
                  <c:v>-4376821.33902473</c:v>
                </c:pt>
                <c:pt idx="4">
                  <c:v>-4543695.3236376997</c:v>
                </c:pt>
                <c:pt idx="5">
                  <c:v>-4930262.6552454997</c:v>
                </c:pt>
                <c:pt idx="6">
                  <c:v>-5105115.62954129</c:v>
                </c:pt>
                <c:pt idx="7">
                  <c:v>-5551037.3484789403</c:v>
                </c:pt>
                <c:pt idx="8">
                  <c:v>-5594483.33463147</c:v>
                </c:pt>
                <c:pt idx="9">
                  <c:v>-6037523.3213729998</c:v>
                </c:pt>
                <c:pt idx="10">
                  <c:v>-6022305.9161954001</c:v>
                </c:pt>
                <c:pt idx="11">
                  <c:v>-5980496.0102574397</c:v>
                </c:pt>
                <c:pt idx="12">
                  <c:v>-5888014.0972192502</c:v>
                </c:pt>
                <c:pt idx="13">
                  <c:v>-6150862.1585102296</c:v>
                </c:pt>
                <c:pt idx="14">
                  <c:v>-6720633.2905090395</c:v>
                </c:pt>
                <c:pt idx="15">
                  <c:v>-7340757.2700207802</c:v>
                </c:pt>
                <c:pt idx="16">
                  <c:v>-7955117.7851402601</c:v>
                </c:pt>
                <c:pt idx="17">
                  <c:v>-8556736.7058614008</c:v>
                </c:pt>
                <c:pt idx="18">
                  <c:v>-9224793.4975686595</c:v>
                </c:pt>
                <c:pt idx="19">
                  <c:v>-9691091.8519059997</c:v>
                </c:pt>
                <c:pt idx="20">
                  <c:v>-9617991.9118643198</c:v>
                </c:pt>
                <c:pt idx="21">
                  <c:v>-9072898.3231019992</c:v>
                </c:pt>
                <c:pt idx="22">
                  <c:v>-8271705.5039338004</c:v>
                </c:pt>
                <c:pt idx="23">
                  <c:v>-7982395.0846268004</c:v>
                </c:pt>
                <c:pt idx="24">
                  <c:v>-8020836.7723957403</c:v>
                </c:pt>
                <c:pt idx="25">
                  <c:v>-8416858.0447889008</c:v>
                </c:pt>
                <c:pt idx="26">
                  <c:v>-8595872.4882668201</c:v>
                </c:pt>
                <c:pt idx="27">
                  <c:v>-8495538.6296533998</c:v>
                </c:pt>
                <c:pt idx="28">
                  <c:v>-8079453.6841743197</c:v>
                </c:pt>
                <c:pt idx="29">
                  <c:v>-7556778.7324431296</c:v>
                </c:pt>
                <c:pt idx="30">
                  <c:v>-7507779.9891987098</c:v>
                </c:pt>
                <c:pt idx="31">
                  <c:v>-7124001.4306839304</c:v>
                </c:pt>
                <c:pt idx="32">
                  <c:v>-6504308.1616832297</c:v>
                </c:pt>
                <c:pt idx="33">
                  <c:v>-5775521.1879202304</c:v>
                </c:pt>
                <c:pt idx="34">
                  <c:v>-5821889.1885468997</c:v>
                </c:pt>
                <c:pt idx="35">
                  <c:v>-6395381.7833065102</c:v>
                </c:pt>
                <c:pt idx="36">
                  <c:v>-6517179.8988259202</c:v>
                </c:pt>
                <c:pt idx="37">
                  <c:v>-6616305.2890990404</c:v>
                </c:pt>
                <c:pt idx="38">
                  <c:v>-6792667.2995018298</c:v>
                </c:pt>
                <c:pt idx="39">
                  <c:v>-7161222.2555654803</c:v>
                </c:pt>
                <c:pt idx="40">
                  <c:v>-7473075.2573744198</c:v>
                </c:pt>
                <c:pt idx="41">
                  <c:v>-7304289.4138743402</c:v>
                </c:pt>
                <c:pt idx="42">
                  <c:v>-6831307.3000240596</c:v>
                </c:pt>
                <c:pt idx="43">
                  <c:v>-6098284.4897964299</c:v>
                </c:pt>
                <c:pt idx="44">
                  <c:v>-5518064.7546090996</c:v>
                </c:pt>
                <c:pt idx="45">
                  <c:v>-5211866.7649054499</c:v>
                </c:pt>
                <c:pt idx="46">
                  <c:v>-5426940.0444761803</c:v>
                </c:pt>
                <c:pt idx="47">
                  <c:v>-5739697.8482219698</c:v>
                </c:pt>
                <c:pt idx="48">
                  <c:v>-6177944.2438802598</c:v>
                </c:pt>
                <c:pt idx="49">
                  <c:v>-6199783.4358353997</c:v>
                </c:pt>
                <c:pt idx="50">
                  <c:v>-6467545.9350436404</c:v>
                </c:pt>
                <c:pt idx="51">
                  <c:v>-6751945.0150701497</c:v>
                </c:pt>
                <c:pt idx="52">
                  <c:v>-7348314.8451028699</c:v>
                </c:pt>
                <c:pt idx="53">
                  <c:v>-7850802.1782773398</c:v>
                </c:pt>
                <c:pt idx="54">
                  <c:v>-8425679.8636731505</c:v>
                </c:pt>
                <c:pt idx="55">
                  <c:v>-9151411.5815808997</c:v>
                </c:pt>
                <c:pt idx="56">
                  <c:v>-9692789.9048559703</c:v>
                </c:pt>
                <c:pt idx="57">
                  <c:v>-10463073.822243201</c:v>
                </c:pt>
                <c:pt idx="58">
                  <c:v>-10819633.95537</c:v>
                </c:pt>
                <c:pt idx="59">
                  <c:v>-11133123.037393499</c:v>
                </c:pt>
                <c:pt idx="60">
                  <c:v>-11280804.065853</c:v>
                </c:pt>
                <c:pt idx="61">
                  <c:v>-11343241.596768999</c:v>
                </c:pt>
                <c:pt idx="62">
                  <c:v>-11472144.8864021</c:v>
                </c:pt>
                <c:pt idx="63">
                  <c:v>-11074558.802440099</c:v>
                </c:pt>
                <c:pt idx="64">
                  <c:v>-10921826.9960455</c:v>
                </c:pt>
                <c:pt idx="65">
                  <c:v>-11267232.036800301</c:v>
                </c:pt>
                <c:pt idx="66">
                  <c:v>-12554963.5056876</c:v>
                </c:pt>
                <c:pt idx="67">
                  <c:v>-13815488.9437341</c:v>
                </c:pt>
                <c:pt idx="68">
                  <c:v>-14828123.440178599</c:v>
                </c:pt>
                <c:pt idx="69">
                  <c:v>-15357587.505072899</c:v>
                </c:pt>
                <c:pt idx="70">
                  <c:v>-16436687.760234401</c:v>
                </c:pt>
                <c:pt idx="71">
                  <c:v>-17193157.954900801</c:v>
                </c:pt>
                <c:pt idx="72">
                  <c:v>-18198882.491348099</c:v>
                </c:pt>
                <c:pt idx="73">
                  <c:v>-18838565.0661522</c:v>
                </c:pt>
                <c:pt idx="74">
                  <c:v>-19883797.2214173</c:v>
                </c:pt>
                <c:pt idx="75">
                  <c:v>-21038566.186502799</c:v>
                </c:pt>
                <c:pt idx="76">
                  <c:v>-22598636.841107801</c:v>
                </c:pt>
                <c:pt idx="77">
                  <c:v>-24400215.245568499</c:v>
                </c:pt>
                <c:pt idx="78">
                  <c:v>-25634309.311966699</c:v>
                </c:pt>
                <c:pt idx="79">
                  <c:v>-26400881.062503401</c:v>
                </c:pt>
                <c:pt idx="80">
                  <c:v>-26500223.357350402</c:v>
                </c:pt>
                <c:pt idx="81">
                  <c:v>-26801131.9740876</c:v>
                </c:pt>
                <c:pt idx="82">
                  <c:v>-26722674.491070502</c:v>
                </c:pt>
                <c:pt idx="83">
                  <c:v>-26938773.419412099</c:v>
                </c:pt>
                <c:pt idx="84">
                  <c:v>-27192675.7163481</c:v>
                </c:pt>
                <c:pt idx="85">
                  <c:v>-27737075.210473999</c:v>
                </c:pt>
                <c:pt idx="86">
                  <c:v>-28214637.1094703</c:v>
                </c:pt>
                <c:pt idx="87">
                  <c:v>-28862159.235302601</c:v>
                </c:pt>
                <c:pt idx="88">
                  <c:v>-29666410.408962801</c:v>
                </c:pt>
                <c:pt idx="89">
                  <c:v>-30828461.1704579</c:v>
                </c:pt>
                <c:pt idx="90">
                  <c:v>-31997297.946479298</c:v>
                </c:pt>
                <c:pt idx="91">
                  <c:v>-33039834.287754498</c:v>
                </c:pt>
                <c:pt idx="92">
                  <c:v>-34533656.088216297</c:v>
                </c:pt>
                <c:pt idx="93">
                  <c:v>-35992556.252279803</c:v>
                </c:pt>
                <c:pt idx="94">
                  <c:v>-38085654.404064603</c:v>
                </c:pt>
                <c:pt idx="95">
                  <c:v>-39821882.559045501</c:v>
                </c:pt>
                <c:pt idx="96">
                  <c:v>-42432143.187747598</c:v>
                </c:pt>
                <c:pt idx="97">
                  <c:v>-44648133.273831502</c:v>
                </c:pt>
                <c:pt idx="98">
                  <c:v>-46799113.960480399</c:v>
                </c:pt>
                <c:pt idx="99">
                  <c:v>-47877904.351964898</c:v>
                </c:pt>
                <c:pt idx="100">
                  <c:v>-48457690.2780044</c:v>
                </c:pt>
                <c:pt idx="101">
                  <c:v>-49013120.919031501</c:v>
                </c:pt>
                <c:pt idx="102">
                  <c:v>-49908657.931936704</c:v>
                </c:pt>
                <c:pt idx="103">
                  <c:v>-51255635.335866898</c:v>
                </c:pt>
                <c:pt idx="104">
                  <c:v>-52246455.4294504</c:v>
                </c:pt>
                <c:pt idx="105">
                  <c:v>-53333705.099317104</c:v>
                </c:pt>
                <c:pt idx="106">
                  <c:v>-54577404.939702302</c:v>
                </c:pt>
                <c:pt idx="107">
                  <c:v>-55799507.281800501</c:v>
                </c:pt>
                <c:pt idx="108">
                  <c:v>-56435254.587906703</c:v>
                </c:pt>
                <c:pt idx="109">
                  <c:v>-56873711.690865397</c:v>
                </c:pt>
                <c:pt idx="110">
                  <c:v>-57238978.993316002</c:v>
                </c:pt>
                <c:pt idx="111">
                  <c:v>-57706284.404603601</c:v>
                </c:pt>
                <c:pt idx="112">
                  <c:v>-58399046.627278298</c:v>
                </c:pt>
                <c:pt idx="113">
                  <c:v>-59638222.457979299</c:v>
                </c:pt>
                <c:pt idx="114">
                  <c:v>-61448879.868176199</c:v>
                </c:pt>
                <c:pt idx="115">
                  <c:v>-63891008.465736702</c:v>
                </c:pt>
                <c:pt idx="116">
                  <c:v>-66434028.676529199</c:v>
                </c:pt>
                <c:pt idx="117">
                  <c:v>-68928462.262767702</c:v>
                </c:pt>
                <c:pt idx="118">
                  <c:v>-70954722.819423005</c:v>
                </c:pt>
                <c:pt idx="119">
                  <c:v>-72695660.902294293</c:v>
                </c:pt>
                <c:pt idx="120">
                  <c:v>-74223381.789020196</c:v>
                </c:pt>
                <c:pt idx="121">
                  <c:v>-75242244.545372397</c:v>
                </c:pt>
                <c:pt idx="122">
                  <c:v>-76742511.510315806</c:v>
                </c:pt>
                <c:pt idx="123">
                  <c:v>-78498880.804301798</c:v>
                </c:pt>
                <c:pt idx="124">
                  <c:v>-81055596.989617795</c:v>
                </c:pt>
                <c:pt idx="125">
                  <c:v>-83161151.661218107</c:v>
                </c:pt>
                <c:pt idx="126">
                  <c:v>-85510816.937561005</c:v>
                </c:pt>
                <c:pt idx="127">
                  <c:v>-86909975.384698495</c:v>
                </c:pt>
                <c:pt idx="128">
                  <c:v>-87995056.008826107</c:v>
                </c:pt>
                <c:pt idx="129">
                  <c:v>-88911756.710870504</c:v>
                </c:pt>
                <c:pt idx="130">
                  <c:v>-89803947.1960641</c:v>
                </c:pt>
                <c:pt idx="131">
                  <c:v>-91193964.664729998</c:v>
                </c:pt>
                <c:pt idx="132">
                  <c:v>-92335564.423543006</c:v>
                </c:pt>
                <c:pt idx="133">
                  <c:v>-94136678.032488093</c:v>
                </c:pt>
                <c:pt idx="134">
                  <c:v>-95952696.084297195</c:v>
                </c:pt>
                <c:pt idx="135">
                  <c:v>-97618213.348186001</c:v>
                </c:pt>
                <c:pt idx="136">
                  <c:v>-99105868.861475393</c:v>
                </c:pt>
                <c:pt idx="137">
                  <c:v>-100738540.57560199</c:v>
                </c:pt>
                <c:pt idx="138">
                  <c:v>-102631187.91473401</c:v>
                </c:pt>
                <c:pt idx="139">
                  <c:v>-104204365.802876</c:v>
                </c:pt>
                <c:pt idx="140">
                  <c:v>-106155887.240638</c:v>
                </c:pt>
                <c:pt idx="141">
                  <c:v>-108610627.28985301</c:v>
                </c:pt>
                <c:pt idx="142">
                  <c:v>-111451457.48061199</c:v>
                </c:pt>
                <c:pt idx="143">
                  <c:v>-113807660.88054</c:v>
                </c:pt>
                <c:pt idx="144">
                  <c:v>-115527404.28790399</c:v>
                </c:pt>
                <c:pt idx="145">
                  <c:v>-117403009.12480099</c:v>
                </c:pt>
                <c:pt idx="146">
                  <c:v>-119207035.45231</c:v>
                </c:pt>
                <c:pt idx="147">
                  <c:v>-120780833.06780601</c:v>
                </c:pt>
                <c:pt idx="148">
                  <c:v>-121987752.08973099</c:v>
                </c:pt>
                <c:pt idx="149">
                  <c:v>-122734213.68763</c:v>
                </c:pt>
                <c:pt idx="150">
                  <c:v>-123865525.972367</c:v>
                </c:pt>
                <c:pt idx="151">
                  <c:v>-125215602.01306701</c:v>
                </c:pt>
                <c:pt idx="152">
                  <c:v>-126856640.046473</c:v>
                </c:pt>
                <c:pt idx="153">
                  <c:v>-128479705.98661201</c:v>
                </c:pt>
                <c:pt idx="154">
                  <c:v>-129980065.910659</c:v>
                </c:pt>
                <c:pt idx="155">
                  <c:v>-132012461.76811901</c:v>
                </c:pt>
                <c:pt idx="156">
                  <c:v>-133622823.297501</c:v>
                </c:pt>
                <c:pt idx="157">
                  <c:v>-134930757.87812999</c:v>
                </c:pt>
                <c:pt idx="158">
                  <c:v>-135286171.51565099</c:v>
                </c:pt>
                <c:pt idx="159">
                  <c:v>-135665444.65630201</c:v>
                </c:pt>
                <c:pt idx="160">
                  <c:v>-135956716.512685</c:v>
                </c:pt>
                <c:pt idx="161">
                  <c:v>-137156508.670039</c:v>
                </c:pt>
                <c:pt idx="162">
                  <c:v>-138124212.93331799</c:v>
                </c:pt>
                <c:pt idx="163">
                  <c:v>-138937295.221773</c:v>
                </c:pt>
                <c:pt idx="164">
                  <c:v>-139085100.195703</c:v>
                </c:pt>
                <c:pt idx="165">
                  <c:v>-139478627.065496</c:v>
                </c:pt>
                <c:pt idx="166">
                  <c:v>-139910267.16756099</c:v>
                </c:pt>
                <c:pt idx="167">
                  <c:v>-140649911.764566</c:v>
                </c:pt>
                <c:pt idx="168">
                  <c:v>-141525586.515775</c:v>
                </c:pt>
                <c:pt idx="169">
                  <c:v>-142617546.11353201</c:v>
                </c:pt>
                <c:pt idx="170">
                  <c:v>-143226428.23884201</c:v>
                </c:pt>
                <c:pt idx="171">
                  <c:v>-143452318.859377</c:v>
                </c:pt>
                <c:pt idx="172">
                  <c:v>-143954607.879798</c:v>
                </c:pt>
                <c:pt idx="173">
                  <c:v>-144456277.17286599</c:v>
                </c:pt>
                <c:pt idx="174">
                  <c:v>-145157498.673922</c:v>
                </c:pt>
                <c:pt idx="175">
                  <c:v>-145354571.972496</c:v>
                </c:pt>
                <c:pt idx="176">
                  <c:v>-146008694.19464999</c:v>
                </c:pt>
                <c:pt idx="177">
                  <c:v>-146867016.57994601</c:v>
                </c:pt>
                <c:pt idx="178">
                  <c:v>-147839058.93470299</c:v>
                </c:pt>
                <c:pt idx="179">
                  <c:v>-148436166.24028701</c:v>
                </c:pt>
                <c:pt idx="180">
                  <c:v>-148788171.37736201</c:v>
                </c:pt>
                <c:pt idx="181">
                  <c:v>-149493111.24254301</c:v>
                </c:pt>
                <c:pt idx="182">
                  <c:v>-150045288.31496099</c:v>
                </c:pt>
                <c:pt idx="183">
                  <c:v>-150517830.42239001</c:v>
                </c:pt>
                <c:pt idx="184">
                  <c:v>-150753326.816912</c:v>
                </c:pt>
                <c:pt idx="185">
                  <c:v>-150996569.803359</c:v>
                </c:pt>
                <c:pt idx="186">
                  <c:v>-151527986.00941899</c:v>
                </c:pt>
                <c:pt idx="187">
                  <c:v>-152110529.72218299</c:v>
                </c:pt>
                <c:pt idx="188">
                  <c:v>-152652171.429584</c:v>
                </c:pt>
                <c:pt idx="189">
                  <c:v>-152870005.59451699</c:v>
                </c:pt>
                <c:pt idx="190">
                  <c:v>-152901301.825894</c:v>
                </c:pt>
                <c:pt idx="191">
                  <c:v>-153441084.35123301</c:v>
                </c:pt>
                <c:pt idx="192">
                  <c:v>-154188785.40384001</c:v>
                </c:pt>
                <c:pt idx="193">
                  <c:v>-154799836.574889</c:v>
                </c:pt>
                <c:pt idx="194">
                  <c:v>-154868626.31118301</c:v>
                </c:pt>
                <c:pt idx="195">
                  <c:v>-154401351.886264</c:v>
                </c:pt>
                <c:pt idx="196">
                  <c:v>-154343407.37866399</c:v>
                </c:pt>
                <c:pt idx="197">
                  <c:v>-154388027.74815199</c:v>
                </c:pt>
                <c:pt idx="198">
                  <c:v>-154634679.23504701</c:v>
                </c:pt>
                <c:pt idx="199">
                  <c:v>-154455578.02973899</c:v>
                </c:pt>
                <c:pt idx="200">
                  <c:v>-153697031.74843699</c:v>
                </c:pt>
                <c:pt idx="201">
                  <c:v>-153112628.85361001</c:v>
                </c:pt>
                <c:pt idx="202">
                  <c:v>-152595156.51301599</c:v>
                </c:pt>
                <c:pt idx="203">
                  <c:v>-152967302.789096</c:v>
                </c:pt>
                <c:pt idx="204">
                  <c:v>-153297927.33245701</c:v>
                </c:pt>
                <c:pt idx="205">
                  <c:v>-153341618.11091501</c:v>
                </c:pt>
                <c:pt idx="206">
                  <c:v>-152507774.956101</c:v>
                </c:pt>
                <c:pt idx="207">
                  <c:v>-151658128.75376001</c:v>
                </c:pt>
                <c:pt idx="208">
                  <c:v>-150725748.94966</c:v>
                </c:pt>
                <c:pt idx="209">
                  <c:v>-150069767.54544401</c:v>
                </c:pt>
                <c:pt idx="210">
                  <c:v>-149077274.188005</c:v>
                </c:pt>
                <c:pt idx="211">
                  <c:v>-148778565.60337499</c:v>
                </c:pt>
                <c:pt idx="212">
                  <c:v>-148300136.08608299</c:v>
                </c:pt>
                <c:pt idx="213">
                  <c:v>-147670183.23073599</c:v>
                </c:pt>
                <c:pt idx="214">
                  <c:v>-146481856.029432</c:v>
                </c:pt>
                <c:pt idx="215">
                  <c:v>-145493081.036116</c:v>
                </c:pt>
                <c:pt idx="216">
                  <c:v>-144539630.50197899</c:v>
                </c:pt>
                <c:pt idx="217">
                  <c:v>-143883029.37041101</c:v>
                </c:pt>
                <c:pt idx="218">
                  <c:v>-143073045.71872601</c:v>
                </c:pt>
                <c:pt idx="219">
                  <c:v>-142495769.68847001</c:v>
                </c:pt>
                <c:pt idx="220">
                  <c:v>-141358879.857548</c:v>
                </c:pt>
                <c:pt idx="221">
                  <c:v>-140172721.70198199</c:v>
                </c:pt>
                <c:pt idx="222">
                  <c:v>-138995549.59304899</c:v>
                </c:pt>
                <c:pt idx="223">
                  <c:v>-138659347.503501</c:v>
                </c:pt>
                <c:pt idx="224">
                  <c:v>-138827913.34379101</c:v>
                </c:pt>
                <c:pt idx="225">
                  <c:v>-138770898.42722201</c:v>
                </c:pt>
                <c:pt idx="226">
                  <c:v>-138105001.385344</c:v>
                </c:pt>
                <c:pt idx="227">
                  <c:v>-137140085.89515799</c:v>
                </c:pt>
                <c:pt idx="228">
                  <c:v>-137117155.98305899</c:v>
                </c:pt>
                <c:pt idx="229">
                  <c:v>-137526795.76405701</c:v>
                </c:pt>
                <c:pt idx="230">
                  <c:v>-137793278.526279</c:v>
                </c:pt>
                <c:pt idx="231">
                  <c:v>-138161396.57455799</c:v>
                </c:pt>
                <c:pt idx="232">
                  <c:v>-137967731.77643201</c:v>
                </c:pt>
                <c:pt idx="233">
                  <c:v>-138540049.98785499</c:v>
                </c:pt>
                <c:pt idx="234">
                  <c:v>-139245919.444067</c:v>
                </c:pt>
                <c:pt idx="235">
                  <c:v>-140859069.74654299</c:v>
                </c:pt>
                <c:pt idx="236">
                  <c:v>-142250357.656284</c:v>
                </c:pt>
                <c:pt idx="237">
                  <c:v>-143070256.94563299</c:v>
                </c:pt>
                <c:pt idx="238">
                  <c:v>-143344486.29978001</c:v>
                </c:pt>
                <c:pt idx="239">
                  <c:v>-143548066.735571</c:v>
                </c:pt>
                <c:pt idx="240">
                  <c:v>-144023707.47977</c:v>
                </c:pt>
                <c:pt idx="241">
                  <c:v>-144686196.021202</c:v>
                </c:pt>
                <c:pt idx="242">
                  <c:v>-145149752.08199701</c:v>
                </c:pt>
                <c:pt idx="243">
                  <c:v>-145959735.73368201</c:v>
                </c:pt>
                <c:pt idx="244">
                  <c:v>-146919073.67768201</c:v>
                </c:pt>
                <c:pt idx="245">
                  <c:v>-148354052.365881</c:v>
                </c:pt>
                <c:pt idx="246">
                  <c:v>-149619535.62276</c:v>
                </c:pt>
                <c:pt idx="247">
                  <c:v>-151006485.44102299</c:v>
                </c:pt>
                <c:pt idx="248">
                  <c:v>-152521099.094212</c:v>
                </c:pt>
                <c:pt idx="249">
                  <c:v>-154114418.12135899</c:v>
                </c:pt>
                <c:pt idx="250">
                  <c:v>-155461395.525289</c:v>
                </c:pt>
                <c:pt idx="251">
                  <c:v>-156280675.087284</c:v>
                </c:pt>
                <c:pt idx="252">
                  <c:v>-156907219.44218299</c:v>
                </c:pt>
                <c:pt idx="253">
                  <c:v>-157628272.218568</c:v>
                </c:pt>
                <c:pt idx="254">
                  <c:v>-159050546.49601001</c:v>
                </c:pt>
                <c:pt idx="255">
                  <c:v>-160512793.187785</c:v>
                </c:pt>
                <c:pt idx="256">
                  <c:v>-161991152.79076499</c:v>
                </c:pt>
                <c:pt idx="257">
                  <c:v>-163361060.10679299</c:v>
                </c:pt>
                <c:pt idx="258">
                  <c:v>-164186846.806005</c:v>
                </c:pt>
                <c:pt idx="259">
                  <c:v>-165333652.27459201</c:v>
                </c:pt>
                <c:pt idx="260">
                  <c:v>-166071437.68953499</c:v>
                </c:pt>
                <c:pt idx="261">
                  <c:v>-167375963.76971599</c:v>
                </c:pt>
                <c:pt idx="262">
                  <c:v>-168332203.07694599</c:v>
                </c:pt>
                <c:pt idx="263">
                  <c:v>-169065340.53673401</c:v>
                </c:pt>
                <c:pt idx="264">
                  <c:v>-168653531.709997</c:v>
                </c:pt>
                <c:pt idx="265">
                  <c:v>-168221891.60793301</c:v>
                </c:pt>
                <c:pt idx="266">
                  <c:v>-167609600.98217601</c:v>
                </c:pt>
                <c:pt idx="267">
                  <c:v>-166849195.51881099</c:v>
                </c:pt>
                <c:pt idx="268">
                  <c:v>-165702080.18654799</c:v>
                </c:pt>
                <c:pt idx="269">
                  <c:v>-164357891.555711</c:v>
                </c:pt>
                <c:pt idx="270">
                  <c:v>-163106662.02797401</c:v>
                </c:pt>
                <c:pt idx="271">
                  <c:v>-161908109.32532799</c:v>
                </c:pt>
                <c:pt idx="272">
                  <c:v>-160506905.777922</c:v>
                </c:pt>
                <c:pt idx="273">
                  <c:v>-159625963.34420401</c:v>
                </c:pt>
                <c:pt idx="274">
                  <c:v>-158773528.36877</c:v>
                </c:pt>
                <c:pt idx="275">
                  <c:v>-157544299.162101</c:v>
                </c:pt>
                <c:pt idx="276">
                  <c:v>-154885668.81341901</c:v>
                </c:pt>
                <c:pt idx="277">
                  <c:v>-150917864.42940101</c:v>
                </c:pt>
                <c:pt idx="278">
                  <c:v>-147829143.297039</c:v>
                </c:pt>
                <c:pt idx="279">
                  <c:v>-145686126.10688901</c:v>
                </c:pt>
                <c:pt idx="280">
                  <c:v>-144147343.08689401</c:v>
                </c:pt>
                <c:pt idx="281">
                  <c:v>-142245089.973775</c:v>
                </c:pt>
                <c:pt idx="282">
                  <c:v>-140258863.804189</c:v>
                </c:pt>
                <c:pt idx="283">
                  <c:v>-138661206.685563</c:v>
                </c:pt>
                <c:pt idx="284">
                  <c:v>-136574584.68462801</c:v>
                </c:pt>
                <c:pt idx="285">
                  <c:v>-134067167.810323</c:v>
                </c:pt>
                <c:pt idx="286">
                  <c:v>-130768359.10495301</c:v>
                </c:pt>
                <c:pt idx="287">
                  <c:v>-127288899.875891</c:v>
                </c:pt>
                <c:pt idx="288">
                  <c:v>-123955386.43869799</c:v>
                </c:pt>
                <c:pt idx="289">
                  <c:v>-120185584.94428401</c:v>
                </c:pt>
                <c:pt idx="290">
                  <c:v>-116153638.779127</c:v>
                </c:pt>
                <c:pt idx="291">
                  <c:v>-112037409.69382399</c:v>
                </c:pt>
                <c:pt idx="292">
                  <c:v>-108087577.403072</c:v>
                </c:pt>
                <c:pt idx="293">
                  <c:v>-102644512.052845</c:v>
                </c:pt>
                <c:pt idx="294">
                  <c:v>-95764298.968679607</c:v>
                </c:pt>
                <c:pt idx="295">
                  <c:v>-87612064.504051</c:v>
                </c:pt>
                <c:pt idx="296">
                  <c:v>-81022286.644339994</c:v>
                </c:pt>
                <c:pt idx="297">
                  <c:v>-75581917.108102605</c:v>
                </c:pt>
                <c:pt idx="298">
                  <c:v>-71264989.319205701</c:v>
                </c:pt>
                <c:pt idx="299">
                  <c:v>-66388540.688745201</c:v>
                </c:pt>
                <c:pt idx="300">
                  <c:v>-61191940.907205701</c:v>
                </c:pt>
                <c:pt idx="301">
                  <c:v>-56347965.990095101</c:v>
                </c:pt>
                <c:pt idx="302">
                  <c:v>-51640733.9136457</c:v>
                </c:pt>
                <c:pt idx="303">
                  <c:v>-46942642.815668002</c:v>
                </c:pt>
                <c:pt idx="304">
                  <c:v>-41627984.973190397</c:v>
                </c:pt>
                <c:pt idx="305">
                  <c:v>-35375245.834955297</c:v>
                </c:pt>
                <c:pt idx="306">
                  <c:v>-28641753.201850601</c:v>
                </c:pt>
                <c:pt idx="307">
                  <c:v>-22058544.452092301</c:v>
                </c:pt>
                <c:pt idx="308">
                  <c:v>-16454473.9352943</c:v>
                </c:pt>
                <c:pt idx="309">
                  <c:v>-10401826.167846801</c:v>
                </c:pt>
                <c:pt idx="310">
                  <c:v>-2663086.1883574701</c:v>
                </c:pt>
                <c:pt idx="311">
                  <c:v>6902963.2753309002</c:v>
                </c:pt>
                <c:pt idx="312">
                  <c:v>16939739.045301002</c:v>
                </c:pt>
                <c:pt idx="313">
                  <c:v>25031500.514725801</c:v>
                </c:pt>
                <c:pt idx="314">
                  <c:v>31378655.115343701</c:v>
                </c:pt>
                <c:pt idx="315">
                  <c:v>36127935.6927623</c:v>
                </c:pt>
                <c:pt idx="316">
                  <c:v>40786147.335509799</c:v>
                </c:pt>
                <c:pt idx="317">
                  <c:v>45332095.368079297</c:v>
                </c:pt>
                <c:pt idx="318">
                  <c:v>49991081.670019403</c:v>
                </c:pt>
                <c:pt idx="319">
                  <c:v>56152751.873583503</c:v>
                </c:pt>
                <c:pt idx="320">
                  <c:v>61926751.6308496</c:v>
                </c:pt>
                <c:pt idx="321">
                  <c:v>67946752.161288098</c:v>
                </c:pt>
                <c:pt idx="322">
                  <c:v>72285246.462104395</c:v>
                </c:pt>
                <c:pt idx="323">
                  <c:v>76884150.197073594</c:v>
                </c:pt>
                <c:pt idx="324">
                  <c:v>79864140.1651752</c:v>
                </c:pt>
                <c:pt idx="325">
                  <c:v>82578917.812130198</c:v>
                </c:pt>
                <c:pt idx="326">
                  <c:v>85056463.827972099</c:v>
                </c:pt>
                <c:pt idx="327">
                  <c:v>88687911.190604001</c:v>
                </c:pt>
                <c:pt idx="328">
                  <c:v>92804512.112318605</c:v>
                </c:pt>
                <c:pt idx="329">
                  <c:v>94905821.651544005</c:v>
                </c:pt>
                <c:pt idx="330">
                  <c:v>96657326.085801005</c:v>
                </c:pt>
                <c:pt idx="331">
                  <c:v>96883216.706335902</c:v>
                </c:pt>
                <c:pt idx="332">
                  <c:v>99016937.986175701</c:v>
                </c:pt>
                <c:pt idx="333">
                  <c:v>100133686.678093</c:v>
                </c:pt>
                <c:pt idx="334">
                  <c:v>101393902.252463</c:v>
                </c:pt>
                <c:pt idx="335">
                  <c:v>102206674.67724</c:v>
                </c:pt>
                <c:pt idx="336">
                  <c:v>102982573.32445499</c:v>
                </c:pt>
                <c:pt idx="337">
                  <c:v>103697118.963623</c:v>
                </c:pt>
                <c:pt idx="338">
                  <c:v>103888924.579687</c:v>
                </c:pt>
                <c:pt idx="339">
                  <c:v>105009391.635729</c:v>
                </c:pt>
                <c:pt idx="340">
                  <c:v>105798924.284731</c:v>
                </c:pt>
                <c:pt idx="341">
                  <c:v>105982363.581517</c:v>
                </c:pt>
                <c:pt idx="342">
                  <c:v>105522216.02116799</c:v>
                </c:pt>
                <c:pt idx="343">
                  <c:v>105237141.438326</c:v>
                </c:pt>
                <c:pt idx="344">
                  <c:v>104866854.344308</c:v>
                </c:pt>
                <c:pt idx="345">
                  <c:v>103746077.42458899</c:v>
                </c:pt>
                <c:pt idx="346">
                  <c:v>103454185.84085301</c:v>
                </c:pt>
                <c:pt idx="347">
                  <c:v>102752034.74876501</c:v>
                </c:pt>
                <c:pt idx="348">
                  <c:v>102432875.161452</c:v>
                </c:pt>
                <c:pt idx="349">
                  <c:v>102367803.78928199</c:v>
                </c:pt>
                <c:pt idx="350">
                  <c:v>102050813.24770799</c:v>
                </c:pt>
                <c:pt idx="351">
                  <c:v>99770526.448645994</c:v>
                </c:pt>
                <c:pt idx="352">
                  <c:v>95822522.353588402</c:v>
                </c:pt>
                <c:pt idx="353">
                  <c:v>91506338.237516299</c:v>
                </c:pt>
                <c:pt idx="354">
                  <c:v>89666460.682578102</c:v>
                </c:pt>
                <c:pt idx="355">
                  <c:v>89675880.538359001</c:v>
                </c:pt>
                <c:pt idx="356">
                  <c:v>89540903.920656607</c:v>
                </c:pt>
                <c:pt idx="357">
                  <c:v>88840178.201482996</c:v>
                </c:pt>
                <c:pt idx="358">
                  <c:v>86148144.548419997</c:v>
                </c:pt>
                <c:pt idx="359">
                  <c:v>82011185.583126098</c:v>
                </c:pt>
                <c:pt idx="360">
                  <c:v>75379266.263342902</c:v>
                </c:pt>
                <c:pt idx="361">
                  <c:v>69807421.568953201</c:v>
                </c:pt>
                <c:pt idx="362">
                  <c:v>67102280.682352997</c:v>
                </c:pt>
                <c:pt idx="363">
                  <c:v>65425360.4351504</c:v>
                </c:pt>
                <c:pt idx="364">
                  <c:v>61852384.348369002</c:v>
                </c:pt>
                <c:pt idx="365">
                  <c:v>57617973.256657898</c:v>
                </c:pt>
                <c:pt idx="366">
                  <c:v>54174551.173231304</c:v>
                </c:pt>
                <c:pt idx="367">
                  <c:v>49735970.904743202</c:v>
                </c:pt>
                <c:pt idx="368">
                  <c:v>48385306.123056598</c:v>
                </c:pt>
                <c:pt idx="369">
                  <c:v>48433149.074785799</c:v>
                </c:pt>
                <c:pt idx="370">
                  <c:v>50410451.170474701</c:v>
                </c:pt>
                <c:pt idx="371">
                  <c:v>49066758.321520701</c:v>
                </c:pt>
                <c:pt idx="372">
                  <c:v>44786239.514671601</c:v>
                </c:pt>
                <c:pt idx="373">
                  <c:v>37549311.365540802</c:v>
                </c:pt>
                <c:pt idx="374">
                  <c:v>26939486.105869301</c:v>
                </c:pt>
                <c:pt idx="375">
                  <c:v>20947822.608692601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642304"/>
        <c:axId val="115642880"/>
      </c:scatterChart>
      <c:valAx>
        <c:axId val="115642304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noFill/>
          </a:ln>
        </c:spPr>
        <c:crossAx val="115642880"/>
        <c:crosses val="autoZero"/>
        <c:crossBetween val="midCat"/>
      </c:valAx>
      <c:valAx>
        <c:axId val="1156428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564230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'MREHis#6LPS_Titration'!$D$1</c:f>
              <c:strCache>
                <c:ptCount val="1"/>
                <c:pt idx="0">
                  <c:v>no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'MREHis#6LPS_Titration'!$D$3:$D$577</c:f>
              <c:numCache>
                <c:formatCode>General</c:formatCode>
                <c:ptCount val="575"/>
                <c:pt idx="0">
                  <c:v>10350765.8389831</c:v>
                </c:pt>
                <c:pt idx="1">
                  <c:v>10248554.7044068</c:v>
                </c:pt>
                <c:pt idx="2">
                  <c:v>10181002.9423729</c:v>
                </c:pt>
                <c:pt idx="3">
                  <c:v>10128567.720339</c:v>
                </c:pt>
                <c:pt idx="4">
                  <c:v>10045104.2759322</c:v>
                </c:pt>
                <c:pt idx="5">
                  <c:v>10017963.4162712</c:v>
                </c:pt>
                <c:pt idx="6">
                  <c:v>9997872.8189830501</c:v>
                </c:pt>
                <c:pt idx="7">
                  <c:v>10069038.0613559</c:v>
                </c:pt>
                <c:pt idx="8">
                  <c:v>10181488.862712</c:v>
                </c:pt>
                <c:pt idx="9">
                  <c:v>10298224.597966099</c:v>
                </c:pt>
                <c:pt idx="10">
                  <c:v>10343671.402034</c:v>
                </c:pt>
                <c:pt idx="11">
                  <c:v>10313190.9444068</c:v>
                </c:pt>
                <c:pt idx="12">
                  <c:v>10179969.2572881</c:v>
                </c:pt>
                <c:pt idx="13">
                  <c:v>10081115.390508501</c:v>
                </c:pt>
                <c:pt idx="14">
                  <c:v>9981908.1271186396</c:v>
                </c:pt>
                <c:pt idx="15">
                  <c:v>9971032.3464406803</c:v>
                </c:pt>
                <c:pt idx="16">
                  <c:v>10017795.552881399</c:v>
                </c:pt>
                <c:pt idx="17">
                  <c:v>9943582.2647457607</c:v>
                </c:pt>
                <c:pt idx="18">
                  <c:v>9754426.7291525397</c:v>
                </c:pt>
                <c:pt idx="19">
                  <c:v>9485854.1403389797</c:v>
                </c:pt>
                <c:pt idx="20">
                  <c:v>9288022.7179661002</c:v>
                </c:pt>
                <c:pt idx="21">
                  <c:v>9205292.5715254191</c:v>
                </c:pt>
                <c:pt idx="22">
                  <c:v>9137201.8796610199</c:v>
                </c:pt>
                <c:pt idx="23">
                  <c:v>9131096.9532203395</c:v>
                </c:pt>
                <c:pt idx="24">
                  <c:v>9097753.9830508493</c:v>
                </c:pt>
                <c:pt idx="25">
                  <c:v>9082328.2210169509</c:v>
                </c:pt>
                <c:pt idx="26">
                  <c:v>9028028.8318644091</c:v>
                </c:pt>
                <c:pt idx="27">
                  <c:v>8947419.0650847405</c:v>
                </c:pt>
                <c:pt idx="28">
                  <c:v>8844130.0708474591</c:v>
                </c:pt>
                <c:pt idx="29">
                  <c:v>8783292.8444067799</c:v>
                </c:pt>
                <c:pt idx="30">
                  <c:v>8745399.8928813506</c:v>
                </c:pt>
                <c:pt idx="31">
                  <c:v>8712852.0650847405</c:v>
                </c:pt>
                <c:pt idx="32">
                  <c:v>8618159.4433898292</c:v>
                </c:pt>
                <c:pt idx="33">
                  <c:v>8540041.1227118596</c:v>
                </c:pt>
                <c:pt idx="34">
                  <c:v>8461357.3674576301</c:v>
                </c:pt>
                <c:pt idx="35">
                  <c:v>8375649.8545762701</c:v>
                </c:pt>
                <c:pt idx="36">
                  <c:v>8258004.1230508499</c:v>
                </c:pt>
                <c:pt idx="37">
                  <c:v>8196221.5606779698</c:v>
                </c:pt>
                <c:pt idx="38">
                  <c:v>8110478.70813559</c:v>
                </c:pt>
                <c:pt idx="39">
                  <c:v>7971249.27864407</c:v>
                </c:pt>
                <c:pt idx="40">
                  <c:v>7733908.1152542401</c:v>
                </c:pt>
                <c:pt idx="41">
                  <c:v>7594767.0349152498</c:v>
                </c:pt>
                <c:pt idx="42">
                  <c:v>7527718.8630508501</c:v>
                </c:pt>
                <c:pt idx="43">
                  <c:v>7521940.8284745803</c:v>
                </c:pt>
                <c:pt idx="44">
                  <c:v>7482448.7572881402</c:v>
                </c:pt>
                <c:pt idx="45">
                  <c:v>7393481.1606779601</c:v>
                </c:pt>
                <c:pt idx="46">
                  <c:v>7321061.3603389803</c:v>
                </c:pt>
                <c:pt idx="47">
                  <c:v>7181460.8644067803</c:v>
                </c:pt>
                <c:pt idx="48">
                  <c:v>7082465.6389830504</c:v>
                </c:pt>
                <c:pt idx="49">
                  <c:v>6869217.2894915203</c:v>
                </c:pt>
                <c:pt idx="50">
                  <c:v>6732258.4332203399</c:v>
                </c:pt>
                <c:pt idx="51">
                  <c:v>6670617.2294915197</c:v>
                </c:pt>
                <c:pt idx="52">
                  <c:v>6783085.7006779704</c:v>
                </c:pt>
                <c:pt idx="53">
                  <c:v>7029685.8552542403</c:v>
                </c:pt>
                <c:pt idx="54">
                  <c:v>7246795.0627118601</c:v>
                </c:pt>
                <c:pt idx="55">
                  <c:v>7284361.1223728796</c:v>
                </c:pt>
                <c:pt idx="56">
                  <c:v>7179101.9420338999</c:v>
                </c:pt>
                <c:pt idx="57">
                  <c:v>7007059.6372881401</c:v>
                </c:pt>
                <c:pt idx="58">
                  <c:v>7001626.1644067802</c:v>
                </c:pt>
                <c:pt idx="59">
                  <c:v>7038061.3549152501</c:v>
                </c:pt>
                <c:pt idx="60">
                  <c:v>7046012.77864407</c:v>
                </c:pt>
                <c:pt idx="61">
                  <c:v>6957698.9657627102</c:v>
                </c:pt>
                <c:pt idx="62">
                  <c:v>6911474.6891525397</c:v>
                </c:pt>
                <c:pt idx="63">
                  <c:v>6834867.1389830504</c:v>
                </c:pt>
                <c:pt idx="64">
                  <c:v>6695337.3223728798</c:v>
                </c:pt>
                <c:pt idx="65">
                  <c:v>6517693.6813559299</c:v>
                </c:pt>
                <c:pt idx="66">
                  <c:v>6421596.3081355896</c:v>
                </c:pt>
                <c:pt idx="67">
                  <c:v>6392617.7861016998</c:v>
                </c:pt>
                <c:pt idx="68">
                  <c:v>6468589.2223728802</c:v>
                </c:pt>
                <c:pt idx="69">
                  <c:v>6687341.7240677904</c:v>
                </c:pt>
                <c:pt idx="70">
                  <c:v>6911386.3399999999</c:v>
                </c:pt>
                <c:pt idx="71">
                  <c:v>7000548.3047457598</c:v>
                </c:pt>
                <c:pt idx="72">
                  <c:v>6951797.2423728798</c:v>
                </c:pt>
                <c:pt idx="73">
                  <c:v>6957610.6166101703</c:v>
                </c:pt>
                <c:pt idx="74">
                  <c:v>7041657.1654237304</c:v>
                </c:pt>
                <c:pt idx="75">
                  <c:v>7197460.8959322004</c:v>
                </c:pt>
                <c:pt idx="76">
                  <c:v>7309037.04067796</c:v>
                </c:pt>
                <c:pt idx="77">
                  <c:v>7310600.8206779696</c:v>
                </c:pt>
                <c:pt idx="78">
                  <c:v>7241962.3640678003</c:v>
                </c:pt>
                <c:pt idx="79">
                  <c:v>7148895.3667796599</c:v>
                </c:pt>
                <c:pt idx="80">
                  <c:v>7129308.3596610203</c:v>
                </c:pt>
                <c:pt idx="81">
                  <c:v>7064036.0057627102</c:v>
                </c:pt>
                <c:pt idx="82">
                  <c:v>7167245.4857627098</c:v>
                </c:pt>
                <c:pt idx="83">
                  <c:v>7248676.8996610101</c:v>
                </c:pt>
                <c:pt idx="84">
                  <c:v>7376129.3871186404</c:v>
                </c:pt>
                <c:pt idx="85">
                  <c:v>7312420.8132203398</c:v>
                </c:pt>
                <c:pt idx="86">
                  <c:v>7200986.02711864</c:v>
                </c:pt>
                <c:pt idx="87">
                  <c:v>7212391.9027118599</c:v>
                </c:pt>
                <c:pt idx="88">
                  <c:v>7322095.0454237303</c:v>
                </c:pt>
                <c:pt idx="89">
                  <c:v>7402589.9583050804</c:v>
                </c:pt>
                <c:pt idx="90">
                  <c:v>7396970.9522033902</c:v>
                </c:pt>
                <c:pt idx="91">
                  <c:v>7284458.3064406803</c:v>
                </c:pt>
                <c:pt idx="92">
                  <c:v>7129264.1850847499</c:v>
                </c:pt>
                <c:pt idx="93">
                  <c:v>7129909.1338983001</c:v>
                </c:pt>
                <c:pt idx="94">
                  <c:v>7237394.71288135</c:v>
                </c:pt>
                <c:pt idx="95">
                  <c:v>7391387.2857627096</c:v>
                </c:pt>
                <c:pt idx="96">
                  <c:v>7434969.9227118604</c:v>
                </c:pt>
                <c:pt idx="97">
                  <c:v>7403765.0020338995</c:v>
                </c:pt>
                <c:pt idx="98">
                  <c:v>7375166.3813559301</c:v>
                </c:pt>
                <c:pt idx="99">
                  <c:v>7257273.2722033998</c:v>
                </c:pt>
                <c:pt idx="100">
                  <c:v>7224963.98711864</c:v>
                </c:pt>
                <c:pt idx="101">
                  <c:v>7181354.8454237301</c:v>
                </c:pt>
                <c:pt idx="102">
                  <c:v>7061703.5881355898</c:v>
                </c:pt>
                <c:pt idx="103">
                  <c:v>6857184.1349152597</c:v>
                </c:pt>
                <c:pt idx="104">
                  <c:v>6702546.6132203396</c:v>
                </c:pt>
                <c:pt idx="105">
                  <c:v>6689842.0050847502</c:v>
                </c:pt>
                <c:pt idx="106">
                  <c:v>6740881.3105084701</c:v>
                </c:pt>
                <c:pt idx="107">
                  <c:v>6745316.4379660999</c:v>
                </c:pt>
                <c:pt idx="108">
                  <c:v>6640481.3335593203</c:v>
                </c:pt>
                <c:pt idx="109">
                  <c:v>6508602.55355932</c:v>
                </c:pt>
                <c:pt idx="110">
                  <c:v>6530124.4071186399</c:v>
                </c:pt>
                <c:pt idx="111">
                  <c:v>6594946.1803389797</c:v>
                </c:pt>
                <c:pt idx="112">
                  <c:v>6762279.4752542404</c:v>
                </c:pt>
                <c:pt idx="113">
                  <c:v>6854083.0796610201</c:v>
                </c:pt>
                <c:pt idx="114">
                  <c:v>7038918.3416949101</c:v>
                </c:pt>
                <c:pt idx="115">
                  <c:v>7042602.5013559302</c:v>
                </c:pt>
                <c:pt idx="116">
                  <c:v>6988965.7308474602</c:v>
                </c:pt>
                <c:pt idx="117">
                  <c:v>6825254.7511864398</c:v>
                </c:pt>
                <c:pt idx="118">
                  <c:v>6723750.4098305097</c:v>
                </c:pt>
                <c:pt idx="119">
                  <c:v>6625718.1901694899</c:v>
                </c:pt>
                <c:pt idx="120">
                  <c:v>6560737.3884745799</c:v>
                </c:pt>
                <c:pt idx="121">
                  <c:v>6406091.0318644103</c:v>
                </c:pt>
                <c:pt idx="122">
                  <c:v>6303376.3071186403</c:v>
                </c:pt>
                <c:pt idx="123">
                  <c:v>6239340.8413559301</c:v>
                </c:pt>
                <c:pt idx="124">
                  <c:v>6330791.04915254</c:v>
                </c:pt>
                <c:pt idx="125">
                  <c:v>6462607.9847457604</c:v>
                </c:pt>
                <c:pt idx="126">
                  <c:v>6414634.3949152501</c:v>
                </c:pt>
                <c:pt idx="127">
                  <c:v>6323696.6122033997</c:v>
                </c:pt>
                <c:pt idx="128">
                  <c:v>6198762.0755932201</c:v>
                </c:pt>
                <c:pt idx="129">
                  <c:v>6224100.6125423703</c:v>
                </c:pt>
                <c:pt idx="130">
                  <c:v>6293401.6877966104</c:v>
                </c:pt>
                <c:pt idx="131">
                  <c:v>6324209.0372881303</c:v>
                </c:pt>
                <c:pt idx="132">
                  <c:v>6313006.3647457603</c:v>
                </c:pt>
                <c:pt idx="133">
                  <c:v>6235965.9037288101</c:v>
                </c:pt>
                <c:pt idx="134">
                  <c:v>6157282.1484745704</c:v>
                </c:pt>
                <c:pt idx="135">
                  <c:v>6135345.0538983</c:v>
                </c:pt>
                <c:pt idx="136">
                  <c:v>6164526.77898305</c:v>
                </c:pt>
                <c:pt idx="137">
                  <c:v>6287941.7101694904</c:v>
                </c:pt>
                <c:pt idx="138">
                  <c:v>6406515.1077966103</c:v>
                </c:pt>
                <c:pt idx="139">
                  <c:v>6433329.0755932201</c:v>
                </c:pt>
                <c:pt idx="140">
                  <c:v>6393200.8905084804</c:v>
                </c:pt>
                <c:pt idx="141">
                  <c:v>6257319.8938982999</c:v>
                </c:pt>
                <c:pt idx="142">
                  <c:v>6191738.3179660998</c:v>
                </c:pt>
                <c:pt idx="143">
                  <c:v>6134284.8640678003</c:v>
                </c:pt>
                <c:pt idx="144">
                  <c:v>6159623.4010169497</c:v>
                </c:pt>
                <c:pt idx="145">
                  <c:v>6118417.3562711896</c:v>
                </c:pt>
                <c:pt idx="146">
                  <c:v>5974319.8884745799</c:v>
                </c:pt>
                <c:pt idx="147">
                  <c:v>5941825.0701694898</c:v>
                </c:pt>
                <c:pt idx="148">
                  <c:v>5876702.9098305097</c:v>
                </c:pt>
                <c:pt idx="149">
                  <c:v>5920365.0610169498</c:v>
                </c:pt>
                <c:pt idx="150">
                  <c:v>5815150.0552542396</c:v>
                </c:pt>
                <c:pt idx="151">
                  <c:v>5869025.3684745701</c:v>
                </c:pt>
                <c:pt idx="152">
                  <c:v>5905681.4318644097</c:v>
                </c:pt>
                <c:pt idx="153">
                  <c:v>5995788.7325423704</c:v>
                </c:pt>
                <c:pt idx="154">
                  <c:v>6054602.7633898295</c:v>
                </c:pt>
                <c:pt idx="155">
                  <c:v>6113443.2989830496</c:v>
                </c:pt>
                <c:pt idx="156">
                  <c:v>6168528.99559322</c:v>
                </c:pt>
                <c:pt idx="157">
                  <c:v>6146273.8440677999</c:v>
                </c:pt>
                <c:pt idx="158">
                  <c:v>6095022.5006779702</c:v>
                </c:pt>
                <c:pt idx="159">
                  <c:v>6019625.3338983003</c:v>
                </c:pt>
                <c:pt idx="160">
                  <c:v>6000197.3552542403</c:v>
                </c:pt>
                <c:pt idx="161">
                  <c:v>6020553</c:v>
                </c:pt>
                <c:pt idx="162">
                  <c:v>5982633.5437288098</c:v>
                </c:pt>
                <c:pt idx="163">
                  <c:v>5840541.6016949099</c:v>
                </c:pt>
                <c:pt idx="164">
                  <c:v>5658727.8806779701</c:v>
                </c:pt>
                <c:pt idx="165">
                  <c:v>5584408.5735593196</c:v>
                </c:pt>
                <c:pt idx="166">
                  <c:v>5645652.2061016904</c:v>
                </c:pt>
                <c:pt idx="167">
                  <c:v>5726809.7376271198</c:v>
                </c:pt>
                <c:pt idx="168">
                  <c:v>5748216.7372881304</c:v>
                </c:pt>
                <c:pt idx="169">
                  <c:v>5627938.2010169504</c:v>
                </c:pt>
                <c:pt idx="170">
                  <c:v>5446071.4705084702</c:v>
                </c:pt>
                <c:pt idx="171">
                  <c:v>5200478.4962711995</c:v>
                </c:pt>
                <c:pt idx="172">
                  <c:v>5080376.6583050797</c:v>
                </c:pt>
                <c:pt idx="173">
                  <c:v>5050956.3905084701</c:v>
                </c:pt>
                <c:pt idx="174">
                  <c:v>5119877.5644067796</c:v>
                </c:pt>
                <c:pt idx="175">
                  <c:v>5307319.1264406797</c:v>
                </c:pt>
                <c:pt idx="176">
                  <c:v>5410413.75254237</c:v>
                </c:pt>
                <c:pt idx="177">
                  <c:v>5475032.3227118598</c:v>
                </c:pt>
                <c:pt idx="178">
                  <c:v>5363862.5840678001</c:v>
                </c:pt>
                <c:pt idx="179">
                  <c:v>5354409.2247457597</c:v>
                </c:pt>
                <c:pt idx="180">
                  <c:v>5446495.5464406796</c:v>
                </c:pt>
                <c:pt idx="181">
                  <c:v>5498506.6925423704</c:v>
                </c:pt>
                <c:pt idx="182">
                  <c:v>5546400.7681355895</c:v>
                </c:pt>
                <c:pt idx="183">
                  <c:v>5528872.2962712003</c:v>
                </c:pt>
                <c:pt idx="184">
                  <c:v>5494098.0698305098</c:v>
                </c:pt>
                <c:pt idx="185">
                  <c:v>5322974.5962711899</c:v>
                </c:pt>
                <c:pt idx="186">
                  <c:v>5114196.7138983002</c:v>
                </c:pt>
                <c:pt idx="187">
                  <c:v>4876457.9793220302</c:v>
                </c:pt>
                <c:pt idx="188">
                  <c:v>4694114.1633898299</c:v>
                </c:pt>
                <c:pt idx="189">
                  <c:v>4496901.1850847499</c:v>
                </c:pt>
                <c:pt idx="190">
                  <c:v>4305360.2223728802</c:v>
                </c:pt>
                <c:pt idx="191">
                  <c:v>4065801.49525424</c:v>
                </c:pt>
                <c:pt idx="192">
                  <c:v>3891939.1979661002</c:v>
                </c:pt>
                <c:pt idx="193">
                  <c:v>3911861.9318644102</c:v>
                </c:pt>
                <c:pt idx="194">
                  <c:v>3992913.4444067799</c:v>
                </c:pt>
                <c:pt idx="195">
                  <c:v>4021962.6457627099</c:v>
                </c:pt>
                <c:pt idx="196">
                  <c:v>3927570.4111864399</c:v>
                </c:pt>
                <c:pt idx="197">
                  <c:v>3932226.4115254199</c:v>
                </c:pt>
                <c:pt idx="198">
                  <c:v>4029516.49830508</c:v>
                </c:pt>
                <c:pt idx="199">
                  <c:v>4145686.79898305</c:v>
                </c:pt>
                <c:pt idx="200">
                  <c:v>4147321.2583050798</c:v>
                </c:pt>
                <c:pt idx="201">
                  <c:v>4114579.0623728801</c:v>
                </c:pt>
                <c:pt idx="202">
                  <c:v>4195250.6735593202</c:v>
                </c:pt>
                <c:pt idx="203">
                  <c:v>4334391.7538983002</c:v>
                </c:pt>
                <c:pt idx="204">
                  <c:v>4411105.3230508501</c:v>
                </c:pt>
                <c:pt idx="205">
                  <c:v>4315617.5589830503</c:v>
                </c:pt>
                <c:pt idx="206">
                  <c:v>4301375.6755932197</c:v>
                </c:pt>
                <c:pt idx="207">
                  <c:v>4263588.74305085</c:v>
                </c:pt>
                <c:pt idx="208">
                  <c:v>4236748.27050847</c:v>
                </c:pt>
                <c:pt idx="209">
                  <c:v>4059272.49288136</c:v>
                </c:pt>
                <c:pt idx="210">
                  <c:v>3904882.3488135599</c:v>
                </c:pt>
                <c:pt idx="211">
                  <c:v>3761456.3345762701</c:v>
                </c:pt>
                <c:pt idx="212">
                  <c:v>3710081.3023728798</c:v>
                </c:pt>
                <c:pt idx="213">
                  <c:v>3658865.29864407</c:v>
                </c:pt>
                <c:pt idx="214">
                  <c:v>3550593.4122033999</c:v>
                </c:pt>
                <c:pt idx="215">
                  <c:v>3407114.3884745799</c:v>
                </c:pt>
                <c:pt idx="216">
                  <c:v>3360969.6261016899</c:v>
                </c:pt>
                <c:pt idx="217">
                  <c:v>3416611.9223728799</c:v>
                </c:pt>
                <c:pt idx="218">
                  <c:v>3517807.0416949098</c:v>
                </c:pt>
                <c:pt idx="219">
                  <c:v>3472678.29457627</c:v>
                </c:pt>
                <c:pt idx="220">
                  <c:v>3467129.9677966102</c:v>
                </c:pt>
                <c:pt idx="221">
                  <c:v>3431631.2783050798</c:v>
                </c:pt>
                <c:pt idx="222">
                  <c:v>3452923.4240677999</c:v>
                </c:pt>
                <c:pt idx="223">
                  <c:v>3474427.6077966099</c:v>
                </c:pt>
                <c:pt idx="224">
                  <c:v>3524777.78983051</c:v>
                </c:pt>
                <c:pt idx="225">
                  <c:v>3606067.8450847398</c:v>
                </c:pt>
                <c:pt idx="226">
                  <c:v>3546485.1766101699</c:v>
                </c:pt>
                <c:pt idx="227">
                  <c:v>3460070.8705084701</c:v>
                </c:pt>
                <c:pt idx="228">
                  <c:v>3420967.53559322</c:v>
                </c:pt>
                <c:pt idx="229">
                  <c:v>3450546.8318644101</c:v>
                </c:pt>
                <c:pt idx="230">
                  <c:v>3410692.52915254</c:v>
                </c:pt>
                <c:pt idx="231">
                  <c:v>3266913.1183050801</c:v>
                </c:pt>
                <c:pt idx="232">
                  <c:v>3145839.4396610199</c:v>
                </c:pt>
                <c:pt idx="233">
                  <c:v>3099853.70576271</c:v>
                </c:pt>
                <c:pt idx="234">
                  <c:v>3048081.1023728801</c:v>
                </c:pt>
                <c:pt idx="235">
                  <c:v>3015877.8362711901</c:v>
                </c:pt>
                <c:pt idx="236">
                  <c:v>3027213.0325423698</c:v>
                </c:pt>
                <c:pt idx="237">
                  <c:v>3104324.1728813602</c:v>
                </c:pt>
                <c:pt idx="238">
                  <c:v>3124838.8461016999</c:v>
                </c:pt>
                <c:pt idx="239">
                  <c:v>3046234.6050847499</c:v>
                </c:pt>
                <c:pt idx="240">
                  <c:v>2889450.19898305</c:v>
                </c:pt>
                <c:pt idx="241">
                  <c:v>2703652.81467797</c:v>
                </c:pt>
                <c:pt idx="242">
                  <c:v>2620374.9034915301</c:v>
                </c:pt>
                <c:pt idx="243">
                  <c:v>2591091.5768813598</c:v>
                </c:pt>
                <c:pt idx="244">
                  <c:v>2596255.58484746</c:v>
                </c:pt>
                <c:pt idx="245">
                  <c:v>2568088.1080339001</c:v>
                </c:pt>
                <c:pt idx="246">
                  <c:v>2424583.4630508502</c:v>
                </c:pt>
                <c:pt idx="247">
                  <c:v>2451978.7682711999</c:v>
                </c:pt>
                <c:pt idx="248">
                  <c:v>2397947.0770508498</c:v>
                </c:pt>
                <c:pt idx="249">
                  <c:v>2387043.0246440698</c:v>
                </c:pt>
                <c:pt idx="250">
                  <c:v>2228955.46854237</c:v>
                </c:pt>
                <c:pt idx="251">
                  <c:v>2047735.4538305099</c:v>
                </c:pt>
                <c:pt idx="252">
                  <c:v>1966873.00847458</c:v>
                </c:pt>
                <c:pt idx="253">
                  <c:v>1795992.49508475</c:v>
                </c:pt>
                <c:pt idx="254">
                  <c:v>1695988.3223389799</c:v>
                </c:pt>
                <c:pt idx="255">
                  <c:v>1474461.65725424</c:v>
                </c:pt>
                <c:pt idx="256">
                  <c:v>1419550.8919661001</c:v>
                </c:pt>
                <c:pt idx="257">
                  <c:v>1467869.9269830501</c:v>
                </c:pt>
                <c:pt idx="258">
                  <c:v>1593422.0241695</c:v>
                </c:pt>
                <c:pt idx="259">
                  <c:v>1607442.1511864399</c:v>
                </c:pt>
                <c:pt idx="260">
                  <c:v>1521014.5927118601</c:v>
                </c:pt>
                <c:pt idx="261">
                  <c:v>1381017.4090847501</c:v>
                </c:pt>
                <c:pt idx="262">
                  <c:v>1324718.67861017</c:v>
                </c:pt>
                <c:pt idx="263">
                  <c:v>1142750.3465762699</c:v>
                </c:pt>
                <c:pt idx="264">
                  <c:v>943164.31003389845</c:v>
                </c:pt>
                <c:pt idx="265">
                  <c:v>660254.42074576241</c:v>
                </c:pt>
                <c:pt idx="266">
                  <c:v>441439.80959661008</c:v>
                </c:pt>
                <c:pt idx="267">
                  <c:v>327367.80129152542</c:v>
                </c:pt>
                <c:pt idx="268">
                  <c:v>239965.30991864411</c:v>
                </c:pt>
                <c:pt idx="269">
                  <c:v>43592.79710169488</c:v>
                </c:pt>
                <c:pt idx="270">
                  <c:v>-249175.97411864411</c:v>
                </c:pt>
                <c:pt idx="271">
                  <c:v>-594325.63264406775</c:v>
                </c:pt>
                <c:pt idx="272">
                  <c:v>-876204.48732203373</c:v>
                </c:pt>
                <c:pt idx="273">
                  <c:v>-1227702.4742033901</c:v>
                </c:pt>
                <c:pt idx="274">
                  <c:v>-1540102.4271186399</c:v>
                </c:pt>
                <c:pt idx="275">
                  <c:v>-1798164.11725424</c:v>
                </c:pt>
                <c:pt idx="276">
                  <c:v>-2002493.61979661</c:v>
                </c:pt>
                <c:pt idx="277">
                  <c:v>-2268823.0236271201</c:v>
                </c:pt>
                <c:pt idx="278">
                  <c:v>-2464947.5403728802</c:v>
                </c:pt>
                <c:pt idx="279">
                  <c:v>-2572164.5379321999</c:v>
                </c:pt>
                <c:pt idx="280">
                  <c:v>-2621708.9756949199</c:v>
                </c:pt>
                <c:pt idx="281">
                  <c:v>-2799309.3256271202</c:v>
                </c:pt>
                <c:pt idx="282">
                  <c:v>-3138312.0918644099</c:v>
                </c:pt>
                <c:pt idx="283">
                  <c:v>-3558862.8928813599</c:v>
                </c:pt>
                <c:pt idx="284">
                  <c:v>-3926722.25932203</c:v>
                </c:pt>
                <c:pt idx="285">
                  <c:v>-4251158.01728814</c:v>
                </c:pt>
                <c:pt idx="286">
                  <c:v>-4706253.3369491501</c:v>
                </c:pt>
                <c:pt idx="287">
                  <c:v>-5033313.0647457596</c:v>
                </c:pt>
                <c:pt idx="288">
                  <c:v>-5419540.2199999997</c:v>
                </c:pt>
                <c:pt idx="289">
                  <c:v>-5730069.8213559296</c:v>
                </c:pt>
                <c:pt idx="290">
                  <c:v>-6516041.5522034001</c:v>
                </c:pt>
                <c:pt idx="291">
                  <c:v>-7379504.3247457603</c:v>
                </c:pt>
                <c:pt idx="292">
                  <c:v>-8246986.9837288102</c:v>
                </c:pt>
                <c:pt idx="293">
                  <c:v>-8928803.8986440692</c:v>
                </c:pt>
                <c:pt idx="294">
                  <c:v>-9501571.4545762707</c:v>
                </c:pt>
                <c:pt idx="295">
                  <c:v>-10074206.486779699</c:v>
                </c:pt>
                <c:pt idx="296">
                  <c:v>-10624056.2725424</c:v>
                </c:pt>
                <c:pt idx="297">
                  <c:v>-11081342.651186399</c:v>
                </c:pt>
                <c:pt idx="298">
                  <c:v>-11600906.347457601</c:v>
                </c:pt>
                <c:pt idx="299">
                  <c:v>-11952447.6254237</c:v>
                </c:pt>
                <c:pt idx="300">
                  <c:v>-12436733.505084701</c:v>
                </c:pt>
                <c:pt idx="301">
                  <c:v>-12857558.188474599</c:v>
                </c:pt>
                <c:pt idx="302">
                  <c:v>-13373119.6681356</c:v>
                </c:pt>
                <c:pt idx="303">
                  <c:v>-13725835.9898305</c:v>
                </c:pt>
                <c:pt idx="304">
                  <c:v>-14079064.7366102</c:v>
                </c:pt>
                <c:pt idx="305">
                  <c:v>-14397775.4694915</c:v>
                </c:pt>
                <c:pt idx="306">
                  <c:v>-14834396.9813559</c:v>
                </c:pt>
                <c:pt idx="307">
                  <c:v>-15311871.141356001</c:v>
                </c:pt>
                <c:pt idx="308">
                  <c:v>-15963110.414576299</c:v>
                </c:pt>
                <c:pt idx="309">
                  <c:v>-16695860.6159322</c:v>
                </c:pt>
                <c:pt idx="310">
                  <c:v>-17433487.6905085</c:v>
                </c:pt>
                <c:pt idx="311">
                  <c:v>-18155273.762033898</c:v>
                </c:pt>
                <c:pt idx="312">
                  <c:v>-19018551.001355901</c:v>
                </c:pt>
                <c:pt idx="313">
                  <c:v>-20018142.148135599</c:v>
                </c:pt>
                <c:pt idx="314">
                  <c:v>-21062005.055254199</c:v>
                </c:pt>
                <c:pt idx="315">
                  <c:v>-22109578.626779702</c:v>
                </c:pt>
                <c:pt idx="316">
                  <c:v>-23030238.640678</c:v>
                </c:pt>
                <c:pt idx="317">
                  <c:v>-24029759.1081356</c:v>
                </c:pt>
                <c:pt idx="318">
                  <c:v>-25048919.592203401</c:v>
                </c:pt>
                <c:pt idx="319">
                  <c:v>-26182986.984067801</c:v>
                </c:pt>
                <c:pt idx="320">
                  <c:v>-27192861.9722034</c:v>
                </c:pt>
                <c:pt idx="321">
                  <c:v>-28133904.135593198</c:v>
                </c:pt>
                <c:pt idx="322">
                  <c:v>-28963060.932203401</c:v>
                </c:pt>
                <c:pt idx="323">
                  <c:v>-29797783.725423701</c:v>
                </c:pt>
                <c:pt idx="324">
                  <c:v>-30618370.6542373</c:v>
                </c:pt>
                <c:pt idx="325">
                  <c:v>-31565561.9186441</c:v>
                </c:pt>
                <c:pt idx="326">
                  <c:v>-32498705.667796601</c:v>
                </c:pt>
                <c:pt idx="327">
                  <c:v>-33379635.067796599</c:v>
                </c:pt>
                <c:pt idx="328">
                  <c:v>-34160288.179660998</c:v>
                </c:pt>
                <c:pt idx="329">
                  <c:v>-34897650.206779703</c:v>
                </c:pt>
                <c:pt idx="330">
                  <c:v>-35614250.183050796</c:v>
                </c:pt>
                <c:pt idx="331">
                  <c:v>-36535908.542373002</c:v>
                </c:pt>
                <c:pt idx="332">
                  <c:v>-37620394.3898305</c:v>
                </c:pt>
                <c:pt idx="333">
                  <c:v>-39004825.6101695</c:v>
                </c:pt>
                <c:pt idx="334">
                  <c:v>-40326352.233898297</c:v>
                </c:pt>
                <c:pt idx="335">
                  <c:v>-41783671.505084701</c:v>
                </c:pt>
                <c:pt idx="336">
                  <c:v>-43183210.430508502</c:v>
                </c:pt>
                <c:pt idx="337">
                  <c:v>-44622683.172881402</c:v>
                </c:pt>
                <c:pt idx="338">
                  <c:v>-45989444.562711902</c:v>
                </c:pt>
                <c:pt idx="339">
                  <c:v>-47269800.481355898</c:v>
                </c:pt>
                <c:pt idx="340">
                  <c:v>-48369482.383050904</c:v>
                </c:pt>
                <c:pt idx="341">
                  <c:v>-49362791.905084699</c:v>
                </c:pt>
                <c:pt idx="342">
                  <c:v>-50368647.006779604</c:v>
                </c:pt>
                <c:pt idx="343">
                  <c:v>-51392525.335593201</c:v>
                </c:pt>
                <c:pt idx="344">
                  <c:v>-52503515.928813599</c:v>
                </c:pt>
                <c:pt idx="345">
                  <c:v>-53570066.898305103</c:v>
                </c:pt>
                <c:pt idx="346">
                  <c:v>-54722669.942373</c:v>
                </c:pt>
                <c:pt idx="347">
                  <c:v>-55815283.9118644</c:v>
                </c:pt>
                <c:pt idx="348">
                  <c:v>-56960112.230508499</c:v>
                </c:pt>
                <c:pt idx="349">
                  <c:v>-58070926.1254237</c:v>
                </c:pt>
                <c:pt idx="350">
                  <c:v>-59174495.3898305</c:v>
                </c:pt>
                <c:pt idx="351">
                  <c:v>-60171692.274576299</c:v>
                </c:pt>
                <c:pt idx="352">
                  <c:v>-61183908.5152542</c:v>
                </c:pt>
                <c:pt idx="353">
                  <c:v>-62050437.003389798</c:v>
                </c:pt>
                <c:pt idx="354">
                  <c:v>-62820576.5661017</c:v>
                </c:pt>
                <c:pt idx="355">
                  <c:v>-63544156.1254237</c:v>
                </c:pt>
                <c:pt idx="356">
                  <c:v>-64453180.555932201</c:v>
                </c:pt>
                <c:pt idx="357">
                  <c:v>-65385705.861016899</c:v>
                </c:pt>
                <c:pt idx="358">
                  <c:v>-66405343.430508502</c:v>
                </c:pt>
                <c:pt idx="359">
                  <c:v>-67406074.281355903</c:v>
                </c:pt>
                <c:pt idx="360">
                  <c:v>-68544718.159321994</c:v>
                </c:pt>
                <c:pt idx="361">
                  <c:v>-69492527.8677966</c:v>
                </c:pt>
                <c:pt idx="362">
                  <c:v>-70284224.623728797</c:v>
                </c:pt>
                <c:pt idx="363">
                  <c:v>-71075921.379660994</c:v>
                </c:pt>
                <c:pt idx="364">
                  <c:v>-71868855.023728803</c:v>
                </c:pt>
                <c:pt idx="365">
                  <c:v>-72667708.061017007</c:v>
                </c:pt>
                <c:pt idx="366">
                  <c:v>-73188084.569491506</c:v>
                </c:pt>
                <c:pt idx="367">
                  <c:v>-73813949.966101706</c:v>
                </c:pt>
                <c:pt idx="368">
                  <c:v>-74474271.532203406</c:v>
                </c:pt>
                <c:pt idx="369">
                  <c:v>-75403527.9186441</c:v>
                </c:pt>
                <c:pt idx="370">
                  <c:v>-76310343.620339006</c:v>
                </c:pt>
                <c:pt idx="371">
                  <c:v>-77144094.572881296</c:v>
                </c:pt>
                <c:pt idx="372">
                  <c:v>-77803886.0440678</c:v>
                </c:pt>
                <c:pt idx="373">
                  <c:v>-78545135.4338983</c:v>
                </c:pt>
                <c:pt idx="374">
                  <c:v>-79339305.966101706</c:v>
                </c:pt>
                <c:pt idx="375">
                  <c:v>-80086121.3525424</c:v>
                </c:pt>
                <c:pt idx="376">
                  <c:v>-80692549.935593203</c:v>
                </c:pt>
                <c:pt idx="377">
                  <c:v>-81226267.166101694</c:v>
                </c:pt>
                <c:pt idx="378">
                  <c:v>-81889150.857627094</c:v>
                </c:pt>
                <c:pt idx="379">
                  <c:v>-82456882.511864394</c:v>
                </c:pt>
                <c:pt idx="380">
                  <c:v>-82903575.827118605</c:v>
                </c:pt>
                <c:pt idx="381">
                  <c:v>-83130633.149152502</c:v>
                </c:pt>
                <c:pt idx="382">
                  <c:v>-83282416.993220299</c:v>
                </c:pt>
                <c:pt idx="383">
                  <c:v>-83463974.501695007</c:v>
                </c:pt>
                <c:pt idx="384">
                  <c:v>-83792633.349152505</c:v>
                </c:pt>
                <c:pt idx="385">
                  <c:v>-84308680.749152496</c:v>
                </c:pt>
                <c:pt idx="386">
                  <c:v>-84841072.742373005</c:v>
                </c:pt>
                <c:pt idx="387">
                  <c:v>-85503161.291525394</c:v>
                </c:pt>
                <c:pt idx="388">
                  <c:v>-86207569.084745795</c:v>
                </c:pt>
                <c:pt idx="389">
                  <c:v>-86904555.549152493</c:v>
                </c:pt>
                <c:pt idx="390">
                  <c:v>-87415036.952542305</c:v>
                </c:pt>
                <c:pt idx="391">
                  <c:v>-87620448.732203394</c:v>
                </c:pt>
                <c:pt idx="392">
                  <c:v>-87857489.508474603</c:v>
                </c:pt>
                <c:pt idx="393">
                  <c:v>-88002823.864406794</c:v>
                </c:pt>
                <c:pt idx="394">
                  <c:v>-88418594.976271197</c:v>
                </c:pt>
                <c:pt idx="395">
                  <c:v>-88953902.491525397</c:v>
                </c:pt>
                <c:pt idx="396">
                  <c:v>-89449011.142372906</c:v>
                </c:pt>
                <c:pt idx="397">
                  <c:v>-89817162.061017007</c:v>
                </c:pt>
                <c:pt idx="398">
                  <c:v>-90079647.393220305</c:v>
                </c:pt>
                <c:pt idx="399">
                  <c:v>-90260056.362711996</c:v>
                </c:pt>
                <c:pt idx="400">
                  <c:v>-90440907.077966094</c:v>
                </c:pt>
                <c:pt idx="401">
                  <c:v>-90478455.467796594</c:v>
                </c:pt>
                <c:pt idx="402">
                  <c:v>-90618930.620339006</c:v>
                </c:pt>
                <c:pt idx="403">
                  <c:v>-90620079.159321994</c:v>
                </c:pt>
                <c:pt idx="404">
                  <c:v>-90637483.942372993</c:v>
                </c:pt>
                <c:pt idx="405">
                  <c:v>-90742707.783050805</c:v>
                </c:pt>
                <c:pt idx="406">
                  <c:v>-90757992.186440706</c:v>
                </c:pt>
                <c:pt idx="407">
                  <c:v>-90792978.450847402</c:v>
                </c:pt>
                <c:pt idx="408">
                  <c:v>-90737141.7864407</c:v>
                </c:pt>
                <c:pt idx="409">
                  <c:v>-90795893.972881407</c:v>
                </c:pt>
                <c:pt idx="410">
                  <c:v>-90982752.430508494</c:v>
                </c:pt>
                <c:pt idx="411">
                  <c:v>-91133829.481355906</c:v>
                </c:pt>
                <c:pt idx="412">
                  <c:v>-91234724.2135593</c:v>
                </c:pt>
                <c:pt idx="413">
                  <c:v>-91482455.237288103</c:v>
                </c:pt>
                <c:pt idx="414">
                  <c:v>-91784167.593220294</c:v>
                </c:pt>
                <c:pt idx="415">
                  <c:v>-92263373.396610096</c:v>
                </c:pt>
                <c:pt idx="416">
                  <c:v>-92481772.501694903</c:v>
                </c:pt>
                <c:pt idx="417">
                  <c:v>-92503594.742373005</c:v>
                </c:pt>
                <c:pt idx="418">
                  <c:v>-92307989.718644097</c:v>
                </c:pt>
                <c:pt idx="419">
                  <c:v>-92047183.020338997</c:v>
                </c:pt>
                <c:pt idx="420">
                  <c:v>-92004333.681355894</c:v>
                </c:pt>
                <c:pt idx="421">
                  <c:v>-91974383.318644106</c:v>
                </c:pt>
                <c:pt idx="422">
                  <c:v>-91906089.423728794</c:v>
                </c:pt>
                <c:pt idx="423">
                  <c:v>-91925172.840678006</c:v>
                </c:pt>
                <c:pt idx="424">
                  <c:v>-92216371.6474576</c:v>
                </c:pt>
                <c:pt idx="425">
                  <c:v>-92733655.935593203</c:v>
                </c:pt>
                <c:pt idx="426">
                  <c:v>-93185738.549152493</c:v>
                </c:pt>
                <c:pt idx="427">
                  <c:v>-93634993.989830494</c:v>
                </c:pt>
                <c:pt idx="428">
                  <c:v>-93956849.952542394</c:v>
                </c:pt>
                <c:pt idx="429">
                  <c:v>-94321997</c:v>
                </c:pt>
                <c:pt idx="430">
                  <c:v>-94688734.332203403</c:v>
                </c:pt>
                <c:pt idx="431">
                  <c:v>-95127652.922033995</c:v>
                </c:pt>
                <c:pt idx="432">
                  <c:v>-95609155.803389803</c:v>
                </c:pt>
                <c:pt idx="433">
                  <c:v>-96044098.681355998</c:v>
                </c:pt>
                <c:pt idx="434">
                  <c:v>-96392459.3898305</c:v>
                </c:pt>
                <c:pt idx="435">
                  <c:v>-96694436.793220297</c:v>
                </c:pt>
                <c:pt idx="436">
                  <c:v>-96883062.233898297</c:v>
                </c:pt>
                <c:pt idx="437">
                  <c:v>-97131853.447457597</c:v>
                </c:pt>
                <c:pt idx="438">
                  <c:v>-97480479.203389794</c:v>
                </c:pt>
                <c:pt idx="439">
                  <c:v>-97991048.9559322</c:v>
                </c:pt>
                <c:pt idx="440">
                  <c:v>-98652430.711864397</c:v>
                </c:pt>
                <c:pt idx="441">
                  <c:v>-99268666.050847501</c:v>
                </c:pt>
                <c:pt idx="442">
                  <c:v>-99910964.3898305</c:v>
                </c:pt>
                <c:pt idx="443">
                  <c:v>-100390523.58983</c:v>
                </c:pt>
                <c:pt idx="444">
                  <c:v>-100995185.189831</c:v>
                </c:pt>
                <c:pt idx="445">
                  <c:v>-101496301.583051</c:v>
                </c:pt>
                <c:pt idx="446">
                  <c:v>-102037440.142373</c:v>
                </c:pt>
                <c:pt idx="447">
                  <c:v>-102399229.922034</c:v>
                </c:pt>
                <c:pt idx="448">
                  <c:v>-102758545.92542399</c:v>
                </c:pt>
                <c:pt idx="449">
                  <c:v>-103061141.772881</c:v>
                </c:pt>
                <c:pt idx="450">
                  <c:v>-103473467.26779699</c:v>
                </c:pt>
                <c:pt idx="451">
                  <c:v>-104178935.250847</c:v>
                </c:pt>
                <c:pt idx="452">
                  <c:v>-105083895.62033901</c:v>
                </c:pt>
                <c:pt idx="453">
                  <c:v>-105653482.60677999</c:v>
                </c:pt>
                <c:pt idx="454">
                  <c:v>-105800142.2</c:v>
                </c:pt>
                <c:pt idx="455">
                  <c:v>-105797756.772881</c:v>
                </c:pt>
                <c:pt idx="456">
                  <c:v>-105754907.433898</c:v>
                </c:pt>
                <c:pt idx="457">
                  <c:v>-105528998.650847</c:v>
                </c:pt>
                <c:pt idx="458">
                  <c:v>-104964005.82033899</c:v>
                </c:pt>
                <c:pt idx="459">
                  <c:v>-104255975.71186399</c:v>
                </c:pt>
                <c:pt idx="460">
                  <c:v>-103659000.48813599</c:v>
                </c:pt>
                <c:pt idx="461">
                  <c:v>-103026067.15932199</c:v>
                </c:pt>
                <c:pt idx="462">
                  <c:v>-102273155.681356</c:v>
                </c:pt>
                <c:pt idx="463">
                  <c:v>-101365809.884746</c:v>
                </c:pt>
                <c:pt idx="464">
                  <c:v>-100400153.647458</c:v>
                </c:pt>
                <c:pt idx="465">
                  <c:v>-99365408.372881293</c:v>
                </c:pt>
                <c:pt idx="466">
                  <c:v>-98204942.254237294</c:v>
                </c:pt>
                <c:pt idx="467">
                  <c:v>-97009843.267796606</c:v>
                </c:pt>
                <c:pt idx="468">
                  <c:v>-95755992.094915196</c:v>
                </c:pt>
                <c:pt idx="469">
                  <c:v>-94293106.827118605</c:v>
                </c:pt>
                <c:pt idx="470">
                  <c:v>-92768465.501695007</c:v>
                </c:pt>
                <c:pt idx="471">
                  <c:v>-91087269.4779661</c:v>
                </c:pt>
                <c:pt idx="472">
                  <c:v>-89344229.047457606</c:v>
                </c:pt>
                <c:pt idx="473">
                  <c:v>-87277388.972881302</c:v>
                </c:pt>
                <c:pt idx="474">
                  <c:v>-84732491.633898303</c:v>
                </c:pt>
                <c:pt idx="475">
                  <c:v>-81500767.983050793</c:v>
                </c:pt>
                <c:pt idx="476">
                  <c:v>-77774200.728813499</c:v>
                </c:pt>
                <c:pt idx="477">
                  <c:v>-74543360.569491506</c:v>
                </c:pt>
                <c:pt idx="478">
                  <c:v>-71802416.461016893</c:v>
                </c:pt>
                <c:pt idx="479">
                  <c:v>-69583880.891525403</c:v>
                </c:pt>
                <c:pt idx="480">
                  <c:v>-67364815.227118596</c:v>
                </c:pt>
                <c:pt idx="481">
                  <c:v>-65152022.3525424</c:v>
                </c:pt>
                <c:pt idx="482">
                  <c:v>-62831531.861017004</c:v>
                </c:pt>
                <c:pt idx="483">
                  <c:v>-60025827.8237288</c:v>
                </c:pt>
                <c:pt idx="484">
                  <c:v>-56777406.183050796</c:v>
                </c:pt>
                <c:pt idx="485">
                  <c:v>-52906123.016949102</c:v>
                </c:pt>
                <c:pt idx="486">
                  <c:v>-49055425.203389801</c:v>
                </c:pt>
                <c:pt idx="487">
                  <c:v>-45288570.7355932</c:v>
                </c:pt>
                <c:pt idx="488">
                  <c:v>-41602025.6474576</c:v>
                </c:pt>
                <c:pt idx="489">
                  <c:v>-37556429.6033898</c:v>
                </c:pt>
                <c:pt idx="490">
                  <c:v>-33421512.5661017</c:v>
                </c:pt>
                <c:pt idx="491">
                  <c:v>-29230988.572203401</c:v>
                </c:pt>
                <c:pt idx="492">
                  <c:v>-23809213.1186441</c:v>
                </c:pt>
                <c:pt idx="493">
                  <c:v>-17310885.571525399</c:v>
                </c:pt>
                <c:pt idx="494">
                  <c:v>-9891244.2267796602</c:v>
                </c:pt>
                <c:pt idx="495">
                  <c:v>-3833633.1747457599</c:v>
                </c:pt>
                <c:pt idx="496">
                  <c:v>1193142.05271186</c:v>
                </c:pt>
                <c:pt idx="497">
                  <c:v>4924029.5805084696</c:v>
                </c:pt>
                <c:pt idx="498">
                  <c:v>8722835.5193220302</c:v>
                </c:pt>
                <c:pt idx="499">
                  <c:v>12745602.142372901</c:v>
                </c:pt>
                <c:pt idx="500">
                  <c:v>16884079.650508501</c:v>
                </c:pt>
                <c:pt idx="501">
                  <c:v>21050678.693898302</c:v>
                </c:pt>
                <c:pt idx="502">
                  <c:v>25651186.9301695</c:v>
                </c:pt>
                <c:pt idx="503">
                  <c:v>30956067.620000001</c:v>
                </c:pt>
                <c:pt idx="504">
                  <c:v>36700591.362711899</c:v>
                </c:pt>
                <c:pt idx="505">
                  <c:v>42490464.725423701</c:v>
                </c:pt>
                <c:pt idx="506">
                  <c:v>48291470.0813559</c:v>
                </c:pt>
                <c:pt idx="507">
                  <c:v>54092387.0881356</c:v>
                </c:pt>
                <c:pt idx="508">
                  <c:v>59585053.901694901</c:v>
                </c:pt>
                <c:pt idx="509">
                  <c:v>65625662.159322001</c:v>
                </c:pt>
                <c:pt idx="510">
                  <c:v>72865256.766101703</c:v>
                </c:pt>
                <c:pt idx="511">
                  <c:v>81147989.816949204</c:v>
                </c:pt>
                <c:pt idx="512">
                  <c:v>88689915.223728806</c:v>
                </c:pt>
                <c:pt idx="513">
                  <c:v>94126568.674576297</c:v>
                </c:pt>
                <c:pt idx="514">
                  <c:v>98178084.111864403</c:v>
                </c:pt>
                <c:pt idx="515">
                  <c:v>101494976.345763</c:v>
                </c:pt>
                <c:pt idx="516">
                  <c:v>105584393.569492</c:v>
                </c:pt>
                <c:pt idx="517">
                  <c:v>109675136.030508</c:v>
                </c:pt>
                <c:pt idx="518">
                  <c:v>115010983.098305</c:v>
                </c:pt>
                <c:pt idx="519">
                  <c:v>119915597.95254201</c:v>
                </c:pt>
                <c:pt idx="520">
                  <c:v>124768440.20339</c:v>
                </c:pt>
                <c:pt idx="521">
                  <c:v>128532997.59322</c:v>
                </c:pt>
                <c:pt idx="522">
                  <c:v>132071292.80339</c:v>
                </c:pt>
                <c:pt idx="523">
                  <c:v>135201414.92881399</c:v>
                </c:pt>
                <c:pt idx="524">
                  <c:v>137923452.31864399</c:v>
                </c:pt>
                <c:pt idx="525">
                  <c:v>140581701.62033901</c:v>
                </c:pt>
                <c:pt idx="526">
                  <c:v>143350652.41016901</c:v>
                </c:pt>
                <c:pt idx="527">
                  <c:v>146386505.98982999</c:v>
                </c:pt>
                <c:pt idx="528">
                  <c:v>149348322.97966099</c:v>
                </c:pt>
                <c:pt idx="529">
                  <c:v>151735870.47796601</c:v>
                </c:pt>
                <c:pt idx="530">
                  <c:v>153340467.786441</c:v>
                </c:pt>
                <c:pt idx="531">
                  <c:v>154363109.227119</c:v>
                </c:pt>
                <c:pt idx="532">
                  <c:v>154947715.56949201</c:v>
                </c:pt>
                <c:pt idx="533">
                  <c:v>155436551.43050799</c:v>
                </c:pt>
                <c:pt idx="534">
                  <c:v>155843134.230508</c:v>
                </c:pt>
                <c:pt idx="535">
                  <c:v>156516796.51864401</c:v>
                </c:pt>
                <c:pt idx="536">
                  <c:v>157336941.701695</c:v>
                </c:pt>
                <c:pt idx="537">
                  <c:v>157902464.627119</c:v>
                </c:pt>
                <c:pt idx="538">
                  <c:v>158308782.37966099</c:v>
                </c:pt>
                <c:pt idx="539">
                  <c:v>158286164.99660999</c:v>
                </c:pt>
                <c:pt idx="540">
                  <c:v>157863237.60339001</c:v>
                </c:pt>
                <c:pt idx="541">
                  <c:v>157554457.315254</c:v>
                </c:pt>
                <c:pt idx="542">
                  <c:v>156833881.627119</c:v>
                </c:pt>
                <c:pt idx="543">
                  <c:v>155956751.24067801</c:v>
                </c:pt>
                <c:pt idx="544">
                  <c:v>154499343.62033999</c:v>
                </c:pt>
                <c:pt idx="545">
                  <c:v>152227445.16271201</c:v>
                </c:pt>
                <c:pt idx="546">
                  <c:v>150021896.91864401</c:v>
                </c:pt>
                <c:pt idx="547">
                  <c:v>147542643</c:v>
                </c:pt>
                <c:pt idx="548">
                  <c:v>145915163.26101699</c:v>
                </c:pt>
                <c:pt idx="549">
                  <c:v>144314630.01355901</c:v>
                </c:pt>
                <c:pt idx="550">
                  <c:v>142770905.27118599</c:v>
                </c:pt>
                <c:pt idx="551">
                  <c:v>141559903.43728799</c:v>
                </c:pt>
                <c:pt idx="552">
                  <c:v>140375494.69830501</c:v>
                </c:pt>
                <c:pt idx="553">
                  <c:v>138472453.95254201</c:v>
                </c:pt>
                <c:pt idx="554">
                  <c:v>135577252.22373</c:v>
                </c:pt>
                <c:pt idx="555">
                  <c:v>132233943.59322</c:v>
                </c:pt>
                <c:pt idx="556">
                  <c:v>129595484.50169501</c:v>
                </c:pt>
                <c:pt idx="557">
                  <c:v>127689704.93220299</c:v>
                </c:pt>
                <c:pt idx="558">
                  <c:v>124836115.654237</c:v>
                </c:pt>
                <c:pt idx="559">
                  <c:v>121317522.305085</c:v>
                </c:pt>
                <c:pt idx="560">
                  <c:v>117499425.328814</c:v>
                </c:pt>
                <c:pt idx="561">
                  <c:v>115328421.60338999</c:v>
                </c:pt>
                <c:pt idx="562">
                  <c:v>113514083.40678</c:v>
                </c:pt>
                <c:pt idx="563">
                  <c:v>110766601.461017</c:v>
                </c:pt>
                <c:pt idx="564">
                  <c:v>106605444.72542401</c:v>
                </c:pt>
                <c:pt idx="565">
                  <c:v>102843979.555932</c:v>
                </c:pt>
                <c:pt idx="566">
                  <c:v>98667450.067796603</c:v>
                </c:pt>
                <c:pt idx="567">
                  <c:v>97372781.586440593</c:v>
                </c:pt>
                <c:pt idx="568">
                  <c:v>96005225.054237306</c:v>
                </c:pt>
                <c:pt idx="569">
                  <c:v>96229101.806779698</c:v>
                </c:pt>
                <c:pt idx="570">
                  <c:v>96513497.728813499</c:v>
                </c:pt>
                <c:pt idx="571">
                  <c:v>95555704.5661017</c:v>
                </c:pt>
                <c:pt idx="572">
                  <c:v>92862910.745762706</c:v>
                </c:pt>
                <c:pt idx="573">
                  <c:v>91628319.688135594</c:v>
                </c:pt>
                <c:pt idx="574">
                  <c:v>90788693.516949102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'MREHis#6LPS_Titration'!$E$1</c:f>
              <c:strCache>
                <c:ptCount val="1"/>
                <c:pt idx="0">
                  <c:v>1μg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'MREHis#6LPS_Titration'!$E$3:$E$577</c:f>
              <c:numCache>
                <c:formatCode>General</c:formatCode>
                <c:ptCount val="575"/>
                <c:pt idx="0">
                  <c:v>8747811.8247457594</c:v>
                </c:pt>
                <c:pt idx="1">
                  <c:v>8562446.4677966107</c:v>
                </c:pt>
                <c:pt idx="2">
                  <c:v>8408118.1681355909</c:v>
                </c:pt>
                <c:pt idx="3">
                  <c:v>8330335.5742373001</c:v>
                </c:pt>
                <c:pt idx="4">
                  <c:v>8291161.5599999996</c:v>
                </c:pt>
                <c:pt idx="5">
                  <c:v>8200568.3389830496</c:v>
                </c:pt>
                <c:pt idx="6">
                  <c:v>8131355.6128813503</c:v>
                </c:pt>
                <c:pt idx="7">
                  <c:v>8036769.0101694996</c:v>
                </c:pt>
                <c:pt idx="8">
                  <c:v>8048731.4854237298</c:v>
                </c:pt>
                <c:pt idx="9">
                  <c:v>8125462.7244067797</c:v>
                </c:pt>
                <c:pt idx="10">
                  <c:v>8237180.2277966104</c:v>
                </c:pt>
                <c:pt idx="11">
                  <c:v>8363501.8461017003</c:v>
                </c:pt>
                <c:pt idx="12">
                  <c:v>8328347.7183050998</c:v>
                </c:pt>
                <c:pt idx="13">
                  <c:v>8333577.9881355902</c:v>
                </c:pt>
                <c:pt idx="14">
                  <c:v>8380358.8644067803</c:v>
                </c:pt>
                <c:pt idx="15">
                  <c:v>8514649.5762712006</c:v>
                </c:pt>
                <c:pt idx="16">
                  <c:v>8553876.5999999996</c:v>
                </c:pt>
                <c:pt idx="17">
                  <c:v>8402720.0349152498</c:v>
                </c:pt>
                <c:pt idx="18">
                  <c:v>8293423.2983050803</c:v>
                </c:pt>
                <c:pt idx="19">
                  <c:v>8180442.4020338999</c:v>
                </c:pt>
                <c:pt idx="20">
                  <c:v>8053113.6033898303</c:v>
                </c:pt>
                <c:pt idx="21">
                  <c:v>7808024.2193220304</c:v>
                </c:pt>
                <c:pt idx="22">
                  <c:v>7603089.5250847498</c:v>
                </c:pt>
                <c:pt idx="23">
                  <c:v>7533470.3928813497</c:v>
                </c:pt>
                <c:pt idx="24">
                  <c:v>7559692.4213559302</c:v>
                </c:pt>
                <c:pt idx="25">
                  <c:v>7604317.5783050796</c:v>
                </c:pt>
                <c:pt idx="26">
                  <c:v>7555451.6620338997</c:v>
                </c:pt>
                <c:pt idx="27">
                  <c:v>7380184.6132203396</c:v>
                </c:pt>
                <c:pt idx="28">
                  <c:v>7148877.6969491504</c:v>
                </c:pt>
                <c:pt idx="29">
                  <c:v>7005018.7718644096</c:v>
                </c:pt>
                <c:pt idx="30">
                  <c:v>6867255.9383050902</c:v>
                </c:pt>
                <c:pt idx="31">
                  <c:v>6773420.3033898296</c:v>
                </c:pt>
                <c:pt idx="32">
                  <c:v>6685627.7505084705</c:v>
                </c:pt>
                <c:pt idx="33">
                  <c:v>6694754.2179661002</c:v>
                </c:pt>
                <c:pt idx="34">
                  <c:v>6761440.1583050797</c:v>
                </c:pt>
                <c:pt idx="35">
                  <c:v>6786999.5681355903</c:v>
                </c:pt>
                <c:pt idx="36">
                  <c:v>6790436.3501694901</c:v>
                </c:pt>
                <c:pt idx="37">
                  <c:v>6824777.6657627104</c:v>
                </c:pt>
                <c:pt idx="38">
                  <c:v>6860311.6949152499</c:v>
                </c:pt>
                <c:pt idx="39">
                  <c:v>6903779.4779661</c:v>
                </c:pt>
                <c:pt idx="40">
                  <c:v>6791779.25728813</c:v>
                </c:pt>
                <c:pt idx="41">
                  <c:v>6692633.8383050803</c:v>
                </c:pt>
                <c:pt idx="42">
                  <c:v>6576702.0803389801</c:v>
                </c:pt>
                <c:pt idx="43">
                  <c:v>6483131.4928813502</c:v>
                </c:pt>
                <c:pt idx="44">
                  <c:v>6431376.5593220303</c:v>
                </c:pt>
                <c:pt idx="45">
                  <c:v>6401046.2952542398</c:v>
                </c:pt>
                <c:pt idx="46">
                  <c:v>6542263.5806779601</c:v>
                </c:pt>
                <c:pt idx="47">
                  <c:v>6590078.1420339001</c:v>
                </c:pt>
                <c:pt idx="48">
                  <c:v>6657479.7105084704</c:v>
                </c:pt>
                <c:pt idx="49">
                  <c:v>6562239.3240678003</c:v>
                </c:pt>
                <c:pt idx="50">
                  <c:v>6577682.7559321998</c:v>
                </c:pt>
                <c:pt idx="51">
                  <c:v>6680830.3915254204</c:v>
                </c:pt>
                <c:pt idx="52">
                  <c:v>6788713.5416949103</c:v>
                </c:pt>
                <c:pt idx="53">
                  <c:v>6977665.8742372897</c:v>
                </c:pt>
                <c:pt idx="54">
                  <c:v>7033299.3355932198</c:v>
                </c:pt>
                <c:pt idx="55">
                  <c:v>7134079.2138983104</c:v>
                </c:pt>
                <c:pt idx="56">
                  <c:v>7084692.0376271196</c:v>
                </c:pt>
                <c:pt idx="57">
                  <c:v>7026823.3427118603</c:v>
                </c:pt>
                <c:pt idx="58">
                  <c:v>6987976.2203389797</c:v>
                </c:pt>
                <c:pt idx="59">
                  <c:v>7009948.6545762699</c:v>
                </c:pt>
                <c:pt idx="60">
                  <c:v>7063550.0854237303</c:v>
                </c:pt>
                <c:pt idx="61">
                  <c:v>7102971.47728814</c:v>
                </c:pt>
                <c:pt idx="62">
                  <c:v>7159214.5477966098</c:v>
                </c:pt>
                <c:pt idx="63">
                  <c:v>7192504.50847458</c:v>
                </c:pt>
                <c:pt idx="64">
                  <c:v>7153021.2722033896</c:v>
                </c:pt>
                <c:pt idx="65">
                  <c:v>7088482.2162711797</c:v>
                </c:pt>
                <c:pt idx="66">
                  <c:v>7012793.4972881302</c:v>
                </c:pt>
                <c:pt idx="67">
                  <c:v>6961462.6396610197</c:v>
                </c:pt>
                <c:pt idx="68">
                  <c:v>7016150.76508475</c:v>
                </c:pt>
                <c:pt idx="69">
                  <c:v>7185206.8684745803</c:v>
                </c:pt>
                <c:pt idx="70">
                  <c:v>7257909.3861016901</c:v>
                </c:pt>
                <c:pt idx="71">
                  <c:v>7157712.6122033903</c:v>
                </c:pt>
                <c:pt idx="72">
                  <c:v>6888274.2016949104</c:v>
                </c:pt>
                <c:pt idx="73">
                  <c:v>6762014.4277966097</c:v>
                </c:pt>
                <c:pt idx="74">
                  <c:v>6756810.6627118597</c:v>
                </c:pt>
                <c:pt idx="75">
                  <c:v>6862370.23016949</c:v>
                </c:pt>
                <c:pt idx="76">
                  <c:v>7005743.23491525</c:v>
                </c:pt>
                <c:pt idx="77">
                  <c:v>6925539.8742372897</c:v>
                </c:pt>
                <c:pt idx="78">
                  <c:v>6794509.2461016905</c:v>
                </c:pt>
                <c:pt idx="79">
                  <c:v>6537457.3867796604</c:v>
                </c:pt>
                <c:pt idx="80">
                  <c:v>6408061.2179661002</c:v>
                </c:pt>
                <c:pt idx="81">
                  <c:v>6253750.5881355898</c:v>
                </c:pt>
                <c:pt idx="82">
                  <c:v>6184882.4237288097</c:v>
                </c:pt>
                <c:pt idx="83">
                  <c:v>6150850.3301694896</c:v>
                </c:pt>
                <c:pt idx="84">
                  <c:v>6086311.27423729</c:v>
                </c:pt>
                <c:pt idx="85">
                  <c:v>5932336.3711864399</c:v>
                </c:pt>
                <c:pt idx="86">
                  <c:v>5777902.0525423698</c:v>
                </c:pt>
                <c:pt idx="87">
                  <c:v>5772724.7922034003</c:v>
                </c:pt>
                <c:pt idx="88">
                  <c:v>5807772.9010169497</c:v>
                </c:pt>
                <c:pt idx="89">
                  <c:v>5884778.02237288</c:v>
                </c:pt>
                <c:pt idx="90">
                  <c:v>5854615.6216949197</c:v>
                </c:pt>
                <c:pt idx="91">
                  <c:v>5757899.8044067798</c:v>
                </c:pt>
                <c:pt idx="92">
                  <c:v>5537769.0559321996</c:v>
                </c:pt>
                <c:pt idx="93">
                  <c:v>5438729.6559322001</c:v>
                </c:pt>
                <c:pt idx="94">
                  <c:v>5402948.2491525402</c:v>
                </c:pt>
                <c:pt idx="95">
                  <c:v>5536373.1393220304</c:v>
                </c:pt>
                <c:pt idx="96">
                  <c:v>5501978.8142372901</c:v>
                </c:pt>
                <c:pt idx="97">
                  <c:v>5492763.9976271205</c:v>
                </c:pt>
                <c:pt idx="98">
                  <c:v>5302345.0691525396</c:v>
                </c:pt>
                <c:pt idx="99">
                  <c:v>5107844.4098305097</c:v>
                </c:pt>
                <c:pt idx="100">
                  <c:v>5013991.1050847499</c:v>
                </c:pt>
                <c:pt idx="101">
                  <c:v>5000897.76067797</c:v>
                </c:pt>
                <c:pt idx="102">
                  <c:v>5014998.2854237296</c:v>
                </c:pt>
                <c:pt idx="103">
                  <c:v>4934768.42</c:v>
                </c:pt>
                <c:pt idx="104">
                  <c:v>4935872.7844067803</c:v>
                </c:pt>
                <c:pt idx="105">
                  <c:v>5076939.8762711901</c:v>
                </c:pt>
                <c:pt idx="106">
                  <c:v>5347279.4481355902</c:v>
                </c:pt>
                <c:pt idx="107">
                  <c:v>5564530.0142372902</c:v>
                </c:pt>
                <c:pt idx="108">
                  <c:v>5592775.2383050798</c:v>
                </c:pt>
                <c:pt idx="109">
                  <c:v>5454438.1352542397</c:v>
                </c:pt>
                <c:pt idx="110">
                  <c:v>5427191.25661017</c:v>
                </c:pt>
                <c:pt idx="111">
                  <c:v>5485466.3576271199</c:v>
                </c:pt>
                <c:pt idx="112">
                  <c:v>5642789.6935593197</c:v>
                </c:pt>
                <c:pt idx="113">
                  <c:v>5725952.7508474598</c:v>
                </c:pt>
                <c:pt idx="114">
                  <c:v>5802825.3484745799</c:v>
                </c:pt>
                <c:pt idx="115">
                  <c:v>5800643.1244067801</c:v>
                </c:pt>
                <c:pt idx="116">
                  <c:v>5757281.3603389803</c:v>
                </c:pt>
                <c:pt idx="117">
                  <c:v>5644141.4355932204</c:v>
                </c:pt>
                <c:pt idx="118">
                  <c:v>5539518.3691525403</c:v>
                </c:pt>
                <c:pt idx="119">
                  <c:v>5360955.8969491497</c:v>
                </c:pt>
                <c:pt idx="120">
                  <c:v>5264787.8444067799</c:v>
                </c:pt>
                <c:pt idx="121">
                  <c:v>5118826.2094915202</c:v>
                </c:pt>
                <c:pt idx="122">
                  <c:v>4981240.0742373001</c:v>
                </c:pt>
                <c:pt idx="123">
                  <c:v>4810779.2193220304</c:v>
                </c:pt>
                <c:pt idx="124">
                  <c:v>4729612.8528813599</c:v>
                </c:pt>
                <c:pt idx="125">
                  <c:v>4786297.6691525402</c:v>
                </c:pt>
                <c:pt idx="126">
                  <c:v>4735664.76983051</c:v>
                </c:pt>
                <c:pt idx="127">
                  <c:v>4673926.3820339004</c:v>
                </c:pt>
                <c:pt idx="128">
                  <c:v>4552402.1227118596</c:v>
                </c:pt>
                <c:pt idx="129">
                  <c:v>4543664.3915254204</c:v>
                </c:pt>
                <c:pt idx="130">
                  <c:v>4552296.1037288103</c:v>
                </c:pt>
                <c:pt idx="131">
                  <c:v>4609404.9959322</c:v>
                </c:pt>
                <c:pt idx="132">
                  <c:v>4761745.4396610204</c:v>
                </c:pt>
                <c:pt idx="133">
                  <c:v>4911806.4752542404</c:v>
                </c:pt>
                <c:pt idx="134">
                  <c:v>4925562.4383050799</c:v>
                </c:pt>
                <c:pt idx="135">
                  <c:v>4856897.4769491497</c:v>
                </c:pt>
                <c:pt idx="136">
                  <c:v>4810743.8796610199</c:v>
                </c:pt>
                <c:pt idx="137">
                  <c:v>4856985.8261016896</c:v>
                </c:pt>
                <c:pt idx="138">
                  <c:v>4899234.3908474604</c:v>
                </c:pt>
                <c:pt idx="139">
                  <c:v>4800919.4538983004</c:v>
                </c:pt>
                <c:pt idx="140">
                  <c:v>4757822.7372881304</c:v>
                </c:pt>
                <c:pt idx="141">
                  <c:v>4690430.0037288098</c:v>
                </c:pt>
                <c:pt idx="142">
                  <c:v>4794558.3149152501</c:v>
                </c:pt>
                <c:pt idx="143">
                  <c:v>4818377.2464406798</c:v>
                </c:pt>
                <c:pt idx="144">
                  <c:v>4904173.1084745796</c:v>
                </c:pt>
                <c:pt idx="145">
                  <c:v>4861800.8549152501</c:v>
                </c:pt>
                <c:pt idx="146">
                  <c:v>4807589.8149152501</c:v>
                </c:pt>
                <c:pt idx="147">
                  <c:v>4754200.4220339004</c:v>
                </c:pt>
                <c:pt idx="148">
                  <c:v>4765782.9959322</c:v>
                </c:pt>
                <c:pt idx="149">
                  <c:v>4813597.5572881298</c:v>
                </c:pt>
                <c:pt idx="150">
                  <c:v>4781155.74847457</c:v>
                </c:pt>
                <c:pt idx="151">
                  <c:v>4908917.4579661004</c:v>
                </c:pt>
                <c:pt idx="152">
                  <c:v>4991188.1888135597</c:v>
                </c:pt>
                <c:pt idx="153">
                  <c:v>5228449.8379661003</c:v>
                </c:pt>
                <c:pt idx="154">
                  <c:v>5390782.5708474601</c:v>
                </c:pt>
                <c:pt idx="155">
                  <c:v>5687370.6759321997</c:v>
                </c:pt>
                <c:pt idx="156">
                  <c:v>5896546.1294915201</c:v>
                </c:pt>
                <c:pt idx="157">
                  <c:v>5990973.70372881</c:v>
                </c:pt>
                <c:pt idx="158">
                  <c:v>6007282.9572881302</c:v>
                </c:pt>
                <c:pt idx="159">
                  <c:v>6072007.5464406796</c:v>
                </c:pt>
                <c:pt idx="160">
                  <c:v>6226123.8081355896</c:v>
                </c:pt>
                <c:pt idx="161">
                  <c:v>6307122.3111864403</c:v>
                </c:pt>
                <c:pt idx="162">
                  <c:v>6296617.5969491499</c:v>
                </c:pt>
                <c:pt idx="163">
                  <c:v>6187029.3081355896</c:v>
                </c:pt>
                <c:pt idx="164">
                  <c:v>6074498.9925423702</c:v>
                </c:pt>
                <c:pt idx="165">
                  <c:v>5961288.3884745697</c:v>
                </c:pt>
                <c:pt idx="166">
                  <c:v>5881120.3674576301</c:v>
                </c:pt>
                <c:pt idx="167">
                  <c:v>5795925.2796610203</c:v>
                </c:pt>
                <c:pt idx="168">
                  <c:v>5746873.8301694896</c:v>
                </c:pt>
                <c:pt idx="169">
                  <c:v>5561225.7559321998</c:v>
                </c:pt>
                <c:pt idx="170">
                  <c:v>5414946.0640677996</c:v>
                </c:pt>
                <c:pt idx="171">
                  <c:v>5241313.4745762702</c:v>
                </c:pt>
                <c:pt idx="172">
                  <c:v>5233282.5366101703</c:v>
                </c:pt>
                <c:pt idx="173">
                  <c:v>5162788.74779661</c:v>
                </c:pt>
                <c:pt idx="174">
                  <c:v>5153962.6674576299</c:v>
                </c:pt>
                <c:pt idx="175">
                  <c:v>5088575.45966102</c:v>
                </c:pt>
                <c:pt idx="176">
                  <c:v>5119930.5738982996</c:v>
                </c:pt>
                <c:pt idx="177">
                  <c:v>5069324.1793220304</c:v>
                </c:pt>
                <c:pt idx="178">
                  <c:v>4977759.1176271196</c:v>
                </c:pt>
                <c:pt idx="179">
                  <c:v>4938841.3159322003</c:v>
                </c:pt>
                <c:pt idx="180">
                  <c:v>4953613.2942372998</c:v>
                </c:pt>
                <c:pt idx="181">
                  <c:v>5047448.9291525399</c:v>
                </c:pt>
                <c:pt idx="182">
                  <c:v>5062070.7138983002</c:v>
                </c:pt>
                <c:pt idx="183">
                  <c:v>5121927.2647457598</c:v>
                </c:pt>
                <c:pt idx="184">
                  <c:v>5196794.3366101701</c:v>
                </c:pt>
                <c:pt idx="185">
                  <c:v>5255758.5610169498</c:v>
                </c:pt>
                <c:pt idx="186">
                  <c:v>5254636.52677966</c:v>
                </c:pt>
                <c:pt idx="187">
                  <c:v>5158556.8233898301</c:v>
                </c:pt>
                <c:pt idx="188">
                  <c:v>4947738.0755932201</c:v>
                </c:pt>
                <c:pt idx="189">
                  <c:v>4589420.4176271204</c:v>
                </c:pt>
                <c:pt idx="190">
                  <c:v>4196178.3396610199</c:v>
                </c:pt>
                <c:pt idx="191">
                  <c:v>3932279.4210169502</c:v>
                </c:pt>
                <c:pt idx="192">
                  <c:v>3818503.3823728799</c:v>
                </c:pt>
                <c:pt idx="193">
                  <c:v>3766448.0616949201</c:v>
                </c:pt>
                <c:pt idx="194">
                  <c:v>3640939.2555932198</c:v>
                </c:pt>
                <c:pt idx="195">
                  <c:v>3504678.3576271199</c:v>
                </c:pt>
                <c:pt idx="196">
                  <c:v>3395443.4654237302</c:v>
                </c:pt>
                <c:pt idx="197">
                  <c:v>3389506.4023728799</c:v>
                </c:pt>
                <c:pt idx="198">
                  <c:v>3442339.1955932202</c:v>
                </c:pt>
                <c:pt idx="199">
                  <c:v>3530538.1545762699</c:v>
                </c:pt>
                <c:pt idx="200">
                  <c:v>3595934.1972881299</c:v>
                </c:pt>
                <c:pt idx="201">
                  <c:v>3733555.6722034002</c:v>
                </c:pt>
                <c:pt idx="202">
                  <c:v>3930477.0983050801</c:v>
                </c:pt>
                <c:pt idx="203">
                  <c:v>4136189.26508475</c:v>
                </c:pt>
                <c:pt idx="204">
                  <c:v>4317260.8532203399</c:v>
                </c:pt>
                <c:pt idx="205">
                  <c:v>4300827.9108474599</c:v>
                </c:pt>
                <c:pt idx="206">
                  <c:v>4355984.2867796598</c:v>
                </c:pt>
                <c:pt idx="207">
                  <c:v>4227082.8732203403</c:v>
                </c:pt>
                <c:pt idx="208">
                  <c:v>4205914.4162711902</c:v>
                </c:pt>
                <c:pt idx="209">
                  <c:v>4055915.22508475</c:v>
                </c:pt>
                <c:pt idx="210">
                  <c:v>3890560.95118644</c:v>
                </c:pt>
                <c:pt idx="211">
                  <c:v>3787316.1315254201</c:v>
                </c:pt>
                <c:pt idx="212">
                  <c:v>3635956.3633898301</c:v>
                </c:pt>
                <c:pt idx="213">
                  <c:v>3529522.1393220299</c:v>
                </c:pt>
                <c:pt idx="214">
                  <c:v>3301501.8115254198</c:v>
                </c:pt>
                <c:pt idx="215">
                  <c:v>3084692.99118644</c:v>
                </c:pt>
                <c:pt idx="216">
                  <c:v>3002704.97762712</c:v>
                </c:pt>
                <c:pt idx="217">
                  <c:v>2924878.2091525402</c:v>
                </c:pt>
                <c:pt idx="218">
                  <c:v>2961675.6311864401</c:v>
                </c:pt>
                <c:pt idx="219">
                  <c:v>2883530.80576271</c:v>
                </c:pt>
                <c:pt idx="220">
                  <c:v>2843862.0362711898</c:v>
                </c:pt>
                <c:pt idx="221">
                  <c:v>2895696.4840678</c:v>
                </c:pt>
                <c:pt idx="222">
                  <c:v>3018104.23491525</c:v>
                </c:pt>
                <c:pt idx="223">
                  <c:v>3138727.3328813598</c:v>
                </c:pt>
                <c:pt idx="224">
                  <c:v>3147314.8705084701</c:v>
                </c:pt>
                <c:pt idx="225">
                  <c:v>3143347.99355932</c:v>
                </c:pt>
                <c:pt idx="226">
                  <c:v>3157413.1786440699</c:v>
                </c:pt>
                <c:pt idx="227">
                  <c:v>3178510.9562712</c:v>
                </c:pt>
                <c:pt idx="228">
                  <c:v>3212710.9132203399</c:v>
                </c:pt>
                <c:pt idx="229">
                  <c:v>3213241.0081356</c:v>
                </c:pt>
                <c:pt idx="230">
                  <c:v>3131040.9566101702</c:v>
                </c:pt>
                <c:pt idx="231">
                  <c:v>2986201.3559321999</c:v>
                </c:pt>
                <c:pt idx="232">
                  <c:v>2864756.6108474601</c:v>
                </c:pt>
                <c:pt idx="233">
                  <c:v>2789438.9583051</c:v>
                </c:pt>
                <c:pt idx="234">
                  <c:v>2673188.2598982998</c:v>
                </c:pt>
                <c:pt idx="235">
                  <c:v>2610375.5464067799</c:v>
                </c:pt>
                <c:pt idx="236">
                  <c:v>2548361.50925424</c:v>
                </c:pt>
                <c:pt idx="237">
                  <c:v>2487313.12833898</c:v>
                </c:pt>
                <c:pt idx="238">
                  <c:v>2326033.5173559301</c:v>
                </c:pt>
                <c:pt idx="239">
                  <c:v>2205254.92488136</c:v>
                </c:pt>
                <c:pt idx="240">
                  <c:v>2148076.2368474598</c:v>
                </c:pt>
                <c:pt idx="241">
                  <c:v>2050901.8874576299</c:v>
                </c:pt>
                <c:pt idx="242">
                  <c:v>2000681.57867797</c:v>
                </c:pt>
                <c:pt idx="243">
                  <c:v>1942825.25264407</c:v>
                </c:pt>
                <c:pt idx="244">
                  <c:v>1924432.7260678001</c:v>
                </c:pt>
                <c:pt idx="245">
                  <c:v>1825004.5897966099</c:v>
                </c:pt>
                <c:pt idx="246">
                  <c:v>1675149.4077288101</c:v>
                </c:pt>
                <c:pt idx="247">
                  <c:v>1679504.1374576299</c:v>
                </c:pt>
                <c:pt idx="248">
                  <c:v>1663795.6581355899</c:v>
                </c:pt>
                <c:pt idx="249">
                  <c:v>1642044.9802712</c:v>
                </c:pt>
                <c:pt idx="250">
                  <c:v>1534095.5682373</c:v>
                </c:pt>
                <c:pt idx="251">
                  <c:v>1464637.2314915301</c:v>
                </c:pt>
                <c:pt idx="252">
                  <c:v>1441812.2279322001</c:v>
                </c:pt>
                <c:pt idx="253">
                  <c:v>1279811.68786441</c:v>
                </c:pt>
                <c:pt idx="254">
                  <c:v>1060463.71288136</c:v>
                </c:pt>
                <c:pt idx="255">
                  <c:v>745434.48918644059</c:v>
                </c:pt>
                <c:pt idx="256">
                  <c:v>606719.25176271156</c:v>
                </c:pt>
                <c:pt idx="257">
                  <c:v>620640.42772881326</c:v>
                </c:pt>
                <c:pt idx="258">
                  <c:v>694091.26267796603</c:v>
                </c:pt>
                <c:pt idx="259">
                  <c:v>647714.14203389816</c:v>
                </c:pt>
                <c:pt idx="260">
                  <c:v>469229.41708474571</c:v>
                </c:pt>
                <c:pt idx="261">
                  <c:v>249715.32802508469</c:v>
                </c:pt>
                <c:pt idx="262">
                  <c:v>133193.22102169489</c:v>
                </c:pt>
                <c:pt idx="263">
                  <c:v>-117433.00443593221</c:v>
                </c:pt>
                <c:pt idx="264">
                  <c:v>-398832.10554576269</c:v>
                </c:pt>
                <c:pt idx="265">
                  <c:v>-830749.73183050845</c:v>
                </c:pt>
                <c:pt idx="266">
                  <c:v>-1158953.5811525399</c:v>
                </c:pt>
                <c:pt idx="267">
                  <c:v>-1419026.9814915301</c:v>
                </c:pt>
                <c:pt idx="268">
                  <c:v>-1702075.5789491499</c:v>
                </c:pt>
                <c:pt idx="269">
                  <c:v>-2119145.42335593</c:v>
                </c:pt>
                <c:pt idx="270">
                  <c:v>-2553565.2743389802</c:v>
                </c:pt>
                <c:pt idx="271">
                  <c:v>-2967665.70372881</c:v>
                </c:pt>
                <c:pt idx="272">
                  <c:v>-3477935.0691525401</c:v>
                </c:pt>
                <c:pt idx="273">
                  <c:v>-4047778.26813559</c:v>
                </c:pt>
                <c:pt idx="274">
                  <c:v>-4559602.5786440698</c:v>
                </c:pt>
                <c:pt idx="275">
                  <c:v>-4818730.6430508504</c:v>
                </c:pt>
                <c:pt idx="276">
                  <c:v>-5056381.0284745796</c:v>
                </c:pt>
                <c:pt idx="277">
                  <c:v>-5360991.2366101705</c:v>
                </c:pt>
                <c:pt idx="278">
                  <c:v>-5645175.1206779703</c:v>
                </c:pt>
                <c:pt idx="279">
                  <c:v>-5985964.3067796603</c:v>
                </c:pt>
                <c:pt idx="280">
                  <c:v>-6379533.2766101696</c:v>
                </c:pt>
                <c:pt idx="281">
                  <c:v>-6876461.9199999999</c:v>
                </c:pt>
                <c:pt idx="282">
                  <c:v>-7490550.3745762696</c:v>
                </c:pt>
                <c:pt idx="283">
                  <c:v>-8133193.2752542403</c:v>
                </c:pt>
                <c:pt idx="284">
                  <c:v>-8916496.8616949096</c:v>
                </c:pt>
                <c:pt idx="285">
                  <c:v>-9549677.5681355894</c:v>
                </c:pt>
                <c:pt idx="286">
                  <c:v>-10213197.3735593</c:v>
                </c:pt>
                <c:pt idx="287">
                  <c:v>-10747833.435254199</c:v>
                </c:pt>
                <c:pt idx="288">
                  <c:v>-11403401.8169492</c:v>
                </c:pt>
                <c:pt idx="289">
                  <c:v>-12051319.162033901</c:v>
                </c:pt>
                <c:pt idx="290">
                  <c:v>-13112586.852203401</c:v>
                </c:pt>
                <c:pt idx="291">
                  <c:v>-14384178.5349153</c:v>
                </c:pt>
                <c:pt idx="292">
                  <c:v>-15746054.216610201</c:v>
                </c:pt>
                <c:pt idx="293">
                  <c:v>-16830964.140000001</c:v>
                </c:pt>
                <c:pt idx="294">
                  <c:v>-17777722.493559301</c:v>
                </c:pt>
                <c:pt idx="295">
                  <c:v>-18685351.007457599</c:v>
                </c:pt>
                <c:pt idx="296">
                  <c:v>-19555687.344067801</c:v>
                </c:pt>
                <c:pt idx="297">
                  <c:v>-20324051.088813599</c:v>
                </c:pt>
                <c:pt idx="298">
                  <c:v>-21120748.406779699</c:v>
                </c:pt>
                <c:pt idx="299">
                  <c:v>-21920211.053220298</c:v>
                </c:pt>
                <c:pt idx="300">
                  <c:v>-22706536.180677999</c:v>
                </c:pt>
                <c:pt idx="301">
                  <c:v>-23501289.817288101</c:v>
                </c:pt>
                <c:pt idx="302">
                  <c:v>-24325021.9759322</c:v>
                </c:pt>
                <c:pt idx="303">
                  <c:v>-25125182.580678001</c:v>
                </c:pt>
                <c:pt idx="304">
                  <c:v>-25835253.5545763</c:v>
                </c:pt>
                <c:pt idx="305">
                  <c:v>-26578861.8667797</c:v>
                </c:pt>
                <c:pt idx="306">
                  <c:v>-27467751.525423702</c:v>
                </c:pt>
                <c:pt idx="307">
                  <c:v>-28484650.2711864</c:v>
                </c:pt>
                <c:pt idx="308">
                  <c:v>-29660312.444067799</c:v>
                </c:pt>
                <c:pt idx="309">
                  <c:v>-30954892.576271199</c:v>
                </c:pt>
                <c:pt idx="310">
                  <c:v>-32413713.783050802</c:v>
                </c:pt>
                <c:pt idx="311">
                  <c:v>-33875627.210169502</c:v>
                </c:pt>
                <c:pt idx="312">
                  <c:v>-35390550.128813602</c:v>
                </c:pt>
                <c:pt idx="313">
                  <c:v>-36915103.105084702</c:v>
                </c:pt>
                <c:pt idx="314">
                  <c:v>-38542229.447457597</c:v>
                </c:pt>
                <c:pt idx="315">
                  <c:v>-40062011.569491498</c:v>
                </c:pt>
                <c:pt idx="316">
                  <c:v>-41594781.016949102</c:v>
                </c:pt>
                <c:pt idx="317">
                  <c:v>-43125518.4338983</c:v>
                </c:pt>
                <c:pt idx="318">
                  <c:v>-44901159.701694898</c:v>
                </c:pt>
                <c:pt idx="319">
                  <c:v>-46829114.908474602</c:v>
                </c:pt>
                <c:pt idx="320">
                  <c:v>-48608908.586440697</c:v>
                </c:pt>
                <c:pt idx="321">
                  <c:v>-50340993.722034</c:v>
                </c:pt>
                <c:pt idx="322">
                  <c:v>-51955574.4847458</c:v>
                </c:pt>
                <c:pt idx="323">
                  <c:v>-53628200.640678003</c:v>
                </c:pt>
                <c:pt idx="324">
                  <c:v>-55138706.101694897</c:v>
                </c:pt>
                <c:pt idx="325">
                  <c:v>-56643468.8677966</c:v>
                </c:pt>
                <c:pt idx="326">
                  <c:v>-58074725.138982996</c:v>
                </c:pt>
                <c:pt idx="327">
                  <c:v>-59628875.0813559</c:v>
                </c:pt>
                <c:pt idx="328">
                  <c:v>-61071616.7423729</c:v>
                </c:pt>
                <c:pt idx="329">
                  <c:v>-62563038.7864407</c:v>
                </c:pt>
                <c:pt idx="330">
                  <c:v>-63987403.8237288</c:v>
                </c:pt>
                <c:pt idx="331">
                  <c:v>-65662238.708474599</c:v>
                </c:pt>
                <c:pt idx="332">
                  <c:v>-67550083.400000006</c:v>
                </c:pt>
                <c:pt idx="333">
                  <c:v>-69737520.067796603</c:v>
                </c:pt>
                <c:pt idx="334">
                  <c:v>-71899777.227118596</c:v>
                </c:pt>
                <c:pt idx="335">
                  <c:v>-74100908.013559297</c:v>
                </c:pt>
                <c:pt idx="336">
                  <c:v>-76258394.318644106</c:v>
                </c:pt>
                <c:pt idx="337">
                  <c:v>-78576941.128813595</c:v>
                </c:pt>
                <c:pt idx="338">
                  <c:v>-80993820.545762703</c:v>
                </c:pt>
                <c:pt idx="339">
                  <c:v>-83281798.549152493</c:v>
                </c:pt>
                <c:pt idx="340">
                  <c:v>-85439373.203389794</c:v>
                </c:pt>
                <c:pt idx="341">
                  <c:v>-87337113</c:v>
                </c:pt>
                <c:pt idx="342">
                  <c:v>-89284593.369491503</c:v>
                </c:pt>
                <c:pt idx="343">
                  <c:v>-91036115.318644106</c:v>
                </c:pt>
                <c:pt idx="344">
                  <c:v>-93072474.935593203</c:v>
                </c:pt>
                <c:pt idx="345">
                  <c:v>-95016686.386440694</c:v>
                </c:pt>
                <c:pt idx="346">
                  <c:v>-96979097.762711897</c:v>
                </c:pt>
                <c:pt idx="347">
                  <c:v>-98810310.6474576</c:v>
                </c:pt>
                <c:pt idx="348">
                  <c:v>-100937846.58983</c:v>
                </c:pt>
                <c:pt idx="349">
                  <c:v>-103121307.545763</c:v>
                </c:pt>
                <c:pt idx="350">
                  <c:v>-105261477.416949</c:v>
                </c:pt>
                <c:pt idx="351">
                  <c:v>-107089421.38305099</c:v>
                </c:pt>
                <c:pt idx="352">
                  <c:v>-108917807.094915</c:v>
                </c:pt>
                <c:pt idx="353">
                  <c:v>-110584337.15932199</c:v>
                </c:pt>
                <c:pt idx="354">
                  <c:v>-112346019.26101699</c:v>
                </c:pt>
                <c:pt idx="355">
                  <c:v>-113975531.030508</c:v>
                </c:pt>
                <c:pt idx="356">
                  <c:v>-115756561.59660999</c:v>
                </c:pt>
                <c:pt idx="357">
                  <c:v>-117556675.579661</c:v>
                </c:pt>
                <c:pt idx="358">
                  <c:v>-119507248.16949201</c:v>
                </c:pt>
                <c:pt idx="359">
                  <c:v>-121425396.62034</c:v>
                </c:pt>
                <c:pt idx="360">
                  <c:v>-123398498.244068</c:v>
                </c:pt>
                <c:pt idx="361">
                  <c:v>-125229799.477966</c:v>
                </c:pt>
                <c:pt idx="362">
                  <c:v>-126945186.62372901</c:v>
                </c:pt>
                <c:pt idx="363">
                  <c:v>-128589187.654237</c:v>
                </c:pt>
                <c:pt idx="364">
                  <c:v>-130239991.569492</c:v>
                </c:pt>
                <c:pt idx="365">
                  <c:v>-131748111.60338999</c:v>
                </c:pt>
                <c:pt idx="366">
                  <c:v>-132963000.8</c:v>
                </c:pt>
                <c:pt idx="367">
                  <c:v>-134193704.49491499</c:v>
                </c:pt>
                <c:pt idx="368">
                  <c:v>-135612856.93220299</c:v>
                </c:pt>
                <c:pt idx="369">
                  <c:v>-137258094.85084701</c:v>
                </c:pt>
                <c:pt idx="370">
                  <c:v>-138726811.16271201</c:v>
                </c:pt>
                <c:pt idx="371">
                  <c:v>-140192081.857627</c:v>
                </c:pt>
                <c:pt idx="372">
                  <c:v>-141400344.86779699</c:v>
                </c:pt>
                <c:pt idx="373">
                  <c:v>-142657818.355932</c:v>
                </c:pt>
                <c:pt idx="374">
                  <c:v>-143683640.36610201</c:v>
                </c:pt>
                <c:pt idx="375">
                  <c:v>-144680837.25084701</c:v>
                </c:pt>
                <c:pt idx="376">
                  <c:v>-145642164.37966099</c:v>
                </c:pt>
                <c:pt idx="377">
                  <c:v>-146666661.152542</c:v>
                </c:pt>
                <c:pt idx="378">
                  <c:v>-147781627.457627</c:v>
                </c:pt>
                <c:pt idx="379">
                  <c:v>-148902778.20339</c:v>
                </c:pt>
                <c:pt idx="380">
                  <c:v>-149912874.06440699</c:v>
                </c:pt>
                <c:pt idx="381">
                  <c:v>-150704835.86779699</c:v>
                </c:pt>
                <c:pt idx="382">
                  <c:v>-151243854.04745799</c:v>
                </c:pt>
                <c:pt idx="383">
                  <c:v>-151681447.40000001</c:v>
                </c:pt>
                <c:pt idx="384">
                  <c:v>-152352105.81694901</c:v>
                </c:pt>
                <c:pt idx="385">
                  <c:v>-153219252.74915299</c:v>
                </c:pt>
                <c:pt idx="386">
                  <c:v>-154166885.75932199</c:v>
                </c:pt>
                <c:pt idx="387">
                  <c:v>-154981906.69152501</c:v>
                </c:pt>
                <c:pt idx="388">
                  <c:v>-155770952.97288099</c:v>
                </c:pt>
                <c:pt idx="389">
                  <c:v>-156499921.83050799</c:v>
                </c:pt>
                <c:pt idx="390">
                  <c:v>-157105731.96949199</c:v>
                </c:pt>
                <c:pt idx="391">
                  <c:v>-157516290.48135599</c:v>
                </c:pt>
                <c:pt idx="392">
                  <c:v>-157803425.227119</c:v>
                </c:pt>
                <c:pt idx="393">
                  <c:v>-158107346.31186399</c:v>
                </c:pt>
                <c:pt idx="394">
                  <c:v>-158442719.694915</c:v>
                </c:pt>
                <c:pt idx="395">
                  <c:v>-158891445.04067799</c:v>
                </c:pt>
                <c:pt idx="396">
                  <c:v>-159282301.69152501</c:v>
                </c:pt>
                <c:pt idx="397">
                  <c:v>-159664941.87118599</c:v>
                </c:pt>
                <c:pt idx="398">
                  <c:v>-160090961.48474601</c:v>
                </c:pt>
                <c:pt idx="399">
                  <c:v>-160485882.19661</c:v>
                </c:pt>
                <c:pt idx="400">
                  <c:v>-161014475.17627099</c:v>
                </c:pt>
                <c:pt idx="401">
                  <c:v>-161312123.47118601</c:v>
                </c:pt>
                <c:pt idx="402">
                  <c:v>-161505519.76610199</c:v>
                </c:pt>
                <c:pt idx="403">
                  <c:v>-161537767.20677999</c:v>
                </c:pt>
                <c:pt idx="404">
                  <c:v>-161530875.97288099</c:v>
                </c:pt>
                <c:pt idx="405">
                  <c:v>-161589716.50847501</c:v>
                </c:pt>
                <c:pt idx="406">
                  <c:v>-161585740.79661</c:v>
                </c:pt>
                <c:pt idx="407">
                  <c:v>-161743885.779661</c:v>
                </c:pt>
                <c:pt idx="408">
                  <c:v>-161938342.26440701</c:v>
                </c:pt>
                <c:pt idx="409">
                  <c:v>-162049220.450847</c:v>
                </c:pt>
                <c:pt idx="410">
                  <c:v>-162130855.06779701</c:v>
                </c:pt>
                <c:pt idx="411">
                  <c:v>-162088535.82372999</c:v>
                </c:pt>
                <c:pt idx="412">
                  <c:v>-162258961.338983</c:v>
                </c:pt>
                <c:pt idx="413">
                  <c:v>-162512876.80339</c:v>
                </c:pt>
                <c:pt idx="414">
                  <c:v>-162797007.677966</c:v>
                </c:pt>
                <c:pt idx="415">
                  <c:v>-163031574.677966</c:v>
                </c:pt>
                <c:pt idx="416">
                  <c:v>-162946582.79322001</c:v>
                </c:pt>
                <c:pt idx="417">
                  <c:v>-162862474.40000001</c:v>
                </c:pt>
                <c:pt idx="418">
                  <c:v>-162705389.60677999</c:v>
                </c:pt>
                <c:pt idx="419">
                  <c:v>-162721557.50169501</c:v>
                </c:pt>
                <c:pt idx="420">
                  <c:v>-162882618.00678</c:v>
                </c:pt>
                <c:pt idx="421">
                  <c:v>-163119128.68813601</c:v>
                </c:pt>
                <c:pt idx="422">
                  <c:v>-163393187.75932199</c:v>
                </c:pt>
                <c:pt idx="423">
                  <c:v>-163668395.36949101</c:v>
                </c:pt>
                <c:pt idx="424">
                  <c:v>-163988572.69830501</c:v>
                </c:pt>
                <c:pt idx="425">
                  <c:v>-164451433.90847501</c:v>
                </c:pt>
                <c:pt idx="426">
                  <c:v>-164977111.36610201</c:v>
                </c:pt>
                <c:pt idx="427">
                  <c:v>-165515157.70508501</c:v>
                </c:pt>
                <c:pt idx="428">
                  <c:v>-166007174.135593</c:v>
                </c:pt>
                <c:pt idx="429">
                  <c:v>-166492829.42711899</c:v>
                </c:pt>
                <c:pt idx="430">
                  <c:v>-167140340.36610201</c:v>
                </c:pt>
                <c:pt idx="431">
                  <c:v>-167931153.63050801</c:v>
                </c:pt>
                <c:pt idx="432">
                  <c:v>-168720906.70508501</c:v>
                </c:pt>
                <c:pt idx="433">
                  <c:v>-169389356.39322001</c:v>
                </c:pt>
                <c:pt idx="434">
                  <c:v>-169904520.30169499</c:v>
                </c:pt>
                <c:pt idx="435">
                  <c:v>-170590639.82033899</c:v>
                </c:pt>
                <c:pt idx="436">
                  <c:v>-171328001.847458</c:v>
                </c:pt>
                <c:pt idx="437">
                  <c:v>-172173061.49152499</c:v>
                </c:pt>
                <c:pt idx="438">
                  <c:v>-172866072.244068</c:v>
                </c:pt>
                <c:pt idx="439">
                  <c:v>-173685864.03050801</c:v>
                </c:pt>
                <c:pt idx="440">
                  <c:v>-174665037.68813601</c:v>
                </c:pt>
                <c:pt idx="441">
                  <c:v>-175750407.02711901</c:v>
                </c:pt>
                <c:pt idx="442">
                  <c:v>-176928012.881356</c:v>
                </c:pt>
                <c:pt idx="443">
                  <c:v>-178053316.03728801</c:v>
                </c:pt>
                <c:pt idx="444">
                  <c:v>-179265908.15593201</c:v>
                </c:pt>
                <c:pt idx="445">
                  <c:v>-180386175.41016901</c:v>
                </c:pt>
                <c:pt idx="446">
                  <c:v>-181535686.23389801</c:v>
                </c:pt>
                <c:pt idx="447">
                  <c:v>-182617521.60677999</c:v>
                </c:pt>
                <c:pt idx="448">
                  <c:v>-183639986.34915301</c:v>
                </c:pt>
                <c:pt idx="449">
                  <c:v>-184761755.53898299</c:v>
                </c:pt>
                <c:pt idx="450">
                  <c:v>-185895805.26101699</c:v>
                </c:pt>
                <c:pt idx="451">
                  <c:v>-186947601.922034</c:v>
                </c:pt>
                <c:pt idx="452">
                  <c:v>-187792219.82033899</c:v>
                </c:pt>
                <c:pt idx="453">
                  <c:v>-188317367.18305099</c:v>
                </c:pt>
                <c:pt idx="454">
                  <c:v>-188802669.077966</c:v>
                </c:pt>
                <c:pt idx="455">
                  <c:v>-189119224.09152499</c:v>
                </c:pt>
                <c:pt idx="456">
                  <c:v>-189455569.315254</c:v>
                </c:pt>
                <c:pt idx="457">
                  <c:v>-189690224.66440701</c:v>
                </c:pt>
                <c:pt idx="458">
                  <c:v>-189679092.671186</c:v>
                </c:pt>
                <c:pt idx="459">
                  <c:v>-189337976.59322</c:v>
                </c:pt>
                <c:pt idx="460">
                  <c:v>-188795777.84406799</c:v>
                </c:pt>
                <c:pt idx="461">
                  <c:v>-188007703.40338999</c:v>
                </c:pt>
                <c:pt idx="462">
                  <c:v>-187167856.35932201</c:v>
                </c:pt>
                <c:pt idx="463">
                  <c:v>-186247788.28474599</c:v>
                </c:pt>
                <c:pt idx="464">
                  <c:v>-185168603.38644099</c:v>
                </c:pt>
                <c:pt idx="465">
                  <c:v>-183812178.847458</c:v>
                </c:pt>
                <c:pt idx="466">
                  <c:v>-182089900.46779701</c:v>
                </c:pt>
                <c:pt idx="467">
                  <c:v>-180259217.677966</c:v>
                </c:pt>
                <c:pt idx="468">
                  <c:v>-178157214.64067799</c:v>
                </c:pt>
                <c:pt idx="469">
                  <c:v>-175711710.09830499</c:v>
                </c:pt>
                <c:pt idx="470">
                  <c:v>-173113626.569491</c:v>
                </c:pt>
                <c:pt idx="471">
                  <c:v>-170349093.237288</c:v>
                </c:pt>
                <c:pt idx="472">
                  <c:v>-167560440.58644101</c:v>
                </c:pt>
                <c:pt idx="473">
                  <c:v>-164162443.83050799</c:v>
                </c:pt>
                <c:pt idx="474">
                  <c:v>-159927780.59999999</c:v>
                </c:pt>
                <c:pt idx="475">
                  <c:v>-154203639.00678</c:v>
                </c:pt>
                <c:pt idx="476">
                  <c:v>-147812549.661017</c:v>
                </c:pt>
                <c:pt idx="477">
                  <c:v>-142102632.28135601</c:v>
                </c:pt>
                <c:pt idx="478">
                  <c:v>-137368177.89491501</c:v>
                </c:pt>
                <c:pt idx="479">
                  <c:v>-133403156.27796599</c:v>
                </c:pt>
                <c:pt idx="480">
                  <c:v>-129464197.661017</c:v>
                </c:pt>
                <c:pt idx="481">
                  <c:v>-125635940.532203</c:v>
                </c:pt>
                <c:pt idx="482">
                  <c:v>-121642912.233898</c:v>
                </c:pt>
                <c:pt idx="483">
                  <c:v>-116922770.41017</c:v>
                </c:pt>
                <c:pt idx="484">
                  <c:v>-111418618.20678</c:v>
                </c:pt>
                <c:pt idx="485">
                  <c:v>-105062515.125424</c:v>
                </c:pt>
                <c:pt idx="486">
                  <c:v>-98117476.593220294</c:v>
                </c:pt>
                <c:pt idx="487">
                  <c:v>-91188429.2576271</c:v>
                </c:pt>
                <c:pt idx="488">
                  <c:v>-84167940.549152493</c:v>
                </c:pt>
                <c:pt idx="489">
                  <c:v>-76848036.562711805</c:v>
                </c:pt>
                <c:pt idx="490">
                  <c:v>-69096105.220339</c:v>
                </c:pt>
                <c:pt idx="491">
                  <c:v>-60860550.616949096</c:v>
                </c:pt>
                <c:pt idx="492">
                  <c:v>-50927543.745762698</c:v>
                </c:pt>
                <c:pt idx="493">
                  <c:v>-38857026.312881298</c:v>
                </c:pt>
                <c:pt idx="494">
                  <c:v>-24887390.836610202</c:v>
                </c:pt>
                <c:pt idx="495">
                  <c:v>-12873690.7437288</c:v>
                </c:pt>
                <c:pt idx="496">
                  <c:v>-3035844.7447457602</c:v>
                </c:pt>
                <c:pt idx="497">
                  <c:v>4114137.3166101701</c:v>
                </c:pt>
                <c:pt idx="498">
                  <c:v>11412722.652542399</c:v>
                </c:pt>
                <c:pt idx="499">
                  <c:v>18879303.902033899</c:v>
                </c:pt>
                <c:pt idx="500">
                  <c:v>26584657.571186401</c:v>
                </c:pt>
                <c:pt idx="501">
                  <c:v>34375595.064406797</c:v>
                </c:pt>
                <c:pt idx="502">
                  <c:v>43009427.6474576</c:v>
                </c:pt>
                <c:pt idx="503">
                  <c:v>52606089.294915199</c:v>
                </c:pt>
                <c:pt idx="504">
                  <c:v>62861923.969491497</c:v>
                </c:pt>
                <c:pt idx="505">
                  <c:v>73507201.708474606</c:v>
                </c:pt>
                <c:pt idx="506">
                  <c:v>84263799.379660994</c:v>
                </c:pt>
                <c:pt idx="507">
                  <c:v>94771959.233898297</c:v>
                </c:pt>
                <c:pt idx="508">
                  <c:v>104817611.27457599</c:v>
                </c:pt>
                <c:pt idx="509">
                  <c:v>116278440.04067799</c:v>
                </c:pt>
                <c:pt idx="510">
                  <c:v>130163569.552542</c:v>
                </c:pt>
                <c:pt idx="511">
                  <c:v>145730336.83389801</c:v>
                </c:pt>
                <c:pt idx="512">
                  <c:v>159647095.34237301</c:v>
                </c:pt>
                <c:pt idx="513">
                  <c:v>169909821.25084701</c:v>
                </c:pt>
                <c:pt idx="514">
                  <c:v>177372939.213559</c:v>
                </c:pt>
                <c:pt idx="515">
                  <c:v>183429273.62033999</c:v>
                </c:pt>
                <c:pt idx="516">
                  <c:v>190513285.36949101</c:v>
                </c:pt>
                <c:pt idx="517">
                  <c:v>197929313.23389801</c:v>
                </c:pt>
                <c:pt idx="518">
                  <c:v>207204030.56949201</c:v>
                </c:pt>
                <c:pt idx="519">
                  <c:v>216310266.07118601</c:v>
                </c:pt>
                <c:pt idx="520">
                  <c:v>224966009.244068</c:v>
                </c:pt>
                <c:pt idx="521">
                  <c:v>232039419.094915</c:v>
                </c:pt>
                <c:pt idx="522">
                  <c:v>238272540.15593201</c:v>
                </c:pt>
                <c:pt idx="523">
                  <c:v>243838890.16271201</c:v>
                </c:pt>
                <c:pt idx="524">
                  <c:v>248738645.81356001</c:v>
                </c:pt>
                <c:pt idx="525">
                  <c:v>253225899.27118599</c:v>
                </c:pt>
                <c:pt idx="526">
                  <c:v>258049232.905085</c:v>
                </c:pt>
                <c:pt idx="527">
                  <c:v>263188856.50508499</c:v>
                </c:pt>
                <c:pt idx="528">
                  <c:v>268305951.07118601</c:v>
                </c:pt>
                <c:pt idx="529">
                  <c:v>272808930.677966</c:v>
                </c:pt>
                <c:pt idx="530">
                  <c:v>276107004.542373</c:v>
                </c:pt>
                <c:pt idx="531">
                  <c:v>278616120.474576</c:v>
                </c:pt>
                <c:pt idx="532">
                  <c:v>280294754.372881</c:v>
                </c:pt>
                <c:pt idx="533">
                  <c:v>281684486.542373</c:v>
                </c:pt>
                <c:pt idx="534">
                  <c:v>282743792.881356</c:v>
                </c:pt>
                <c:pt idx="535">
                  <c:v>283430265.79661</c:v>
                </c:pt>
                <c:pt idx="536">
                  <c:v>284309339.864407</c:v>
                </c:pt>
                <c:pt idx="537">
                  <c:v>284813813.525424</c:v>
                </c:pt>
                <c:pt idx="538">
                  <c:v>285176045.05084699</c:v>
                </c:pt>
                <c:pt idx="539">
                  <c:v>284739600.237288</c:v>
                </c:pt>
                <c:pt idx="540">
                  <c:v>283883496.94915301</c:v>
                </c:pt>
                <c:pt idx="541">
                  <c:v>283023859.694915</c:v>
                </c:pt>
                <c:pt idx="542">
                  <c:v>281688020.50847501</c:v>
                </c:pt>
                <c:pt idx="543">
                  <c:v>280092434.81356001</c:v>
                </c:pt>
                <c:pt idx="544">
                  <c:v>277393368.20339</c:v>
                </c:pt>
                <c:pt idx="545">
                  <c:v>273646480.644068</c:v>
                </c:pt>
                <c:pt idx="546">
                  <c:v>269443711.457627</c:v>
                </c:pt>
                <c:pt idx="547">
                  <c:v>265572870.03728801</c:v>
                </c:pt>
                <c:pt idx="548">
                  <c:v>262761069.90847501</c:v>
                </c:pt>
                <c:pt idx="549">
                  <c:v>260400998.99660999</c:v>
                </c:pt>
                <c:pt idx="550">
                  <c:v>257721104.152542</c:v>
                </c:pt>
                <c:pt idx="551">
                  <c:v>255213843.552542</c:v>
                </c:pt>
                <c:pt idx="552">
                  <c:v>252268547.85423699</c:v>
                </c:pt>
                <c:pt idx="553">
                  <c:v>248714349.79661</c:v>
                </c:pt>
                <c:pt idx="554">
                  <c:v>243508641.03050801</c:v>
                </c:pt>
                <c:pt idx="555">
                  <c:v>237861716.59661001</c:v>
                </c:pt>
                <c:pt idx="556">
                  <c:v>232584268.31864399</c:v>
                </c:pt>
                <c:pt idx="557">
                  <c:v>228066887.80000001</c:v>
                </c:pt>
                <c:pt idx="558">
                  <c:v>222094220.04067799</c:v>
                </c:pt>
                <c:pt idx="559">
                  <c:v>214621472.02034</c:v>
                </c:pt>
                <c:pt idx="560">
                  <c:v>207277625.41356</c:v>
                </c:pt>
                <c:pt idx="561">
                  <c:v>201980740.322034</c:v>
                </c:pt>
                <c:pt idx="562">
                  <c:v>198799817.433898</c:v>
                </c:pt>
                <c:pt idx="563">
                  <c:v>194151503.47118601</c:v>
                </c:pt>
                <c:pt idx="564">
                  <c:v>188066808.98644099</c:v>
                </c:pt>
                <c:pt idx="565">
                  <c:v>181724665.07118601</c:v>
                </c:pt>
                <c:pt idx="566">
                  <c:v>175923924.762712</c:v>
                </c:pt>
                <c:pt idx="567">
                  <c:v>173137215.79322001</c:v>
                </c:pt>
                <c:pt idx="568">
                  <c:v>170531887.63389799</c:v>
                </c:pt>
                <c:pt idx="569">
                  <c:v>169115915.76610199</c:v>
                </c:pt>
                <c:pt idx="570">
                  <c:v>166952951.813559</c:v>
                </c:pt>
                <c:pt idx="571">
                  <c:v>162765732.077966</c:v>
                </c:pt>
                <c:pt idx="572">
                  <c:v>158338290.99660999</c:v>
                </c:pt>
                <c:pt idx="573">
                  <c:v>156661954.17627099</c:v>
                </c:pt>
                <c:pt idx="574">
                  <c:v>156573737.54745799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'MREHis#6LPS_Titration'!$F$1</c:f>
              <c:strCache>
                <c:ptCount val="1"/>
                <c:pt idx="0">
                  <c:v>1.5μg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'MREHis#6LPS_Titration'!$F$3:$F$577</c:f>
              <c:numCache>
                <c:formatCode>General</c:formatCode>
                <c:ptCount val="575"/>
                <c:pt idx="0">
                  <c:v>7481777.3037288096</c:v>
                </c:pt>
                <c:pt idx="1">
                  <c:v>7354059.7688135598</c:v>
                </c:pt>
                <c:pt idx="2">
                  <c:v>7292904.4854237298</c:v>
                </c:pt>
                <c:pt idx="3">
                  <c:v>7217869.5501694903</c:v>
                </c:pt>
                <c:pt idx="4">
                  <c:v>7204564.1677966099</c:v>
                </c:pt>
                <c:pt idx="5">
                  <c:v>7088181.8291525403</c:v>
                </c:pt>
                <c:pt idx="6">
                  <c:v>6869270.2989830496</c:v>
                </c:pt>
                <c:pt idx="7">
                  <c:v>6694003.2501694905</c:v>
                </c:pt>
                <c:pt idx="8">
                  <c:v>6752375.53525424</c:v>
                </c:pt>
                <c:pt idx="9">
                  <c:v>6931273.7342373002</c:v>
                </c:pt>
                <c:pt idx="10">
                  <c:v>7104597.1016949099</c:v>
                </c:pt>
                <c:pt idx="11">
                  <c:v>7199872.8277966101</c:v>
                </c:pt>
                <c:pt idx="12">
                  <c:v>7188678.9901694898</c:v>
                </c:pt>
                <c:pt idx="13">
                  <c:v>7063152.5142372902</c:v>
                </c:pt>
                <c:pt idx="14">
                  <c:v>6991633.8752542399</c:v>
                </c:pt>
                <c:pt idx="15">
                  <c:v>6970854.1545762699</c:v>
                </c:pt>
                <c:pt idx="16">
                  <c:v>7032044.7776271198</c:v>
                </c:pt>
                <c:pt idx="17">
                  <c:v>6883582.8616949096</c:v>
                </c:pt>
                <c:pt idx="18">
                  <c:v>6807885.3077966096</c:v>
                </c:pt>
                <c:pt idx="19">
                  <c:v>6691273.26135593</c:v>
                </c:pt>
                <c:pt idx="20">
                  <c:v>6670387.5216949098</c:v>
                </c:pt>
                <c:pt idx="21">
                  <c:v>6613517.1722033899</c:v>
                </c:pt>
                <c:pt idx="22">
                  <c:v>6586482.3315254198</c:v>
                </c:pt>
                <c:pt idx="23">
                  <c:v>6544693.1823728802</c:v>
                </c:pt>
                <c:pt idx="24">
                  <c:v>6451493.6613559304</c:v>
                </c:pt>
                <c:pt idx="25">
                  <c:v>6379303.5688135596</c:v>
                </c:pt>
                <c:pt idx="26">
                  <c:v>6339440.4311864404</c:v>
                </c:pt>
                <c:pt idx="27">
                  <c:v>6257461.25254237</c:v>
                </c:pt>
                <c:pt idx="28">
                  <c:v>6223287.8003389798</c:v>
                </c:pt>
                <c:pt idx="29">
                  <c:v>6242777.6233898299</c:v>
                </c:pt>
                <c:pt idx="30">
                  <c:v>6229905.1518644104</c:v>
                </c:pt>
                <c:pt idx="31">
                  <c:v>6130326.8220338998</c:v>
                </c:pt>
                <c:pt idx="32">
                  <c:v>5922494.2755932203</c:v>
                </c:pt>
                <c:pt idx="33">
                  <c:v>5857107.0677966103</c:v>
                </c:pt>
                <c:pt idx="34">
                  <c:v>5800298.5627118601</c:v>
                </c:pt>
                <c:pt idx="35">
                  <c:v>5853175.5305084698</c:v>
                </c:pt>
                <c:pt idx="36">
                  <c:v>5788106.3796610199</c:v>
                </c:pt>
                <c:pt idx="37">
                  <c:v>5740389.0023728795</c:v>
                </c:pt>
                <c:pt idx="38">
                  <c:v>5608147.99084746</c:v>
                </c:pt>
                <c:pt idx="39">
                  <c:v>5562171.0918644099</c:v>
                </c:pt>
                <c:pt idx="40">
                  <c:v>5547328.4342372902</c:v>
                </c:pt>
                <c:pt idx="41">
                  <c:v>5508746.3593220301</c:v>
                </c:pt>
                <c:pt idx="42">
                  <c:v>5405554.54915254</c:v>
                </c:pt>
                <c:pt idx="43">
                  <c:v>5317002.1935593197</c:v>
                </c:pt>
                <c:pt idx="44">
                  <c:v>5196582.2986440696</c:v>
                </c:pt>
                <c:pt idx="45">
                  <c:v>5071895.1396610197</c:v>
                </c:pt>
                <c:pt idx="46">
                  <c:v>5066682.53966102</c:v>
                </c:pt>
                <c:pt idx="47">
                  <c:v>5155491.1077966103</c:v>
                </c:pt>
                <c:pt idx="48">
                  <c:v>5263003.1915254202</c:v>
                </c:pt>
                <c:pt idx="49">
                  <c:v>5213050.5806779703</c:v>
                </c:pt>
                <c:pt idx="50">
                  <c:v>5120955.4240677999</c:v>
                </c:pt>
                <c:pt idx="51">
                  <c:v>5202952.2725423696</c:v>
                </c:pt>
                <c:pt idx="52">
                  <c:v>5284675.23864407</c:v>
                </c:pt>
                <c:pt idx="53">
                  <c:v>5481693.8488135599</c:v>
                </c:pt>
                <c:pt idx="54">
                  <c:v>5512766.2457627105</c:v>
                </c:pt>
                <c:pt idx="55">
                  <c:v>5519790.0033898298</c:v>
                </c:pt>
                <c:pt idx="56">
                  <c:v>5488399.54949152</c:v>
                </c:pt>
                <c:pt idx="57">
                  <c:v>5526849.1006779699</c:v>
                </c:pt>
                <c:pt idx="58">
                  <c:v>5705809.1440677997</c:v>
                </c:pt>
                <c:pt idx="59">
                  <c:v>5834816.5766101703</c:v>
                </c:pt>
                <c:pt idx="60">
                  <c:v>5889036.45152542</c:v>
                </c:pt>
                <c:pt idx="61">
                  <c:v>5827598.45084746</c:v>
                </c:pt>
                <c:pt idx="62">
                  <c:v>5803691.1701694904</c:v>
                </c:pt>
                <c:pt idx="63">
                  <c:v>5828755.8247457603</c:v>
                </c:pt>
                <c:pt idx="64">
                  <c:v>5728329.3430508496</c:v>
                </c:pt>
                <c:pt idx="65">
                  <c:v>5633159.6359321997</c:v>
                </c:pt>
                <c:pt idx="66">
                  <c:v>5491058.8589830501</c:v>
                </c:pt>
                <c:pt idx="67">
                  <c:v>5366433.54440678</c:v>
                </c:pt>
                <c:pt idx="68">
                  <c:v>5261200.8688135603</c:v>
                </c:pt>
                <c:pt idx="69">
                  <c:v>5181068.1874576304</c:v>
                </c:pt>
                <c:pt idx="70">
                  <c:v>5189249.3189830501</c:v>
                </c:pt>
                <c:pt idx="71">
                  <c:v>5165907.47288136</c:v>
                </c:pt>
                <c:pt idx="72">
                  <c:v>5142441.9379660999</c:v>
                </c:pt>
                <c:pt idx="73">
                  <c:v>5125841.1322033899</c:v>
                </c:pt>
                <c:pt idx="74">
                  <c:v>5064809.5376271196</c:v>
                </c:pt>
                <c:pt idx="75">
                  <c:v>5076833.8572881296</c:v>
                </c:pt>
                <c:pt idx="76">
                  <c:v>5068599.71627119</c:v>
                </c:pt>
                <c:pt idx="77">
                  <c:v>5046468.2535593202</c:v>
                </c:pt>
                <c:pt idx="78">
                  <c:v>5010916.5545762703</c:v>
                </c:pt>
                <c:pt idx="79">
                  <c:v>5000535.5291525396</c:v>
                </c:pt>
                <c:pt idx="80">
                  <c:v>4892033.9349152502</c:v>
                </c:pt>
                <c:pt idx="81">
                  <c:v>4751594.1220338996</c:v>
                </c:pt>
                <c:pt idx="82">
                  <c:v>4677363.1640678002</c:v>
                </c:pt>
                <c:pt idx="83">
                  <c:v>4819870.3471186403</c:v>
                </c:pt>
                <c:pt idx="84">
                  <c:v>4921657.4057627097</c:v>
                </c:pt>
                <c:pt idx="85">
                  <c:v>4818545.1098305099</c:v>
                </c:pt>
                <c:pt idx="86">
                  <c:v>4612108.4800000004</c:v>
                </c:pt>
                <c:pt idx="87">
                  <c:v>4522548.9440678004</c:v>
                </c:pt>
                <c:pt idx="88">
                  <c:v>4620280.7766101696</c:v>
                </c:pt>
                <c:pt idx="89">
                  <c:v>4672883.8620338999</c:v>
                </c:pt>
                <c:pt idx="90">
                  <c:v>4653332.1945762699</c:v>
                </c:pt>
                <c:pt idx="91">
                  <c:v>4466049.6610169504</c:v>
                </c:pt>
                <c:pt idx="92">
                  <c:v>4326139.9430508502</c:v>
                </c:pt>
                <c:pt idx="93">
                  <c:v>4321483.9427118599</c:v>
                </c:pt>
                <c:pt idx="94">
                  <c:v>4402226.2332203398</c:v>
                </c:pt>
                <c:pt idx="95">
                  <c:v>4467498.5871186396</c:v>
                </c:pt>
                <c:pt idx="96">
                  <c:v>4354049.4403389804</c:v>
                </c:pt>
                <c:pt idx="97">
                  <c:v>4326670.0379660996</c:v>
                </c:pt>
                <c:pt idx="98">
                  <c:v>4205216.4579661004</c:v>
                </c:pt>
                <c:pt idx="99">
                  <c:v>4121125.73457627</c:v>
                </c:pt>
                <c:pt idx="100">
                  <c:v>4127884.4447457599</c:v>
                </c:pt>
                <c:pt idx="101">
                  <c:v>4238868.6501694899</c:v>
                </c:pt>
                <c:pt idx="102">
                  <c:v>4316624.73932203</c:v>
                </c:pt>
                <c:pt idx="103">
                  <c:v>4317693.7640677998</c:v>
                </c:pt>
                <c:pt idx="104">
                  <c:v>4340673.3786440697</c:v>
                </c:pt>
                <c:pt idx="105">
                  <c:v>4385969.9891525405</c:v>
                </c:pt>
                <c:pt idx="106">
                  <c:v>4415381.4220339004</c:v>
                </c:pt>
                <c:pt idx="107">
                  <c:v>4534652.7779660998</c:v>
                </c:pt>
                <c:pt idx="108">
                  <c:v>4589137.7003389802</c:v>
                </c:pt>
                <c:pt idx="109">
                  <c:v>4613486.7267796602</c:v>
                </c:pt>
                <c:pt idx="110">
                  <c:v>4544114.9722033897</c:v>
                </c:pt>
                <c:pt idx="111">
                  <c:v>4406687.8654237296</c:v>
                </c:pt>
                <c:pt idx="112">
                  <c:v>4299113.9372881399</c:v>
                </c:pt>
                <c:pt idx="113">
                  <c:v>4241925.53084746</c:v>
                </c:pt>
                <c:pt idx="114">
                  <c:v>4373309.5555932196</c:v>
                </c:pt>
                <c:pt idx="115">
                  <c:v>4430400.7779660998</c:v>
                </c:pt>
                <c:pt idx="116">
                  <c:v>4419463.1528813597</c:v>
                </c:pt>
                <c:pt idx="117">
                  <c:v>4243259.6030508503</c:v>
                </c:pt>
                <c:pt idx="118">
                  <c:v>4128025.80338983</c:v>
                </c:pt>
                <c:pt idx="119">
                  <c:v>4057355.3162711901</c:v>
                </c:pt>
                <c:pt idx="120">
                  <c:v>4018092.95288136</c:v>
                </c:pt>
                <c:pt idx="121">
                  <c:v>3863844.1674576299</c:v>
                </c:pt>
                <c:pt idx="122">
                  <c:v>3735543.5281356</c:v>
                </c:pt>
                <c:pt idx="123">
                  <c:v>3696095.6315254201</c:v>
                </c:pt>
                <c:pt idx="124">
                  <c:v>3842322.3138982998</c:v>
                </c:pt>
                <c:pt idx="125">
                  <c:v>4022457.4010169501</c:v>
                </c:pt>
                <c:pt idx="126">
                  <c:v>4019930.6152542401</c:v>
                </c:pt>
                <c:pt idx="127">
                  <c:v>3966700.2508474598</c:v>
                </c:pt>
                <c:pt idx="128">
                  <c:v>3803545.8708474599</c:v>
                </c:pt>
                <c:pt idx="129">
                  <c:v>3858640.4023728799</c:v>
                </c:pt>
                <c:pt idx="130">
                  <c:v>3871327.3406779701</c:v>
                </c:pt>
                <c:pt idx="131">
                  <c:v>3909043.5938983099</c:v>
                </c:pt>
                <c:pt idx="132">
                  <c:v>3986481.6261016899</c:v>
                </c:pt>
                <c:pt idx="133">
                  <c:v>4019497.7044067802</c:v>
                </c:pt>
                <c:pt idx="134">
                  <c:v>3921491.98949152</c:v>
                </c:pt>
                <c:pt idx="135">
                  <c:v>3739121.6688135602</c:v>
                </c:pt>
                <c:pt idx="136">
                  <c:v>3608046.8661016999</c:v>
                </c:pt>
                <c:pt idx="137">
                  <c:v>3686854.3101694901</c:v>
                </c:pt>
                <c:pt idx="138">
                  <c:v>3734872.0745762698</c:v>
                </c:pt>
                <c:pt idx="139">
                  <c:v>3775371.3261016998</c:v>
                </c:pt>
                <c:pt idx="140">
                  <c:v>3792299.0237288098</c:v>
                </c:pt>
                <c:pt idx="141">
                  <c:v>3790213.9837288102</c:v>
                </c:pt>
                <c:pt idx="142">
                  <c:v>3793509.4071186399</c:v>
                </c:pt>
                <c:pt idx="143">
                  <c:v>3794808.1396610201</c:v>
                </c:pt>
                <c:pt idx="144">
                  <c:v>3913805.6132203401</c:v>
                </c:pt>
                <c:pt idx="145">
                  <c:v>4009461.24067797</c:v>
                </c:pt>
                <c:pt idx="146">
                  <c:v>4034446.3810169501</c:v>
                </c:pt>
                <c:pt idx="147">
                  <c:v>4006563.3884745799</c:v>
                </c:pt>
                <c:pt idx="148">
                  <c:v>3924416.3464406799</c:v>
                </c:pt>
                <c:pt idx="149">
                  <c:v>3788128.9437288102</c:v>
                </c:pt>
                <c:pt idx="150">
                  <c:v>3475558.4769491502</c:v>
                </c:pt>
                <c:pt idx="151">
                  <c:v>3316856.8942372901</c:v>
                </c:pt>
                <c:pt idx="152">
                  <c:v>3207975.3986440701</c:v>
                </c:pt>
                <c:pt idx="153">
                  <c:v>3322793.95728814</c:v>
                </c:pt>
                <c:pt idx="154">
                  <c:v>3337848.6528813601</c:v>
                </c:pt>
                <c:pt idx="155">
                  <c:v>3356181.1020339001</c:v>
                </c:pt>
                <c:pt idx="156">
                  <c:v>3324304.72779661</c:v>
                </c:pt>
                <c:pt idx="157">
                  <c:v>3295706.1071186401</c:v>
                </c:pt>
                <c:pt idx="158">
                  <c:v>3264395.1674576299</c:v>
                </c:pt>
                <c:pt idx="159">
                  <c:v>3276074.9254237302</c:v>
                </c:pt>
                <c:pt idx="160">
                  <c:v>3310433.9108474599</c:v>
                </c:pt>
                <c:pt idx="161">
                  <c:v>3356552.1684745802</c:v>
                </c:pt>
                <c:pt idx="162">
                  <c:v>3319321.8355932198</c:v>
                </c:pt>
                <c:pt idx="163">
                  <c:v>3235204.6074576299</c:v>
                </c:pt>
                <c:pt idx="164">
                  <c:v>3171460.6938983002</c:v>
                </c:pt>
                <c:pt idx="165">
                  <c:v>3143127.1206779699</c:v>
                </c:pt>
                <c:pt idx="166">
                  <c:v>3234064.9033898301</c:v>
                </c:pt>
                <c:pt idx="167">
                  <c:v>3327706.1701695002</c:v>
                </c:pt>
                <c:pt idx="168">
                  <c:v>3471141.0193220298</c:v>
                </c:pt>
                <c:pt idx="169">
                  <c:v>3552333.8905084701</c:v>
                </c:pt>
                <c:pt idx="170">
                  <c:v>3608338.4183050799</c:v>
                </c:pt>
                <c:pt idx="171">
                  <c:v>3450334.79389831</c:v>
                </c:pt>
                <c:pt idx="172">
                  <c:v>3257556.9430508502</c:v>
                </c:pt>
                <c:pt idx="173">
                  <c:v>2960262.04474576</c:v>
                </c:pt>
                <c:pt idx="174">
                  <c:v>2763675.4619322</c:v>
                </c:pt>
                <c:pt idx="175">
                  <c:v>2639474.22328813</c:v>
                </c:pt>
                <c:pt idx="176">
                  <c:v>2593110.3550169501</c:v>
                </c:pt>
                <c:pt idx="177">
                  <c:v>2610891.5054576299</c:v>
                </c:pt>
                <c:pt idx="178">
                  <c:v>2595315.54986441</c:v>
                </c:pt>
                <c:pt idx="179">
                  <c:v>2670507.7466101702</c:v>
                </c:pt>
                <c:pt idx="180">
                  <c:v>2674267.8865423701</c:v>
                </c:pt>
                <c:pt idx="181">
                  <c:v>2611651.3081695</c:v>
                </c:pt>
                <c:pt idx="182">
                  <c:v>2514397.4445423698</c:v>
                </c:pt>
                <c:pt idx="183">
                  <c:v>2592859.4434237299</c:v>
                </c:pt>
                <c:pt idx="184">
                  <c:v>2809627.6231525401</c:v>
                </c:pt>
                <c:pt idx="185">
                  <c:v>3022822.0796610201</c:v>
                </c:pt>
                <c:pt idx="186">
                  <c:v>3112249.0918644099</c:v>
                </c:pt>
                <c:pt idx="187">
                  <c:v>2966154.9332203399</c:v>
                </c:pt>
                <c:pt idx="188">
                  <c:v>2756078.3183050798</c:v>
                </c:pt>
                <c:pt idx="189">
                  <c:v>2508996.6608474599</c:v>
                </c:pt>
                <c:pt idx="190">
                  <c:v>2266953.5555593199</c:v>
                </c:pt>
                <c:pt idx="191">
                  <c:v>2080119.83569491</c:v>
                </c:pt>
                <c:pt idx="192">
                  <c:v>1880412.7608135601</c:v>
                </c:pt>
                <c:pt idx="193">
                  <c:v>1809331.45013559</c:v>
                </c:pt>
                <c:pt idx="194">
                  <c:v>1688735.74040678</c:v>
                </c:pt>
                <c:pt idx="195">
                  <c:v>1565175.9166101699</c:v>
                </c:pt>
                <c:pt idx="196">
                  <c:v>1342756.9250847499</c:v>
                </c:pt>
                <c:pt idx="197">
                  <c:v>1198554.32179661</c:v>
                </c:pt>
                <c:pt idx="198">
                  <c:v>1080626.7564745799</c:v>
                </c:pt>
                <c:pt idx="199">
                  <c:v>1088490.7145423701</c:v>
                </c:pt>
                <c:pt idx="200">
                  <c:v>979128.59955932188</c:v>
                </c:pt>
                <c:pt idx="201">
                  <c:v>948354.82274576242</c:v>
                </c:pt>
                <c:pt idx="202">
                  <c:v>848445.18359322031</c:v>
                </c:pt>
                <c:pt idx="203">
                  <c:v>823559.87779661</c:v>
                </c:pt>
                <c:pt idx="204">
                  <c:v>803454.26115254243</c:v>
                </c:pt>
                <c:pt idx="205">
                  <c:v>835300.59667796595</c:v>
                </c:pt>
                <c:pt idx="206">
                  <c:v>933201.17610169435</c:v>
                </c:pt>
                <c:pt idx="207">
                  <c:v>985737.99966101663</c:v>
                </c:pt>
                <c:pt idx="208">
                  <c:v>1108460.27349153</c:v>
                </c:pt>
                <c:pt idx="209">
                  <c:v>1205873.1655932199</c:v>
                </c:pt>
                <c:pt idx="210">
                  <c:v>1268361.6376949099</c:v>
                </c:pt>
                <c:pt idx="211">
                  <c:v>1211002.7173898299</c:v>
                </c:pt>
                <c:pt idx="212">
                  <c:v>1160468.7691186401</c:v>
                </c:pt>
                <c:pt idx="213">
                  <c:v>1241452.25281356</c:v>
                </c:pt>
                <c:pt idx="214">
                  <c:v>1367848.9678982999</c:v>
                </c:pt>
                <c:pt idx="215">
                  <c:v>1421586.45644068</c:v>
                </c:pt>
                <c:pt idx="216">
                  <c:v>1427504.0826779699</c:v>
                </c:pt>
                <c:pt idx="217">
                  <c:v>1404447.60433898</c:v>
                </c:pt>
                <c:pt idx="218">
                  <c:v>1419564.1443389801</c:v>
                </c:pt>
                <c:pt idx="219">
                  <c:v>1306925.15928814</c:v>
                </c:pt>
                <c:pt idx="220">
                  <c:v>1220615.1051864401</c:v>
                </c:pt>
                <c:pt idx="221">
                  <c:v>1203825.2322372899</c:v>
                </c:pt>
                <c:pt idx="222">
                  <c:v>1296576.8230508501</c:v>
                </c:pt>
                <c:pt idx="223">
                  <c:v>1385066.45074576</c:v>
                </c:pt>
                <c:pt idx="224">
                  <c:v>1532627.20532203</c:v>
                </c:pt>
                <c:pt idx="225">
                  <c:v>1742851.3633220301</c:v>
                </c:pt>
                <c:pt idx="226">
                  <c:v>1888405.70864407</c:v>
                </c:pt>
                <c:pt idx="227">
                  <c:v>1953235.43328814</c:v>
                </c:pt>
                <c:pt idx="228">
                  <c:v>1964514.9695932199</c:v>
                </c:pt>
                <c:pt idx="229">
                  <c:v>2149209.7564745802</c:v>
                </c:pt>
                <c:pt idx="230">
                  <c:v>2294249.9097288102</c:v>
                </c:pt>
                <c:pt idx="231">
                  <c:v>2286764.9695254201</c:v>
                </c:pt>
                <c:pt idx="232">
                  <c:v>2203811.2997288099</c:v>
                </c:pt>
                <c:pt idx="233">
                  <c:v>2186083.1587796598</c:v>
                </c:pt>
                <c:pt idx="234">
                  <c:v>2226019.6262033898</c:v>
                </c:pt>
                <c:pt idx="235">
                  <c:v>2309286.0520000001</c:v>
                </c:pt>
                <c:pt idx="236">
                  <c:v>2249378.25864407</c:v>
                </c:pt>
                <c:pt idx="237">
                  <c:v>2255833.9312203401</c:v>
                </c:pt>
                <c:pt idx="238">
                  <c:v>2184442.5150169502</c:v>
                </c:pt>
                <c:pt idx="239">
                  <c:v>2188650.5851525399</c:v>
                </c:pt>
                <c:pt idx="240">
                  <c:v>2093211.41311864</c:v>
                </c:pt>
                <c:pt idx="241">
                  <c:v>1798272.78671186</c:v>
                </c:pt>
                <c:pt idx="242">
                  <c:v>1532014.9456949199</c:v>
                </c:pt>
                <c:pt idx="243">
                  <c:v>1233378.90725424</c:v>
                </c:pt>
                <c:pt idx="244">
                  <c:v>1137880.54128814</c:v>
                </c:pt>
                <c:pt idx="245">
                  <c:v>925773.66284745745</c:v>
                </c:pt>
                <c:pt idx="246">
                  <c:v>742147.90071186412</c:v>
                </c:pt>
                <c:pt idx="247">
                  <c:v>591824.46813559334</c:v>
                </c:pt>
                <c:pt idx="248">
                  <c:v>415783.92249152542</c:v>
                </c:pt>
                <c:pt idx="249">
                  <c:v>217680.56142711861</c:v>
                </c:pt>
                <c:pt idx="250">
                  <c:v>-81641.066437288115</c:v>
                </c:pt>
                <c:pt idx="251">
                  <c:v>-268196.92821694911</c:v>
                </c:pt>
                <c:pt idx="252">
                  <c:v>-265360.74372203392</c:v>
                </c:pt>
                <c:pt idx="253">
                  <c:v>-203543.9018779661</c:v>
                </c:pt>
                <c:pt idx="254">
                  <c:v>-233448.32303050841</c:v>
                </c:pt>
                <c:pt idx="255">
                  <c:v>-374968.11595254211</c:v>
                </c:pt>
                <c:pt idx="256">
                  <c:v>-416825.11725423712</c:v>
                </c:pt>
                <c:pt idx="257">
                  <c:v>-385909.09830508468</c:v>
                </c:pt>
                <c:pt idx="258">
                  <c:v>-376786.16481355933</c:v>
                </c:pt>
                <c:pt idx="259">
                  <c:v>-469744.49264406768</c:v>
                </c:pt>
                <c:pt idx="260">
                  <c:v>-651332.03983050841</c:v>
                </c:pt>
                <c:pt idx="261">
                  <c:v>-823080.14189830504</c:v>
                </c:pt>
                <c:pt idx="262">
                  <c:v>-1105245.2478305099</c:v>
                </c:pt>
                <c:pt idx="263">
                  <c:v>-1446512.40284746</c:v>
                </c:pt>
                <c:pt idx="264">
                  <c:v>-1877758.7522711901</c:v>
                </c:pt>
                <c:pt idx="265">
                  <c:v>-2261699.4314576299</c:v>
                </c:pt>
                <c:pt idx="266">
                  <c:v>-2722409.33976271</c:v>
                </c:pt>
                <c:pt idx="267">
                  <c:v>-3225836.9468135601</c:v>
                </c:pt>
                <c:pt idx="268">
                  <c:v>-3731232.0894915299</c:v>
                </c:pt>
                <c:pt idx="269">
                  <c:v>-4077083.6820339002</c:v>
                </c:pt>
                <c:pt idx="270">
                  <c:v>-4311518.1583050797</c:v>
                </c:pt>
                <c:pt idx="271">
                  <c:v>-4524006.7050847504</c:v>
                </c:pt>
                <c:pt idx="272">
                  <c:v>-4942746.3484745799</c:v>
                </c:pt>
                <c:pt idx="273">
                  <c:v>-5386798.0240677996</c:v>
                </c:pt>
                <c:pt idx="274">
                  <c:v>-5806862.9047457604</c:v>
                </c:pt>
                <c:pt idx="275">
                  <c:v>-6032020.7199999997</c:v>
                </c:pt>
                <c:pt idx="276">
                  <c:v>-6257284.5542372903</c:v>
                </c:pt>
                <c:pt idx="277">
                  <c:v>-6559774.3827118604</c:v>
                </c:pt>
                <c:pt idx="278">
                  <c:v>-6798158.0661017001</c:v>
                </c:pt>
                <c:pt idx="279">
                  <c:v>-7114916.2827118598</c:v>
                </c:pt>
                <c:pt idx="280">
                  <c:v>-7413774.9610169502</c:v>
                </c:pt>
                <c:pt idx="281">
                  <c:v>-7820861.3511864403</c:v>
                </c:pt>
                <c:pt idx="282">
                  <c:v>-8279093.0657627098</c:v>
                </c:pt>
                <c:pt idx="283">
                  <c:v>-8792516.4959322009</c:v>
                </c:pt>
                <c:pt idx="284">
                  <c:v>-9334706.4101695009</c:v>
                </c:pt>
                <c:pt idx="285">
                  <c:v>-9793079.4833898302</c:v>
                </c:pt>
                <c:pt idx="286">
                  <c:v>-10422160.789152499</c:v>
                </c:pt>
                <c:pt idx="287">
                  <c:v>-10990378.363728801</c:v>
                </c:pt>
                <c:pt idx="288">
                  <c:v>-11665312.879660999</c:v>
                </c:pt>
                <c:pt idx="289">
                  <c:v>-12209888.221016999</c:v>
                </c:pt>
                <c:pt idx="290">
                  <c:v>-13191102.744067799</c:v>
                </c:pt>
                <c:pt idx="291">
                  <c:v>-14391060.9338983</c:v>
                </c:pt>
                <c:pt idx="292">
                  <c:v>-15702886.820677999</c:v>
                </c:pt>
                <c:pt idx="293">
                  <c:v>-16766089.3572881</c:v>
                </c:pt>
                <c:pt idx="294">
                  <c:v>-17598674.101016998</c:v>
                </c:pt>
                <c:pt idx="295">
                  <c:v>-18299998.508813601</c:v>
                </c:pt>
                <c:pt idx="296">
                  <c:v>-19002126.893898301</c:v>
                </c:pt>
                <c:pt idx="297">
                  <c:v>-19633973.528135601</c:v>
                </c:pt>
                <c:pt idx="298">
                  <c:v>-20391867.898305099</c:v>
                </c:pt>
                <c:pt idx="299">
                  <c:v>-21032567.117627099</c:v>
                </c:pt>
                <c:pt idx="300">
                  <c:v>-21586958.0498305</c:v>
                </c:pt>
                <c:pt idx="301">
                  <c:v>-22081801.6532203</c:v>
                </c:pt>
                <c:pt idx="302">
                  <c:v>-22704124.248813599</c:v>
                </c:pt>
                <c:pt idx="303">
                  <c:v>-23499814.386440702</c:v>
                </c:pt>
                <c:pt idx="304">
                  <c:v>-24402839.909491502</c:v>
                </c:pt>
                <c:pt idx="305">
                  <c:v>-25341178.588813599</c:v>
                </c:pt>
                <c:pt idx="306">
                  <c:v>-26323020.3908475</c:v>
                </c:pt>
                <c:pt idx="307">
                  <c:v>-27314554.094915301</c:v>
                </c:pt>
                <c:pt idx="308">
                  <c:v>-28360961.457627099</c:v>
                </c:pt>
                <c:pt idx="309">
                  <c:v>-29491830.6101695</c:v>
                </c:pt>
                <c:pt idx="310">
                  <c:v>-30695322.766101699</c:v>
                </c:pt>
                <c:pt idx="311">
                  <c:v>-31880703.3457627</c:v>
                </c:pt>
                <c:pt idx="312">
                  <c:v>-33105310.949152499</c:v>
                </c:pt>
                <c:pt idx="313">
                  <c:v>-34455992.793220297</c:v>
                </c:pt>
                <c:pt idx="314">
                  <c:v>-36002279.661017001</c:v>
                </c:pt>
                <c:pt idx="315">
                  <c:v>-37623486.6101695</c:v>
                </c:pt>
                <c:pt idx="316">
                  <c:v>-39224461.6033898</c:v>
                </c:pt>
                <c:pt idx="317">
                  <c:v>-40770306.725423701</c:v>
                </c:pt>
                <c:pt idx="318">
                  <c:v>-42428090.223728798</c:v>
                </c:pt>
                <c:pt idx="319">
                  <c:v>-44208325.6474576</c:v>
                </c:pt>
                <c:pt idx="320">
                  <c:v>-45902862.393220298</c:v>
                </c:pt>
                <c:pt idx="321">
                  <c:v>-47566388.586440697</c:v>
                </c:pt>
                <c:pt idx="322">
                  <c:v>-49160383.996610202</c:v>
                </c:pt>
                <c:pt idx="323">
                  <c:v>-50881072.091525398</c:v>
                </c:pt>
                <c:pt idx="324">
                  <c:v>-52479219.9118644</c:v>
                </c:pt>
                <c:pt idx="325">
                  <c:v>-54058814.410169497</c:v>
                </c:pt>
                <c:pt idx="326">
                  <c:v>-55510479.335593201</c:v>
                </c:pt>
                <c:pt idx="327">
                  <c:v>-56915584.2576271</c:v>
                </c:pt>
                <c:pt idx="328">
                  <c:v>-58168110.193220302</c:v>
                </c:pt>
                <c:pt idx="329">
                  <c:v>-59410652.674576297</c:v>
                </c:pt>
                <c:pt idx="330">
                  <c:v>-60605221.5661017</c:v>
                </c:pt>
                <c:pt idx="331">
                  <c:v>-62018012.864406802</c:v>
                </c:pt>
                <c:pt idx="332">
                  <c:v>-63592571.461016998</c:v>
                </c:pt>
                <c:pt idx="333">
                  <c:v>-65480151.105084702</c:v>
                </c:pt>
                <c:pt idx="334">
                  <c:v>-67468360.4338983</c:v>
                </c:pt>
                <c:pt idx="335">
                  <c:v>-69435100.9186441</c:v>
                </c:pt>
                <c:pt idx="336">
                  <c:v>-71449373.247457594</c:v>
                </c:pt>
                <c:pt idx="337">
                  <c:v>-73472833.888135597</c:v>
                </c:pt>
                <c:pt idx="338">
                  <c:v>-75590474.725423694</c:v>
                </c:pt>
                <c:pt idx="339">
                  <c:v>-77578065.6101695</c:v>
                </c:pt>
                <c:pt idx="340">
                  <c:v>-79402210.562711999</c:v>
                </c:pt>
                <c:pt idx="341">
                  <c:v>-81145692.738983005</c:v>
                </c:pt>
                <c:pt idx="342">
                  <c:v>-82984415.301695004</c:v>
                </c:pt>
                <c:pt idx="343">
                  <c:v>-84781172.016949102</c:v>
                </c:pt>
                <c:pt idx="344">
                  <c:v>-86698083.579660997</c:v>
                </c:pt>
                <c:pt idx="345">
                  <c:v>-88509152.857627094</c:v>
                </c:pt>
                <c:pt idx="346">
                  <c:v>-90298753.291525394</c:v>
                </c:pt>
                <c:pt idx="347">
                  <c:v>-91947348.4779661</c:v>
                </c:pt>
                <c:pt idx="348">
                  <c:v>-93766015.783050805</c:v>
                </c:pt>
                <c:pt idx="349">
                  <c:v>-95670823.511864394</c:v>
                </c:pt>
                <c:pt idx="350">
                  <c:v>-97586763.233898297</c:v>
                </c:pt>
                <c:pt idx="351">
                  <c:v>-99350565.715254202</c:v>
                </c:pt>
                <c:pt idx="352">
                  <c:v>-101062595.59322</c:v>
                </c:pt>
                <c:pt idx="353">
                  <c:v>-102631058.098305</c:v>
                </c:pt>
                <c:pt idx="354">
                  <c:v>-104130431.566102</c:v>
                </c:pt>
                <c:pt idx="355">
                  <c:v>-105510887.07457601</c:v>
                </c:pt>
                <c:pt idx="356">
                  <c:v>-107066538.95254201</c:v>
                </c:pt>
                <c:pt idx="357">
                  <c:v>-108581196.82372899</c:v>
                </c:pt>
                <c:pt idx="358">
                  <c:v>-110331393.535593</c:v>
                </c:pt>
                <c:pt idx="359">
                  <c:v>-112104826.07457601</c:v>
                </c:pt>
                <c:pt idx="360">
                  <c:v>-114064410.27796599</c:v>
                </c:pt>
                <c:pt idx="361">
                  <c:v>-115830068.091525</c:v>
                </c:pt>
                <c:pt idx="362">
                  <c:v>-117426625.627119</c:v>
                </c:pt>
                <c:pt idx="363">
                  <c:v>-119087766.39322001</c:v>
                </c:pt>
                <c:pt idx="364">
                  <c:v>-120749348.905085</c:v>
                </c:pt>
                <c:pt idx="365">
                  <c:v>-122327529.81694899</c:v>
                </c:pt>
                <c:pt idx="366">
                  <c:v>-123627234.2</c:v>
                </c:pt>
                <c:pt idx="367">
                  <c:v>-124924994.901695</c:v>
                </c:pt>
                <c:pt idx="368">
                  <c:v>-126246963.27118599</c:v>
                </c:pt>
                <c:pt idx="369">
                  <c:v>-127665408.915254</c:v>
                </c:pt>
                <c:pt idx="370">
                  <c:v>-128912987.298305</c:v>
                </c:pt>
                <c:pt idx="371">
                  <c:v>-130098367.877966</c:v>
                </c:pt>
                <c:pt idx="372">
                  <c:v>-131108021.99322</c:v>
                </c:pt>
                <c:pt idx="373">
                  <c:v>-132251878.471186</c:v>
                </c:pt>
                <c:pt idx="374">
                  <c:v>-133457314.308475</c:v>
                </c:pt>
                <c:pt idx="375">
                  <c:v>-134558144.74915299</c:v>
                </c:pt>
                <c:pt idx="376">
                  <c:v>-135627169.49491501</c:v>
                </c:pt>
                <c:pt idx="377">
                  <c:v>-136684973.898305</c:v>
                </c:pt>
                <c:pt idx="378">
                  <c:v>-137862756.450847</c:v>
                </c:pt>
                <c:pt idx="379">
                  <c:v>-138909075.464407</c:v>
                </c:pt>
                <c:pt idx="380">
                  <c:v>-140007608.82711899</c:v>
                </c:pt>
                <c:pt idx="381">
                  <c:v>-140880056.70847499</c:v>
                </c:pt>
                <c:pt idx="382">
                  <c:v>-141666894.26101699</c:v>
                </c:pt>
                <c:pt idx="383">
                  <c:v>-142243019.084746</c:v>
                </c:pt>
                <c:pt idx="384">
                  <c:v>-143006532.46101701</c:v>
                </c:pt>
                <c:pt idx="385">
                  <c:v>-144005319.63050801</c:v>
                </c:pt>
                <c:pt idx="386">
                  <c:v>-144996155.37627101</c:v>
                </c:pt>
                <c:pt idx="387">
                  <c:v>-145999006.60677999</c:v>
                </c:pt>
                <c:pt idx="388">
                  <c:v>-146954679.38983101</c:v>
                </c:pt>
                <c:pt idx="389">
                  <c:v>-147890650.31186399</c:v>
                </c:pt>
                <c:pt idx="390">
                  <c:v>-148685615.98644099</c:v>
                </c:pt>
                <c:pt idx="391">
                  <c:v>-149088223.07457599</c:v>
                </c:pt>
                <c:pt idx="392">
                  <c:v>-149429339.152542</c:v>
                </c:pt>
                <c:pt idx="393">
                  <c:v>-149740239.82033899</c:v>
                </c:pt>
                <c:pt idx="394">
                  <c:v>-150283852.15593201</c:v>
                </c:pt>
                <c:pt idx="395">
                  <c:v>-151069364.47118601</c:v>
                </c:pt>
                <c:pt idx="396">
                  <c:v>-151736930.667797</c:v>
                </c:pt>
                <c:pt idx="397">
                  <c:v>-152219758.786441</c:v>
                </c:pt>
                <c:pt idx="398">
                  <c:v>-152471288.82372999</c:v>
                </c:pt>
                <c:pt idx="399">
                  <c:v>-152684033.583051</c:v>
                </c:pt>
                <c:pt idx="400">
                  <c:v>-153073830.04406801</c:v>
                </c:pt>
                <c:pt idx="401">
                  <c:v>-153441185.82033899</c:v>
                </c:pt>
                <c:pt idx="402">
                  <c:v>-153877188.888136</c:v>
                </c:pt>
                <c:pt idx="403">
                  <c:v>-154110077.254237</c:v>
                </c:pt>
                <c:pt idx="404">
                  <c:v>-154292694.95254201</c:v>
                </c:pt>
                <c:pt idx="405">
                  <c:v>-154523727.98644099</c:v>
                </c:pt>
                <c:pt idx="406">
                  <c:v>-154780470.62372899</c:v>
                </c:pt>
                <c:pt idx="407">
                  <c:v>-155002315.345763</c:v>
                </c:pt>
                <c:pt idx="408">
                  <c:v>-155093756.71864399</c:v>
                </c:pt>
                <c:pt idx="409">
                  <c:v>-155332741.17627099</c:v>
                </c:pt>
                <c:pt idx="410">
                  <c:v>-155561300.433898</c:v>
                </c:pt>
                <c:pt idx="411">
                  <c:v>-155887308.80678001</c:v>
                </c:pt>
                <c:pt idx="412">
                  <c:v>-156198032.77627099</c:v>
                </c:pt>
                <c:pt idx="413">
                  <c:v>-156530667.33559299</c:v>
                </c:pt>
                <c:pt idx="414">
                  <c:v>-156812942.87796599</c:v>
                </c:pt>
                <c:pt idx="415">
                  <c:v>-157112711.552542</c:v>
                </c:pt>
                <c:pt idx="416">
                  <c:v>-157472380.95254201</c:v>
                </c:pt>
                <c:pt idx="417">
                  <c:v>-157737781.80678001</c:v>
                </c:pt>
                <c:pt idx="418">
                  <c:v>-157786373.84067801</c:v>
                </c:pt>
                <c:pt idx="419">
                  <c:v>-157874281.24745801</c:v>
                </c:pt>
                <c:pt idx="420">
                  <c:v>-158142862.671186</c:v>
                </c:pt>
                <c:pt idx="421">
                  <c:v>-158593973.44406801</c:v>
                </c:pt>
                <c:pt idx="422">
                  <c:v>-159000026.14915299</c:v>
                </c:pt>
                <c:pt idx="423">
                  <c:v>-159440711.72203401</c:v>
                </c:pt>
                <c:pt idx="424">
                  <c:v>-160020547.21016899</c:v>
                </c:pt>
                <c:pt idx="425">
                  <c:v>-160707550.220339</c:v>
                </c:pt>
                <c:pt idx="426">
                  <c:v>-161302228.36610201</c:v>
                </c:pt>
                <c:pt idx="427">
                  <c:v>-162030755.47796601</c:v>
                </c:pt>
                <c:pt idx="428">
                  <c:v>-162729508.92542401</c:v>
                </c:pt>
                <c:pt idx="429">
                  <c:v>-163492403.857627</c:v>
                </c:pt>
                <c:pt idx="430">
                  <c:v>-164302918.983051</c:v>
                </c:pt>
                <c:pt idx="431">
                  <c:v>-165367172.874576</c:v>
                </c:pt>
                <c:pt idx="432">
                  <c:v>-166655126.82033899</c:v>
                </c:pt>
                <c:pt idx="433">
                  <c:v>-167868514.08135599</c:v>
                </c:pt>
                <c:pt idx="434">
                  <c:v>-168838587.77627099</c:v>
                </c:pt>
                <c:pt idx="435">
                  <c:v>-169870594.227119</c:v>
                </c:pt>
                <c:pt idx="436">
                  <c:v>-170758238.16271201</c:v>
                </c:pt>
                <c:pt idx="437">
                  <c:v>-171903596.576271</c:v>
                </c:pt>
                <c:pt idx="438">
                  <c:v>-172991528.04067799</c:v>
                </c:pt>
                <c:pt idx="439">
                  <c:v>-174325246.847458</c:v>
                </c:pt>
                <c:pt idx="440">
                  <c:v>-175763571.05084699</c:v>
                </c:pt>
                <c:pt idx="441">
                  <c:v>-177262502.772881</c:v>
                </c:pt>
                <c:pt idx="442">
                  <c:v>-178682538.701695</c:v>
                </c:pt>
                <c:pt idx="443">
                  <c:v>-180073861.15593201</c:v>
                </c:pt>
                <c:pt idx="444">
                  <c:v>-181553091.016949</c:v>
                </c:pt>
                <c:pt idx="445">
                  <c:v>-183053878.07118601</c:v>
                </c:pt>
                <c:pt idx="446">
                  <c:v>-184551926.30169499</c:v>
                </c:pt>
                <c:pt idx="447">
                  <c:v>-185990780.59999999</c:v>
                </c:pt>
                <c:pt idx="448">
                  <c:v>-187452252.28135601</c:v>
                </c:pt>
                <c:pt idx="449">
                  <c:v>-188731282.96271199</c:v>
                </c:pt>
                <c:pt idx="450">
                  <c:v>-189912511.13220301</c:v>
                </c:pt>
                <c:pt idx="451">
                  <c:v>-191060873.416949</c:v>
                </c:pt>
                <c:pt idx="452">
                  <c:v>-192313222.654237</c:v>
                </c:pt>
                <c:pt idx="453">
                  <c:v>-193272164.355932</c:v>
                </c:pt>
                <c:pt idx="454">
                  <c:v>-194035412.684746</c:v>
                </c:pt>
                <c:pt idx="455">
                  <c:v>-194447384.78305101</c:v>
                </c:pt>
                <c:pt idx="456">
                  <c:v>-194992587.40338999</c:v>
                </c:pt>
                <c:pt idx="457">
                  <c:v>-195513494.00678</c:v>
                </c:pt>
                <c:pt idx="458">
                  <c:v>-195998884.25084701</c:v>
                </c:pt>
                <c:pt idx="459">
                  <c:v>-196046681.142373</c:v>
                </c:pt>
                <c:pt idx="460">
                  <c:v>-195886680.82711899</c:v>
                </c:pt>
                <c:pt idx="461">
                  <c:v>-195494322.24067801</c:v>
                </c:pt>
                <c:pt idx="462">
                  <c:v>-195186072.04745799</c:v>
                </c:pt>
                <c:pt idx="463">
                  <c:v>-194608533.637288</c:v>
                </c:pt>
                <c:pt idx="464">
                  <c:v>-193683783.05762699</c:v>
                </c:pt>
                <c:pt idx="465">
                  <c:v>-192430903.72542399</c:v>
                </c:pt>
                <c:pt idx="466">
                  <c:v>-191049653.07457599</c:v>
                </c:pt>
                <c:pt idx="467">
                  <c:v>-189740495.332203</c:v>
                </c:pt>
                <c:pt idx="468">
                  <c:v>-188246069.416949</c:v>
                </c:pt>
                <c:pt idx="469">
                  <c:v>-186448605.90847501</c:v>
                </c:pt>
                <c:pt idx="470">
                  <c:v>-184509165.31186399</c:v>
                </c:pt>
                <c:pt idx="471">
                  <c:v>-182358658.58983001</c:v>
                </c:pt>
                <c:pt idx="472">
                  <c:v>-180024473.97966099</c:v>
                </c:pt>
                <c:pt idx="473">
                  <c:v>-176998427.15593201</c:v>
                </c:pt>
                <c:pt idx="474">
                  <c:v>-173341479.033898</c:v>
                </c:pt>
                <c:pt idx="475">
                  <c:v>-168476886.345763</c:v>
                </c:pt>
                <c:pt idx="476">
                  <c:v>-163071861.891525</c:v>
                </c:pt>
                <c:pt idx="477">
                  <c:v>-158048505.77627099</c:v>
                </c:pt>
                <c:pt idx="478">
                  <c:v>-153890617.95932201</c:v>
                </c:pt>
                <c:pt idx="479">
                  <c:v>-150294277.355932</c:v>
                </c:pt>
                <c:pt idx="480">
                  <c:v>-146546241.25762701</c:v>
                </c:pt>
                <c:pt idx="481">
                  <c:v>-142707823.976271</c:v>
                </c:pt>
                <c:pt idx="482">
                  <c:v>-138772487.67457601</c:v>
                </c:pt>
                <c:pt idx="483">
                  <c:v>-134538177.84067801</c:v>
                </c:pt>
                <c:pt idx="484">
                  <c:v>-129616246.552542</c:v>
                </c:pt>
                <c:pt idx="485">
                  <c:v>-123734136.674576</c:v>
                </c:pt>
                <c:pt idx="486">
                  <c:v>-117268480.644068</c:v>
                </c:pt>
                <c:pt idx="487">
                  <c:v>-110807948.864407</c:v>
                </c:pt>
                <c:pt idx="488">
                  <c:v>-104467748.63050801</c:v>
                </c:pt>
                <c:pt idx="489">
                  <c:v>-97562732.2644068</c:v>
                </c:pt>
                <c:pt idx="490">
                  <c:v>-90174622.732203394</c:v>
                </c:pt>
                <c:pt idx="491">
                  <c:v>-82267285.230508506</c:v>
                </c:pt>
                <c:pt idx="492">
                  <c:v>-72779823.135593206</c:v>
                </c:pt>
                <c:pt idx="493">
                  <c:v>-61153251.359321997</c:v>
                </c:pt>
                <c:pt idx="494">
                  <c:v>-47909183.298305102</c:v>
                </c:pt>
                <c:pt idx="495">
                  <c:v>-36524511.501694903</c:v>
                </c:pt>
                <c:pt idx="496">
                  <c:v>-27286238.1915254</c:v>
                </c:pt>
                <c:pt idx="497">
                  <c:v>-20111164.970847499</c:v>
                </c:pt>
                <c:pt idx="498">
                  <c:v>-12736661.208135599</c:v>
                </c:pt>
                <c:pt idx="499">
                  <c:v>-5337113.11115254</c:v>
                </c:pt>
                <c:pt idx="500">
                  <c:v>2006653.9813898299</c:v>
                </c:pt>
                <c:pt idx="501">
                  <c:v>9738706.7644406799</c:v>
                </c:pt>
                <c:pt idx="502">
                  <c:v>18445871.794576298</c:v>
                </c:pt>
                <c:pt idx="503">
                  <c:v>28342849.8813559</c:v>
                </c:pt>
                <c:pt idx="504">
                  <c:v>38944571.488135599</c:v>
                </c:pt>
                <c:pt idx="505">
                  <c:v>49991661.172881402</c:v>
                </c:pt>
                <c:pt idx="506">
                  <c:v>61327387.538983099</c:v>
                </c:pt>
                <c:pt idx="507">
                  <c:v>72435879.884745702</c:v>
                </c:pt>
                <c:pt idx="508">
                  <c:v>83114288.555932194</c:v>
                </c:pt>
                <c:pt idx="509">
                  <c:v>94978607.901694894</c:v>
                </c:pt>
                <c:pt idx="510">
                  <c:v>108878049.976271</c:v>
                </c:pt>
                <c:pt idx="511">
                  <c:v>124427854.220339</c:v>
                </c:pt>
                <c:pt idx="512">
                  <c:v>138545076.95593199</c:v>
                </c:pt>
                <c:pt idx="513">
                  <c:v>149077532.82711899</c:v>
                </c:pt>
                <c:pt idx="514">
                  <c:v>156906858.02711901</c:v>
                </c:pt>
                <c:pt idx="515">
                  <c:v>163130614.077966</c:v>
                </c:pt>
                <c:pt idx="516">
                  <c:v>170453433.58644101</c:v>
                </c:pt>
                <c:pt idx="517">
                  <c:v>177867782.81694999</c:v>
                </c:pt>
                <c:pt idx="518">
                  <c:v>187526818.966102</c:v>
                </c:pt>
                <c:pt idx="519">
                  <c:v>196938654.186441</c:v>
                </c:pt>
                <c:pt idx="520">
                  <c:v>206211604.53898299</c:v>
                </c:pt>
                <c:pt idx="521">
                  <c:v>213450138.95593199</c:v>
                </c:pt>
                <c:pt idx="522">
                  <c:v>219786451.82712001</c:v>
                </c:pt>
                <c:pt idx="523">
                  <c:v>225906044.22712001</c:v>
                </c:pt>
                <c:pt idx="524">
                  <c:v>231203017.667797</c:v>
                </c:pt>
                <c:pt idx="525">
                  <c:v>236392205.142373</c:v>
                </c:pt>
                <c:pt idx="526">
                  <c:v>241292314.18983099</c:v>
                </c:pt>
                <c:pt idx="527">
                  <c:v>246700872.61017001</c:v>
                </c:pt>
                <c:pt idx="528">
                  <c:v>252028503.20677999</c:v>
                </c:pt>
                <c:pt idx="529">
                  <c:v>256566380.72881401</c:v>
                </c:pt>
                <c:pt idx="530">
                  <c:v>259797309.237288</c:v>
                </c:pt>
                <c:pt idx="531">
                  <c:v>262059135.891525</c:v>
                </c:pt>
                <c:pt idx="532">
                  <c:v>263268900.83728799</c:v>
                </c:pt>
                <c:pt idx="533">
                  <c:v>264555529.54576299</c:v>
                </c:pt>
                <c:pt idx="534">
                  <c:v>265468264.64067799</c:v>
                </c:pt>
                <c:pt idx="535">
                  <c:v>266521121.49152499</c:v>
                </c:pt>
                <c:pt idx="536">
                  <c:v>267681145.864407</c:v>
                </c:pt>
                <c:pt idx="537">
                  <c:v>268870325.457627</c:v>
                </c:pt>
                <c:pt idx="538">
                  <c:v>269858068.983051</c:v>
                </c:pt>
                <c:pt idx="539">
                  <c:v>269951719.084746</c:v>
                </c:pt>
                <c:pt idx="540">
                  <c:v>269219304.61017001</c:v>
                </c:pt>
                <c:pt idx="541">
                  <c:v>268497492.033898</c:v>
                </c:pt>
                <c:pt idx="542">
                  <c:v>267598097.661017</c:v>
                </c:pt>
                <c:pt idx="543">
                  <c:v>266097222.25762701</c:v>
                </c:pt>
                <c:pt idx="544">
                  <c:v>263773374.49830499</c:v>
                </c:pt>
                <c:pt idx="545">
                  <c:v>260331644.91186401</c:v>
                </c:pt>
                <c:pt idx="546">
                  <c:v>257218132.42711899</c:v>
                </c:pt>
                <c:pt idx="547">
                  <c:v>253893200.42034</c:v>
                </c:pt>
                <c:pt idx="548">
                  <c:v>251000472.46779701</c:v>
                </c:pt>
                <c:pt idx="549">
                  <c:v>248419528.67457601</c:v>
                </c:pt>
                <c:pt idx="550">
                  <c:v>246041257.83728799</c:v>
                </c:pt>
                <c:pt idx="551">
                  <c:v>244334352.21017</c:v>
                </c:pt>
                <c:pt idx="552">
                  <c:v>242371499.08813599</c:v>
                </c:pt>
                <c:pt idx="553">
                  <c:v>239617125.90847501</c:v>
                </c:pt>
                <c:pt idx="554">
                  <c:v>235310723.16610199</c:v>
                </c:pt>
                <c:pt idx="555">
                  <c:v>230295760.220339</c:v>
                </c:pt>
                <c:pt idx="556">
                  <c:v>225650185.08135599</c:v>
                </c:pt>
                <c:pt idx="557">
                  <c:v>221653004.372881</c:v>
                </c:pt>
                <c:pt idx="558">
                  <c:v>216054760.322034</c:v>
                </c:pt>
                <c:pt idx="559">
                  <c:v>208871709.17288101</c:v>
                </c:pt>
                <c:pt idx="560">
                  <c:v>202200906.41016901</c:v>
                </c:pt>
                <c:pt idx="561">
                  <c:v>197573707.89491501</c:v>
                </c:pt>
                <c:pt idx="562">
                  <c:v>194241001.16271201</c:v>
                </c:pt>
                <c:pt idx="563">
                  <c:v>189303078.677966</c:v>
                </c:pt>
                <c:pt idx="564">
                  <c:v>183004402.54576299</c:v>
                </c:pt>
                <c:pt idx="565">
                  <c:v>177672354.49152499</c:v>
                </c:pt>
                <c:pt idx="566">
                  <c:v>171985231.19321999</c:v>
                </c:pt>
                <c:pt idx="567">
                  <c:v>168742022.152542</c:v>
                </c:pt>
                <c:pt idx="568">
                  <c:v>163613795.59322</c:v>
                </c:pt>
                <c:pt idx="569">
                  <c:v>161234641.26440701</c:v>
                </c:pt>
                <c:pt idx="570">
                  <c:v>158602896.70847499</c:v>
                </c:pt>
                <c:pt idx="571">
                  <c:v>157290116.65084699</c:v>
                </c:pt>
                <c:pt idx="572">
                  <c:v>153603924.95932201</c:v>
                </c:pt>
                <c:pt idx="573">
                  <c:v>152952438.30847499</c:v>
                </c:pt>
                <c:pt idx="574">
                  <c:v>151983778.19999999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'MREHis#6LPS_Titration'!$G$1</c:f>
              <c:strCache>
                <c:ptCount val="1"/>
                <c:pt idx="0">
                  <c:v>2μg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'MREHis#6LPS_Titration'!$G$3:$G$577</c:f>
              <c:numCache>
                <c:formatCode>General</c:formatCode>
                <c:ptCount val="575"/>
                <c:pt idx="0">
                  <c:v>7673088.5586440703</c:v>
                </c:pt>
                <c:pt idx="1">
                  <c:v>7648297.7864406798</c:v>
                </c:pt>
                <c:pt idx="2">
                  <c:v>7569605.1962711997</c:v>
                </c:pt>
                <c:pt idx="3">
                  <c:v>7503882.26169491</c:v>
                </c:pt>
                <c:pt idx="4">
                  <c:v>7521340.0542372903</c:v>
                </c:pt>
                <c:pt idx="5">
                  <c:v>7496938.01830508</c:v>
                </c:pt>
                <c:pt idx="6">
                  <c:v>7450978.7891525403</c:v>
                </c:pt>
                <c:pt idx="7">
                  <c:v>7288416.3484745696</c:v>
                </c:pt>
                <c:pt idx="8">
                  <c:v>7248738.7440678002</c:v>
                </c:pt>
                <c:pt idx="9">
                  <c:v>7329445.6949152499</c:v>
                </c:pt>
                <c:pt idx="10">
                  <c:v>7521172.1908474602</c:v>
                </c:pt>
                <c:pt idx="11">
                  <c:v>7697322.7311864402</c:v>
                </c:pt>
                <c:pt idx="12">
                  <c:v>7723147.1884745797</c:v>
                </c:pt>
                <c:pt idx="13">
                  <c:v>7563544.4444067804</c:v>
                </c:pt>
                <c:pt idx="14">
                  <c:v>7431709.8389830496</c:v>
                </c:pt>
                <c:pt idx="15">
                  <c:v>7333933.8318644101</c:v>
                </c:pt>
                <c:pt idx="16">
                  <c:v>7315521.8684745701</c:v>
                </c:pt>
                <c:pt idx="17">
                  <c:v>7143161.5067796595</c:v>
                </c:pt>
                <c:pt idx="18">
                  <c:v>6978107.6200000001</c:v>
                </c:pt>
                <c:pt idx="19">
                  <c:v>6743169.55355932</c:v>
                </c:pt>
                <c:pt idx="20">
                  <c:v>6521519.1996610202</c:v>
                </c:pt>
                <c:pt idx="21">
                  <c:v>6332399.0037288098</c:v>
                </c:pt>
                <c:pt idx="22">
                  <c:v>6219064.7108474597</c:v>
                </c:pt>
                <c:pt idx="23">
                  <c:v>6225240.3166101696</c:v>
                </c:pt>
                <c:pt idx="24">
                  <c:v>6220787.5193220302</c:v>
                </c:pt>
                <c:pt idx="25">
                  <c:v>6232281.7440678002</c:v>
                </c:pt>
                <c:pt idx="26">
                  <c:v>6191623.4640678</c:v>
                </c:pt>
                <c:pt idx="27">
                  <c:v>6093211.3430508496</c:v>
                </c:pt>
                <c:pt idx="28">
                  <c:v>6013582.25186441</c:v>
                </c:pt>
                <c:pt idx="29">
                  <c:v>6010207.3142372901</c:v>
                </c:pt>
                <c:pt idx="30">
                  <c:v>6056661.2986440696</c:v>
                </c:pt>
                <c:pt idx="31">
                  <c:v>6018026.2142372904</c:v>
                </c:pt>
                <c:pt idx="32">
                  <c:v>5876199.3196610203</c:v>
                </c:pt>
                <c:pt idx="33">
                  <c:v>5728055.46067796</c:v>
                </c:pt>
                <c:pt idx="34">
                  <c:v>5718893.6535593197</c:v>
                </c:pt>
                <c:pt idx="35">
                  <c:v>5687335.3362711901</c:v>
                </c:pt>
                <c:pt idx="36">
                  <c:v>5560271.5850847401</c:v>
                </c:pt>
                <c:pt idx="37">
                  <c:v>5423993.01728814</c:v>
                </c:pt>
                <c:pt idx="38">
                  <c:v>5291645.98677966</c:v>
                </c:pt>
                <c:pt idx="39">
                  <c:v>5204286.3447457599</c:v>
                </c:pt>
                <c:pt idx="40">
                  <c:v>5018488.0769491503</c:v>
                </c:pt>
                <c:pt idx="41">
                  <c:v>4888650.1623728797</c:v>
                </c:pt>
                <c:pt idx="42">
                  <c:v>4828148.6627118597</c:v>
                </c:pt>
                <c:pt idx="43">
                  <c:v>4757716.7183050802</c:v>
                </c:pt>
                <c:pt idx="44">
                  <c:v>4658164.8932203399</c:v>
                </c:pt>
                <c:pt idx="45">
                  <c:v>4565822.3589830501</c:v>
                </c:pt>
                <c:pt idx="46">
                  <c:v>4640318.3644067803</c:v>
                </c:pt>
                <c:pt idx="47">
                  <c:v>4680826.45084746</c:v>
                </c:pt>
                <c:pt idx="48">
                  <c:v>4742617.8481355896</c:v>
                </c:pt>
                <c:pt idx="49">
                  <c:v>4693884.45559322</c:v>
                </c:pt>
                <c:pt idx="50">
                  <c:v>4764493.0983050801</c:v>
                </c:pt>
                <c:pt idx="51">
                  <c:v>4790644.4474576302</c:v>
                </c:pt>
                <c:pt idx="52">
                  <c:v>4815417.5498305103</c:v>
                </c:pt>
                <c:pt idx="53">
                  <c:v>4924625.9372881297</c:v>
                </c:pt>
                <c:pt idx="54">
                  <c:v>4954452.6111864401</c:v>
                </c:pt>
                <c:pt idx="55">
                  <c:v>4897202.3603389803</c:v>
                </c:pt>
                <c:pt idx="56">
                  <c:v>4668996.4993220298</c:v>
                </c:pt>
                <c:pt idx="57">
                  <c:v>4509879.6755932197</c:v>
                </c:pt>
                <c:pt idx="58">
                  <c:v>4462692.3932203399</c:v>
                </c:pt>
                <c:pt idx="59">
                  <c:v>4519350.7047457602</c:v>
                </c:pt>
                <c:pt idx="60">
                  <c:v>4550829.5077966098</c:v>
                </c:pt>
                <c:pt idx="61">
                  <c:v>4582635.2027118597</c:v>
                </c:pt>
                <c:pt idx="62">
                  <c:v>4558188.9922033995</c:v>
                </c:pt>
                <c:pt idx="63">
                  <c:v>4470431.77898305</c:v>
                </c:pt>
                <c:pt idx="64">
                  <c:v>4367266.47355932</c:v>
                </c:pt>
                <c:pt idx="65">
                  <c:v>4278431.4006779697</c:v>
                </c:pt>
                <c:pt idx="66">
                  <c:v>4229963.0555932196</c:v>
                </c:pt>
                <c:pt idx="67">
                  <c:v>4153885.6003389801</c:v>
                </c:pt>
                <c:pt idx="68">
                  <c:v>4225262.8806779701</c:v>
                </c:pt>
                <c:pt idx="69">
                  <c:v>4434129.1122033997</c:v>
                </c:pt>
                <c:pt idx="70">
                  <c:v>4629654.6216949103</c:v>
                </c:pt>
                <c:pt idx="71">
                  <c:v>4627242.6898305099</c:v>
                </c:pt>
                <c:pt idx="72">
                  <c:v>4526878.0525423698</c:v>
                </c:pt>
                <c:pt idx="73">
                  <c:v>4453866.3128813598</c:v>
                </c:pt>
                <c:pt idx="74">
                  <c:v>4493217.0254237298</c:v>
                </c:pt>
                <c:pt idx="75">
                  <c:v>4593882.0498305103</c:v>
                </c:pt>
                <c:pt idx="76">
                  <c:v>4831656.1240678001</c:v>
                </c:pt>
                <c:pt idx="77">
                  <c:v>5010686.8467796603</c:v>
                </c:pt>
                <c:pt idx="78">
                  <c:v>5028091.6298305104</c:v>
                </c:pt>
                <c:pt idx="79">
                  <c:v>4878693.21288135</c:v>
                </c:pt>
                <c:pt idx="80">
                  <c:v>4672327.2623728802</c:v>
                </c:pt>
                <c:pt idx="81">
                  <c:v>4544892.4447457604</c:v>
                </c:pt>
                <c:pt idx="82">
                  <c:v>4557897.4400000004</c:v>
                </c:pt>
                <c:pt idx="83">
                  <c:v>4568720.2111864397</c:v>
                </c:pt>
                <c:pt idx="84">
                  <c:v>4612735.7589830495</c:v>
                </c:pt>
                <c:pt idx="85">
                  <c:v>4513696.3589830501</c:v>
                </c:pt>
                <c:pt idx="86">
                  <c:v>4445579.1623728797</c:v>
                </c:pt>
                <c:pt idx="87">
                  <c:v>4503173.9749152502</c:v>
                </c:pt>
                <c:pt idx="88">
                  <c:v>4669473.5847457601</c:v>
                </c:pt>
                <c:pt idx="89">
                  <c:v>4854379.5261016898</c:v>
                </c:pt>
                <c:pt idx="90">
                  <c:v>4924890.9847457604</c:v>
                </c:pt>
                <c:pt idx="91">
                  <c:v>4972246.1305084703</c:v>
                </c:pt>
                <c:pt idx="92">
                  <c:v>4868374.0318644103</c:v>
                </c:pt>
                <c:pt idx="93">
                  <c:v>4861350.27423729</c:v>
                </c:pt>
                <c:pt idx="94">
                  <c:v>4840181.8172881296</c:v>
                </c:pt>
                <c:pt idx="95">
                  <c:v>4927947.8654237296</c:v>
                </c:pt>
                <c:pt idx="96">
                  <c:v>4936128.9969491502</c:v>
                </c:pt>
                <c:pt idx="97">
                  <c:v>4846993.5369491503</c:v>
                </c:pt>
                <c:pt idx="98">
                  <c:v>4730045.7637288095</c:v>
                </c:pt>
                <c:pt idx="99">
                  <c:v>4646838.5318644103</c:v>
                </c:pt>
                <c:pt idx="100">
                  <c:v>4685500.1210169503</c:v>
                </c:pt>
                <c:pt idx="101">
                  <c:v>4766021.5386440698</c:v>
                </c:pt>
                <c:pt idx="102">
                  <c:v>4767762.0169491498</c:v>
                </c:pt>
                <c:pt idx="103">
                  <c:v>4713763.0149152502</c:v>
                </c:pt>
                <c:pt idx="104">
                  <c:v>4694069.9888135605</c:v>
                </c:pt>
                <c:pt idx="105">
                  <c:v>4719602.8938982999</c:v>
                </c:pt>
                <c:pt idx="106">
                  <c:v>4788453.3884745799</c:v>
                </c:pt>
                <c:pt idx="107">
                  <c:v>4822953.7325423704</c:v>
                </c:pt>
                <c:pt idx="108">
                  <c:v>4785997.2820338998</c:v>
                </c:pt>
                <c:pt idx="109">
                  <c:v>4658862.8515254203</c:v>
                </c:pt>
                <c:pt idx="110">
                  <c:v>4572236.5074576298</c:v>
                </c:pt>
                <c:pt idx="111">
                  <c:v>4555953.7586440695</c:v>
                </c:pt>
                <c:pt idx="112">
                  <c:v>4595640.1979660997</c:v>
                </c:pt>
                <c:pt idx="113">
                  <c:v>4646909.2111864397</c:v>
                </c:pt>
                <c:pt idx="114">
                  <c:v>4710335.0677966103</c:v>
                </c:pt>
                <c:pt idx="115">
                  <c:v>4613168.6698305104</c:v>
                </c:pt>
                <c:pt idx="116">
                  <c:v>4499366.1264406797</c:v>
                </c:pt>
                <c:pt idx="117">
                  <c:v>4335911.3593220301</c:v>
                </c:pt>
                <c:pt idx="118">
                  <c:v>4347228.8857627101</c:v>
                </c:pt>
                <c:pt idx="119">
                  <c:v>4375792.1667796597</c:v>
                </c:pt>
                <c:pt idx="120">
                  <c:v>4304883.1369491499</c:v>
                </c:pt>
                <c:pt idx="121">
                  <c:v>4170512.9108474599</c:v>
                </c:pt>
                <c:pt idx="122">
                  <c:v>4036531.4210169502</c:v>
                </c:pt>
                <c:pt idx="123">
                  <c:v>4014205.5901694898</c:v>
                </c:pt>
                <c:pt idx="124">
                  <c:v>4034481.72067797</c:v>
                </c:pt>
                <c:pt idx="125">
                  <c:v>4185364.4033898301</c:v>
                </c:pt>
                <c:pt idx="126">
                  <c:v>4215093.8932203399</c:v>
                </c:pt>
                <c:pt idx="127">
                  <c:v>4287230.9762711897</c:v>
                </c:pt>
                <c:pt idx="128">
                  <c:v>4124094.26610169</c:v>
                </c:pt>
                <c:pt idx="129">
                  <c:v>4044306.1464406801</c:v>
                </c:pt>
                <c:pt idx="130">
                  <c:v>3975376.1376271201</c:v>
                </c:pt>
                <c:pt idx="131">
                  <c:v>3950762.0637288098</c:v>
                </c:pt>
                <c:pt idx="132">
                  <c:v>3915961.3325423701</c:v>
                </c:pt>
                <c:pt idx="133">
                  <c:v>3839521.6457627099</c:v>
                </c:pt>
                <c:pt idx="134">
                  <c:v>3689381.0959322001</c:v>
                </c:pt>
                <c:pt idx="135">
                  <c:v>3545575.1803389802</c:v>
                </c:pt>
                <c:pt idx="136">
                  <c:v>3415852.1196610201</c:v>
                </c:pt>
                <c:pt idx="137">
                  <c:v>3413166.3054237301</c:v>
                </c:pt>
                <c:pt idx="138">
                  <c:v>3444282.8769491501</c:v>
                </c:pt>
                <c:pt idx="139">
                  <c:v>3476574.4922033902</c:v>
                </c:pt>
                <c:pt idx="140">
                  <c:v>3380874.6901694899</c:v>
                </c:pt>
                <c:pt idx="141">
                  <c:v>3318685.72169491</c:v>
                </c:pt>
                <c:pt idx="142">
                  <c:v>3209954.4196610199</c:v>
                </c:pt>
                <c:pt idx="143">
                  <c:v>3195385.6444067801</c:v>
                </c:pt>
                <c:pt idx="144">
                  <c:v>3183723.5562712001</c:v>
                </c:pt>
                <c:pt idx="145">
                  <c:v>3204874.3433898301</c:v>
                </c:pt>
                <c:pt idx="146">
                  <c:v>3202612.6050847499</c:v>
                </c:pt>
                <c:pt idx="147">
                  <c:v>3129592.0305084698</c:v>
                </c:pt>
                <c:pt idx="148">
                  <c:v>3014640.9481356</c:v>
                </c:pt>
                <c:pt idx="149">
                  <c:v>2947522.0969491499</c:v>
                </c:pt>
                <c:pt idx="150">
                  <c:v>2836113.8155932198</c:v>
                </c:pt>
                <c:pt idx="151">
                  <c:v>2879881.9857627102</c:v>
                </c:pt>
                <c:pt idx="152">
                  <c:v>2870967.5562712001</c:v>
                </c:pt>
                <c:pt idx="153">
                  <c:v>2926919.0745762698</c:v>
                </c:pt>
                <c:pt idx="154">
                  <c:v>2929631.3935593199</c:v>
                </c:pt>
                <c:pt idx="155">
                  <c:v>2945869.9677966102</c:v>
                </c:pt>
                <c:pt idx="156">
                  <c:v>2981156.6193220299</c:v>
                </c:pt>
                <c:pt idx="157">
                  <c:v>2924056.5620339001</c:v>
                </c:pt>
                <c:pt idx="158">
                  <c:v>2876197.8261016998</c:v>
                </c:pt>
                <c:pt idx="159">
                  <c:v>2790375.4593220302</c:v>
                </c:pt>
                <c:pt idx="160">
                  <c:v>2815219.24101695</c:v>
                </c:pt>
                <c:pt idx="161">
                  <c:v>2835839.9332203399</c:v>
                </c:pt>
                <c:pt idx="162">
                  <c:v>2926671.6969491499</c:v>
                </c:pt>
                <c:pt idx="163">
                  <c:v>2948688.30576271</c:v>
                </c:pt>
                <c:pt idx="164">
                  <c:v>3021938.5881356001</c:v>
                </c:pt>
                <c:pt idx="165">
                  <c:v>3143135.95559322</c:v>
                </c:pt>
                <c:pt idx="166">
                  <c:v>3231211.22576271</c:v>
                </c:pt>
                <c:pt idx="167">
                  <c:v>3309682.9430508502</c:v>
                </c:pt>
                <c:pt idx="168">
                  <c:v>3399878.5928813601</c:v>
                </c:pt>
                <c:pt idx="169">
                  <c:v>3463445.8081355998</c:v>
                </c:pt>
                <c:pt idx="170">
                  <c:v>3587479.1833898299</c:v>
                </c:pt>
                <c:pt idx="171">
                  <c:v>3553703.3023728798</c:v>
                </c:pt>
                <c:pt idx="172">
                  <c:v>3518257.6223728801</c:v>
                </c:pt>
                <c:pt idx="173">
                  <c:v>3400717.9098305102</c:v>
                </c:pt>
                <c:pt idx="174">
                  <c:v>3484790.9633898302</c:v>
                </c:pt>
                <c:pt idx="175">
                  <c:v>3620601.28067797</c:v>
                </c:pt>
                <c:pt idx="176">
                  <c:v>3792935.1376271201</c:v>
                </c:pt>
                <c:pt idx="177">
                  <c:v>3758337.6094915299</c:v>
                </c:pt>
                <c:pt idx="178">
                  <c:v>3697058.6372881401</c:v>
                </c:pt>
                <c:pt idx="179">
                  <c:v>3658335.20372881</c:v>
                </c:pt>
                <c:pt idx="180">
                  <c:v>3647424.0833898298</c:v>
                </c:pt>
                <c:pt idx="181">
                  <c:v>3800745.2027118602</c:v>
                </c:pt>
                <c:pt idx="182">
                  <c:v>3942801.8050847398</c:v>
                </c:pt>
                <c:pt idx="183">
                  <c:v>4191902.24067797</c:v>
                </c:pt>
                <c:pt idx="184">
                  <c:v>4299758.8861017004</c:v>
                </c:pt>
                <c:pt idx="185">
                  <c:v>4283149.2454237305</c:v>
                </c:pt>
                <c:pt idx="186">
                  <c:v>4227657.1427118601</c:v>
                </c:pt>
                <c:pt idx="187">
                  <c:v>4241006.6996610202</c:v>
                </c:pt>
                <c:pt idx="188">
                  <c:v>4260496.52271186</c:v>
                </c:pt>
                <c:pt idx="189">
                  <c:v>4173746.4898305102</c:v>
                </c:pt>
                <c:pt idx="190">
                  <c:v>3932111.5576271201</c:v>
                </c:pt>
                <c:pt idx="191">
                  <c:v>3695362.3335593198</c:v>
                </c:pt>
                <c:pt idx="192">
                  <c:v>3489446.9637288102</c:v>
                </c:pt>
                <c:pt idx="193">
                  <c:v>3446350.2471186402</c:v>
                </c:pt>
                <c:pt idx="194">
                  <c:v>3400444.0274576298</c:v>
                </c:pt>
                <c:pt idx="195">
                  <c:v>3451333.1393220299</c:v>
                </c:pt>
                <c:pt idx="196">
                  <c:v>3337053.5105084698</c:v>
                </c:pt>
                <c:pt idx="197">
                  <c:v>3230725.3054237301</c:v>
                </c:pt>
                <c:pt idx="198">
                  <c:v>3047639.3566101701</c:v>
                </c:pt>
                <c:pt idx="199">
                  <c:v>2936231.0752542401</c:v>
                </c:pt>
                <c:pt idx="200">
                  <c:v>2833472.1759322002</c:v>
                </c:pt>
                <c:pt idx="201">
                  <c:v>2824160.1752542402</c:v>
                </c:pt>
                <c:pt idx="202">
                  <c:v>2920911.3322033999</c:v>
                </c:pt>
                <c:pt idx="203">
                  <c:v>2929357.51118644</c:v>
                </c:pt>
                <c:pt idx="204">
                  <c:v>2861761.5745762698</c:v>
                </c:pt>
                <c:pt idx="205">
                  <c:v>2728478.0430508498</c:v>
                </c:pt>
                <c:pt idx="206">
                  <c:v>2837562.7416949202</c:v>
                </c:pt>
                <c:pt idx="207">
                  <c:v>2853271.22101695</c:v>
                </c:pt>
                <c:pt idx="208">
                  <c:v>2913198.45118644</c:v>
                </c:pt>
                <c:pt idx="209">
                  <c:v>2842103.8881355999</c:v>
                </c:pt>
                <c:pt idx="210">
                  <c:v>2772748.0364067801</c:v>
                </c:pt>
                <c:pt idx="211">
                  <c:v>2643097.4220338999</c:v>
                </c:pt>
                <c:pt idx="212">
                  <c:v>2509304.1158983</c:v>
                </c:pt>
                <c:pt idx="213">
                  <c:v>2490674.81359322</c:v>
                </c:pt>
                <c:pt idx="214">
                  <c:v>2386599.5118983001</c:v>
                </c:pt>
                <c:pt idx="215">
                  <c:v>2325522.8592542401</c:v>
                </c:pt>
                <c:pt idx="216">
                  <c:v>2322493.36681356</c:v>
                </c:pt>
                <c:pt idx="217">
                  <c:v>2359587.642</c:v>
                </c:pt>
                <c:pt idx="218">
                  <c:v>2349880.7206101702</c:v>
                </c:pt>
                <c:pt idx="219">
                  <c:v>2186959.5823728801</c:v>
                </c:pt>
                <c:pt idx="220">
                  <c:v>1972095.32688136</c:v>
                </c:pt>
                <c:pt idx="221">
                  <c:v>1837346.9664067801</c:v>
                </c:pt>
                <c:pt idx="222">
                  <c:v>1765242.5725423701</c:v>
                </c:pt>
                <c:pt idx="223">
                  <c:v>1785981.65261017</c:v>
                </c:pt>
                <c:pt idx="224">
                  <c:v>1789053.55264407</c:v>
                </c:pt>
                <c:pt idx="225">
                  <c:v>1877961.0718305099</c:v>
                </c:pt>
                <c:pt idx="226">
                  <c:v>1872404.7936271201</c:v>
                </c:pt>
                <c:pt idx="227">
                  <c:v>1829179.0872542399</c:v>
                </c:pt>
                <c:pt idx="228">
                  <c:v>1703255.0401355999</c:v>
                </c:pt>
                <c:pt idx="229">
                  <c:v>1613365.96186441</c:v>
                </c:pt>
                <c:pt idx="230">
                  <c:v>1537936.1058983</c:v>
                </c:pt>
                <c:pt idx="231">
                  <c:v>1484475.15020339</c:v>
                </c:pt>
                <c:pt idx="232">
                  <c:v>1427724.0720678</c:v>
                </c:pt>
                <c:pt idx="233">
                  <c:v>1398342.6778983001</c:v>
                </c:pt>
                <c:pt idx="234">
                  <c:v>1340178.01332203</c:v>
                </c:pt>
                <c:pt idx="235">
                  <c:v>1337762.54749153</c:v>
                </c:pt>
                <c:pt idx="236">
                  <c:v>1330785.6149152501</c:v>
                </c:pt>
                <c:pt idx="237">
                  <c:v>1412408.7464745799</c:v>
                </c:pt>
                <c:pt idx="238">
                  <c:v>1435265.5557288099</c:v>
                </c:pt>
                <c:pt idx="239">
                  <c:v>1441644.36454237</c:v>
                </c:pt>
                <c:pt idx="240">
                  <c:v>1317770.0177627101</c:v>
                </c:pt>
                <c:pt idx="241">
                  <c:v>1056172.5945423699</c:v>
                </c:pt>
                <c:pt idx="242">
                  <c:v>796355.40674576268</c:v>
                </c:pt>
                <c:pt idx="243">
                  <c:v>617242.51932203386</c:v>
                </c:pt>
                <c:pt idx="244">
                  <c:v>514723.92969491507</c:v>
                </c:pt>
                <c:pt idx="245">
                  <c:v>423776.42857627111</c:v>
                </c:pt>
                <c:pt idx="246">
                  <c:v>237197.4193186441</c:v>
                </c:pt>
                <c:pt idx="247">
                  <c:v>137606.9856542373</c:v>
                </c:pt>
                <c:pt idx="248">
                  <c:v>-25916.87050169491</c:v>
                </c:pt>
                <c:pt idx="249">
                  <c:v>-153920.92171864389</c:v>
                </c:pt>
                <c:pt idx="250">
                  <c:v>-282488.64052881353</c:v>
                </c:pt>
                <c:pt idx="251">
                  <c:v>-361051.18074576271</c:v>
                </c:pt>
                <c:pt idx="252">
                  <c:v>-419220.26277966099</c:v>
                </c:pt>
                <c:pt idx="253">
                  <c:v>-397811.49613559322</c:v>
                </c:pt>
                <c:pt idx="254">
                  <c:v>-424662.5705762711</c:v>
                </c:pt>
                <c:pt idx="255">
                  <c:v>-486580.30715254211</c:v>
                </c:pt>
                <c:pt idx="256">
                  <c:v>-610411.36284745764</c:v>
                </c:pt>
                <c:pt idx="257">
                  <c:v>-617328.21800000011</c:v>
                </c:pt>
                <c:pt idx="258">
                  <c:v>-612683.70305084717</c:v>
                </c:pt>
                <c:pt idx="259">
                  <c:v>-609389.16315254243</c:v>
                </c:pt>
                <c:pt idx="260">
                  <c:v>-758103.75766101712</c:v>
                </c:pt>
                <c:pt idx="261">
                  <c:v>-851167.22098305076</c:v>
                </c:pt>
                <c:pt idx="262">
                  <c:v>-851381.02593220305</c:v>
                </c:pt>
                <c:pt idx="263">
                  <c:v>-989723.42993220314</c:v>
                </c:pt>
                <c:pt idx="264">
                  <c:v>-1270227.57179661</c:v>
                </c:pt>
                <c:pt idx="265">
                  <c:v>-1725534.0459322</c:v>
                </c:pt>
                <c:pt idx="266">
                  <c:v>-2086744.25515254</c:v>
                </c:pt>
                <c:pt idx="267">
                  <c:v>-2429626.4326779698</c:v>
                </c:pt>
                <c:pt idx="268">
                  <c:v>-2831865.1048474601</c:v>
                </c:pt>
                <c:pt idx="269">
                  <c:v>-3247653.0030508498</c:v>
                </c:pt>
                <c:pt idx="270">
                  <c:v>-3710452.3688135599</c:v>
                </c:pt>
                <c:pt idx="271">
                  <c:v>-4053768.3406779701</c:v>
                </c:pt>
                <c:pt idx="272">
                  <c:v>-4605438.1189830499</c:v>
                </c:pt>
                <c:pt idx="273">
                  <c:v>-5173576.1793220304</c:v>
                </c:pt>
                <c:pt idx="274">
                  <c:v>-5750443.1359321997</c:v>
                </c:pt>
                <c:pt idx="275">
                  <c:v>-6050688.8959322004</c:v>
                </c:pt>
                <c:pt idx="276">
                  <c:v>-6306954.4477966102</c:v>
                </c:pt>
                <c:pt idx="277">
                  <c:v>-6601351.4938983005</c:v>
                </c:pt>
                <c:pt idx="278">
                  <c:v>-6862131.6874576304</c:v>
                </c:pt>
                <c:pt idx="279">
                  <c:v>-7176681.1752542397</c:v>
                </c:pt>
                <c:pt idx="280">
                  <c:v>-7566433.4616949204</c:v>
                </c:pt>
                <c:pt idx="281">
                  <c:v>-8098745.9406779604</c:v>
                </c:pt>
                <c:pt idx="282">
                  <c:v>-8714557.20372881</c:v>
                </c:pt>
                <c:pt idx="283">
                  <c:v>-9269098.3294915203</c:v>
                </c:pt>
                <c:pt idx="284">
                  <c:v>-9868909.5610169508</c:v>
                </c:pt>
                <c:pt idx="285">
                  <c:v>-10401071.846440701</c:v>
                </c:pt>
                <c:pt idx="286">
                  <c:v>-11150140.136271199</c:v>
                </c:pt>
                <c:pt idx="287">
                  <c:v>-11860237.6149153</c:v>
                </c:pt>
                <c:pt idx="288">
                  <c:v>-12719044.3871186</c:v>
                </c:pt>
                <c:pt idx="289">
                  <c:v>-13402204.209152499</c:v>
                </c:pt>
                <c:pt idx="290">
                  <c:v>-14499474.178982999</c:v>
                </c:pt>
                <c:pt idx="291">
                  <c:v>-15710175.625762699</c:v>
                </c:pt>
                <c:pt idx="292">
                  <c:v>-17188601.5094915</c:v>
                </c:pt>
                <c:pt idx="293">
                  <c:v>-18422848.005423699</c:v>
                </c:pt>
                <c:pt idx="294">
                  <c:v>-19368484.3247458</c:v>
                </c:pt>
                <c:pt idx="295">
                  <c:v>-20250942.165084701</c:v>
                </c:pt>
                <c:pt idx="296">
                  <c:v>-21056695.2711864</c:v>
                </c:pt>
                <c:pt idx="297">
                  <c:v>-21906349.071186401</c:v>
                </c:pt>
                <c:pt idx="298">
                  <c:v>-22773822.895254198</c:v>
                </c:pt>
                <c:pt idx="299">
                  <c:v>-23639087.9905085</c:v>
                </c:pt>
                <c:pt idx="300">
                  <c:v>-24566877.781017002</c:v>
                </c:pt>
                <c:pt idx="301">
                  <c:v>-25511038.6694915</c:v>
                </c:pt>
                <c:pt idx="302">
                  <c:v>-26492968.820677999</c:v>
                </c:pt>
                <c:pt idx="303">
                  <c:v>-27499910.6169491</c:v>
                </c:pt>
                <c:pt idx="304">
                  <c:v>-28511950.159322001</c:v>
                </c:pt>
                <c:pt idx="305">
                  <c:v>-29647855.2135593</c:v>
                </c:pt>
                <c:pt idx="306">
                  <c:v>-30803638.827118602</c:v>
                </c:pt>
                <c:pt idx="307">
                  <c:v>-31989461.152542401</c:v>
                </c:pt>
                <c:pt idx="308">
                  <c:v>-33191009.627118599</c:v>
                </c:pt>
                <c:pt idx="309">
                  <c:v>-34548847.752542399</c:v>
                </c:pt>
                <c:pt idx="310">
                  <c:v>-36062003.688135602</c:v>
                </c:pt>
                <c:pt idx="311">
                  <c:v>-37810963.511864401</c:v>
                </c:pt>
                <c:pt idx="312">
                  <c:v>-39653308.3898305</c:v>
                </c:pt>
                <c:pt idx="313">
                  <c:v>-41564565.606779702</c:v>
                </c:pt>
                <c:pt idx="314">
                  <c:v>-43328191.3898305</c:v>
                </c:pt>
                <c:pt idx="315">
                  <c:v>-45097029.772881299</c:v>
                </c:pt>
                <c:pt idx="316">
                  <c:v>-46863129.332203403</c:v>
                </c:pt>
                <c:pt idx="317">
                  <c:v>-48808047.576271199</c:v>
                </c:pt>
                <c:pt idx="318">
                  <c:v>-50860310.040678002</c:v>
                </c:pt>
                <c:pt idx="319">
                  <c:v>-52971943.135593198</c:v>
                </c:pt>
                <c:pt idx="320">
                  <c:v>-54941599.142372899</c:v>
                </c:pt>
                <c:pt idx="321">
                  <c:v>-56870791.237288103</c:v>
                </c:pt>
                <c:pt idx="322">
                  <c:v>-58823219.159322001</c:v>
                </c:pt>
                <c:pt idx="323">
                  <c:v>-60776707.271186396</c:v>
                </c:pt>
                <c:pt idx="324">
                  <c:v>-62599085.240677997</c:v>
                </c:pt>
                <c:pt idx="325">
                  <c:v>-64409801.122033998</c:v>
                </c:pt>
                <c:pt idx="326">
                  <c:v>-66026590.613559298</c:v>
                </c:pt>
                <c:pt idx="327">
                  <c:v>-67603976.383050799</c:v>
                </c:pt>
                <c:pt idx="328">
                  <c:v>-69105293.532203406</c:v>
                </c:pt>
                <c:pt idx="329">
                  <c:v>-70688156.949152499</c:v>
                </c:pt>
                <c:pt idx="330">
                  <c:v>-72333041.471186399</c:v>
                </c:pt>
                <c:pt idx="331">
                  <c:v>-74110007.976271197</c:v>
                </c:pt>
                <c:pt idx="332">
                  <c:v>-76160856.854237303</c:v>
                </c:pt>
                <c:pt idx="333">
                  <c:v>-78511474.406779706</c:v>
                </c:pt>
                <c:pt idx="334">
                  <c:v>-80807845.579660997</c:v>
                </c:pt>
                <c:pt idx="335">
                  <c:v>-83105100.244067803</c:v>
                </c:pt>
                <c:pt idx="336">
                  <c:v>-85290416.532203406</c:v>
                </c:pt>
                <c:pt idx="337">
                  <c:v>-87553568.423728794</c:v>
                </c:pt>
                <c:pt idx="338">
                  <c:v>-89990856.494915202</c:v>
                </c:pt>
                <c:pt idx="339">
                  <c:v>-92425229.0440678</c:v>
                </c:pt>
                <c:pt idx="340">
                  <c:v>-94835482.274576306</c:v>
                </c:pt>
                <c:pt idx="341">
                  <c:v>-97011256.854237303</c:v>
                </c:pt>
                <c:pt idx="342">
                  <c:v>-99137467.559322</c:v>
                </c:pt>
                <c:pt idx="343">
                  <c:v>-101093959.542373</c:v>
                </c:pt>
                <c:pt idx="344">
                  <c:v>-103129082.27118599</c:v>
                </c:pt>
                <c:pt idx="345">
                  <c:v>-105077976.227119</c:v>
                </c:pt>
                <c:pt idx="346">
                  <c:v>-107016975.077966</c:v>
                </c:pt>
                <c:pt idx="347">
                  <c:v>-108930529.372881</c:v>
                </c:pt>
                <c:pt idx="348">
                  <c:v>-111129893.17627101</c:v>
                </c:pt>
                <c:pt idx="349">
                  <c:v>-113391896.528814</c:v>
                </c:pt>
                <c:pt idx="350">
                  <c:v>-115655843.562712</c:v>
                </c:pt>
                <c:pt idx="351">
                  <c:v>-117668790.654237</c:v>
                </c:pt>
                <c:pt idx="352">
                  <c:v>-119706210.461017</c:v>
                </c:pt>
                <c:pt idx="353">
                  <c:v>-121616495.83728801</c:v>
                </c:pt>
                <c:pt idx="354">
                  <c:v>-123460872.745763</c:v>
                </c:pt>
                <c:pt idx="355">
                  <c:v>-125188540.423729</c:v>
                </c:pt>
                <c:pt idx="356">
                  <c:v>-127055004.62034</c:v>
                </c:pt>
                <c:pt idx="357">
                  <c:v>-129078111.864407</c:v>
                </c:pt>
                <c:pt idx="358">
                  <c:v>-131376073.322034</c:v>
                </c:pt>
                <c:pt idx="359">
                  <c:v>-133582240.010169</c:v>
                </c:pt>
                <c:pt idx="360">
                  <c:v>-135971201.094915</c:v>
                </c:pt>
                <c:pt idx="361">
                  <c:v>-138020636.38644099</c:v>
                </c:pt>
                <c:pt idx="362">
                  <c:v>-139997095.27796599</c:v>
                </c:pt>
                <c:pt idx="363">
                  <c:v>-141778832.637288</c:v>
                </c:pt>
                <c:pt idx="364">
                  <c:v>-143726136.30847499</c:v>
                </c:pt>
                <c:pt idx="365">
                  <c:v>-145438961.328814</c:v>
                </c:pt>
                <c:pt idx="366">
                  <c:v>-146916865.95254201</c:v>
                </c:pt>
                <c:pt idx="367">
                  <c:v>-148365968.75254199</c:v>
                </c:pt>
                <c:pt idx="368">
                  <c:v>-150066248.19321999</c:v>
                </c:pt>
                <c:pt idx="369">
                  <c:v>-151859735.98982999</c:v>
                </c:pt>
                <c:pt idx="370">
                  <c:v>-153532892.24067801</c:v>
                </c:pt>
                <c:pt idx="371">
                  <c:v>-154982171.73898301</c:v>
                </c:pt>
                <c:pt idx="372">
                  <c:v>-156316685.68813601</c:v>
                </c:pt>
                <c:pt idx="373">
                  <c:v>-157604462.93559301</c:v>
                </c:pt>
                <c:pt idx="374">
                  <c:v>-159011246.49152499</c:v>
                </c:pt>
                <c:pt idx="375">
                  <c:v>-160462911.416949</c:v>
                </c:pt>
                <c:pt idx="376">
                  <c:v>-161782494.35932201</c:v>
                </c:pt>
                <c:pt idx="377">
                  <c:v>-163001801.01356</c:v>
                </c:pt>
                <c:pt idx="378">
                  <c:v>-164228175.59999999</c:v>
                </c:pt>
                <c:pt idx="379">
                  <c:v>-165525936.30169499</c:v>
                </c:pt>
                <c:pt idx="380">
                  <c:v>-166861687.13898301</c:v>
                </c:pt>
                <c:pt idx="381">
                  <c:v>-167950148.69830501</c:v>
                </c:pt>
                <c:pt idx="382">
                  <c:v>-168937185.43050799</c:v>
                </c:pt>
                <c:pt idx="383">
                  <c:v>-169755563.63050801</c:v>
                </c:pt>
                <c:pt idx="384">
                  <c:v>-170726344.118644</c:v>
                </c:pt>
                <c:pt idx="385">
                  <c:v>-171724512.84406799</c:v>
                </c:pt>
                <c:pt idx="386">
                  <c:v>-172578495.75254199</c:v>
                </c:pt>
                <c:pt idx="387">
                  <c:v>-173461545.53220299</c:v>
                </c:pt>
                <c:pt idx="388">
                  <c:v>-174390360.17288101</c:v>
                </c:pt>
                <c:pt idx="389">
                  <c:v>-175332515.535593</c:v>
                </c:pt>
                <c:pt idx="390">
                  <c:v>-175957144.04406801</c:v>
                </c:pt>
                <c:pt idx="391">
                  <c:v>-176264245.69830501</c:v>
                </c:pt>
                <c:pt idx="392">
                  <c:v>-176479464.23389801</c:v>
                </c:pt>
                <c:pt idx="393">
                  <c:v>-176760149.49152499</c:v>
                </c:pt>
                <c:pt idx="394">
                  <c:v>-177288124.02711999</c:v>
                </c:pt>
                <c:pt idx="395">
                  <c:v>-178037766.58644101</c:v>
                </c:pt>
                <c:pt idx="396">
                  <c:v>-178738198.667797</c:v>
                </c:pt>
                <c:pt idx="397">
                  <c:v>-179134002.87118599</c:v>
                </c:pt>
                <c:pt idx="398">
                  <c:v>-179442518.111864</c:v>
                </c:pt>
                <c:pt idx="399">
                  <c:v>-179648018.24067801</c:v>
                </c:pt>
                <c:pt idx="400">
                  <c:v>-180070503.888136</c:v>
                </c:pt>
                <c:pt idx="401">
                  <c:v>-180414535.48813599</c:v>
                </c:pt>
                <c:pt idx="402">
                  <c:v>-180797882.46101701</c:v>
                </c:pt>
                <c:pt idx="403">
                  <c:v>-180997198.14915299</c:v>
                </c:pt>
                <c:pt idx="404">
                  <c:v>-181115939.41016999</c:v>
                </c:pt>
                <c:pt idx="405">
                  <c:v>-181337695.78305101</c:v>
                </c:pt>
                <c:pt idx="406">
                  <c:v>-181437972.07118601</c:v>
                </c:pt>
                <c:pt idx="407">
                  <c:v>-181565018.152542</c:v>
                </c:pt>
                <c:pt idx="408">
                  <c:v>-181516337.769492</c:v>
                </c:pt>
                <c:pt idx="409">
                  <c:v>-181611313.108475</c:v>
                </c:pt>
                <c:pt idx="410">
                  <c:v>-181783417.25762701</c:v>
                </c:pt>
                <c:pt idx="411">
                  <c:v>-181995101.82711899</c:v>
                </c:pt>
                <c:pt idx="412">
                  <c:v>-182228255.24067801</c:v>
                </c:pt>
                <c:pt idx="413">
                  <c:v>-182469095.03050801</c:v>
                </c:pt>
                <c:pt idx="414">
                  <c:v>-182647471.969491</c:v>
                </c:pt>
                <c:pt idx="415">
                  <c:v>-182823286.78305101</c:v>
                </c:pt>
                <c:pt idx="416">
                  <c:v>-182914728.15593201</c:v>
                </c:pt>
                <c:pt idx="417">
                  <c:v>-183050255.755932</c:v>
                </c:pt>
                <c:pt idx="418">
                  <c:v>-183107594.355932</c:v>
                </c:pt>
                <c:pt idx="419">
                  <c:v>-183379886.44406801</c:v>
                </c:pt>
                <c:pt idx="420">
                  <c:v>-183693702.63389799</c:v>
                </c:pt>
                <c:pt idx="421">
                  <c:v>-184151174.54576299</c:v>
                </c:pt>
                <c:pt idx="422">
                  <c:v>-184464372.29152501</c:v>
                </c:pt>
                <c:pt idx="423">
                  <c:v>-185023269.03050801</c:v>
                </c:pt>
                <c:pt idx="424">
                  <c:v>-185638090.78305101</c:v>
                </c:pt>
                <c:pt idx="425">
                  <c:v>-186425105.033898</c:v>
                </c:pt>
                <c:pt idx="426">
                  <c:v>-187131986.60339001</c:v>
                </c:pt>
                <c:pt idx="427">
                  <c:v>-187877565.101695</c:v>
                </c:pt>
                <c:pt idx="428">
                  <c:v>-188433723.01695001</c:v>
                </c:pt>
                <c:pt idx="429">
                  <c:v>-189039886.552542</c:v>
                </c:pt>
                <c:pt idx="430">
                  <c:v>-189847574.50508499</c:v>
                </c:pt>
                <c:pt idx="431">
                  <c:v>-190924373.976271</c:v>
                </c:pt>
                <c:pt idx="432">
                  <c:v>-192032625.745763</c:v>
                </c:pt>
                <c:pt idx="433">
                  <c:v>-193006145.05762699</c:v>
                </c:pt>
                <c:pt idx="434">
                  <c:v>-193950244.101695</c:v>
                </c:pt>
                <c:pt idx="435">
                  <c:v>-195033493.06101701</c:v>
                </c:pt>
                <c:pt idx="436">
                  <c:v>-196282043.28474599</c:v>
                </c:pt>
                <c:pt idx="437">
                  <c:v>-197616733.93220299</c:v>
                </c:pt>
                <c:pt idx="438">
                  <c:v>-198844522.10508499</c:v>
                </c:pt>
                <c:pt idx="439">
                  <c:v>-200004988.22373</c:v>
                </c:pt>
                <c:pt idx="440">
                  <c:v>-201310435.30169499</c:v>
                </c:pt>
                <c:pt idx="441">
                  <c:v>-202680819.00678</c:v>
                </c:pt>
                <c:pt idx="442">
                  <c:v>-204138756.72203401</c:v>
                </c:pt>
                <c:pt idx="443">
                  <c:v>-205568864.45423701</c:v>
                </c:pt>
                <c:pt idx="444">
                  <c:v>-207082373.786441</c:v>
                </c:pt>
                <c:pt idx="445">
                  <c:v>-208485446.677966</c:v>
                </c:pt>
                <c:pt idx="446">
                  <c:v>-209806531.55593199</c:v>
                </c:pt>
                <c:pt idx="447">
                  <c:v>-211151559.05423701</c:v>
                </c:pt>
                <c:pt idx="448">
                  <c:v>-212611528.80000001</c:v>
                </c:pt>
                <c:pt idx="449">
                  <c:v>-214045347.19661</c:v>
                </c:pt>
                <c:pt idx="450">
                  <c:v>-215371909.72203401</c:v>
                </c:pt>
                <c:pt idx="451">
                  <c:v>-216614452.20339</c:v>
                </c:pt>
                <c:pt idx="452">
                  <c:v>-217878905.27457601</c:v>
                </c:pt>
                <c:pt idx="453">
                  <c:v>-218763810.38644099</c:v>
                </c:pt>
                <c:pt idx="454">
                  <c:v>-219469543.416949</c:v>
                </c:pt>
                <c:pt idx="455">
                  <c:v>-219831421.54576299</c:v>
                </c:pt>
                <c:pt idx="456">
                  <c:v>-220297021.57966101</c:v>
                </c:pt>
                <c:pt idx="457">
                  <c:v>-220756172.125424</c:v>
                </c:pt>
                <c:pt idx="458">
                  <c:v>-220931456.84406799</c:v>
                </c:pt>
                <c:pt idx="459">
                  <c:v>-220783737.06101701</c:v>
                </c:pt>
                <c:pt idx="460">
                  <c:v>-220349059.230508</c:v>
                </c:pt>
                <c:pt idx="461">
                  <c:v>-219720543.35932201</c:v>
                </c:pt>
                <c:pt idx="462">
                  <c:v>-218966925.08813599</c:v>
                </c:pt>
                <c:pt idx="463">
                  <c:v>-217909032.33559299</c:v>
                </c:pt>
                <c:pt idx="464">
                  <c:v>-216770741.85423699</c:v>
                </c:pt>
                <c:pt idx="465">
                  <c:v>-215341959.35932201</c:v>
                </c:pt>
                <c:pt idx="466">
                  <c:v>-213922011.779661</c:v>
                </c:pt>
                <c:pt idx="467">
                  <c:v>-212181975.22034001</c:v>
                </c:pt>
                <c:pt idx="468">
                  <c:v>-210005935.59322</c:v>
                </c:pt>
                <c:pt idx="469">
                  <c:v>-207141302.671186</c:v>
                </c:pt>
                <c:pt idx="470">
                  <c:v>-203975134.09152499</c:v>
                </c:pt>
                <c:pt idx="471">
                  <c:v>-200863476.93898299</c:v>
                </c:pt>
                <c:pt idx="472">
                  <c:v>-197774967.26440701</c:v>
                </c:pt>
                <c:pt idx="473">
                  <c:v>-194118284.18983099</c:v>
                </c:pt>
                <c:pt idx="474">
                  <c:v>-189358826.99322</c:v>
                </c:pt>
                <c:pt idx="475">
                  <c:v>-183045396.552542</c:v>
                </c:pt>
                <c:pt idx="476">
                  <c:v>-176153897.60677999</c:v>
                </c:pt>
                <c:pt idx="477">
                  <c:v>-170068849.72542399</c:v>
                </c:pt>
                <c:pt idx="478">
                  <c:v>-164958823.09152499</c:v>
                </c:pt>
                <c:pt idx="479">
                  <c:v>-160597202.12881401</c:v>
                </c:pt>
                <c:pt idx="480">
                  <c:v>-155898617.49830499</c:v>
                </c:pt>
                <c:pt idx="481">
                  <c:v>-150978453.19321999</c:v>
                </c:pt>
                <c:pt idx="482">
                  <c:v>-145871607.12881401</c:v>
                </c:pt>
                <c:pt idx="483">
                  <c:v>-140060264.922034</c:v>
                </c:pt>
                <c:pt idx="484">
                  <c:v>-133701069.62033901</c:v>
                </c:pt>
                <c:pt idx="485">
                  <c:v>-126278592.26779699</c:v>
                </c:pt>
                <c:pt idx="486">
                  <c:v>-118564474.362712</c:v>
                </c:pt>
                <c:pt idx="487">
                  <c:v>-110580538.14576299</c:v>
                </c:pt>
                <c:pt idx="488">
                  <c:v>-102610472.745763</c:v>
                </c:pt>
                <c:pt idx="489">
                  <c:v>-94008975.952542394</c:v>
                </c:pt>
                <c:pt idx="490">
                  <c:v>-84931895.671186402</c:v>
                </c:pt>
                <c:pt idx="491">
                  <c:v>-75218789.840677902</c:v>
                </c:pt>
                <c:pt idx="492">
                  <c:v>-63375409.244067803</c:v>
                </c:pt>
                <c:pt idx="493">
                  <c:v>-49216750.755932197</c:v>
                </c:pt>
                <c:pt idx="494">
                  <c:v>-33007844.164067801</c:v>
                </c:pt>
                <c:pt idx="495">
                  <c:v>-19272298.6023729</c:v>
                </c:pt>
                <c:pt idx="496">
                  <c:v>-7915427.6335932203</c:v>
                </c:pt>
                <c:pt idx="497">
                  <c:v>922553.33623728796</c:v>
                </c:pt>
                <c:pt idx="498">
                  <c:v>9978367.9765762705</c:v>
                </c:pt>
                <c:pt idx="499">
                  <c:v>19045435.6484746</c:v>
                </c:pt>
                <c:pt idx="500">
                  <c:v>27870199.585084699</c:v>
                </c:pt>
                <c:pt idx="501">
                  <c:v>36915368.152542397</c:v>
                </c:pt>
                <c:pt idx="502">
                  <c:v>46848728.420339003</c:v>
                </c:pt>
                <c:pt idx="503">
                  <c:v>57990175</c:v>
                </c:pt>
                <c:pt idx="504">
                  <c:v>69672936.837288097</c:v>
                </c:pt>
                <c:pt idx="505">
                  <c:v>82053656.979661003</c:v>
                </c:pt>
                <c:pt idx="506">
                  <c:v>94919237.271186396</c:v>
                </c:pt>
                <c:pt idx="507">
                  <c:v>107944641.17966101</c:v>
                </c:pt>
                <c:pt idx="508">
                  <c:v>120573622.440678</c:v>
                </c:pt>
                <c:pt idx="509">
                  <c:v>134876996.84067801</c:v>
                </c:pt>
                <c:pt idx="510">
                  <c:v>151401203.888136</c:v>
                </c:pt>
                <c:pt idx="511">
                  <c:v>169652725.21694899</c:v>
                </c:pt>
                <c:pt idx="512">
                  <c:v>185774766.922034</c:v>
                </c:pt>
                <c:pt idx="513">
                  <c:v>198112814.42372999</c:v>
                </c:pt>
                <c:pt idx="514">
                  <c:v>207577217.38982999</c:v>
                </c:pt>
                <c:pt idx="515">
                  <c:v>215635013.49830499</c:v>
                </c:pt>
                <c:pt idx="516">
                  <c:v>224919095.84406799</c:v>
                </c:pt>
                <c:pt idx="517">
                  <c:v>234211306.31186399</c:v>
                </c:pt>
                <c:pt idx="518">
                  <c:v>245802450.077966</c:v>
                </c:pt>
                <c:pt idx="519">
                  <c:v>256833901.96271199</c:v>
                </c:pt>
                <c:pt idx="520">
                  <c:v>267482625.31864399</c:v>
                </c:pt>
                <c:pt idx="521">
                  <c:v>275758025.38982999</c:v>
                </c:pt>
                <c:pt idx="522">
                  <c:v>282852462.338983</c:v>
                </c:pt>
                <c:pt idx="523">
                  <c:v>289314319.355932</c:v>
                </c:pt>
                <c:pt idx="524">
                  <c:v>295208091.322034</c:v>
                </c:pt>
                <c:pt idx="525">
                  <c:v>301362493.28813601</c:v>
                </c:pt>
                <c:pt idx="526">
                  <c:v>307563720.305085</c:v>
                </c:pt>
                <c:pt idx="527">
                  <c:v>314046781.118644</c:v>
                </c:pt>
                <c:pt idx="528">
                  <c:v>320430890.881356</c:v>
                </c:pt>
                <c:pt idx="529">
                  <c:v>326220410.847458</c:v>
                </c:pt>
                <c:pt idx="530">
                  <c:v>330761557.28813601</c:v>
                </c:pt>
                <c:pt idx="531">
                  <c:v>334183319.966102</c:v>
                </c:pt>
                <c:pt idx="532">
                  <c:v>336459194.135593</c:v>
                </c:pt>
                <c:pt idx="533">
                  <c:v>338407292.94915199</c:v>
                </c:pt>
                <c:pt idx="534">
                  <c:v>339868587.93220299</c:v>
                </c:pt>
                <c:pt idx="535">
                  <c:v>341382892.40678</c:v>
                </c:pt>
                <c:pt idx="536">
                  <c:v>342566771.05084699</c:v>
                </c:pt>
                <c:pt idx="537">
                  <c:v>343539495.22034001</c:v>
                </c:pt>
                <c:pt idx="538">
                  <c:v>344191511.966102</c:v>
                </c:pt>
                <c:pt idx="539">
                  <c:v>344642976.135593</c:v>
                </c:pt>
                <c:pt idx="540">
                  <c:v>344180026.576271</c:v>
                </c:pt>
                <c:pt idx="541">
                  <c:v>343292117.59322</c:v>
                </c:pt>
                <c:pt idx="542">
                  <c:v>341587862.440678</c:v>
                </c:pt>
                <c:pt idx="543">
                  <c:v>339554064.94915301</c:v>
                </c:pt>
                <c:pt idx="544">
                  <c:v>336918609.72881401</c:v>
                </c:pt>
                <c:pt idx="545">
                  <c:v>333545439.084746</c:v>
                </c:pt>
                <c:pt idx="546">
                  <c:v>330145763.694915</c:v>
                </c:pt>
                <c:pt idx="547">
                  <c:v>326503128.135593</c:v>
                </c:pt>
                <c:pt idx="548">
                  <c:v>323401189.38982999</c:v>
                </c:pt>
                <c:pt idx="549">
                  <c:v>320502453.694915</c:v>
                </c:pt>
                <c:pt idx="550">
                  <c:v>317338670.542373</c:v>
                </c:pt>
                <c:pt idx="551">
                  <c:v>314327731.423729</c:v>
                </c:pt>
                <c:pt idx="552">
                  <c:v>311245229.49152499</c:v>
                </c:pt>
                <c:pt idx="553">
                  <c:v>307944505.152542</c:v>
                </c:pt>
                <c:pt idx="554">
                  <c:v>302913904.40678</c:v>
                </c:pt>
                <c:pt idx="555">
                  <c:v>296709143.42373002</c:v>
                </c:pt>
                <c:pt idx="556">
                  <c:v>290295878.440678</c:v>
                </c:pt>
                <c:pt idx="557">
                  <c:v>284613260.94915301</c:v>
                </c:pt>
                <c:pt idx="558">
                  <c:v>277199000.06779701</c:v>
                </c:pt>
                <c:pt idx="559">
                  <c:v>268765808.41016901</c:v>
                </c:pt>
                <c:pt idx="560">
                  <c:v>260253190.864407</c:v>
                </c:pt>
                <c:pt idx="561">
                  <c:v>254021218.34237301</c:v>
                </c:pt>
                <c:pt idx="562">
                  <c:v>248673620.83728799</c:v>
                </c:pt>
                <c:pt idx="563">
                  <c:v>242321051.72203401</c:v>
                </c:pt>
                <c:pt idx="564">
                  <c:v>233914188.111864</c:v>
                </c:pt>
                <c:pt idx="565">
                  <c:v>225696745.084746</c:v>
                </c:pt>
                <c:pt idx="566">
                  <c:v>217403763.53220299</c:v>
                </c:pt>
                <c:pt idx="567">
                  <c:v>212183565.50508499</c:v>
                </c:pt>
                <c:pt idx="568">
                  <c:v>207709476.07118601</c:v>
                </c:pt>
                <c:pt idx="569">
                  <c:v>205068896.59999999</c:v>
                </c:pt>
                <c:pt idx="570">
                  <c:v>202457737.39660999</c:v>
                </c:pt>
                <c:pt idx="571">
                  <c:v>197976138.28474599</c:v>
                </c:pt>
                <c:pt idx="572">
                  <c:v>192371886.49152499</c:v>
                </c:pt>
                <c:pt idx="573">
                  <c:v>190176410.05084699</c:v>
                </c:pt>
                <c:pt idx="574">
                  <c:v>189368987.14576301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'MREHis#6LPS_Titration'!$H$1</c:f>
              <c:strCache>
                <c:ptCount val="1"/>
                <c:pt idx="0">
                  <c:v>2.5μg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'MREHis#6LPS_Titration'!$H$3:$H$577</c:f>
              <c:numCache>
                <c:formatCode>General</c:formatCode>
                <c:ptCount val="575"/>
                <c:pt idx="0">
                  <c:v>4752760.3308474598</c:v>
                </c:pt>
                <c:pt idx="1">
                  <c:v>4682805.4718644097</c:v>
                </c:pt>
                <c:pt idx="2">
                  <c:v>4577714.1549152499</c:v>
                </c:pt>
                <c:pt idx="3">
                  <c:v>4473992.2498305095</c:v>
                </c:pt>
                <c:pt idx="4">
                  <c:v>4351089.74372881</c:v>
                </c:pt>
                <c:pt idx="5">
                  <c:v>4237260.6955932202</c:v>
                </c:pt>
                <c:pt idx="6">
                  <c:v>4184039.1661016899</c:v>
                </c:pt>
                <c:pt idx="7">
                  <c:v>4092164.8823728799</c:v>
                </c:pt>
                <c:pt idx="8">
                  <c:v>4151791.72542373</c:v>
                </c:pt>
                <c:pt idx="9">
                  <c:v>4271690.3603389803</c:v>
                </c:pt>
                <c:pt idx="10">
                  <c:v>4479098.8308474598</c:v>
                </c:pt>
                <c:pt idx="11">
                  <c:v>4605597.1474576304</c:v>
                </c:pt>
                <c:pt idx="12">
                  <c:v>4608397.8155932203</c:v>
                </c:pt>
                <c:pt idx="13">
                  <c:v>4517203.8203389803</c:v>
                </c:pt>
                <c:pt idx="14">
                  <c:v>4509685.3074576296</c:v>
                </c:pt>
                <c:pt idx="15">
                  <c:v>4524183.4033898301</c:v>
                </c:pt>
                <c:pt idx="16">
                  <c:v>4574613.0996610196</c:v>
                </c:pt>
                <c:pt idx="17">
                  <c:v>4385404.5545762703</c:v>
                </c:pt>
                <c:pt idx="18">
                  <c:v>4222294.3491525399</c:v>
                </c:pt>
                <c:pt idx="19">
                  <c:v>3978061.9518644102</c:v>
                </c:pt>
                <c:pt idx="20">
                  <c:v>3835413.4101694901</c:v>
                </c:pt>
                <c:pt idx="21">
                  <c:v>3672188.3508474599</c:v>
                </c:pt>
                <c:pt idx="22">
                  <c:v>3609698.99525424</c:v>
                </c:pt>
                <c:pt idx="23">
                  <c:v>3576647.5772881298</c:v>
                </c:pt>
                <c:pt idx="24">
                  <c:v>3548207.9850847502</c:v>
                </c:pt>
                <c:pt idx="25">
                  <c:v>3444547.9244067799</c:v>
                </c:pt>
                <c:pt idx="26">
                  <c:v>3249950.0810169498</c:v>
                </c:pt>
                <c:pt idx="27">
                  <c:v>2980706.0386440698</c:v>
                </c:pt>
                <c:pt idx="28">
                  <c:v>2809078.9749152502</c:v>
                </c:pt>
                <c:pt idx="29">
                  <c:v>2823886.2928813598</c:v>
                </c:pt>
                <c:pt idx="30">
                  <c:v>2881542.9498305102</c:v>
                </c:pt>
                <c:pt idx="31">
                  <c:v>2833714.2526101698</c:v>
                </c:pt>
                <c:pt idx="32">
                  <c:v>2681139.6836271202</c:v>
                </c:pt>
                <c:pt idx="33">
                  <c:v>2533657.5597966099</c:v>
                </c:pt>
                <c:pt idx="34">
                  <c:v>2546150.1299661002</c:v>
                </c:pt>
                <c:pt idx="35">
                  <c:v>2526564.8898305101</c:v>
                </c:pt>
                <c:pt idx="36">
                  <c:v>2502625.8034576299</c:v>
                </c:pt>
                <c:pt idx="37">
                  <c:v>2502003.8254237301</c:v>
                </c:pt>
                <c:pt idx="38">
                  <c:v>2446440.1598983002</c:v>
                </c:pt>
                <c:pt idx="39">
                  <c:v>2394085.3355932198</c:v>
                </c:pt>
                <c:pt idx="40">
                  <c:v>2136523.7016610201</c:v>
                </c:pt>
                <c:pt idx="41">
                  <c:v>1974552.31681356</c:v>
                </c:pt>
                <c:pt idx="42">
                  <c:v>1845824.95108475</c:v>
                </c:pt>
                <c:pt idx="43">
                  <c:v>1836224.04867797</c:v>
                </c:pt>
                <c:pt idx="44">
                  <c:v>1828254.07162712</c:v>
                </c:pt>
                <c:pt idx="45">
                  <c:v>1837817.8673898301</c:v>
                </c:pt>
                <c:pt idx="46">
                  <c:v>1890467.7778644101</c:v>
                </c:pt>
                <c:pt idx="47">
                  <c:v>1914573.8441355899</c:v>
                </c:pt>
                <c:pt idx="48">
                  <c:v>1908430.0440678</c:v>
                </c:pt>
                <c:pt idx="49">
                  <c:v>1825167.1522372901</c:v>
                </c:pt>
                <c:pt idx="50">
                  <c:v>1798468.92183051</c:v>
                </c:pt>
                <c:pt idx="51">
                  <c:v>1910291.56071186</c:v>
                </c:pt>
                <c:pt idx="52">
                  <c:v>1989091.0533559299</c:v>
                </c:pt>
                <c:pt idx="53">
                  <c:v>2118224.8251864398</c:v>
                </c:pt>
                <c:pt idx="54">
                  <c:v>2060309.3052203399</c:v>
                </c:pt>
                <c:pt idx="55">
                  <c:v>2049671.1837627101</c:v>
                </c:pt>
                <c:pt idx="56">
                  <c:v>1992632.9708813599</c:v>
                </c:pt>
                <c:pt idx="57">
                  <c:v>2020231.47915254</c:v>
                </c:pt>
                <c:pt idx="58">
                  <c:v>2135332.75508474</c:v>
                </c:pt>
                <c:pt idx="59">
                  <c:v>2290692.9728474598</c:v>
                </c:pt>
                <c:pt idx="60">
                  <c:v>2451998.20508475</c:v>
                </c:pt>
                <c:pt idx="61">
                  <c:v>2551884.8734576302</c:v>
                </c:pt>
                <c:pt idx="62">
                  <c:v>2632953.1723389798</c:v>
                </c:pt>
                <c:pt idx="63">
                  <c:v>2643898.7488474599</c:v>
                </c:pt>
                <c:pt idx="64">
                  <c:v>2673243.9198644101</c:v>
                </c:pt>
                <c:pt idx="65">
                  <c:v>2613715.14437288</c:v>
                </c:pt>
                <c:pt idx="66">
                  <c:v>2641905.5919661</c:v>
                </c:pt>
                <c:pt idx="67">
                  <c:v>2623973.3644745802</c:v>
                </c:pt>
                <c:pt idx="68">
                  <c:v>2726749.0501355999</c:v>
                </c:pt>
                <c:pt idx="69">
                  <c:v>2836849.7640339001</c:v>
                </c:pt>
                <c:pt idx="70">
                  <c:v>2906245.3728813599</c:v>
                </c:pt>
                <c:pt idx="71">
                  <c:v>2794886.56705085</c:v>
                </c:pt>
                <c:pt idx="72">
                  <c:v>2649472.6968813599</c:v>
                </c:pt>
                <c:pt idx="73">
                  <c:v>2621306.9870508499</c:v>
                </c:pt>
                <c:pt idx="74">
                  <c:v>2705878.3298305101</c:v>
                </c:pt>
                <c:pt idx="75">
                  <c:v>2806304.8115254198</c:v>
                </c:pt>
                <c:pt idx="76">
                  <c:v>2882161.3938982999</c:v>
                </c:pt>
                <c:pt idx="77">
                  <c:v>2861364.0033898298</c:v>
                </c:pt>
                <c:pt idx="78">
                  <c:v>2767774.8626101702</c:v>
                </c:pt>
                <c:pt idx="79">
                  <c:v>2600330.2477627099</c:v>
                </c:pt>
                <c:pt idx="80">
                  <c:v>2457119.8054576302</c:v>
                </c:pt>
                <c:pt idx="81">
                  <c:v>2339204.6090169498</c:v>
                </c:pt>
                <c:pt idx="82">
                  <c:v>2300712.6502373</c:v>
                </c:pt>
                <c:pt idx="83">
                  <c:v>2382500.1112203398</c:v>
                </c:pt>
                <c:pt idx="84">
                  <c:v>2440783.1636610199</c:v>
                </c:pt>
                <c:pt idx="85">
                  <c:v>2416374.94328814</c:v>
                </c:pt>
                <c:pt idx="86">
                  <c:v>2382856.1583050801</c:v>
                </c:pt>
                <c:pt idx="87">
                  <c:v>2512240.8417288102</c:v>
                </c:pt>
                <c:pt idx="88">
                  <c:v>2675298.92115254</c:v>
                </c:pt>
                <c:pt idx="89">
                  <c:v>2796860.2871186398</c:v>
                </c:pt>
                <c:pt idx="90">
                  <c:v>2814547.78745763</c:v>
                </c:pt>
                <c:pt idx="91">
                  <c:v>2799987.8471186399</c:v>
                </c:pt>
                <c:pt idx="92">
                  <c:v>2675051.5435254201</c:v>
                </c:pt>
                <c:pt idx="93">
                  <c:v>2583185.2112203399</c:v>
                </c:pt>
                <c:pt idx="94">
                  <c:v>2543196.6177966101</c:v>
                </c:pt>
                <c:pt idx="95">
                  <c:v>2576275.4240000001</c:v>
                </c:pt>
                <c:pt idx="96">
                  <c:v>2560558.9932542401</c:v>
                </c:pt>
                <c:pt idx="97">
                  <c:v>2506902.7859322</c:v>
                </c:pt>
                <c:pt idx="98">
                  <c:v>2482294.8964745798</c:v>
                </c:pt>
                <c:pt idx="99">
                  <c:v>2347926.43735593</c:v>
                </c:pt>
                <c:pt idx="100">
                  <c:v>2272011.5445423699</c:v>
                </c:pt>
                <c:pt idx="101">
                  <c:v>2158483.7670169501</c:v>
                </c:pt>
                <c:pt idx="102">
                  <c:v>2124326.2176610199</c:v>
                </c:pt>
                <c:pt idx="103">
                  <c:v>2071527.8806101701</c:v>
                </c:pt>
                <c:pt idx="104">
                  <c:v>2051715.58315254</c:v>
                </c:pt>
                <c:pt idx="105">
                  <c:v>2095994.41142373</c:v>
                </c:pt>
                <c:pt idx="106">
                  <c:v>2162522.2067796602</c:v>
                </c:pt>
                <c:pt idx="107">
                  <c:v>2246528.1149830502</c:v>
                </c:pt>
                <c:pt idx="108">
                  <c:v>2204383.8022373002</c:v>
                </c:pt>
                <c:pt idx="109">
                  <c:v>2117593.1287457598</c:v>
                </c:pt>
                <c:pt idx="110">
                  <c:v>2162501.00298305</c:v>
                </c:pt>
                <c:pt idx="111">
                  <c:v>2193549.5456610201</c:v>
                </c:pt>
                <c:pt idx="112">
                  <c:v>2272121.9809830501</c:v>
                </c:pt>
                <c:pt idx="113">
                  <c:v>2224386.05037288</c:v>
                </c:pt>
                <c:pt idx="114">
                  <c:v>2236551.7286779699</c:v>
                </c:pt>
                <c:pt idx="115">
                  <c:v>2209772.2170508499</c:v>
                </c:pt>
                <c:pt idx="116">
                  <c:v>2052998.41284746</c:v>
                </c:pt>
                <c:pt idx="117">
                  <c:v>1936685.8700339</c:v>
                </c:pt>
                <c:pt idx="118">
                  <c:v>1699475.46338983</c:v>
                </c:pt>
                <c:pt idx="119">
                  <c:v>1522457.3343728799</c:v>
                </c:pt>
                <c:pt idx="120">
                  <c:v>1264945.1759661001</c:v>
                </c:pt>
                <c:pt idx="121">
                  <c:v>1053010.5783728799</c:v>
                </c:pt>
                <c:pt idx="122">
                  <c:v>832400.97749152535</c:v>
                </c:pt>
                <c:pt idx="123">
                  <c:v>660346.303864407</c:v>
                </c:pt>
                <c:pt idx="124">
                  <c:v>619367.31644067785</c:v>
                </c:pt>
                <c:pt idx="125">
                  <c:v>770469.98854237248</c:v>
                </c:pt>
                <c:pt idx="126">
                  <c:v>850478.09759322018</c:v>
                </c:pt>
                <c:pt idx="127">
                  <c:v>893138.36938983051</c:v>
                </c:pt>
                <c:pt idx="128">
                  <c:v>752715.34284745762</c:v>
                </c:pt>
                <c:pt idx="129">
                  <c:v>743649.83630508464</c:v>
                </c:pt>
                <c:pt idx="130">
                  <c:v>753094.36071186431</c:v>
                </c:pt>
                <c:pt idx="131">
                  <c:v>863002.473457627</c:v>
                </c:pt>
                <c:pt idx="132">
                  <c:v>934394.7731525423</c:v>
                </c:pt>
                <c:pt idx="133">
                  <c:v>985965.05698305066</c:v>
                </c:pt>
                <c:pt idx="134">
                  <c:v>928141.42013559304</c:v>
                </c:pt>
                <c:pt idx="135">
                  <c:v>844771.62583050842</c:v>
                </c:pt>
                <c:pt idx="136">
                  <c:v>775490.87088135595</c:v>
                </c:pt>
                <c:pt idx="137">
                  <c:v>813823.80118644075</c:v>
                </c:pt>
                <c:pt idx="138">
                  <c:v>936243.92091525404</c:v>
                </c:pt>
                <c:pt idx="139">
                  <c:v>1052083.79576271</c:v>
                </c:pt>
                <c:pt idx="140">
                  <c:v>1193460.1096610201</c:v>
                </c:pt>
                <c:pt idx="141">
                  <c:v>1218419.6287457601</c:v>
                </c:pt>
                <c:pt idx="142">
                  <c:v>1194101.52450847</c:v>
                </c:pt>
                <c:pt idx="143">
                  <c:v>1113514.7285084701</c:v>
                </c:pt>
                <c:pt idx="144">
                  <c:v>1137840.78416949</c:v>
                </c:pt>
                <c:pt idx="145">
                  <c:v>1147219.9302034001</c:v>
                </c:pt>
                <c:pt idx="146">
                  <c:v>1152520.87935593</c:v>
                </c:pt>
                <c:pt idx="147">
                  <c:v>1171451.45227119</c:v>
                </c:pt>
                <c:pt idx="148">
                  <c:v>1128663.0742033999</c:v>
                </c:pt>
                <c:pt idx="149">
                  <c:v>1112229.2483389799</c:v>
                </c:pt>
                <c:pt idx="150">
                  <c:v>1003387.50986441</c:v>
                </c:pt>
                <c:pt idx="151">
                  <c:v>1106968.93979661</c:v>
                </c:pt>
                <c:pt idx="152">
                  <c:v>1186681.07918644</c:v>
                </c:pt>
                <c:pt idx="153">
                  <c:v>1441881.1402711901</c:v>
                </c:pt>
                <c:pt idx="154">
                  <c:v>1555608.58688136</c:v>
                </c:pt>
                <c:pt idx="155">
                  <c:v>1646903.30016949</c:v>
                </c:pt>
                <c:pt idx="156">
                  <c:v>1649275.47491525</c:v>
                </c:pt>
                <c:pt idx="157">
                  <c:v>1634708.4666440701</c:v>
                </c:pt>
                <c:pt idx="158">
                  <c:v>1661242.3676271201</c:v>
                </c:pt>
                <c:pt idx="159">
                  <c:v>1676663.71220339</c:v>
                </c:pt>
                <c:pt idx="160">
                  <c:v>1710897.2418305101</c:v>
                </c:pt>
                <c:pt idx="161">
                  <c:v>1677770.7270847501</c:v>
                </c:pt>
                <c:pt idx="162">
                  <c:v>1635684.7247796601</c:v>
                </c:pt>
                <c:pt idx="163">
                  <c:v>1534034.60732203</c:v>
                </c:pt>
                <c:pt idx="164">
                  <c:v>1368700.6537288099</c:v>
                </c:pt>
                <c:pt idx="165">
                  <c:v>1223418.42379661</c:v>
                </c:pt>
                <c:pt idx="166">
                  <c:v>1322501.99837288</c:v>
                </c:pt>
                <c:pt idx="167">
                  <c:v>1499139.3425423701</c:v>
                </c:pt>
                <c:pt idx="168">
                  <c:v>1661806.91871186</c:v>
                </c:pt>
                <c:pt idx="169">
                  <c:v>1667378.21627119</c:v>
                </c:pt>
                <c:pt idx="170">
                  <c:v>1648814.2923389799</c:v>
                </c:pt>
                <c:pt idx="171">
                  <c:v>1497550.82477966</c:v>
                </c:pt>
                <c:pt idx="172">
                  <c:v>1399821.6427118599</c:v>
                </c:pt>
                <c:pt idx="173">
                  <c:v>1346458.75457627</c:v>
                </c:pt>
                <c:pt idx="174">
                  <c:v>1399894.9725084701</c:v>
                </c:pt>
                <c:pt idx="175">
                  <c:v>1521077.32061017</c:v>
                </c:pt>
                <c:pt idx="176">
                  <c:v>1601495.3697288099</c:v>
                </c:pt>
                <c:pt idx="177">
                  <c:v>1612232.4422372901</c:v>
                </c:pt>
                <c:pt idx="178">
                  <c:v>1528816.7063728799</c:v>
                </c:pt>
                <c:pt idx="179">
                  <c:v>1548761.52755932</c:v>
                </c:pt>
                <c:pt idx="180">
                  <c:v>1642351.5518305099</c:v>
                </c:pt>
                <c:pt idx="181">
                  <c:v>1780326.42335593</c:v>
                </c:pt>
                <c:pt idx="182">
                  <c:v>1875305.2963050799</c:v>
                </c:pt>
                <c:pt idx="183">
                  <c:v>2080191.39850847</c:v>
                </c:pt>
                <c:pt idx="184">
                  <c:v>2236791.15488136</c:v>
                </c:pt>
                <c:pt idx="185">
                  <c:v>2342634.3231186401</c:v>
                </c:pt>
                <c:pt idx="186">
                  <c:v>2434976.8573559299</c:v>
                </c:pt>
                <c:pt idx="187">
                  <c:v>2417083.5034915302</c:v>
                </c:pt>
                <c:pt idx="188">
                  <c:v>2471700.0661017001</c:v>
                </c:pt>
                <c:pt idx="189">
                  <c:v>2335083.12105085</c:v>
                </c:pt>
                <c:pt idx="190">
                  <c:v>2204590.5392542402</c:v>
                </c:pt>
                <c:pt idx="191">
                  <c:v>1908899.1780677999</c:v>
                </c:pt>
                <c:pt idx="192">
                  <c:v>1648080.11088136</c:v>
                </c:pt>
                <c:pt idx="193">
                  <c:v>1541536.3338644099</c:v>
                </c:pt>
                <c:pt idx="194">
                  <c:v>1550623.92769492</c:v>
                </c:pt>
                <c:pt idx="195">
                  <c:v>1606866.11471186</c:v>
                </c:pt>
                <c:pt idx="196">
                  <c:v>1571828.6077966101</c:v>
                </c:pt>
                <c:pt idx="197">
                  <c:v>1600778.85810169</c:v>
                </c:pt>
                <c:pt idx="198">
                  <c:v>1664286.8794237301</c:v>
                </c:pt>
                <c:pt idx="199">
                  <c:v>1660610.6711864399</c:v>
                </c:pt>
                <c:pt idx="200">
                  <c:v>1505503.132</c:v>
                </c:pt>
                <c:pt idx="201">
                  <c:v>1401827.1684745799</c:v>
                </c:pt>
                <c:pt idx="202">
                  <c:v>1388259.38911864</c:v>
                </c:pt>
                <c:pt idx="203">
                  <c:v>1419221.34962712</c:v>
                </c:pt>
                <c:pt idx="204">
                  <c:v>1413386.7715932201</c:v>
                </c:pt>
                <c:pt idx="205">
                  <c:v>1374285.2036610199</c:v>
                </c:pt>
                <c:pt idx="206">
                  <c:v>1390751.71871186</c:v>
                </c:pt>
                <c:pt idx="207">
                  <c:v>1253830.85257627</c:v>
                </c:pt>
                <c:pt idx="208">
                  <c:v>1117363.2175932201</c:v>
                </c:pt>
                <c:pt idx="209">
                  <c:v>1043478.58830508</c:v>
                </c:pt>
                <c:pt idx="210">
                  <c:v>1046875.61322034</c:v>
                </c:pt>
                <c:pt idx="211">
                  <c:v>1122369.9640678</c:v>
                </c:pt>
                <c:pt idx="212">
                  <c:v>1097693.16227119</c:v>
                </c:pt>
                <c:pt idx="213">
                  <c:v>1070348.2160678001</c:v>
                </c:pt>
                <c:pt idx="214">
                  <c:v>899946.55508474575</c:v>
                </c:pt>
                <c:pt idx="215">
                  <c:v>767789.47525423695</c:v>
                </c:pt>
                <c:pt idx="216">
                  <c:v>694876.68664406775</c:v>
                </c:pt>
                <c:pt idx="217">
                  <c:v>613743.00938983029</c:v>
                </c:pt>
                <c:pt idx="218">
                  <c:v>529880.22681355919</c:v>
                </c:pt>
                <c:pt idx="219">
                  <c:v>380879.38105084741</c:v>
                </c:pt>
                <c:pt idx="220">
                  <c:v>273533.92382372881</c:v>
                </c:pt>
                <c:pt idx="221">
                  <c:v>151797.8032338983</c:v>
                </c:pt>
                <c:pt idx="222">
                  <c:v>100637.4594711864</c:v>
                </c:pt>
                <c:pt idx="223">
                  <c:v>67234.473722372859</c:v>
                </c:pt>
                <c:pt idx="224">
                  <c:v>133720.92167491521</c:v>
                </c:pt>
                <c:pt idx="225">
                  <c:v>155995.77506135599</c:v>
                </c:pt>
                <c:pt idx="226">
                  <c:v>223998.40932542371</c:v>
                </c:pt>
                <c:pt idx="227">
                  <c:v>171395.85399661021</c:v>
                </c:pt>
                <c:pt idx="228">
                  <c:v>153933.02555254241</c:v>
                </c:pt>
                <c:pt idx="229">
                  <c:v>145236.90681694899</c:v>
                </c:pt>
                <c:pt idx="230">
                  <c:v>48898.95885423728</c:v>
                </c:pt>
                <c:pt idx="231">
                  <c:v>-48742.227457627087</c:v>
                </c:pt>
                <c:pt idx="232">
                  <c:v>-121720.48278983049</c:v>
                </c:pt>
                <c:pt idx="233">
                  <c:v>-88356.220474576257</c:v>
                </c:pt>
                <c:pt idx="234">
                  <c:v>-150254.69693559321</c:v>
                </c:pt>
                <c:pt idx="235">
                  <c:v>-189438.60627796609</c:v>
                </c:pt>
                <c:pt idx="236">
                  <c:v>-221718.5594440678</c:v>
                </c:pt>
                <c:pt idx="237">
                  <c:v>-87795.203355932201</c:v>
                </c:pt>
                <c:pt idx="238">
                  <c:v>-118888.62740338979</c:v>
                </c:pt>
                <c:pt idx="239">
                  <c:v>-114529.4802169492</c:v>
                </c:pt>
                <c:pt idx="240">
                  <c:v>-252124.62708474571</c:v>
                </c:pt>
                <c:pt idx="241">
                  <c:v>-426586.81511864398</c:v>
                </c:pt>
                <c:pt idx="242">
                  <c:v>-654506.42488135584</c:v>
                </c:pt>
                <c:pt idx="243">
                  <c:v>-903223.42515254242</c:v>
                </c:pt>
                <c:pt idx="244">
                  <c:v>-1113230.24423729</c:v>
                </c:pt>
                <c:pt idx="245">
                  <c:v>-1275961.4317966099</c:v>
                </c:pt>
                <c:pt idx="246">
                  <c:v>-1467956.50915254</c:v>
                </c:pt>
                <c:pt idx="247">
                  <c:v>-1482322.0813559301</c:v>
                </c:pt>
                <c:pt idx="248">
                  <c:v>-1592189.55349153</c:v>
                </c:pt>
                <c:pt idx="249">
                  <c:v>-1715143.3021016901</c:v>
                </c:pt>
                <c:pt idx="250">
                  <c:v>-1921593.18430508</c:v>
                </c:pt>
                <c:pt idx="251">
                  <c:v>-2056565.9516271199</c:v>
                </c:pt>
                <c:pt idx="252">
                  <c:v>-2157549.9164745798</c:v>
                </c:pt>
                <c:pt idx="253">
                  <c:v>-2220587.0368135599</c:v>
                </c:pt>
                <c:pt idx="254">
                  <c:v>-2301521.9284745799</c:v>
                </c:pt>
                <c:pt idx="255">
                  <c:v>-2377776.9655254199</c:v>
                </c:pt>
                <c:pt idx="256">
                  <c:v>-2397197.8762373002</c:v>
                </c:pt>
                <c:pt idx="257">
                  <c:v>-2320743.1701016901</c:v>
                </c:pt>
                <c:pt idx="258">
                  <c:v>-2208071.49586441</c:v>
                </c:pt>
                <c:pt idx="259">
                  <c:v>-2267938.64861017</c:v>
                </c:pt>
                <c:pt idx="260">
                  <c:v>-2396325.8701016898</c:v>
                </c:pt>
                <c:pt idx="261">
                  <c:v>-2571062.824</c:v>
                </c:pt>
                <c:pt idx="262">
                  <c:v>-2726745.5161694898</c:v>
                </c:pt>
                <c:pt idx="263">
                  <c:v>-3026859.6359322001</c:v>
                </c:pt>
                <c:pt idx="264">
                  <c:v>-3364485.9223728799</c:v>
                </c:pt>
                <c:pt idx="265">
                  <c:v>-3761474.00440678</c:v>
                </c:pt>
                <c:pt idx="266">
                  <c:v>-4115038.4779661</c:v>
                </c:pt>
                <c:pt idx="267">
                  <c:v>-4408269.3152542403</c:v>
                </c:pt>
                <c:pt idx="268">
                  <c:v>-4702851.8945762701</c:v>
                </c:pt>
                <c:pt idx="269">
                  <c:v>-5099495.4149152497</c:v>
                </c:pt>
                <c:pt idx="270">
                  <c:v>-5580017.6206779601</c:v>
                </c:pt>
                <c:pt idx="271">
                  <c:v>-6073412.2979661003</c:v>
                </c:pt>
                <c:pt idx="272">
                  <c:v>-6595034.5294915196</c:v>
                </c:pt>
                <c:pt idx="273">
                  <c:v>-7161467.45118644</c:v>
                </c:pt>
                <c:pt idx="274">
                  <c:v>-7602002.8305084696</c:v>
                </c:pt>
                <c:pt idx="275">
                  <c:v>-7832549.9440678004</c:v>
                </c:pt>
                <c:pt idx="276">
                  <c:v>-7949904.1233898299</c:v>
                </c:pt>
                <c:pt idx="277">
                  <c:v>-8210808.0057627102</c:v>
                </c:pt>
                <c:pt idx="278">
                  <c:v>-8566660.7223728802</c:v>
                </c:pt>
                <c:pt idx="279">
                  <c:v>-9073572.8200000003</c:v>
                </c:pt>
                <c:pt idx="280">
                  <c:v>-9583303.2555932198</c:v>
                </c:pt>
                <c:pt idx="281">
                  <c:v>-10230982.0579661</c:v>
                </c:pt>
                <c:pt idx="282">
                  <c:v>-10876072.230169499</c:v>
                </c:pt>
                <c:pt idx="283">
                  <c:v>-11457197.6159322</c:v>
                </c:pt>
                <c:pt idx="284">
                  <c:v>-11948348.224745801</c:v>
                </c:pt>
                <c:pt idx="285">
                  <c:v>-12470889.2874576</c:v>
                </c:pt>
                <c:pt idx="286">
                  <c:v>-13149596.3122034</c:v>
                </c:pt>
                <c:pt idx="287">
                  <c:v>-13897657.421694901</c:v>
                </c:pt>
                <c:pt idx="288">
                  <c:v>-14704444.212881399</c:v>
                </c:pt>
                <c:pt idx="289">
                  <c:v>-15495822.9118644</c:v>
                </c:pt>
                <c:pt idx="290">
                  <c:v>-16632293.400677999</c:v>
                </c:pt>
                <c:pt idx="291">
                  <c:v>-18011838.9128814</c:v>
                </c:pt>
                <c:pt idx="292">
                  <c:v>-19544113.605084699</c:v>
                </c:pt>
                <c:pt idx="293">
                  <c:v>-20975016.479660999</c:v>
                </c:pt>
                <c:pt idx="294">
                  <c:v>-22053441.575254198</c:v>
                </c:pt>
                <c:pt idx="295">
                  <c:v>-23026863.7030508</c:v>
                </c:pt>
                <c:pt idx="296">
                  <c:v>-23806483.129830498</c:v>
                </c:pt>
                <c:pt idx="297">
                  <c:v>-24586305.759661</c:v>
                </c:pt>
                <c:pt idx="298">
                  <c:v>-25486610.128813598</c:v>
                </c:pt>
                <c:pt idx="299">
                  <c:v>-26399866.4837288</c:v>
                </c:pt>
                <c:pt idx="300">
                  <c:v>-27362881.0813559</c:v>
                </c:pt>
                <c:pt idx="301">
                  <c:v>-28245312.416949201</c:v>
                </c:pt>
                <c:pt idx="302">
                  <c:v>-29256115.071186401</c:v>
                </c:pt>
                <c:pt idx="303">
                  <c:v>-30284234.159322001</c:v>
                </c:pt>
                <c:pt idx="304">
                  <c:v>-31289824.2135593</c:v>
                </c:pt>
                <c:pt idx="305">
                  <c:v>-32276419.199999999</c:v>
                </c:pt>
                <c:pt idx="306">
                  <c:v>-33491485.094915301</c:v>
                </c:pt>
                <c:pt idx="307">
                  <c:v>-34876181.362711899</c:v>
                </c:pt>
                <c:pt idx="308">
                  <c:v>-36384036.349152498</c:v>
                </c:pt>
                <c:pt idx="309">
                  <c:v>-38010367.549152501</c:v>
                </c:pt>
                <c:pt idx="310">
                  <c:v>-39758355.532203399</c:v>
                </c:pt>
                <c:pt idx="311">
                  <c:v>-41516238.620338999</c:v>
                </c:pt>
                <c:pt idx="312">
                  <c:v>-43187097.793220297</c:v>
                </c:pt>
                <c:pt idx="313">
                  <c:v>-44863346.2644068</c:v>
                </c:pt>
                <c:pt idx="314">
                  <c:v>-46655067.077966101</c:v>
                </c:pt>
                <c:pt idx="315">
                  <c:v>-48488223.644067802</c:v>
                </c:pt>
                <c:pt idx="316">
                  <c:v>-50444097.183050796</c:v>
                </c:pt>
                <c:pt idx="317">
                  <c:v>-52469589.854237303</c:v>
                </c:pt>
                <c:pt idx="318">
                  <c:v>-54712156.393220298</c:v>
                </c:pt>
                <c:pt idx="319">
                  <c:v>-56900034.806779601</c:v>
                </c:pt>
                <c:pt idx="320">
                  <c:v>-58949646.796610199</c:v>
                </c:pt>
                <c:pt idx="321">
                  <c:v>-60932290.128813498</c:v>
                </c:pt>
                <c:pt idx="322">
                  <c:v>-62964320.637288101</c:v>
                </c:pt>
                <c:pt idx="323">
                  <c:v>-65026919.952542402</c:v>
                </c:pt>
                <c:pt idx="324">
                  <c:v>-66899656.938983001</c:v>
                </c:pt>
                <c:pt idx="325">
                  <c:v>-68720356.274576306</c:v>
                </c:pt>
                <c:pt idx="326">
                  <c:v>-70353313.661016896</c:v>
                </c:pt>
                <c:pt idx="327">
                  <c:v>-72063223.159321994</c:v>
                </c:pt>
                <c:pt idx="328">
                  <c:v>-73732492.047457606</c:v>
                </c:pt>
                <c:pt idx="329">
                  <c:v>-75507426.5220339</c:v>
                </c:pt>
                <c:pt idx="330">
                  <c:v>-77365320.850847393</c:v>
                </c:pt>
                <c:pt idx="331">
                  <c:v>-79467942.332203403</c:v>
                </c:pt>
                <c:pt idx="332">
                  <c:v>-81758040.715254202</c:v>
                </c:pt>
                <c:pt idx="333">
                  <c:v>-84190116.186440706</c:v>
                </c:pt>
                <c:pt idx="334">
                  <c:v>-86596835.450847402</c:v>
                </c:pt>
                <c:pt idx="335">
                  <c:v>-88984206.250847399</c:v>
                </c:pt>
                <c:pt idx="336">
                  <c:v>-91427325.366101697</c:v>
                </c:pt>
                <c:pt idx="337">
                  <c:v>-93924955.908474594</c:v>
                </c:pt>
                <c:pt idx="338">
                  <c:v>-96527280.196610197</c:v>
                </c:pt>
                <c:pt idx="339">
                  <c:v>-98974728.420339003</c:v>
                </c:pt>
                <c:pt idx="340">
                  <c:v>-101241944.372881</c:v>
                </c:pt>
                <c:pt idx="341">
                  <c:v>-103397486.99661</c:v>
                </c:pt>
                <c:pt idx="342">
                  <c:v>-105573084.877966</c:v>
                </c:pt>
                <c:pt idx="343">
                  <c:v>-107752305.07457601</c:v>
                </c:pt>
                <c:pt idx="344">
                  <c:v>-110017842.39322001</c:v>
                </c:pt>
                <c:pt idx="345">
                  <c:v>-112223302.28813601</c:v>
                </c:pt>
                <c:pt idx="346">
                  <c:v>-114252328.92542399</c:v>
                </c:pt>
                <c:pt idx="347">
                  <c:v>-116124712.51525401</c:v>
                </c:pt>
                <c:pt idx="348">
                  <c:v>-118247035.857627</c:v>
                </c:pt>
                <c:pt idx="349">
                  <c:v>-120563020.542373</c:v>
                </c:pt>
                <c:pt idx="350">
                  <c:v>-122915935.17288101</c:v>
                </c:pt>
                <c:pt idx="351">
                  <c:v>-124993023.749153</c:v>
                </c:pt>
                <c:pt idx="352">
                  <c:v>-127138229.522034</c:v>
                </c:pt>
                <c:pt idx="353">
                  <c:v>-129197029.82372899</c:v>
                </c:pt>
                <c:pt idx="354">
                  <c:v>-131265018.437288</c:v>
                </c:pt>
                <c:pt idx="355">
                  <c:v>-133111162.328814</c:v>
                </c:pt>
                <c:pt idx="356">
                  <c:v>-135116776.440678</c:v>
                </c:pt>
                <c:pt idx="357">
                  <c:v>-137121242.01356</c:v>
                </c:pt>
                <c:pt idx="358">
                  <c:v>-139411517.094915</c:v>
                </c:pt>
                <c:pt idx="359">
                  <c:v>-141716899.881356</c:v>
                </c:pt>
                <c:pt idx="360">
                  <c:v>-144243597.29491499</c:v>
                </c:pt>
                <c:pt idx="361">
                  <c:v>-146491288.084746</c:v>
                </c:pt>
                <c:pt idx="362">
                  <c:v>-148536659.315254</c:v>
                </c:pt>
                <c:pt idx="363">
                  <c:v>-150483167.84406799</c:v>
                </c:pt>
                <c:pt idx="364">
                  <c:v>-152335849.57288101</c:v>
                </c:pt>
                <c:pt idx="365">
                  <c:v>-154097620.023729</c:v>
                </c:pt>
                <c:pt idx="366">
                  <c:v>-155612984.68813601</c:v>
                </c:pt>
                <c:pt idx="367">
                  <c:v>-157324661.16949201</c:v>
                </c:pt>
                <c:pt idx="368">
                  <c:v>-159170186.61694899</c:v>
                </c:pt>
                <c:pt idx="369">
                  <c:v>-161016860.60339001</c:v>
                </c:pt>
                <c:pt idx="370">
                  <c:v>-162656002.43050799</c:v>
                </c:pt>
                <c:pt idx="371">
                  <c:v>-164262101.67457601</c:v>
                </c:pt>
                <c:pt idx="372">
                  <c:v>-165710144.28474599</c:v>
                </c:pt>
                <c:pt idx="373">
                  <c:v>-167185928.52881399</c:v>
                </c:pt>
                <c:pt idx="374">
                  <c:v>-168595450.90847501</c:v>
                </c:pt>
                <c:pt idx="375">
                  <c:v>-170017077.12203401</c:v>
                </c:pt>
                <c:pt idx="376">
                  <c:v>-171326853.30847499</c:v>
                </c:pt>
                <c:pt idx="377">
                  <c:v>-172595458.78983</c:v>
                </c:pt>
                <c:pt idx="378">
                  <c:v>-173988371.528813</c:v>
                </c:pt>
                <c:pt idx="379">
                  <c:v>-175391002.67457601</c:v>
                </c:pt>
                <c:pt idx="380">
                  <c:v>-176861309.27118599</c:v>
                </c:pt>
                <c:pt idx="381">
                  <c:v>-178085121.73220301</c:v>
                </c:pt>
                <c:pt idx="382">
                  <c:v>-179164218.28135601</c:v>
                </c:pt>
                <c:pt idx="383">
                  <c:v>-180021028.362712</c:v>
                </c:pt>
                <c:pt idx="384">
                  <c:v>-180951079.891525</c:v>
                </c:pt>
                <c:pt idx="385">
                  <c:v>-181909403.14915299</c:v>
                </c:pt>
                <c:pt idx="386">
                  <c:v>-182862955.552542</c:v>
                </c:pt>
                <c:pt idx="387">
                  <c:v>-183833382.644068</c:v>
                </c:pt>
                <c:pt idx="388">
                  <c:v>-184823599.94576299</c:v>
                </c:pt>
                <c:pt idx="389">
                  <c:v>-185705942.93220299</c:v>
                </c:pt>
                <c:pt idx="390">
                  <c:v>-186476170.84406799</c:v>
                </c:pt>
                <c:pt idx="391">
                  <c:v>-187025525.874576</c:v>
                </c:pt>
                <c:pt idx="392">
                  <c:v>-187487415.244068</c:v>
                </c:pt>
                <c:pt idx="393">
                  <c:v>-187894881.535593</c:v>
                </c:pt>
                <c:pt idx="394">
                  <c:v>-188395909.57966101</c:v>
                </c:pt>
                <c:pt idx="395">
                  <c:v>-189081764.05084699</c:v>
                </c:pt>
                <c:pt idx="396">
                  <c:v>-189632267.62033901</c:v>
                </c:pt>
                <c:pt idx="397">
                  <c:v>-190292500.83728799</c:v>
                </c:pt>
                <c:pt idx="398">
                  <c:v>-190819768.57966101</c:v>
                </c:pt>
                <c:pt idx="399">
                  <c:v>-191214954.338983</c:v>
                </c:pt>
                <c:pt idx="400">
                  <c:v>-191575948.976271</c:v>
                </c:pt>
                <c:pt idx="401">
                  <c:v>-191880135.108475</c:v>
                </c:pt>
                <c:pt idx="402">
                  <c:v>-192421185.31864399</c:v>
                </c:pt>
                <c:pt idx="403">
                  <c:v>-192805769.17966101</c:v>
                </c:pt>
                <c:pt idx="404">
                  <c:v>-193128243.58644101</c:v>
                </c:pt>
                <c:pt idx="405">
                  <c:v>-193359453.31864399</c:v>
                </c:pt>
                <c:pt idx="406">
                  <c:v>-193565748.58983001</c:v>
                </c:pt>
                <c:pt idx="407">
                  <c:v>-193796339.87796599</c:v>
                </c:pt>
                <c:pt idx="408">
                  <c:v>-193966058.59999999</c:v>
                </c:pt>
                <c:pt idx="409">
                  <c:v>-194111127.90847501</c:v>
                </c:pt>
                <c:pt idx="410">
                  <c:v>-194316362.989831</c:v>
                </c:pt>
                <c:pt idx="411">
                  <c:v>-194486435.108475</c:v>
                </c:pt>
                <c:pt idx="412">
                  <c:v>-194766766.96949199</c:v>
                </c:pt>
                <c:pt idx="413">
                  <c:v>-195187485.63389799</c:v>
                </c:pt>
                <c:pt idx="414">
                  <c:v>-195704328.17627099</c:v>
                </c:pt>
                <c:pt idx="415">
                  <c:v>-196137150.67457601</c:v>
                </c:pt>
                <c:pt idx="416">
                  <c:v>-196475969.67457601</c:v>
                </c:pt>
                <c:pt idx="417">
                  <c:v>-196862320.51864401</c:v>
                </c:pt>
                <c:pt idx="418">
                  <c:v>-197118886.457627</c:v>
                </c:pt>
                <c:pt idx="419">
                  <c:v>-197373950.46101701</c:v>
                </c:pt>
                <c:pt idx="420">
                  <c:v>-197707203.464407</c:v>
                </c:pt>
                <c:pt idx="421">
                  <c:v>-198209821.79322001</c:v>
                </c:pt>
                <c:pt idx="422">
                  <c:v>-198698480.95593199</c:v>
                </c:pt>
                <c:pt idx="423">
                  <c:v>-199291745.51525399</c:v>
                </c:pt>
                <c:pt idx="424">
                  <c:v>-199966733.04067799</c:v>
                </c:pt>
                <c:pt idx="425">
                  <c:v>-200751538.56271201</c:v>
                </c:pt>
                <c:pt idx="426">
                  <c:v>-201372103.01017001</c:v>
                </c:pt>
                <c:pt idx="427">
                  <c:v>-202101513.61355901</c:v>
                </c:pt>
                <c:pt idx="428">
                  <c:v>-202746992.52203399</c:v>
                </c:pt>
                <c:pt idx="429">
                  <c:v>-203510152.50169501</c:v>
                </c:pt>
                <c:pt idx="430">
                  <c:v>-204462556.36610201</c:v>
                </c:pt>
                <c:pt idx="431">
                  <c:v>-205535026.72881401</c:v>
                </c:pt>
                <c:pt idx="432">
                  <c:v>-206718728.67457601</c:v>
                </c:pt>
                <c:pt idx="433">
                  <c:v>-207769553.49491501</c:v>
                </c:pt>
                <c:pt idx="434">
                  <c:v>-208903956.61355999</c:v>
                </c:pt>
                <c:pt idx="435">
                  <c:v>-210141639.891525</c:v>
                </c:pt>
                <c:pt idx="436">
                  <c:v>-211386126.05423701</c:v>
                </c:pt>
                <c:pt idx="437">
                  <c:v>-212517878.69830501</c:v>
                </c:pt>
                <c:pt idx="438">
                  <c:v>-213690713.69830501</c:v>
                </c:pt>
                <c:pt idx="439">
                  <c:v>-215030881.99322</c:v>
                </c:pt>
                <c:pt idx="440">
                  <c:v>-216683187.84406799</c:v>
                </c:pt>
                <c:pt idx="441">
                  <c:v>-218147663.39660999</c:v>
                </c:pt>
                <c:pt idx="442">
                  <c:v>-219583778.87118599</c:v>
                </c:pt>
                <c:pt idx="443">
                  <c:v>-221030231.19661</c:v>
                </c:pt>
                <c:pt idx="444">
                  <c:v>-222795005.51864401</c:v>
                </c:pt>
                <c:pt idx="445">
                  <c:v>-224538399.345763</c:v>
                </c:pt>
                <c:pt idx="446">
                  <c:v>-226128595.74237299</c:v>
                </c:pt>
                <c:pt idx="447">
                  <c:v>-227588035.39322001</c:v>
                </c:pt>
                <c:pt idx="448">
                  <c:v>-228979446.19661</c:v>
                </c:pt>
                <c:pt idx="449">
                  <c:v>-230488714.76949099</c:v>
                </c:pt>
                <c:pt idx="450">
                  <c:v>-231797519.11525401</c:v>
                </c:pt>
                <c:pt idx="451">
                  <c:v>-233196616.29491499</c:v>
                </c:pt>
                <c:pt idx="452">
                  <c:v>-234441897.59999999</c:v>
                </c:pt>
                <c:pt idx="453">
                  <c:v>-235438741.08813599</c:v>
                </c:pt>
                <c:pt idx="454">
                  <c:v>-236196070.02373001</c:v>
                </c:pt>
                <c:pt idx="455">
                  <c:v>-236640024.51525399</c:v>
                </c:pt>
                <c:pt idx="456">
                  <c:v>-237227811.42711899</c:v>
                </c:pt>
                <c:pt idx="457">
                  <c:v>-237668231.95254201</c:v>
                </c:pt>
                <c:pt idx="458">
                  <c:v>-238073136.118644</c:v>
                </c:pt>
                <c:pt idx="459">
                  <c:v>-238075168.14915201</c:v>
                </c:pt>
                <c:pt idx="460">
                  <c:v>-237842368.13220301</c:v>
                </c:pt>
                <c:pt idx="461">
                  <c:v>-237323405.21017</c:v>
                </c:pt>
                <c:pt idx="462">
                  <c:v>-236726960.08135599</c:v>
                </c:pt>
                <c:pt idx="463">
                  <c:v>-235860608.29152501</c:v>
                </c:pt>
                <c:pt idx="464">
                  <c:v>-234877723.96949199</c:v>
                </c:pt>
                <c:pt idx="465">
                  <c:v>-233725651.02033901</c:v>
                </c:pt>
                <c:pt idx="466">
                  <c:v>-232488674.535593</c:v>
                </c:pt>
                <c:pt idx="467">
                  <c:v>-230691476.07457599</c:v>
                </c:pt>
                <c:pt idx="468">
                  <c:v>-228371427.328814</c:v>
                </c:pt>
                <c:pt idx="469">
                  <c:v>-225541515.62372899</c:v>
                </c:pt>
                <c:pt idx="470">
                  <c:v>-222680858.41355899</c:v>
                </c:pt>
                <c:pt idx="471">
                  <c:v>-219777528.56271201</c:v>
                </c:pt>
                <c:pt idx="472">
                  <c:v>-216684248.033898</c:v>
                </c:pt>
                <c:pt idx="473">
                  <c:v>-213196930.28474599</c:v>
                </c:pt>
                <c:pt idx="474">
                  <c:v>-208514690.24745801</c:v>
                </c:pt>
                <c:pt idx="475">
                  <c:v>-202487952.80678001</c:v>
                </c:pt>
                <c:pt idx="476">
                  <c:v>-195352875.24745801</c:v>
                </c:pt>
                <c:pt idx="477">
                  <c:v>-189149527.85084701</c:v>
                </c:pt>
                <c:pt idx="478">
                  <c:v>-183839832.13220301</c:v>
                </c:pt>
                <c:pt idx="479">
                  <c:v>-179330491.38644099</c:v>
                </c:pt>
                <c:pt idx="480">
                  <c:v>-174457328.83050799</c:v>
                </c:pt>
                <c:pt idx="481">
                  <c:v>-169601040.96271199</c:v>
                </c:pt>
                <c:pt idx="482">
                  <c:v>-164724786.186441</c:v>
                </c:pt>
                <c:pt idx="483">
                  <c:v>-159256857.135593</c:v>
                </c:pt>
                <c:pt idx="484">
                  <c:v>-152949346.08813599</c:v>
                </c:pt>
                <c:pt idx="485">
                  <c:v>-145504781.447458</c:v>
                </c:pt>
                <c:pt idx="486">
                  <c:v>-137274969.53898299</c:v>
                </c:pt>
                <c:pt idx="487">
                  <c:v>-128772953.891525</c:v>
                </c:pt>
                <c:pt idx="488">
                  <c:v>-120282070.237288</c:v>
                </c:pt>
                <c:pt idx="489">
                  <c:v>-111560065.2</c:v>
                </c:pt>
                <c:pt idx="490">
                  <c:v>-102716403.37966099</c:v>
                </c:pt>
                <c:pt idx="491">
                  <c:v>-93122215.508474603</c:v>
                </c:pt>
                <c:pt idx="492">
                  <c:v>-81255157.338982999</c:v>
                </c:pt>
                <c:pt idx="493">
                  <c:v>-66422836.562711902</c:v>
                </c:pt>
                <c:pt idx="494">
                  <c:v>-49531803.833898298</c:v>
                </c:pt>
                <c:pt idx="495">
                  <c:v>-34935825.8755932</c:v>
                </c:pt>
                <c:pt idx="496">
                  <c:v>-22926419.551525399</c:v>
                </c:pt>
                <c:pt idx="497">
                  <c:v>-13860559.6125424</c:v>
                </c:pt>
                <c:pt idx="498">
                  <c:v>-4648658.5244067796</c:v>
                </c:pt>
                <c:pt idx="499">
                  <c:v>4658942.3657627096</c:v>
                </c:pt>
                <c:pt idx="500">
                  <c:v>13970183.241017001</c:v>
                </c:pt>
                <c:pt idx="501">
                  <c:v>23395898.113220301</c:v>
                </c:pt>
                <c:pt idx="502">
                  <c:v>33809842.4311864</c:v>
                </c:pt>
                <c:pt idx="503">
                  <c:v>45910990.5152542</c:v>
                </c:pt>
                <c:pt idx="504">
                  <c:v>58967581.674576297</c:v>
                </c:pt>
                <c:pt idx="505">
                  <c:v>72533859.094915301</c:v>
                </c:pt>
                <c:pt idx="506">
                  <c:v>86165426.538983107</c:v>
                </c:pt>
                <c:pt idx="507">
                  <c:v>99627363.6101695</c:v>
                </c:pt>
                <c:pt idx="508">
                  <c:v>112673176.17288101</c:v>
                </c:pt>
                <c:pt idx="509">
                  <c:v>127502316.37966099</c:v>
                </c:pt>
                <c:pt idx="510">
                  <c:v>144820252.21355999</c:v>
                </c:pt>
                <c:pt idx="511">
                  <c:v>164298943.27118599</c:v>
                </c:pt>
                <c:pt idx="512">
                  <c:v>181922125.42711899</c:v>
                </c:pt>
                <c:pt idx="513">
                  <c:v>195329727.769492</c:v>
                </c:pt>
                <c:pt idx="514">
                  <c:v>205371227.40000001</c:v>
                </c:pt>
                <c:pt idx="515">
                  <c:v>213199757.457627</c:v>
                </c:pt>
                <c:pt idx="516">
                  <c:v>222150056.70508501</c:v>
                </c:pt>
                <c:pt idx="517">
                  <c:v>231338103.52203399</c:v>
                </c:pt>
                <c:pt idx="518">
                  <c:v>243337332.023729</c:v>
                </c:pt>
                <c:pt idx="519">
                  <c:v>255368189.52203399</c:v>
                </c:pt>
                <c:pt idx="520">
                  <c:v>266848101.70508501</c:v>
                </c:pt>
                <c:pt idx="521">
                  <c:v>275934723.694915</c:v>
                </c:pt>
                <c:pt idx="522">
                  <c:v>283767759.559322</c:v>
                </c:pt>
                <c:pt idx="523">
                  <c:v>291107807.152542</c:v>
                </c:pt>
                <c:pt idx="524">
                  <c:v>297942497.59322</c:v>
                </c:pt>
                <c:pt idx="525">
                  <c:v>304732129.966102</c:v>
                </c:pt>
                <c:pt idx="526">
                  <c:v>311351248.474576</c:v>
                </c:pt>
                <c:pt idx="527">
                  <c:v>318534034.576271</c:v>
                </c:pt>
                <c:pt idx="528">
                  <c:v>325470326.542373</c:v>
                </c:pt>
                <c:pt idx="529">
                  <c:v>331481602.881356</c:v>
                </c:pt>
                <c:pt idx="530">
                  <c:v>335731197.118644</c:v>
                </c:pt>
                <c:pt idx="531">
                  <c:v>338888795.83050799</c:v>
                </c:pt>
                <c:pt idx="532">
                  <c:v>341184106.813559</c:v>
                </c:pt>
                <c:pt idx="533">
                  <c:v>343216137.322034</c:v>
                </c:pt>
                <c:pt idx="534">
                  <c:v>344784334.779661</c:v>
                </c:pt>
                <c:pt idx="535">
                  <c:v>346477104.542373</c:v>
                </c:pt>
                <c:pt idx="536">
                  <c:v>348129233.694915</c:v>
                </c:pt>
                <c:pt idx="537">
                  <c:v>349230064.135593</c:v>
                </c:pt>
                <c:pt idx="538">
                  <c:v>349665625.457627</c:v>
                </c:pt>
                <c:pt idx="539">
                  <c:v>349310461.864407</c:v>
                </c:pt>
                <c:pt idx="540">
                  <c:v>348436688.745763</c:v>
                </c:pt>
                <c:pt idx="541">
                  <c:v>347346460.20339</c:v>
                </c:pt>
                <c:pt idx="542">
                  <c:v>345821553.83050799</c:v>
                </c:pt>
                <c:pt idx="543">
                  <c:v>343825746.474576</c:v>
                </c:pt>
                <c:pt idx="544">
                  <c:v>341124029.38982999</c:v>
                </c:pt>
                <c:pt idx="545">
                  <c:v>337105026.440678</c:v>
                </c:pt>
                <c:pt idx="546">
                  <c:v>333054217.79661</c:v>
                </c:pt>
                <c:pt idx="547">
                  <c:v>328417654.27118599</c:v>
                </c:pt>
                <c:pt idx="548">
                  <c:v>324323554.542373</c:v>
                </c:pt>
                <c:pt idx="549">
                  <c:v>320223270.372881</c:v>
                </c:pt>
                <c:pt idx="550">
                  <c:v>316503771.05084699</c:v>
                </c:pt>
                <c:pt idx="551">
                  <c:v>313210998.135593</c:v>
                </c:pt>
                <c:pt idx="552">
                  <c:v>309627556.50847501</c:v>
                </c:pt>
                <c:pt idx="553">
                  <c:v>305283428.677966</c:v>
                </c:pt>
                <c:pt idx="554">
                  <c:v>299602578.16949099</c:v>
                </c:pt>
                <c:pt idx="555">
                  <c:v>293485282.847458</c:v>
                </c:pt>
                <c:pt idx="556">
                  <c:v>287660423.220339</c:v>
                </c:pt>
                <c:pt idx="557">
                  <c:v>282719055.118644</c:v>
                </c:pt>
                <c:pt idx="558">
                  <c:v>275765093.322034</c:v>
                </c:pt>
                <c:pt idx="559">
                  <c:v>267607551.02033901</c:v>
                </c:pt>
                <c:pt idx="560">
                  <c:v>259484729.93559301</c:v>
                </c:pt>
                <c:pt idx="561">
                  <c:v>253501725.32542399</c:v>
                </c:pt>
                <c:pt idx="562">
                  <c:v>248555586.36949199</c:v>
                </c:pt>
                <c:pt idx="563">
                  <c:v>242097881.762712</c:v>
                </c:pt>
                <c:pt idx="564">
                  <c:v>235033660.22373</c:v>
                </c:pt>
                <c:pt idx="565">
                  <c:v>228186070.80678001</c:v>
                </c:pt>
                <c:pt idx="566">
                  <c:v>221423208.22712001</c:v>
                </c:pt>
                <c:pt idx="567">
                  <c:v>216780371.91186401</c:v>
                </c:pt>
                <c:pt idx="568">
                  <c:v>212900165.48135599</c:v>
                </c:pt>
                <c:pt idx="569">
                  <c:v>211267649.84067801</c:v>
                </c:pt>
                <c:pt idx="570">
                  <c:v>209560390.81694901</c:v>
                </c:pt>
                <c:pt idx="571">
                  <c:v>205281553.010169</c:v>
                </c:pt>
                <c:pt idx="572">
                  <c:v>200224977.61355901</c:v>
                </c:pt>
                <c:pt idx="573">
                  <c:v>197382608.677966</c:v>
                </c:pt>
                <c:pt idx="574">
                  <c:v>197008847.58813599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'MREHis#6LPS_Titration'!$I$1</c:f>
              <c:strCache>
                <c:ptCount val="1"/>
                <c:pt idx="0">
                  <c:v>3μg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'MREHis#6LPS_Titration'!$I$3:$I$577</c:f>
              <c:numCache>
                <c:formatCode>General</c:formatCode>
                <c:ptCount val="575"/>
                <c:pt idx="0">
                  <c:v>3765803.1128813601</c:v>
                </c:pt>
                <c:pt idx="1">
                  <c:v>3735888.0898305099</c:v>
                </c:pt>
                <c:pt idx="2">
                  <c:v>3795479.5932203401</c:v>
                </c:pt>
                <c:pt idx="3">
                  <c:v>3887309.7023728802</c:v>
                </c:pt>
                <c:pt idx="4">
                  <c:v>3965198.3152542398</c:v>
                </c:pt>
                <c:pt idx="5">
                  <c:v>3905518.46271186</c:v>
                </c:pt>
                <c:pt idx="6">
                  <c:v>3710434.69898305</c:v>
                </c:pt>
                <c:pt idx="7">
                  <c:v>3557290.2779660998</c:v>
                </c:pt>
                <c:pt idx="8">
                  <c:v>3574385.8389830501</c:v>
                </c:pt>
                <c:pt idx="9">
                  <c:v>3833505.0684745801</c:v>
                </c:pt>
                <c:pt idx="10">
                  <c:v>4102643.0918644099</c:v>
                </c:pt>
                <c:pt idx="11">
                  <c:v>4271169.1003389796</c:v>
                </c:pt>
                <c:pt idx="12">
                  <c:v>4203882.3857627101</c:v>
                </c:pt>
                <c:pt idx="13">
                  <c:v>4059316.6674576299</c:v>
                </c:pt>
                <c:pt idx="14">
                  <c:v>3953456.7128813602</c:v>
                </c:pt>
                <c:pt idx="15">
                  <c:v>3853754.69423729</c:v>
                </c:pt>
                <c:pt idx="16">
                  <c:v>3801946.7511864398</c:v>
                </c:pt>
                <c:pt idx="17">
                  <c:v>3630302.01762712</c:v>
                </c:pt>
                <c:pt idx="18">
                  <c:v>3518010.2447457602</c:v>
                </c:pt>
                <c:pt idx="19">
                  <c:v>3410666.02440678</c:v>
                </c:pt>
                <c:pt idx="20">
                  <c:v>3361870.78745763</c:v>
                </c:pt>
                <c:pt idx="21">
                  <c:v>3383313.1267796601</c:v>
                </c:pt>
                <c:pt idx="22">
                  <c:v>3399428.0122033898</c:v>
                </c:pt>
                <c:pt idx="23">
                  <c:v>3432099.52881356</c:v>
                </c:pt>
                <c:pt idx="24">
                  <c:v>3432020.0145762698</c:v>
                </c:pt>
                <c:pt idx="25">
                  <c:v>3471397.23186441</c:v>
                </c:pt>
                <c:pt idx="26">
                  <c:v>3426763.24</c:v>
                </c:pt>
                <c:pt idx="27">
                  <c:v>3348830.4525423702</c:v>
                </c:pt>
                <c:pt idx="28">
                  <c:v>3278831.4189830502</c:v>
                </c:pt>
                <c:pt idx="29">
                  <c:v>3282860.1403389801</c:v>
                </c:pt>
                <c:pt idx="30">
                  <c:v>3393234.73661017</c:v>
                </c:pt>
                <c:pt idx="31">
                  <c:v>3474515.9569491502</c:v>
                </c:pt>
                <c:pt idx="32">
                  <c:v>3457870.9766101702</c:v>
                </c:pt>
                <c:pt idx="33">
                  <c:v>3275085.4149152501</c:v>
                </c:pt>
                <c:pt idx="34">
                  <c:v>3167573.3311864398</c:v>
                </c:pt>
                <c:pt idx="35">
                  <c:v>3083358.9189830502</c:v>
                </c:pt>
                <c:pt idx="36">
                  <c:v>3004869.5318644098</c:v>
                </c:pt>
                <c:pt idx="37">
                  <c:v>2837253.51966102</c:v>
                </c:pt>
                <c:pt idx="38">
                  <c:v>2714032.0731186401</c:v>
                </c:pt>
                <c:pt idx="39">
                  <c:v>2737250.2304067798</c:v>
                </c:pt>
                <c:pt idx="40">
                  <c:v>2708489.0472881398</c:v>
                </c:pt>
                <c:pt idx="41">
                  <c:v>2676360.8779660999</c:v>
                </c:pt>
                <c:pt idx="42">
                  <c:v>2543208.1031864402</c:v>
                </c:pt>
                <c:pt idx="43">
                  <c:v>2490267.5240000002</c:v>
                </c:pt>
                <c:pt idx="44">
                  <c:v>2493947.2662034002</c:v>
                </c:pt>
                <c:pt idx="45">
                  <c:v>2462988.8396610199</c:v>
                </c:pt>
                <c:pt idx="46">
                  <c:v>2500963.07240678</c:v>
                </c:pt>
                <c:pt idx="47">
                  <c:v>2479730.1205762699</c:v>
                </c:pt>
                <c:pt idx="48">
                  <c:v>2600850.6242711898</c:v>
                </c:pt>
                <c:pt idx="49">
                  <c:v>2605234.5092203398</c:v>
                </c:pt>
                <c:pt idx="50">
                  <c:v>2618266.8927118601</c:v>
                </c:pt>
                <c:pt idx="51">
                  <c:v>2574834.4493220299</c:v>
                </c:pt>
                <c:pt idx="52">
                  <c:v>2636106.35359322</c:v>
                </c:pt>
                <c:pt idx="53">
                  <c:v>2805518.5040678</c:v>
                </c:pt>
                <c:pt idx="54">
                  <c:v>2966685.0281355898</c:v>
                </c:pt>
                <c:pt idx="55">
                  <c:v>3102062.4345762702</c:v>
                </c:pt>
                <c:pt idx="56">
                  <c:v>3149550.1040678001</c:v>
                </c:pt>
                <c:pt idx="57">
                  <c:v>3213311.6874576299</c:v>
                </c:pt>
                <c:pt idx="58">
                  <c:v>3358266.1420339001</c:v>
                </c:pt>
                <c:pt idx="59">
                  <c:v>3500534.7823728798</c:v>
                </c:pt>
                <c:pt idx="60">
                  <c:v>3644658.75491525</c:v>
                </c:pt>
                <c:pt idx="61">
                  <c:v>3664554.9840678</c:v>
                </c:pt>
                <c:pt idx="62">
                  <c:v>3740782.6328813601</c:v>
                </c:pt>
                <c:pt idx="63">
                  <c:v>3705973.0667796601</c:v>
                </c:pt>
                <c:pt idx="64">
                  <c:v>3562829.76983051</c:v>
                </c:pt>
                <c:pt idx="65">
                  <c:v>3382942.0603389801</c:v>
                </c:pt>
                <c:pt idx="66">
                  <c:v>3247220.0922034001</c:v>
                </c:pt>
                <c:pt idx="67">
                  <c:v>3231865.0094915298</c:v>
                </c:pt>
                <c:pt idx="68">
                  <c:v>3333387.0206779698</c:v>
                </c:pt>
                <c:pt idx="69">
                  <c:v>3530220.0976271201</c:v>
                </c:pt>
                <c:pt idx="70">
                  <c:v>3690706.3332203398</c:v>
                </c:pt>
                <c:pt idx="71">
                  <c:v>3713694.7827118598</c:v>
                </c:pt>
                <c:pt idx="72">
                  <c:v>3586781.22508475</c:v>
                </c:pt>
                <c:pt idx="73">
                  <c:v>3423856.5528813601</c:v>
                </c:pt>
                <c:pt idx="74">
                  <c:v>3305716.0661017001</c:v>
                </c:pt>
                <c:pt idx="75">
                  <c:v>3288806.03830508</c:v>
                </c:pt>
                <c:pt idx="76">
                  <c:v>3297340.5664406801</c:v>
                </c:pt>
                <c:pt idx="77">
                  <c:v>3204856.6735593202</c:v>
                </c:pt>
                <c:pt idx="78">
                  <c:v>3036189.3064406798</c:v>
                </c:pt>
                <c:pt idx="79">
                  <c:v>2827679.122</c:v>
                </c:pt>
                <c:pt idx="80">
                  <c:v>2620450.0002712002</c:v>
                </c:pt>
                <c:pt idx="81">
                  <c:v>2457219.64</c:v>
                </c:pt>
                <c:pt idx="82">
                  <c:v>2489570.4491864401</c:v>
                </c:pt>
                <c:pt idx="83">
                  <c:v>2614157.7736271201</c:v>
                </c:pt>
                <c:pt idx="84">
                  <c:v>2742984.9738983</c:v>
                </c:pt>
                <c:pt idx="85">
                  <c:v>2643323.59586441</c:v>
                </c:pt>
                <c:pt idx="86">
                  <c:v>2485791.7559321998</c:v>
                </c:pt>
                <c:pt idx="87">
                  <c:v>2383145.0600339002</c:v>
                </c:pt>
                <c:pt idx="88">
                  <c:v>2366248.2846101699</c:v>
                </c:pt>
                <c:pt idx="89">
                  <c:v>2481566.8994576298</c:v>
                </c:pt>
                <c:pt idx="90">
                  <c:v>2513979.5530508501</c:v>
                </c:pt>
                <c:pt idx="91">
                  <c:v>2464514.6295254198</c:v>
                </c:pt>
                <c:pt idx="92">
                  <c:v>2245070.3539661001</c:v>
                </c:pt>
                <c:pt idx="93">
                  <c:v>2149512.7940678</c:v>
                </c:pt>
                <c:pt idx="94">
                  <c:v>2215761.4061016999</c:v>
                </c:pt>
                <c:pt idx="95">
                  <c:v>2327531.9189830502</c:v>
                </c:pt>
                <c:pt idx="96">
                  <c:v>2359736.0685762698</c:v>
                </c:pt>
                <c:pt idx="97">
                  <c:v>2288896.8345762701</c:v>
                </c:pt>
                <c:pt idx="98">
                  <c:v>2130157.2617288101</c:v>
                </c:pt>
                <c:pt idx="99">
                  <c:v>1995777.31722034</c:v>
                </c:pt>
                <c:pt idx="100">
                  <c:v>1888307.64108475</c:v>
                </c:pt>
                <c:pt idx="101">
                  <c:v>1800483.2825084699</c:v>
                </c:pt>
                <c:pt idx="102">
                  <c:v>1609813.44244068</c:v>
                </c:pt>
                <c:pt idx="103">
                  <c:v>1459851.3578983</c:v>
                </c:pt>
                <c:pt idx="104">
                  <c:v>1402217.6717288101</c:v>
                </c:pt>
                <c:pt idx="105">
                  <c:v>1494940.10732203</c:v>
                </c:pt>
                <c:pt idx="106">
                  <c:v>1706091.93142373</c:v>
                </c:pt>
                <c:pt idx="107">
                  <c:v>1831540.6601016901</c:v>
                </c:pt>
                <c:pt idx="108">
                  <c:v>1866765.4672203399</c:v>
                </c:pt>
                <c:pt idx="109">
                  <c:v>1750583.68115254</c:v>
                </c:pt>
                <c:pt idx="110">
                  <c:v>1775784.39342373</c:v>
                </c:pt>
                <c:pt idx="111">
                  <c:v>1852921.1550169501</c:v>
                </c:pt>
                <c:pt idx="112">
                  <c:v>1992625.0194576301</c:v>
                </c:pt>
                <c:pt idx="113">
                  <c:v>2125873.2113220301</c:v>
                </c:pt>
                <c:pt idx="114">
                  <c:v>2213603.9197966098</c:v>
                </c:pt>
                <c:pt idx="115">
                  <c:v>2206831.0737627102</c:v>
                </c:pt>
                <c:pt idx="116">
                  <c:v>2142542.9294237299</c:v>
                </c:pt>
                <c:pt idx="117">
                  <c:v>2058363.8568813601</c:v>
                </c:pt>
                <c:pt idx="118">
                  <c:v>1958094.6366779699</c:v>
                </c:pt>
                <c:pt idx="119">
                  <c:v>1965428.49983051</c:v>
                </c:pt>
                <c:pt idx="120">
                  <c:v>1932753.4492542399</c:v>
                </c:pt>
                <c:pt idx="121">
                  <c:v>1894515.9360338999</c:v>
                </c:pt>
                <c:pt idx="122">
                  <c:v>1683653.01366102</c:v>
                </c:pt>
                <c:pt idx="123">
                  <c:v>1659136.1238305101</c:v>
                </c:pt>
                <c:pt idx="124">
                  <c:v>1767388.5734576299</c:v>
                </c:pt>
                <c:pt idx="125">
                  <c:v>1984648.8579661001</c:v>
                </c:pt>
                <c:pt idx="126">
                  <c:v>1980431.06942373</c:v>
                </c:pt>
                <c:pt idx="127">
                  <c:v>1868198.4904745801</c:v>
                </c:pt>
                <c:pt idx="128">
                  <c:v>1727574.9113559299</c:v>
                </c:pt>
                <c:pt idx="129">
                  <c:v>1684388.9621017</c:v>
                </c:pt>
                <c:pt idx="130">
                  <c:v>1755419.03027119</c:v>
                </c:pt>
                <c:pt idx="131">
                  <c:v>1837079.26847458</c:v>
                </c:pt>
                <c:pt idx="132">
                  <c:v>1958532.8484745801</c:v>
                </c:pt>
                <c:pt idx="133">
                  <c:v>1934904.7511186399</c:v>
                </c:pt>
                <c:pt idx="134">
                  <c:v>1900004.18538983</c:v>
                </c:pt>
                <c:pt idx="135">
                  <c:v>1817665.4256949101</c:v>
                </c:pt>
                <c:pt idx="136">
                  <c:v>1775309.95847458</c:v>
                </c:pt>
                <c:pt idx="137">
                  <c:v>1730105.23108475</c:v>
                </c:pt>
                <c:pt idx="138">
                  <c:v>1723716.7038644101</c:v>
                </c:pt>
                <c:pt idx="139">
                  <c:v>1680735.72464407</c:v>
                </c:pt>
                <c:pt idx="140">
                  <c:v>1740641.75101695</c:v>
                </c:pt>
                <c:pt idx="141">
                  <c:v>1740386.4219661001</c:v>
                </c:pt>
                <c:pt idx="142">
                  <c:v>1868962.7106440701</c:v>
                </c:pt>
                <c:pt idx="143">
                  <c:v>1937532.25491525</c:v>
                </c:pt>
                <c:pt idx="144">
                  <c:v>2052554.9001017001</c:v>
                </c:pt>
                <c:pt idx="145">
                  <c:v>2115917.1453220299</c:v>
                </c:pt>
                <c:pt idx="146">
                  <c:v>2132076.20532203</c:v>
                </c:pt>
                <c:pt idx="147">
                  <c:v>2133976.5955932201</c:v>
                </c:pt>
                <c:pt idx="148">
                  <c:v>2021185.65</c:v>
                </c:pt>
                <c:pt idx="149">
                  <c:v>1827182.39640678</c:v>
                </c:pt>
                <c:pt idx="150">
                  <c:v>1522647.2850508499</c:v>
                </c:pt>
                <c:pt idx="151">
                  <c:v>1427215.1809491499</c:v>
                </c:pt>
                <c:pt idx="152">
                  <c:v>1431915.3558644101</c:v>
                </c:pt>
                <c:pt idx="153">
                  <c:v>1604779.30772881</c:v>
                </c:pt>
                <c:pt idx="154">
                  <c:v>1656548.37715254</c:v>
                </c:pt>
                <c:pt idx="155">
                  <c:v>1735517.50016949</c:v>
                </c:pt>
                <c:pt idx="156">
                  <c:v>1684219.33172881</c:v>
                </c:pt>
                <c:pt idx="157">
                  <c:v>1560388.2760339</c:v>
                </c:pt>
                <c:pt idx="158">
                  <c:v>1412404.32901695</c:v>
                </c:pt>
                <c:pt idx="159">
                  <c:v>1385539.1187118599</c:v>
                </c:pt>
                <c:pt idx="160">
                  <c:v>1464036.4572542401</c:v>
                </c:pt>
                <c:pt idx="161">
                  <c:v>1466297.3120678</c:v>
                </c:pt>
                <c:pt idx="162">
                  <c:v>1448072.64888136</c:v>
                </c:pt>
                <c:pt idx="163">
                  <c:v>1350042.1962033999</c:v>
                </c:pt>
                <c:pt idx="164">
                  <c:v>1321715.69091525</c:v>
                </c:pt>
                <c:pt idx="165">
                  <c:v>1190094.8904406801</c:v>
                </c:pt>
                <c:pt idx="166">
                  <c:v>1183282.28728814</c:v>
                </c:pt>
                <c:pt idx="167">
                  <c:v>1155002.6070508501</c:v>
                </c:pt>
                <c:pt idx="168">
                  <c:v>1161619.0750847501</c:v>
                </c:pt>
                <c:pt idx="169">
                  <c:v>1128000.45555932</c:v>
                </c:pt>
                <c:pt idx="170">
                  <c:v>1094356.2147796601</c:v>
                </c:pt>
                <c:pt idx="171">
                  <c:v>1056449.1273898301</c:v>
                </c:pt>
                <c:pt idx="172">
                  <c:v>949273.65393220342</c:v>
                </c:pt>
                <c:pt idx="173">
                  <c:v>815759.53111864405</c:v>
                </c:pt>
                <c:pt idx="174">
                  <c:v>707229.66515254218</c:v>
                </c:pt>
                <c:pt idx="175">
                  <c:v>681453.79989830474</c:v>
                </c:pt>
                <c:pt idx="176">
                  <c:v>644019.38047457614</c:v>
                </c:pt>
                <c:pt idx="177">
                  <c:v>549480.48630508431</c:v>
                </c:pt>
                <c:pt idx="178">
                  <c:v>389799.55323728808</c:v>
                </c:pt>
                <c:pt idx="179">
                  <c:v>420119.21540677961</c:v>
                </c:pt>
                <c:pt idx="180">
                  <c:v>487742.54025423719</c:v>
                </c:pt>
                <c:pt idx="181">
                  <c:v>712938.78738983034</c:v>
                </c:pt>
                <c:pt idx="182">
                  <c:v>816463.67386440665</c:v>
                </c:pt>
                <c:pt idx="183">
                  <c:v>1037713.80610169</c:v>
                </c:pt>
                <c:pt idx="184">
                  <c:v>1214368.82010169</c:v>
                </c:pt>
                <c:pt idx="185">
                  <c:v>1355321.9415593201</c:v>
                </c:pt>
                <c:pt idx="186">
                  <c:v>1353721.05491525</c:v>
                </c:pt>
                <c:pt idx="187">
                  <c:v>1162564.4110169499</c:v>
                </c:pt>
                <c:pt idx="188">
                  <c:v>998332.17135593214</c:v>
                </c:pt>
                <c:pt idx="189">
                  <c:v>818091.06525423704</c:v>
                </c:pt>
                <c:pt idx="190">
                  <c:v>635037.80562711868</c:v>
                </c:pt>
                <c:pt idx="191">
                  <c:v>375795.06402033882</c:v>
                </c:pt>
                <c:pt idx="192">
                  <c:v>192401.66015593219</c:v>
                </c:pt>
                <c:pt idx="193">
                  <c:v>150279.61139661021</c:v>
                </c:pt>
                <c:pt idx="194">
                  <c:v>84311.772969491503</c:v>
                </c:pt>
                <c:pt idx="195">
                  <c:v>34821.131005762691</c:v>
                </c:pt>
                <c:pt idx="196">
                  <c:v>-173285.47450610169</c:v>
                </c:pt>
                <c:pt idx="197">
                  <c:v>-239680.12768915249</c:v>
                </c:pt>
                <c:pt idx="198">
                  <c:v>-312519.57766779658</c:v>
                </c:pt>
                <c:pt idx="199">
                  <c:v>-239748.58944745761</c:v>
                </c:pt>
                <c:pt idx="200">
                  <c:v>-194614.36468135589</c:v>
                </c:pt>
                <c:pt idx="201">
                  <c:v>-35664.609199999999</c:v>
                </c:pt>
                <c:pt idx="202">
                  <c:v>141638.44583389829</c:v>
                </c:pt>
                <c:pt idx="203">
                  <c:v>258858.86453898301</c:v>
                </c:pt>
                <c:pt idx="204">
                  <c:v>290457.11564406782</c:v>
                </c:pt>
                <c:pt idx="205">
                  <c:v>303499.21754237282</c:v>
                </c:pt>
                <c:pt idx="206">
                  <c:v>409798.70915254229</c:v>
                </c:pt>
                <c:pt idx="207">
                  <c:v>479970.023559322</c:v>
                </c:pt>
                <c:pt idx="208">
                  <c:v>564281.61983050825</c:v>
                </c:pt>
                <c:pt idx="209">
                  <c:v>539321.21725423716</c:v>
                </c:pt>
                <c:pt idx="210">
                  <c:v>540149.93230508466</c:v>
                </c:pt>
                <c:pt idx="211">
                  <c:v>500828.3749830508</c:v>
                </c:pt>
                <c:pt idx="212">
                  <c:v>384036.62636610167</c:v>
                </c:pt>
                <c:pt idx="213">
                  <c:v>276682.59927118639</c:v>
                </c:pt>
                <c:pt idx="214">
                  <c:v>92300.833437288122</c:v>
                </c:pt>
                <c:pt idx="215">
                  <c:v>-40639.549979661017</c:v>
                </c:pt>
                <c:pt idx="216">
                  <c:v>-202250.6469830508</c:v>
                </c:pt>
                <c:pt idx="217">
                  <c:v>-313137.04989491531</c:v>
                </c:pt>
                <c:pt idx="218">
                  <c:v>-280941.73521694908</c:v>
                </c:pt>
                <c:pt idx="219">
                  <c:v>-348797.15328813548</c:v>
                </c:pt>
                <c:pt idx="220">
                  <c:v>-408605.99559322023</c:v>
                </c:pt>
                <c:pt idx="221">
                  <c:v>-540126.07803389814</c:v>
                </c:pt>
                <c:pt idx="222">
                  <c:v>-555575.69433898246</c:v>
                </c:pt>
                <c:pt idx="223">
                  <c:v>-516051.8174576271</c:v>
                </c:pt>
                <c:pt idx="224">
                  <c:v>-374006.08203050838</c:v>
                </c:pt>
                <c:pt idx="225">
                  <c:v>-319408.95623389829</c:v>
                </c:pt>
                <c:pt idx="226">
                  <c:v>-317365.44033559313</c:v>
                </c:pt>
                <c:pt idx="227">
                  <c:v>-364193.76010169479</c:v>
                </c:pt>
                <c:pt idx="228">
                  <c:v>-247605.620941695</c:v>
                </c:pt>
                <c:pt idx="229">
                  <c:v>-74698.289643389828</c:v>
                </c:pt>
                <c:pt idx="230">
                  <c:v>14497.159431186439</c:v>
                </c:pt>
                <c:pt idx="231">
                  <c:v>-4875.9897288135589</c:v>
                </c:pt>
                <c:pt idx="232">
                  <c:v>54530.510535593203</c:v>
                </c:pt>
                <c:pt idx="233">
                  <c:v>106783.9100135593</c:v>
                </c:pt>
                <c:pt idx="234">
                  <c:v>102190.1958271186</c:v>
                </c:pt>
                <c:pt idx="235">
                  <c:v>63929.093383050807</c:v>
                </c:pt>
                <c:pt idx="236">
                  <c:v>53292.827257627097</c:v>
                </c:pt>
                <c:pt idx="237">
                  <c:v>73703.672553898301</c:v>
                </c:pt>
                <c:pt idx="238">
                  <c:v>-50645.992666440681</c:v>
                </c:pt>
                <c:pt idx="239">
                  <c:v>-125079.00514440679</c:v>
                </c:pt>
                <c:pt idx="240">
                  <c:v>-197916.23755932201</c:v>
                </c:pt>
                <c:pt idx="241">
                  <c:v>-285146.00633898302</c:v>
                </c:pt>
                <c:pt idx="242">
                  <c:v>-372089.96561016928</c:v>
                </c:pt>
                <c:pt idx="243">
                  <c:v>-407324.0493898305</c:v>
                </c:pt>
                <c:pt idx="244">
                  <c:v>-405166.56308474578</c:v>
                </c:pt>
                <c:pt idx="245">
                  <c:v>-433605.27179661009</c:v>
                </c:pt>
                <c:pt idx="246">
                  <c:v>-631611.62549152551</c:v>
                </c:pt>
                <c:pt idx="247">
                  <c:v>-719200.09183050843</c:v>
                </c:pt>
                <c:pt idx="248">
                  <c:v>-852536.63284745731</c:v>
                </c:pt>
                <c:pt idx="249">
                  <c:v>-859608.98250847415</c:v>
                </c:pt>
                <c:pt idx="250">
                  <c:v>-958103.26823728776</c:v>
                </c:pt>
                <c:pt idx="251">
                  <c:v>-1049947.5132542399</c:v>
                </c:pt>
                <c:pt idx="252">
                  <c:v>-1056839.63064407</c:v>
                </c:pt>
                <c:pt idx="253">
                  <c:v>-1077732.4382372899</c:v>
                </c:pt>
                <c:pt idx="254">
                  <c:v>-1158753.02857627</c:v>
                </c:pt>
                <c:pt idx="255">
                  <c:v>-1351992.0619999999</c:v>
                </c:pt>
                <c:pt idx="256">
                  <c:v>-1487623.9140000001</c:v>
                </c:pt>
                <c:pt idx="257">
                  <c:v>-1503469.33450847</c:v>
                </c:pt>
                <c:pt idx="258">
                  <c:v>-1522544.8000339</c:v>
                </c:pt>
                <c:pt idx="259">
                  <c:v>-1544428.00162712</c:v>
                </c:pt>
                <c:pt idx="260">
                  <c:v>-1678038.4250169499</c:v>
                </c:pt>
                <c:pt idx="261">
                  <c:v>-1817092.92318644</c:v>
                </c:pt>
                <c:pt idx="262">
                  <c:v>-2124062.0536949201</c:v>
                </c:pt>
                <c:pt idx="263">
                  <c:v>-2507712.0641695</c:v>
                </c:pt>
                <c:pt idx="264">
                  <c:v>-2951244.2467457601</c:v>
                </c:pt>
                <c:pt idx="265">
                  <c:v>-3369353.9606779702</c:v>
                </c:pt>
                <c:pt idx="266">
                  <c:v>-3804791.5938983001</c:v>
                </c:pt>
                <c:pt idx="267">
                  <c:v>-4177404.1447457601</c:v>
                </c:pt>
                <c:pt idx="268">
                  <c:v>-4551774.8437288096</c:v>
                </c:pt>
                <c:pt idx="269">
                  <c:v>-5036608.4881356005</c:v>
                </c:pt>
                <c:pt idx="270">
                  <c:v>-5595452.2176271202</c:v>
                </c:pt>
                <c:pt idx="271">
                  <c:v>-6183928.2528813602</c:v>
                </c:pt>
                <c:pt idx="272">
                  <c:v>-6821164.1854237299</c:v>
                </c:pt>
                <c:pt idx="273">
                  <c:v>-7501814.8915254204</c:v>
                </c:pt>
                <c:pt idx="274">
                  <c:v>-8159247.4403389804</c:v>
                </c:pt>
                <c:pt idx="275">
                  <c:v>-8510726.8738982994</c:v>
                </c:pt>
                <c:pt idx="276">
                  <c:v>-8848839.0806779694</c:v>
                </c:pt>
                <c:pt idx="277">
                  <c:v>-9242363.8759321999</c:v>
                </c:pt>
                <c:pt idx="278">
                  <c:v>-9752721.5905084703</c:v>
                </c:pt>
                <c:pt idx="279">
                  <c:v>-10376510.7820339</c:v>
                </c:pt>
                <c:pt idx="280">
                  <c:v>-10963290.5135593</c:v>
                </c:pt>
                <c:pt idx="281">
                  <c:v>-11489851.462711999</c:v>
                </c:pt>
                <c:pt idx="282">
                  <c:v>-12008142.9311864</c:v>
                </c:pt>
                <c:pt idx="283">
                  <c:v>-12553955.160677999</c:v>
                </c:pt>
                <c:pt idx="284">
                  <c:v>-13227334.731525401</c:v>
                </c:pt>
                <c:pt idx="285">
                  <c:v>-13827552.369152499</c:v>
                </c:pt>
                <c:pt idx="286">
                  <c:v>-14564985.0755932</c:v>
                </c:pt>
                <c:pt idx="287">
                  <c:v>-15234371.2647458</c:v>
                </c:pt>
                <c:pt idx="288">
                  <c:v>-15991903.4033898</c:v>
                </c:pt>
                <c:pt idx="289">
                  <c:v>-16627257.498982999</c:v>
                </c:pt>
                <c:pt idx="290">
                  <c:v>-17669742.159322001</c:v>
                </c:pt>
                <c:pt idx="291">
                  <c:v>-18811973.012881398</c:v>
                </c:pt>
                <c:pt idx="292">
                  <c:v>-20224826.155593202</c:v>
                </c:pt>
                <c:pt idx="293">
                  <c:v>-21422054.356610201</c:v>
                </c:pt>
                <c:pt idx="294">
                  <c:v>-22518237.631864399</c:v>
                </c:pt>
                <c:pt idx="295">
                  <c:v>-23513499.670169499</c:v>
                </c:pt>
                <c:pt idx="296">
                  <c:v>-24466548.483389799</c:v>
                </c:pt>
                <c:pt idx="297">
                  <c:v>-25449229.602373</c:v>
                </c:pt>
                <c:pt idx="298">
                  <c:v>-26497722.005084701</c:v>
                </c:pt>
                <c:pt idx="299">
                  <c:v>-27493823.360339001</c:v>
                </c:pt>
                <c:pt idx="300">
                  <c:v>-28444009.6610169</c:v>
                </c:pt>
                <c:pt idx="301">
                  <c:v>-29341637.050847501</c:v>
                </c:pt>
                <c:pt idx="302">
                  <c:v>-30351291.166101702</c:v>
                </c:pt>
                <c:pt idx="303">
                  <c:v>-31373755.908474602</c:v>
                </c:pt>
                <c:pt idx="304">
                  <c:v>-32410444.864406802</c:v>
                </c:pt>
                <c:pt idx="305">
                  <c:v>-33370093.359322</c:v>
                </c:pt>
                <c:pt idx="306">
                  <c:v>-34429576.3966102</c:v>
                </c:pt>
                <c:pt idx="307">
                  <c:v>-35526342.776271202</c:v>
                </c:pt>
                <c:pt idx="308">
                  <c:v>-36893192.5152542</c:v>
                </c:pt>
                <c:pt idx="309">
                  <c:v>-38440981.318644099</c:v>
                </c:pt>
                <c:pt idx="310">
                  <c:v>-40152834.498305097</c:v>
                </c:pt>
                <c:pt idx="311">
                  <c:v>-41801164.637288101</c:v>
                </c:pt>
                <c:pt idx="312">
                  <c:v>-43478649.996610202</c:v>
                </c:pt>
                <c:pt idx="313">
                  <c:v>-45172214.901694998</c:v>
                </c:pt>
                <c:pt idx="314">
                  <c:v>-47058734.355932198</c:v>
                </c:pt>
                <c:pt idx="315">
                  <c:v>-49025739.888135597</c:v>
                </c:pt>
                <c:pt idx="316">
                  <c:v>-51066075.216949202</c:v>
                </c:pt>
                <c:pt idx="317">
                  <c:v>-53181949.071186401</c:v>
                </c:pt>
                <c:pt idx="318">
                  <c:v>-55477083.355932198</c:v>
                </c:pt>
                <c:pt idx="319">
                  <c:v>-57817187.359321997</c:v>
                </c:pt>
                <c:pt idx="320">
                  <c:v>-59943839.810169503</c:v>
                </c:pt>
                <c:pt idx="321">
                  <c:v>-61982496.505084701</c:v>
                </c:pt>
                <c:pt idx="322">
                  <c:v>-63992086.328813598</c:v>
                </c:pt>
                <c:pt idx="323">
                  <c:v>-66076154.488135599</c:v>
                </c:pt>
                <c:pt idx="324">
                  <c:v>-68080266.664406806</c:v>
                </c:pt>
                <c:pt idx="325">
                  <c:v>-70079342.938983098</c:v>
                </c:pt>
                <c:pt idx="326">
                  <c:v>-72028678.640678003</c:v>
                </c:pt>
                <c:pt idx="327">
                  <c:v>-73986319.162711799</c:v>
                </c:pt>
                <c:pt idx="328">
                  <c:v>-75919133.572881401</c:v>
                </c:pt>
                <c:pt idx="329">
                  <c:v>-77769606.572881401</c:v>
                </c:pt>
                <c:pt idx="330">
                  <c:v>-79562475.925423697</c:v>
                </c:pt>
                <c:pt idx="331">
                  <c:v>-81505008.742373005</c:v>
                </c:pt>
                <c:pt idx="332">
                  <c:v>-83756763.593220294</c:v>
                </c:pt>
                <c:pt idx="333">
                  <c:v>-86313941.464406803</c:v>
                </c:pt>
                <c:pt idx="334">
                  <c:v>-88833305.898305103</c:v>
                </c:pt>
                <c:pt idx="335">
                  <c:v>-91331466.535593197</c:v>
                </c:pt>
                <c:pt idx="336">
                  <c:v>-93738539.196610093</c:v>
                </c:pt>
                <c:pt idx="337">
                  <c:v>-96216821.274576306</c:v>
                </c:pt>
                <c:pt idx="338">
                  <c:v>-98929493.654237196</c:v>
                </c:pt>
                <c:pt idx="339">
                  <c:v>-101572016.80678</c:v>
                </c:pt>
                <c:pt idx="340">
                  <c:v>-104129989.82033899</c:v>
                </c:pt>
                <c:pt idx="341">
                  <c:v>-106333947.779661</c:v>
                </c:pt>
                <c:pt idx="342">
                  <c:v>-108540556.21356</c:v>
                </c:pt>
                <c:pt idx="343">
                  <c:v>-110674895.04067799</c:v>
                </c:pt>
                <c:pt idx="344">
                  <c:v>-113057936.73220301</c:v>
                </c:pt>
                <c:pt idx="345">
                  <c:v>-115390884.454237</c:v>
                </c:pt>
                <c:pt idx="346">
                  <c:v>-117645819.874576</c:v>
                </c:pt>
                <c:pt idx="347">
                  <c:v>-119818237.186441</c:v>
                </c:pt>
                <c:pt idx="348">
                  <c:v>-122169031.437288</c:v>
                </c:pt>
                <c:pt idx="349">
                  <c:v>-124651730.972881</c:v>
                </c:pt>
                <c:pt idx="350">
                  <c:v>-127133635.366102</c:v>
                </c:pt>
                <c:pt idx="351">
                  <c:v>-129428239.555932</c:v>
                </c:pt>
                <c:pt idx="352">
                  <c:v>-131699519.569492</c:v>
                </c:pt>
                <c:pt idx="353">
                  <c:v>-133809650.72881401</c:v>
                </c:pt>
                <c:pt idx="354">
                  <c:v>-135977208.83728799</c:v>
                </c:pt>
                <c:pt idx="355">
                  <c:v>-138125771.87796599</c:v>
                </c:pt>
                <c:pt idx="356">
                  <c:v>-140462341.915254</c:v>
                </c:pt>
                <c:pt idx="357">
                  <c:v>-142805273.09152499</c:v>
                </c:pt>
                <c:pt idx="358">
                  <c:v>-145195206.016949</c:v>
                </c:pt>
                <c:pt idx="359">
                  <c:v>-147440953.125424</c:v>
                </c:pt>
                <c:pt idx="360">
                  <c:v>-149821432.69152501</c:v>
                </c:pt>
                <c:pt idx="361">
                  <c:v>-151923170.68135601</c:v>
                </c:pt>
                <c:pt idx="362">
                  <c:v>-153941065.32542399</c:v>
                </c:pt>
                <c:pt idx="363">
                  <c:v>-155736585.152542</c:v>
                </c:pt>
                <c:pt idx="364">
                  <c:v>-157560023.31186399</c:v>
                </c:pt>
                <c:pt idx="365">
                  <c:v>-159229733.94576299</c:v>
                </c:pt>
                <c:pt idx="366">
                  <c:v>-160719742.40338999</c:v>
                </c:pt>
                <c:pt idx="367">
                  <c:v>-162437426.627119</c:v>
                </c:pt>
                <c:pt idx="368">
                  <c:v>-164372891.51186401</c:v>
                </c:pt>
                <c:pt idx="369">
                  <c:v>-166454662.59322</c:v>
                </c:pt>
                <c:pt idx="370">
                  <c:v>-168305488.98982999</c:v>
                </c:pt>
                <c:pt idx="371">
                  <c:v>-169958589.983051</c:v>
                </c:pt>
                <c:pt idx="372">
                  <c:v>-171498957.457627</c:v>
                </c:pt>
                <c:pt idx="373">
                  <c:v>-173089683.94915199</c:v>
                </c:pt>
                <c:pt idx="374">
                  <c:v>-174757980.99660999</c:v>
                </c:pt>
                <c:pt idx="375">
                  <c:v>-176333776.48135599</c:v>
                </c:pt>
                <c:pt idx="376">
                  <c:v>-177686755.40338999</c:v>
                </c:pt>
                <c:pt idx="377">
                  <c:v>-179018972.27457601</c:v>
                </c:pt>
                <c:pt idx="378">
                  <c:v>-180471609.04067799</c:v>
                </c:pt>
                <c:pt idx="379">
                  <c:v>-181952075.78983</c:v>
                </c:pt>
                <c:pt idx="380">
                  <c:v>-183356208.87118599</c:v>
                </c:pt>
                <c:pt idx="381">
                  <c:v>-184475062.53898299</c:v>
                </c:pt>
                <c:pt idx="382">
                  <c:v>-185448935.24745801</c:v>
                </c:pt>
                <c:pt idx="383">
                  <c:v>-186200433.13898301</c:v>
                </c:pt>
                <c:pt idx="384">
                  <c:v>-186965978.54576299</c:v>
                </c:pt>
                <c:pt idx="385">
                  <c:v>-187856184.60677999</c:v>
                </c:pt>
                <c:pt idx="386">
                  <c:v>-188736848.95932201</c:v>
                </c:pt>
                <c:pt idx="387">
                  <c:v>-189731660.416949</c:v>
                </c:pt>
                <c:pt idx="388">
                  <c:v>-190641568.338983</c:v>
                </c:pt>
                <c:pt idx="389">
                  <c:v>-191555805.36949199</c:v>
                </c:pt>
                <c:pt idx="390">
                  <c:v>-192313134.305085</c:v>
                </c:pt>
                <c:pt idx="391">
                  <c:v>-192918767.745763</c:v>
                </c:pt>
                <c:pt idx="392">
                  <c:v>-193481375.14915299</c:v>
                </c:pt>
                <c:pt idx="393">
                  <c:v>-194008554.542373</c:v>
                </c:pt>
                <c:pt idx="394">
                  <c:v>-194663751.857627</c:v>
                </c:pt>
                <c:pt idx="395">
                  <c:v>-195387508.11525401</c:v>
                </c:pt>
                <c:pt idx="396">
                  <c:v>-196130259.440678</c:v>
                </c:pt>
                <c:pt idx="397">
                  <c:v>-196816555.65762699</c:v>
                </c:pt>
                <c:pt idx="398">
                  <c:v>-197504353.81016999</c:v>
                </c:pt>
                <c:pt idx="399">
                  <c:v>-197969423.749152</c:v>
                </c:pt>
                <c:pt idx="400">
                  <c:v>-198436260.671186</c:v>
                </c:pt>
                <c:pt idx="401">
                  <c:v>-198685847.02711901</c:v>
                </c:pt>
                <c:pt idx="402">
                  <c:v>-199030497.07118601</c:v>
                </c:pt>
                <c:pt idx="403">
                  <c:v>-199252960.237288</c:v>
                </c:pt>
                <c:pt idx="404">
                  <c:v>-199473656.42034</c:v>
                </c:pt>
                <c:pt idx="405">
                  <c:v>-199623231.535593</c:v>
                </c:pt>
                <c:pt idx="406">
                  <c:v>-199750454.315254</c:v>
                </c:pt>
                <c:pt idx="407">
                  <c:v>-199845252.95593199</c:v>
                </c:pt>
                <c:pt idx="408">
                  <c:v>-199824402.55593199</c:v>
                </c:pt>
                <c:pt idx="409">
                  <c:v>-200098991.72203401</c:v>
                </c:pt>
                <c:pt idx="410">
                  <c:v>-200443376.71864399</c:v>
                </c:pt>
                <c:pt idx="411">
                  <c:v>-200792709.26779699</c:v>
                </c:pt>
                <c:pt idx="412">
                  <c:v>-200920727.18983001</c:v>
                </c:pt>
                <c:pt idx="413">
                  <c:v>-201067386.78305101</c:v>
                </c:pt>
                <c:pt idx="414">
                  <c:v>-201386857.31864399</c:v>
                </c:pt>
                <c:pt idx="415">
                  <c:v>-201694224.02033901</c:v>
                </c:pt>
                <c:pt idx="416">
                  <c:v>-201961038.46101701</c:v>
                </c:pt>
                <c:pt idx="417">
                  <c:v>-202162209.48135599</c:v>
                </c:pt>
                <c:pt idx="418">
                  <c:v>-202398366.76610199</c:v>
                </c:pt>
                <c:pt idx="419">
                  <c:v>-202618797.90169501</c:v>
                </c:pt>
                <c:pt idx="420">
                  <c:v>-202992073.07118601</c:v>
                </c:pt>
                <c:pt idx="421">
                  <c:v>-203274878.70847499</c:v>
                </c:pt>
                <c:pt idx="422">
                  <c:v>-203697806.101695</c:v>
                </c:pt>
                <c:pt idx="423">
                  <c:v>-204124532.50847501</c:v>
                </c:pt>
                <c:pt idx="424">
                  <c:v>-204763031.83389801</c:v>
                </c:pt>
                <c:pt idx="425">
                  <c:v>-205486523.04406801</c:v>
                </c:pt>
                <c:pt idx="426">
                  <c:v>-206263112.094915</c:v>
                </c:pt>
                <c:pt idx="427">
                  <c:v>-206985366.416949</c:v>
                </c:pt>
                <c:pt idx="428">
                  <c:v>-207554069.91186401</c:v>
                </c:pt>
                <c:pt idx="429">
                  <c:v>-208242574.857627</c:v>
                </c:pt>
                <c:pt idx="430">
                  <c:v>-209041692.94237301</c:v>
                </c:pt>
                <c:pt idx="431">
                  <c:v>-210150651.50508499</c:v>
                </c:pt>
                <c:pt idx="432">
                  <c:v>-211122315.48474601</c:v>
                </c:pt>
                <c:pt idx="433">
                  <c:v>-212276862.21016899</c:v>
                </c:pt>
                <c:pt idx="434">
                  <c:v>-213450050.60677999</c:v>
                </c:pt>
                <c:pt idx="435">
                  <c:v>-214870439.93220299</c:v>
                </c:pt>
                <c:pt idx="436">
                  <c:v>-216147880.328814</c:v>
                </c:pt>
                <c:pt idx="437">
                  <c:v>-217344216.20339</c:v>
                </c:pt>
                <c:pt idx="438">
                  <c:v>-218551153.976271</c:v>
                </c:pt>
                <c:pt idx="439">
                  <c:v>-219901129.02711999</c:v>
                </c:pt>
                <c:pt idx="440">
                  <c:v>-221505019.542373</c:v>
                </c:pt>
                <c:pt idx="441">
                  <c:v>-223111118.786441</c:v>
                </c:pt>
                <c:pt idx="442">
                  <c:v>-224631784.40000001</c:v>
                </c:pt>
                <c:pt idx="443">
                  <c:v>-226005083.62711999</c:v>
                </c:pt>
                <c:pt idx="444">
                  <c:v>-227549956.90847501</c:v>
                </c:pt>
                <c:pt idx="445">
                  <c:v>-229276652.745763</c:v>
                </c:pt>
                <c:pt idx="446">
                  <c:v>-231073674.50847501</c:v>
                </c:pt>
                <c:pt idx="447">
                  <c:v>-232692849.42711899</c:v>
                </c:pt>
                <c:pt idx="448">
                  <c:v>-234266701.230508</c:v>
                </c:pt>
                <c:pt idx="449">
                  <c:v>-235718012.75932199</c:v>
                </c:pt>
                <c:pt idx="450">
                  <c:v>-237138048.68813601</c:v>
                </c:pt>
                <c:pt idx="451">
                  <c:v>-238562413.72542399</c:v>
                </c:pt>
                <c:pt idx="452">
                  <c:v>-240020351.440678</c:v>
                </c:pt>
                <c:pt idx="453">
                  <c:v>-241235417.33559299</c:v>
                </c:pt>
                <c:pt idx="454">
                  <c:v>-242337396.315254</c:v>
                </c:pt>
                <c:pt idx="455">
                  <c:v>-243299871.983051</c:v>
                </c:pt>
                <c:pt idx="456">
                  <c:v>-244303606.70508501</c:v>
                </c:pt>
                <c:pt idx="457">
                  <c:v>-244946788.535593</c:v>
                </c:pt>
                <c:pt idx="458">
                  <c:v>-245251416.41355899</c:v>
                </c:pt>
                <c:pt idx="459">
                  <c:v>-245215635.00678</c:v>
                </c:pt>
                <c:pt idx="460">
                  <c:v>-245126844.108475</c:v>
                </c:pt>
                <c:pt idx="461">
                  <c:v>-244748621.38644099</c:v>
                </c:pt>
                <c:pt idx="462">
                  <c:v>-244155533.525424</c:v>
                </c:pt>
                <c:pt idx="463">
                  <c:v>-243323726.254237</c:v>
                </c:pt>
                <c:pt idx="464">
                  <c:v>-242353299.16271201</c:v>
                </c:pt>
                <c:pt idx="465">
                  <c:v>-241234622.19321999</c:v>
                </c:pt>
                <c:pt idx="466">
                  <c:v>-239813172.677966</c:v>
                </c:pt>
                <c:pt idx="467">
                  <c:v>-238020126.62711999</c:v>
                </c:pt>
                <c:pt idx="468">
                  <c:v>-235709442.891525</c:v>
                </c:pt>
                <c:pt idx="469">
                  <c:v>-232988819.08813599</c:v>
                </c:pt>
                <c:pt idx="470">
                  <c:v>-230170922.86779699</c:v>
                </c:pt>
                <c:pt idx="471">
                  <c:v>-227116604.315254</c:v>
                </c:pt>
                <c:pt idx="472">
                  <c:v>-223770203.464407</c:v>
                </c:pt>
                <c:pt idx="473">
                  <c:v>-219769930.535593</c:v>
                </c:pt>
                <c:pt idx="474">
                  <c:v>-214977607.45423701</c:v>
                </c:pt>
                <c:pt idx="475">
                  <c:v>-208824619.07457599</c:v>
                </c:pt>
                <c:pt idx="476">
                  <c:v>-201566294.447458</c:v>
                </c:pt>
                <c:pt idx="477">
                  <c:v>-194969881.671186</c:v>
                </c:pt>
                <c:pt idx="478">
                  <c:v>-189368457.05084699</c:v>
                </c:pt>
                <c:pt idx="479">
                  <c:v>-184894809.362712</c:v>
                </c:pt>
                <c:pt idx="480">
                  <c:v>-180179084.99660999</c:v>
                </c:pt>
                <c:pt idx="481">
                  <c:v>-175274381.79322001</c:v>
                </c:pt>
                <c:pt idx="482">
                  <c:v>-170236006.322034</c:v>
                </c:pt>
                <c:pt idx="483">
                  <c:v>-164581307.16271201</c:v>
                </c:pt>
                <c:pt idx="484">
                  <c:v>-158227324.46101701</c:v>
                </c:pt>
                <c:pt idx="485">
                  <c:v>-150501191.07118601</c:v>
                </c:pt>
                <c:pt idx="486">
                  <c:v>-141989015.27118599</c:v>
                </c:pt>
                <c:pt idx="487">
                  <c:v>-133179102.82711899</c:v>
                </c:pt>
                <c:pt idx="488">
                  <c:v>-124339416.71864399</c:v>
                </c:pt>
                <c:pt idx="489">
                  <c:v>-114986510.38305099</c:v>
                </c:pt>
                <c:pt idx="490">
                  <c:v>-105295050.094915</c:v>
                </c:pt>
                <c:pt idx="491">
                  <c:v>-95055648.362711996</c:v>
                </c:pt>
                <c:pt idx="492">
                  <c:v>-82490985.284745798</c:v>
                </c:pt>
                <c:pt idx="493">
                  <c:v>-67587896.837288097</c:v>
                </c:pt>
                <c:pt idx="494">
                  <c:v>-50568139.393220298</c:v>
                </c:pt>
                <c:pt idx="495">
                  <c:v>-36060095.346440703</c:v>
                </c:pt>
                <c:pt idx="496">
                  <c:v>-23726571.321355902</c:v>
                </c:pt>
                <c:pt idx="497">
                  <c:v>-14286093.305762701</c:v>
                </c:pt>
                <c:pt idx="498">
                  <c:v>-4724506.2718644096</c:v>
                </c:pt>
                <c:pt idx="499">
                  <c:v>4827212.1616949104</c:v>
                </c:pt>
                <c:pt idx="500">
                  <c:v>14451889.325423701</c:v>
                </c:pt>
                <c:pt idx="501">
                  <c:v>24442358.485423699</c:v>
                </c:pt>
                <c:pt idx="502">
                  <c:v>35487053.9081356</c:v>
                </c:pt>
                <c:pt idx="503">
                  <c:v>47867129.101694897</c:v>
                </c:pt>
                <c:pt idx="504">
                  <c:v>60918684.359321997</c:v>
                </c:pt>
                <c:pt idx="505">
                  <c:v>74528606.261016995</c:v>
                </c:pt>
                <c:pt idx="506">
                  <c:v>88504382.003389806</c:v>
                </c:pt>
                <c:pt idx="507">
                  <c:v>102616922.233898</c:v>
                </c:pt>
                <c:pt idx="508">
                  <c:v>116252023.644068</c:v>
                </c:pt>
                <c:pt idx="509">
                  <c:v>131763661.05423699</c:v>
                </c:pt>
                <c:pt idx="510">
                  <c:v>149990621.31864399</c:v>
                </c:pt>
                <c:pt idx="511">
                  <c:v>170591258.26440701</c:v>
                </c:pt>
                <c:pt idx="512">
                  <c:v>189160218.09830499</c:v>
                </c:pt>
                <c:pt idx="513">
                  <c:v>202881990.02711901</c:v>
                </c:pt>
                <c:pt idx="514">
                  <c:v>213014665.983051</c:v>
                </c:pt>
                <c:pt idx="515">
                  <c:v>221269569.05084699</c:v>
                </c:pt>
                <c:pt idx="516">
                  <c:v>231085866.69152501</c:v>
                </c:pt>
                <c:pt idx="517">
                  <c:v>240939005.92881399</c:v>
                </c:pt>
                <c:pt idx="518">
                  <c:v>253380333.58983001</c:v>
                </c:pt>
                <c:pt idx="519">
                  <c:v>265171676.535593</c:v>
                </c:pt>
                <c:pt idx="520">
                  <c:v>276888894.542373</c:v>
                </c:pt>
                <c:pt idx="521">
                  <c:v>286343137.355932</c:v>
                </c:pt>
                <c:pt idx="522">
                  <c:v>295148013.898305</c:v>
                </c:pt>
                <c:pt idx="523">
                  <c:v>303102971.59322</c:v>
                </c:pt>
                <c:pt idx="524">
                  <c:v>309814856.71186399</c:v>
                </c:pt>
                <c:pt idx="525">
                  <c:v>316236956.61017001</c:v>
                </c:pt>
                <c:pt idx="526">
                  <c:v>322947958.237288</c:v>
                </c:pt>
                <c:pt idx="527">
                  <c:v>330539800.915254</c:v>
                </c:pt>
                <c:pt idx="528">
                  <c:v>337696082.27118599</c:v>
                </c:pt>
                <c:pt idx="529">
                  <c:v>343794824.27118599</c:v>
                </c:pt>
                <c:pt idx="530">
                  <c:v>348000243.93220299</c:v>
                </c:pt>
                <c:pt idx="531">
                  <c:v>351252376.237288</c:v>
                </c:pt>
                <c:pt idx="532">
                  <c:v>353537085.322034</c:v>
                </c:pt>
                <c:pt idx="533">
                  <c:v>355826211.864407</c:v>
                </c:pt>
                <c:pt idx="534">
                  <c:v>357618816.16949099</c:v>
                </c:pt>
                <c:pt idx="535">
                  <c:v>359298333.559322</c:v>
                </c:pt>
                <c:pt idx="536">
                  <c:v>360857696.101695</c:v>
                </c:pt>
                <c:pt idx="537">
                  <c:v>362186467.355932</c:v>
                </c:pt>
                <c:pt idx="538">
                  <c:v>362995745.59322</c:v>
                </c:pt>
                <c:pt idx="539">
                  <c:v>362948920.542373</c:v>
                </c:pt>
                <c:pt idx="540">
                  <c:v>362211205.118644</c:v>
                </c:pt>
                <c:pt idx="541">
                  <c:v>361232296.50847501</c:v>
                </c:pt>
                <c:pt idx="542">
                  <c:v>359981272.50847501</c:v>
                </c:pt>
                <c:pt idx="543">
                  <c:v>357954542.94915199</c:v>
                </c:pt>
                <c:pt idx="544">
                  <c:v>355251058.881356</c:v>
                </c:pt>
                <c:pt idx="545">
                  <c:v>351091580.779661</c:v>
                </c:pt>
                <c:pt idx="546">
                  <c:v>347076995.28813601</c:v>
                </c:pt>
                <c:pt idx="547">
                  <c:v>342964342.237288</c:v>
                </c:pt>
                <c:pt idx="548">
                  <c:v>339977257.38982999</c:v>
                </c:pt>
                <c:pt idx="549">
                  <c:v>337213695.898305</c:v>
                </c:pt>
                <c:pt idx="550">
                  <c:v>334318494.16949099</c:v>
                </c:pt>
                <c:pt idx="551">
                  <c:v>331265147.457627</c:v>
                </c:pt>
                <c:pt idx="552">
                  <c:v>328208266.779661</c:v>
                </c:pt>
                <c:pt idx="553">
                  <c:v>324411903.694915</c:v>
                </c:pt>
                <c:pt idx="554">
                  <c:v>319304439.186441</c:v>
                </c:pt>
                <c:pt idx="555">
                  <c:v>313299347.28813601</c:v>
                </c:pt>
                <c:pt idx="556">
                  <c:v>307158197.694915</c:v>
                </c:pt>
                <c:pt idx="557">
                  <c:v>301661113.423729</c:v>
                </c:pt>
                <c:pt idx="558">
                  <c:v>293831611.525424</c:v>
                </c:pt>
                <c:pt idx="559">
                  <c:v>284973725.49152499</c:v>
                </c:pt>
                <c:pt idx="560">
                  <c:v>275838423.118644</c:v>
                </c:pt>
                <c:pt idx="561">
                  <c:v>269443799.80677998</c:v>
                </c:pt>
                <c:pt idx="562">
                  <c:v>264290747.135593</c:v>
                </c:pt>
                <c:pt idx="563">
                  <c:v>257797702.86779699</c:v>
                </c:pt>
                <c:pt idx="564">
                  <c:v>249401441.15593201</c:v>
                </c:pt>
                <c:pt idx="565">
                  <c:v>241067995.69152501</c:v>
                </c:pt>
                <c:pt idx="566">
                  <c:v>232565714.99660999</c:v>
                </c:pt>
                <c:pt idx="567">
                  <c:v>227811647.09830499</c:v>
                </c:pt>
                <c:pt idx="568">
                  <c:v>222845099.48813599</c:v>
                </c:pt>
                <c:pt idx="569">
                  <c:v>221110363.87796599</c:v>
                </c:pt>
                <c:pt idx="570">
                  <c:v>218581899.48135599</c:v>
                </c:pt>
                <c:pt idx="571">
                  <c:v>215315542.96271199</c:v>
                </c:pt>
                <c:pt idx="572">
                  <c:v>210145703.95254201</c:v>
                </c:pt>
                <c:pt idx="573">
                  <c:v>206776243.97288099</c:v>
                </c:pt>
                <c:pt idx="574">
                  <c:v>205387925.38982999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'MREHis#6LPS_Titration'!$J$1</c:f>
              <c:strCache>
                <c:ptCount val="1"/>
                <c:pt idx="0">
                  <c:v>3.5μg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'MREHis#6LPS_Titration'!$J$3:$J$577</c:f>
              <c:numCache>
                <c:formatCode>General</c:formatCode>
                <c:ptCount val="575"/>
                <c:pt idx="0">
                  <c:v>4364386.2911864398</c:v>
                </c:pt>
                <c:pt idx="1">
                  <c:v>4304529.7403389802</c:v>
                </c:pt>
                <c:pt idx="2">
                  <c:v>4230572.6647457602</c:v>
                </c:pt>
                <c:pt idx="3">
                  <c:v>4196602.4155932199</c:v>
                </c:pt>
                <c:pt idx="4">
                  <c:v>4045719.7328813602</c:v>
                </c:pt>
                <c:pt idx="5">
                  <c:v>3826790.53288136</c:v>
                </c:pt>
                <c:pt idx="6">
                  <c:v>3650993.3891525399</c:v>
                </c:pt>
                <c:pt idx="7">
                  <c:v>3547368.6681356002</c:v>
                </c:pt>
                <c:pt idx="8">
                  <c:v>3578723.7823728798</c:v>
                </c:pt>
                <c:pt idx="9">
                  <c:v>3706211.6094915201</c:v>
                </c:pt>
                <c:pt idx="10">
                  <c:v>3920988.3993220301</c:v>
                </c:pt>
                <c:pt idx="11">
                  <c:v>4100796.5945762699</c:v>
                </c:pt>
                <c:pt idx="12">
                  <c:v>4027776.02</c:v>
                </c:pt>
                <c:pt idx="13">
                  <c:v>3914459.3969491501</c:v>
                </c:pt>
                <c:pt idx="14">
                  <c:v>3863755.8183050798</c:v>
                </c:pt>
                <c:pt idx="15">
                  <c:v>3870399.6745762699</c:v>
                </c:pt>
                <c:pt idx="16">
                  <c:v>3894015.4030508501</c:v>
                </c:pt>
                <c:pt idx="17">
                  <c:v>3735976.4389830502</c:v>
                </c:pt>
                <c:pt idx="18">
                  <c:v>3555134.5586440698</c:v>
                </c:pt>
                <c:pt idx="19">
                  <c:v>3271560.28372881</c:v>
                </c:pt>
                <c:pt idx="20">
                  <c:v>3088492.00474576</c:v>
                </c:pt>
                <c:pt idx="21">
                  <c:v>3016602.29932203</c:v>
                </c:pt>
                <c:pt idx="22">
                  <c:v>3062702.8871186399</c:v>
                </c:pt>
                <c:pt idx="23">
                  <c:v>3178952.7020339002</c:v>
                </c:pt>
                <c:pt idx="24">
                  <c:v>3235681.6928813602</c:v>
                </c:pt>
                <c:pt idx="25">
                  <c:v>3274352.1169491499</c:v>
                </c:pt>
                <c:pt idx="26">
                  <c:v>3182327.6396610201</c:v>
                </c:pt>
                <c:pt idx="27">
                  <c:v>3140980.2362711998</c:v>
                </c:pt>
                <c:pt idx="28">
                  <c:v>3198645.72813559</c:v>
                </c:pt>
                <c:pt idx="29">
                  <c:v>3317316.3098305101</c:v>
                </c:pt>
                <c:pt idx="30">
                  <c:v>3376254.0294915298</c:v>
                </c:pt>
                <c:pt idx="31">
                  <c:v>3391105.5220339</c:v>
                </c:pt>
                <c:pt idx="32">
                  <c:v>3350438.4071186399</c:v>
                </c:pt>
                <c:pt idx="33">
                  <c:v>3349113.1698305099</c:v>
                </c:pt>
                <c:pt idx="34">
                  <c:v>3294106.9874576302</c:v>
                </c:pt>
                <c:pt idx="35">
                  <c:v>3267999.8128813598</c:v>
                </c:pt>
                <c:pt idx="36">
                  <c:v>3162131.0233898298</c:v>
                </c:pt>
                <c:pt idx="37">
                  <c:v>3058585.8166101701</c:v>
                </c:pt>
                <c:pt idx="38">
                  <c:v>2988198.04677966</c:v>
                </c:pt>
                <c:pt idx="39">
                  <c:v>2914143.7871186398</c:v>
                </c:pt>
                <c:pt idx="40">
                  <c:v>2812869.1535593201</c:v>
                </c:pt>
                <c:pt idx="41">
                  <c:v>2728716.5857627098</c:v>
                </c:pt>
                <c:pt idx="42">
                  <c:v>2704288.0450847498</c:v>
                </c:pt>
                <c:pt idx="43">
                  <c:v>2669982.9526440701</c:v>
                </c:pt>
                <c:pt idx="44">
                  <c:v>2591458.2258644099</c:v>
                </c:pt>
                <c:pt idx="45">
                  <c:v>2513288.6626779698</c:v>
                </c:pt>
                <c:pt idx="46">
                  <c:v>2600691.5957966102</c:v>
                </c:pt>
                <c:pt idx="47">
                  <c:v>2685665.8107118602</c:v>
                </c:pt>
                <c:pt idx="48">
                  <c:v>2736154.70091525</c:v>
                </c:pt>
                <c:pt idx="49">
                  <c:v>2669753.2448474602</c:v>
                </c:pt>
                <c:pt idx="50">
                  <c:v>2606269.9612881299</c:v>
                </c:pt>
                <c:pt idx="51">
                  <c:v>2651337.7474915301</c:v>
                </c:pt>
                <c:pt idx="52">
                  <c:v>2715088.7289830502</c:v>
                </c:pt>
                <c:pt idx="53">
                  <c:v>2888080.7871186398</c:v>
                </c:pt>
                <c:pt idx="54">
                  <c:v>2903656.7427118602</c:v>
                </c:pt>
                <c:pt idx="55">
                  <c:v>2804897.4095254201</c:v>
                </c:pt>
                <c:pt idx="56">
                  <c:v>2609941.7520678001</c:v>
                </c:pt>
                <c:pt idx="57">
                  <c:v>2463157.5865423698</c:v>
                </c:pt>
                <c:pt idx="58">
                  <c:v>2459410.69898305</c:v>
                </c:pt>
                <c:pt idx="59">
                  <c:v>2456304.3427796601</c:v>
                </c:pt>
                <c:pt idx="60">
                  <c:v>2540565.5800339002</c:v>
                </c:pt>
                <c:pt idx="61">
                  <c:v>2508715.7105423701</c:v>
                </c:pt>
                <c:pt idx="62">
                  <c:v>2458085.46169492</c:v>
                </c:pt>
                <c:pt idx="63">
                  <c:v>2347219.6441356</c:v>
                </c:pt>
                <c:pt idx="64">
                  <c:v>2269899.1163050798</c:v>
                </c:pt>
                <c:pt idx="65">
                  <c:v>2261295.67583051</c:v>
                </c:pt>
                <c:pt idx="66">
                  <c:v>2196721.2802372999</c:v>
                </c:pt>
                <c:pt idx="67">
                  <c:v>2157522.5282373</c:v>
                </c:pt>
                <c:pt idx="68">
                  <c:v>2202095.55918644</c:v>
                </c:pt>
                <c:pt idx="69">
                  <c:v>2404674.8650169498</c:v>
                </c:pt>
                <c:pt idx="70">
                  <c:v>2541084.18955932</c:v>
                </c:pt>
                <c:pt idx="71">
                  <c:v>2533837.7920678002</c:v>
                </c:pt>
                <c:pt idx="72">
                  <c:v>2403673.8691186402</c:v>
                </c:pt>
                <c:pt idx="73">
                  <c:v>2331489.9610169502</c:v>
                </c:pt>
                <c:pt idx="74">
                  <c:v>2318401.9175593201</c:v>
                </c:pt>
                <c:pt idx="75">
                  <c:v>2293147.3123050798</c:v>
                </c:pt>
                <c:pt idx="76">
                  <c:v>2209529.25688136</c:v>
                </c:pt>
                <c:pt idx="77">
                  <c:v>2160924.8541016998</c:v>
                </c:pt>
                <c:pt idx="78">
                  <c:v>2165291.0692203399</c:v>
                </c:pt>
                <c:pt idx="79">
                  <c:v>2173678.9377627098</c:v>
                </c:pt>
                <c:pt idx="80">
                  <c:v>2051617.51559322</c:v>
                </c:pt>
                <c:pt idx="81">
                  <c:v>1939482.12071186</c:v>
                </c:pt>
                <c:pt idx="82">
                  <c:v>1959668.1350847499</c:v>
                </c:pt>
                <c:pt idx="83">
                  <c:v>1992774.32952542</c:v>
                </c:pt>
                <c:pt idx="84">
                  <c:v>1989357.8677966101</c:v>
                </c:pt>
                <c:pt idx="85">
                  <c:v>1801693.6658983</c:v>
                </c:pt>
                <c:pt idx="86">
                  <c:v>1657535.23718644</c:v>
                </c:pt>
                <c:pt idx="87">
                  <c:v>1723532.0541356001</c:v>
                </c:pt>
                <c:pt idx="88">
                  <c:v>1942447.11827119</c:v>
                </c:pt>
                <c:pt idx="89">
                  <c:v>2235624.9460677998</c:v>
                </c:pt>
                <c:pt idx="90">
                  <c:v>2238733.06925424</c:v>
                </c:pt>
                <c:pt idx="91">
                  <c:v>2094752.2223389801</c:v>
                </c:pt>
                <c:pt idx="92">
                  <c:v>1795358.14816949</c:v>
                </c:pt>
                <c:pt idx="93">
                  <c:v>1647036.7073898299</c:v>
                </c:pt>
                <c:pt idx="94">
                  <c:v>1672314.2834237299</c:v>
                </c:pt>
                <c:pt idx="95">
                  <c:v>1798023.6421016899</c:v>
                </c:pt>
                <c:pt idx="96">
                  <c:v>1860118.07698305</c:v>
                </c:pt>
                <c:pt idx="97">
                  <c:v>1769581.3994237301</c:v>
                </c:pt>
                <c:pt idx="98">
                  <c:v>1549296.9234237301</c:v>
                </c:pt>
                <c:pt idx="99">
                  <c:v>1435307.9633220299</c:v>
                </c:pt>
                <c:pt idx="100">
                  <c:v>1421870.9407118601</c:v>
                </c:pt>
                <c:pt idx="101">
                  <c:v>1497857.3963389799</c:v>
                </c:pt>
                <c:pt idx="102">
                  <c:v>1413930.1188813599</c:v>
                </c:pt>
                <c:pt idx="103">
                  <c:v>1324575.55298305</c:v>
                </c:pt>
                <c:pt idx="104">
                  <c:v>1205584.2638644101</c:v>
                </c:pt>
                <c:pt idx="105">
                  <c:v>1252707.05135593</c:v>
                </c:pt>
                <c:pt idx="106">
                  <c:v>1407614.0379661</c:v>
                </c:pt>
                <c:pt idx="107">
                  <c:v>1659762.51932203</c:v>
                </c:pt>
                <c:pt idx="108">
                  <c:v>1790355.8191525401</c:v>
                </c:pt>
                <c:pt idx="109">
                  <c:v>1833433.98244068</c:v>
                </c:pt>
                <c:pt idx="110">
                  <c:v>1875945.82766102</c:v>
                </c:pt>
                <c:pt idx="111">
                  <c:v>1872257.2505423699</c:v>
                </c:pt>
                <c:pt idx="112">
                  <c:v>1844420.19955932</c:v>
                </c:pt>
                <c:pt idx="113">
                  <c:v>1813589.87928814</c:v>
                </c:pt>
                <c:pt idx="114">
                  <c:v>1821712.7003728801</c:v>
                </c:pt>
                <c:pt idx="115">
                  <c:v>1718353.91030508</c:v>
                </c:pt>
                <c:pt idx="116">
                  <c:v>1692085.0567796601</c:v>
                </c:pt>
                <c:pt idx="117">
                  <c:v>1625502.4849491499</c:v>
                </c:pt>
                <c:pt idx="118">
                  <c:v>1658016.7400678</c:v>
                </c:pt>
                <c:pt idx="119">
                  <c:v>1590008.2129152501</c:v>
                </c:pt>
                <c:pt idx="120">
                  <c:v>1497318.46650847</c:v>
                </c:pt>
                <c:pt idx="121">
                  <c:v>1304397.4900338999</c:v>
                </c:pt>
                <c:pt idx="122">
                  <c:v>995762.978</c:v>
                </c:pt>
                <c:pt idx="123">
                  <c:v>856652.81986440648</c:v>
                </c:pt>
                <c:pt idx="124">
                  <c:v>889951.61545762699</c:v>
                </c:pt>
                <c:pt idx="125">
                  <c:v>1064204.416</c:v>
                </c:pt>
                <c:pt idx="126">
                  <c:v>1035561.62074576</c:v>
                </c:pt>
                <c:pt idx="127">
                  <c:v>956474.10986440652</c:v>
                </c:pt>
                <c:pt idx="128">
                  <c:v>775985.62613559305</c:v>
                </c:pt>
                <c:pt idx="129">
                  <c:v>735977.59589830507</c:v>
                </c:pt>
                <c:pt idx="130">
                  <c:v>778650.23657627113</c:v>
                </c:pt>
                <c:pt idx="131">
                  <c:v>936867.66593220306</c:v>
                </c:pt>
                <c:pt idx="132">
                  <c:v>1067187.9668813599</c:v>
                </c:pt>
                <c:pt idx="133">
                  <c:v>1071477.31823729</c:v>
                </c:pt>
                <c:pt idx="134">
                  <c:v>966647.5147796605</c:v>
                </c:pt>
                <c:pt idx="135">
                  <c:v>935991.24233898241</c:v>
                </c:pt>
                <c:pt idx="136">
                  <c:v>919659.01799999969</c:v>
                </c:pt>
                <c:pt idx="137">
                  <c:v>961732.65142372902</c:v>
                </c:pt>
                <c:pt idx="138">
                  <c:v>922495.90928813559</c:v>
                </c:pt>
                <c:pt idx="139">
                  <c:v>824300.24369491544</c:v>
                </c:pt>
                <c:pt idx="140">
                  <c:v>719232.7810169491</c:v>
                </c:pt>
                <c:pt idx="141">
                  <c:v>631941.16783050844</c:v>
                </c:pt>
                <c:pt idx="142">
                  <c:v>565831.26396610145</c:v>
                </c:pt>
                <c:pt idx="143">
                  <c:v>404524.79484067799</c:v>
                </c:pt>
                <c:pt idx="144">
                  <c:v>331366.39558644069</c:v>
                </c:pt>
                <c:pt idx="145">
                  <c:v>340043.16585762711</c:v>
                </c:pt>
                <c:pt idx="146">
                  <c:v>425791.67274576251</c:v>
                </c:pt>
                <c:pt idx="147">
                  <c:v>343266.14294237283</c:v>
                </c:pt>
                <c:pt idx="148">
                  <c:v>218222.7601762712</c:v>
                </c:pt>
                <c:pt idx="149">
                  <c:v>98691.304338983056</c:v>
                </c:pt>
                <c:pt idx="150">
                  <c:v>48927.186408474561</c:v>
                </c:pt>
                <c:pt idx="151">
                  <c:v>137638.74717457619</c:v>
                </c:pt>
                <c:pt idx="152">
                  <c:v>198854.991479661</c:v>
                </c:pt>
                <c:pt idx="153">
                  <c:v>272032.07657966099</c:v>
                </c:pt>
                <c:pt idx="154">
                  <c:v>282727.62498644058</c:v>
                </c:pt>
                <c:pt idx="155">
                  <c:v>369223.56570508447</c:v>
                </c:pt>
                <c:pt idx="156">
                  <c:v>496000.9772881355</c:v>
                </c:pt>
                <c:pt idx="157">
                  <c:v>581370.99640677951</c:v>
                </c:pt>
                <c:pt idx="158">
                  <c:v>719894.51616949134</c:v>
                </c:pt>
                <c:pt idx="159">
                  <c:v>834824.39474576246</c:v>
                </c:pt>
                <c:pt idx="160">
                  <c:v>923340.52718644065</c:v>
                </c:pt>
                <c:pt idx="161">
                  <c:v>957411.49437288125</c:v>
                </c:pt>
                <c:pt idx="162">
                  <c:v>1005382.4337288101</c:v>
                </c:pt>
                <c:pt idx="163">
                  <c:v>998136.03623728803</c:v>
                </c:pt>
                <c:pt idx="164">
                  <c:v>957759.59003389813</c:v>
                </c:pt>
                <c:pt idx="165">
                  <c:v>922162.83298305061</c:v>
                </c:pt>
                <c:pt idx="166">
                  <c:v>940207.2638983049</c:v>
                </c:pt>
                <c:pt idx="167">
                  <c:v>1078965.7924067799</c:v>
                </c:pt>
                <c:pt idx="168">
                  <c:v>1197204.3467457599</c:v>
                </c:pt>
                <c:pt idx="169">
                  <c:v>1251373.8626440701</c:v>
                </c:pt>
                <c:pt idx="170">
                  <c:v>1139348.0207118599</c:v>
                </c:pt>
                <c:pt idx="171">
                  <c:v>920565.48030508449</c:v>
                </c:pt>
                <c:pt idx="172">
                  <c:v>880793.34230508469</c:v>
                </c:pt>
                <c:pt idx="173">
                  <c:v>827165.40671186429</c:v>
                </c:pt>
                <c:pt idx="174">
                  <c:v>844179.68650847417</c:v>
                </c:pt>
                <c:pt idx="175">
                  <c:v>840221.64447457611</c:v>
                </c:pt>
                <c:pt idx="176">
                  <c:v>945714.06657627097</c:v>
                </c:pt>
                <c:pt idx="177">
                  <c:v>1037841.02888136</c:v>
                </c:pt>
                <c:pt idx="178">
                  <c:v>1043263.8998644101</c:v>
                </c:pt>
                <c:pt idx="179">
                  <c:v>1020888.59349153</c:v>
                </c:pt>
                <c:pt idx="180">
                  <c:v>1008123.9079322</c:v>
                </c:pt>
                <c:pt idx="181">
                  <c:v>1067360.2477288099</c:v>
                </c:pt>
                <c:pt idx="182">
                  <c:v>1081292.9090847501</c:v>
                </c:pt>
                <c:pt idx="183">
                  <c:v>1188181.24779661</c:v>
                </c:pt>
                <c:pt idx="184">
                  <c:v>1149153.8931525401</c:v>
                </c:pt>
                <c:pt idx="185">
                  <c:v>1097211.65938983</c:v>
                </c:pt>
                <c:pt idx="186">
                  <c:v>1086082.31664407</c:v>
                </c:pt>
                <c:pt idx="187">
                  <c:v>1140341.9486779701</c:v>
                </c:pt>
                <c:pt idx="188">
                  <c:v>1159303.44379661</c:v>
                </c:pt>
                <c:pt idx="189">
                  <c:v>975822.57427118625</c:v>
                </c:pt>
                <c:pt idx="190">
                  <c:v>692518.64776271174</c:v>
                </c:pt>
                <c:pt idx="191">
                  <c:v>358296.02125864412</c:v>
                </c:pt>
                <c:pt idx="192">
                  <c:v>113391.1985705085</c:v>
                </c:pt>
                <c:pt idx="193">
                  <c:v>41819.726794237271</c:v>
                </c:pt>
                <c:pt idx="194">
                  <c:v>67073.3513728814</c:v>
                </c:pt>
                <c:pt idx="195">
                  <c:v>73489.629062033899</c:v>
                </c:pt>
                <c:pt idx="196">
                  <c:v>-49410.84500915253</c:v>
                </c:pt>
                <c:pt idx="197">
                  <c:v>-100665.36896847461</c:v>
                </c:pt>
                <c:pt idx="198">
                  <c:v>-206220.79285084741</c:v>
                </c:pt>
                <c:pt idx="199">
                  <c:v>-314488.70357966103</c:v>
                </c:pt>
                <c:pt idx="200">
                  <c:v>-539703.76908474567</c:v>
                </c:pt>
                <c:pt idx="201">
                  <c:v>-626410.51088135596</c:v>
                </c:pt>
                <c:pt idx="202">
                  <c:v>-623746.78393220331</c:v>
                </c:pt>
                <c:pt idx="203">
                  <c:v>-526754.43379660998</c:v>
                </c:pt>
                <c:pt idx="204">
                  <c:v>-442372.15820338979</c:v>
                </c:pt>
                <c:pt idx="205">
                  <c:v>-438862.04637288128</c:v>
                </c:pt>
                <c:pt idx="206">
                  <c:v>-401948.00345762703</c:v>
                </c:pt>
                <c:pt idx="207">
                  <c:v>-432935.58522033878</c:v>
                </c:pt>
                <c:pt idx="208">
                  <c:v>-406533.3244745761</c:v>
                </c:pt>
                <c:pt idx="209">
                  <c:v>-416585.69105084741</c:v>
                </c:pt>
                <c:pt idx="210">
                  <c:v>-366194.86840677971</c:v>
                </c:pt>
                <c:pt idx="211">
                  <c:v>-337590.06328813563</c:v>
                </c:pt>
                <c:pt idx="212">
                  <c:v>-345976.16484745749</c:v>
                </c:pt>
                <c:pt idx="213">
                  <c:v>-306246.69948813558</c:v>
                </c:pt>
                <c:pt idx="214">
                  <c:v>-289043.35250508471</c:v>
                </c:pt>
                <c:pt idx="215">
                  <c:v>-200930.887342373</c:v>
                </c:pt>
                <c:pt idx="216">
                  <c:v>-83585.101189830501</c:v>
                </c:pt>
                <c:pt idx="217">
                  <c:v>12516.592304067801</c:v>
                </c:pt>
                <c:pt idx="218">
                  <c:v>5469.8638972881299</c:v>
                </c:pt>
                <c:pt idx="219">
                  <c:v>-182515.2221230508</c:v>
                </c:pt>
                <c:pt idx="220">
                  <c:v>-366587.93378644058</c:v>
                </c:pt>
                <c:pt idx="221">
                  <c:v>-454302.82776271191</c:v>
                </c:pt>
                <c:pt idx="222">
                  <c:v>-436041.94142372877</c:v>
                </c:pt>
                <c:pt idx="223">
                  <c:v>-406020.01589830499</c:v>
                </c:pt>
                <c:pt idx="224">
                  <c:v>-291484.96968474571</c:v>
                </c:pt>
                <c:pt idx="225">
                  <c:v>-251249.8821254237</c:v>
                </c:pt>
                <c:pt idx="226">
                  <c:v>-330499.95544745761</c:v>
                </c:pt>
                <c:pt idx="227">
                  <c:v>-485421.16627118638</c:v>
                </c:pt>
                <c:pt idx="228">
                  <c:v>-561202.65186440677</c:v>
                </c:pt>
                <c:pt idx="229">
                  <c:v>-393740.54388474568</c:v>
                </c:pt>
                <c:pt idx="230">
                  <c:v>-266932.47514576273</c:v>
                </c:pt>
                <c:pt idx="231">
                  <c:v>-145317.92298983049</c:v>
                </c:pt>
                <c:pt idx="232">
                  <c:v>-133178.74943050841</c:v>
                </c:pt>
                <c:pt idx="233">
                  <c:v>-96052.050105084694</c:v>
                </c:pt>
                <c:pt idx="234">
                  <c:v>-112033.17491186439</c:v>
                </c:pt>
                <c:pt idx="235">
                  <c:v>-86013.554345762706</c:v>
                </c:pt>
                <c:pt idx="236">
                  <c:v>-14053.69969491526</c:v>
                </c:pt>
                <c:pt idx="237">
                  <c:v>132329.71407457619</c:v>
                </c:pt>
                <c:pt idx="238">
                  <c:v>199722.712681356</c:v>
                </c:pt>
                <c:pt idx="239">
                  <c:v>200461.39994576271</c:v>
                </c:pt>
                <c:pt idx="240">
                  <c:v>51376.710837288141</c:v>
                </c:pt>
                <c:pt idx="241">
                  <c:v>-120455.32292542369</c:v>
                </c:pt>
                <c:pt idx="242">
                  <c:v>-307573.35036271182</c:v>
                </c:pt>
                <c:pt idx="243">
                  <c:v>-446646.49020338978</c:v>
                </c:pt>
                <c:pt idx="244">
                  <c:v>-513024.09199999989</c:v>
                </c:pt>
                <c:pt idx="245">
                  <c:v>-639956.2029491521</c:v>
                </c:pt>
                <c:pt idx="246">
                  <c:v>-854201.13088135596</c:v>
                </c:pt>
                <c:pt idx="247">
                  <c:v>-1017858.21755932</c:v>
                </c:pt>
                <c:pt idx="248">
                  <c:v>-1168118.03874576</c:v>
                </c:pt>
                <c:pt idx="249">
                  <c:v>-1254637.48033898</c:v>
                </c:pt>
                <c:pt idx="250">
                  <c:v>-1457051.57325424</c:v>
                </c:pt>
                <c:pt idx="251">
                  <c:v>-1608516.4768813599</c:v>
                </c:pt>
                <c:pt idx="252">
                  <c:v>-1751831.1711864399</c:v>
                </c:pt>
                <c:pt idx="253">
                  <c:v>-1849409.27620339</c:v>
                </c:pt>
                <c:pt idx="254">
                  <c:v>-1950577.8907796601</c:v>
                </c:pt>
                <c:pt idx="255">
                  <c:v>-2008843.27338983</c:v>
                </c:pt>
                <c:pt idx="256">
                  <c:v>-2053192.7809830499</c:v>
                </c:pt>
                <c:pt idx="257">
                  <c:v>-2055203.6076949199</c:v>
                </c:pt>
                <c:pt idx="258">
                  <c:v>-2052426.79383051</c:v>
                </c:pt>
                <c:pt idx="259">
                  <c:v>-2014608.9390847499</c:v>
                </c:pt>
                <c:pt idx="260">
                  <c:v>-2106810.9981694999</c:v>
                </c:pt>
                <c:pt idx="261">
                  <c:v>-2340194.11952542</c:v>
                </c:pt>
                <c:pt idx="262">
                  <c:v>-2702865.6237288099</c:v>
                </c:pt>
                <c:pt idx="263">
                  <c:v>-3129512.5162712</c:v>
                </c:pt>
                <c:pt idx="264">
                  <c:v>-3531200.7732203398</c:v>
                </c:pt>
                <c:pt idx="265">
                  <c:v>-3936440.6661016899</c:v>
                </c:pt>
                <c:pt idx="266">
                  <c:v>-4336388.4447457604</c:v>
                </c:pt>
                <c:pt idx="267">
                  <c:v>-4830516.42</c:v>
                </c:pt>
                <c:pt idx="268">
                  <c:v>-5230543.7128813602</c:v>
                </c:pt>
                <c:pt idx="269">
                  <c:v>-5776514.9708474604</c:v>
                </c:pt>
                <c:pt idx="270">
                  <c:v>-6249492.1589830499</c:v>
                </c:pt>
                <c:pt idx="271">
                  <c:v>-6878237.7379660998</c:v>
                </c:pt>
                <c:pt idx="272">
                  <c:v>-7470468.6122033997</c:v>
                </c:pt>
                <c:pt idx="273">
                  <c:v>-8092623.3444067799</c:v>
                </c:pt>
                <c:pt idx="274">
                  <c:v>-8655663.6586440708</c:v>
                </c:pt>
                <c:pt idx="275">
                  <c:v>-9012965.30135593</c:v>
                </c:pt>
                <c:pt idx="276">
                  <c:v>-9337312.7101694997</c:v>
                </c:pt>
                <c:pt idx="277">
                  <c:v>-9757359.9210169502</c:v>
                </c:pt>
                <c:pt idx="278">
                  <c:v>-10205104.591186401</c:v>
                </c:pt>
                <c:pt idx="279">
                  <c:v>-10637034.7630508</c:v>
                </c:pt>
                <c:pt idx="280">
                  <c:v>-10932112.0976271</c:v>
                </c:pt>
                <c:pt idx="281">
                  <c:v>-11282593.1857627</c:v>
                </c:pt>
                <c:pt idx="282">
                  <c:v>-11904350.3467797</c:v>
                </c:pt>
                <c:pt idx="283">
                  <c:v>-12547187.615593201</c:v>
                </c:pt>
                <c:pt idx="284">
                  <c:v>-13302528.695254199</c:v>
                </c:pt>
                <c:pt idx="285">
                  <c:v>-13853668.378644099</c:v>
                </c:pt>
                <c:pt idx="286">
                  <c:v>-14632307.1298305</c:v>
                </c:pt>
                <c:pt idx="287">
                  <c:v>-15429463.863389799</c:v>
                </c:pt>
                <c:pt idx="288">
                  <c:v>-16352253.0918644</c:v>
                </c:pt>
                <c:pt idx="289">
                  <c:v>-17167141.500339001</c:v>
                </c:pt>
                <c:pt idx="290">
                  <c:v>-18305502.6610169</c:v>
                </c:pt>
                <c:pt idx="291">
                  <c:v>-19681637.895932201</c:v>
                </c:pt>
                <c:pt idx="292">
                  <c:v>-21258458.2308475</c:v>
                </c:pt>
                <c:pt idx="293">
                  <c:v>-22674712.815932199</c:v>
                </c:pt>
                <c:pt idx="294">
                  <c:v>-23829427.404745799</c:v>
                </c:pt>
                <c:pt idx="295">
                  <c:v>-24881789.500339001</c:v>
                </c:pt>
                <c:pt idx="296">
                  <c:v>-25887459.0688136</c:v>
                </c:pt>
                <c:pt idx="297">
                  <c:v>-27004687.112203401</c:v>
                </c:pt>
                <c:pt idx="298">
                  <c:v>-28113672.179660998</c:v>
                </c:pt>
                <c:pt idx="299">
                  <c:v>-29187291.081356</c:v>
                </c:pt>
                <c:pt idx="300">
                  <c:v>-30068485.528813601</c:v>
                </c:pt>
                <c:pt idx="301">
                  <c:v>-31054550.420338999</c:v>
                </c:pt>
                <c:pt idx="302">
                  <c:v>-32049538.576271199</c:v>
                </c:pt>
                <c:pt idx="303">
                  <c:v>-33125101.159322001</c:v>
                </c:pt>
                <c:pt idx="304">
                  <c:v>-34216743.288135603</c:v>
                </c:pt>
                <c:pt idx="305">
                  <c:v>-35269688.488135599</c:v>
                </c:pt>
                <c:pt idx="306">
                  <c:v>-36475389.372881398</c:v>
                </c:pt>
                <c:pt idx="307">
                  <c:v>-37738428.857627101</c:v>
                </c:pt>
                <c:pt idx="308">
                  <c:v>-39285775.915254198</c:v>
                </c:pt>
                <c:pt idx="309">
                  <c:v>-40920411.935593203</c:v>
                </c:pt>
                <c:pt idx="310">
                  <c:v>-42765495.637288101</c:v>
                </c:pt>
                <c:pt idx="311">
                  <c:v>-44539546.620338999</c:v>
                </c:pt>
                <c:pt idx="312">
                  <c:v>-46464939.701694898</c:v>
                </c:pt>
                <c:pt idx="313">
                  <c:v>-48338118.4338983</c:v>
                </c:pt>
                <c:pt idx="314">
                  <c:v>-50341258.769491501</c:v>
                </c:pt>
                <c:pt idx="315">
                  <c:v>-52299782.783050798</c:v>
                </c:pt>
                <c:pt idx="316">
                  <c:v>-54345949.155932203</c:v>
                </c:pt>
                <c:pt idx="317">
                  <c:v>-56436908.549152501</c:v>
                </c:pt>
                <c:pt idx="318">
                  <c:v>-58728950.613559298</c:v>
                </c:pt>
                <c:pt idx="319">
                  <c:v>-60894034.945762701</c:v>
                </c:pt>
                <c:pt idx="320">
                  <c:v>-62839129.888135597</c:v>
                </c:pt>
                <c:pt idx="321">
                  <c:v>-64670961.216949202</c:v>
                </c:pt>
                <c:pt idx="322">
                  <c:v>-66631252.2135593</c:v>
                </c:pt>
                <c:pt idx="323">
                  <c:v>-68778666.715254202</c:v>
                </c:pt>
                <c:pt idx="324">
                  <c:v>-70756185.796610206</c:v>
                </c:pt>
                <c:pt idx="325">
                  <c:v>-72678840.054237306</c:v>
                </c:pt>
                <c:pt idx="326">
                  <c:v>-74340952.661016896</c:v>
                </c:pt>
                <c:pt idx="327">
                  <c:v>-75976472.172881395</c:v>
                </c:pt>
                <c:pt idx="328">
                  <c:v>-77531152.210169494</c:v>
                </c:pt>
                <c:pt idx="329">
                  <c:v>-79211022.996610105</c:v>
                </c:pt>
                <c:pt idx="330">
                  <c:v>-81032075.728813499</c:v>
                </c:pt>
                <c:pt idx="331">
                  <c:v>-83035392.762712002</c:v>
                </c:pt>
                <c:pt idx="332">
                  <c:v>-85281404.9186441</c:v>
                </c:pt>
                <c:pt idx="333">
                  <c:v>-87698902.779661</c:v>
                </c:pt>
                <c:pt idx="334">
                  <c:v>-90271188.355932206</c:v>
                </c:pt>
                <c:pt idx="335">
                  <c:v>-92854517.576271206</c:v>
                </c:pt>
                <c:pt idx="336">
                  <c:v>-95440232.223728806</c:v>
                </c:pt>
                <c:pt idx="337">
                  <c:v>-97953677.2644068</c:v>
                </c:pt>
                <c:pt idx="338">
                  <c:v>-100574378.17627101</c:v>
                </c:pt>
                <c:pt idx="339">
                  <c:v>-103194814.04067799</c:v>
                </c:pt>
                <c:pt idx="340">
                  <c:v>-105770368.535593</c:v>
                </c:pt>
                <c:pt idx="341">
                  <c:v>-108029368.016949</c:v>
                </c:pt>
                <c:pt idx="342">
                  <c:v>-110189858.19322</c:v>
                </c:pt>
                <c:pt idx="343">
                  <c:v>-112178420.918644</c:v>
                </c:pt>
                <c:pt idx="344">
                  <c:v>-114445018.42712</c:v>
                </c:pt>
                <c:pt idx="345">
                  <c:v>-116702250.92542399</c:v>
                </c:pt>
                <c:pt idx="346">
                  <c:v>-119017528.81694899</c:v>
                </c:pt>
                <c:pt idx="347">
                  <c:v>-121303563.138983</c:v>
                </c:pt>
                <c:pt idx="348">
                  <c:v>-123800575.237288</c:v>
                </c:pt>
                <c:pt idx="349">
                  <c:v>-126317554.244068</c:v>
                </c:pt>
                <c:pt idx="350">
                  <c:v>-128777636.39661001</c:v>
                </c:pt>
                <c:pt idx="351">
                  <c:v>-130944841.108475</c:v>
                </c:pt>
                <c:pt idx="352">
                  <c:v>-133110720.583051</c:v>
                </c:pt>
                <c:pt idx="353">
                  <c:v>-135258400.13220301</c:v>
                </c:pt>
                <c:pt idx="354">
                  <c:v>-137534539.34915301</c:v>
                </c:pt>
                <c:pt idx="355">
                  <c:v>-139688668.38644099</c:v>
                </c:pt>
                <c:pt idx="356">
                  <c:v>-141943515.457627</c:v>
                </c:pt>
                <c:pt idx="357">
                  <c:v>-144158782.108475</c:v>
                </c:pt>
                <c:pt idx="358">
                  <c:v>-146598809.00339001</c:v>
                </c:pt>
                <c:pt idx="359">
                  <c:v>-148907549.05762699</c:v>
                </c:pt>
                <c:pt idx="360">
                  <c:v>-151410480.549153</c:v>
                </c:pt>
                <c:pt idx="361">
                  <c:v>-153609844.35254201</c:v>
                </c:pt>
                <c:pt idx="362">
                  <c:v>-155725188.111864</c:v>
                </c:pt>
                <c:pt idx="363">
                  <c:v>-157669841.30847499</c:v>
                </c:pt>
                <c:pt idx="364">
                  <c:v>-159654605.02033901</c:v>
                </c:pt>
                <c:pt idx="365">
                  <c:v>-161493946.02711901</c:v>
                </c:pt>
                <c:pt idx="366">
                  <c:v>-163158797.457627</c:v>
                </c:pt>
                <c:pt idx="367">
                  <c:v>-164939032.881356</c:v>
                </c:pt>
                <c:pt idx="368">
                  <c:v>-166784558.328814</c:v>
                </c:pt>
                <c:pt idx="369">
                  <c:v>-168750857.06779701</c:v>
                </c:pt>
                <c:pt idx="370">
                  <c:v>-170590993.21694899</c:v>
                </c:pt>
                <c:pt idx="371">
                  <c:v>-172492266.97966099</c:v>
                </c:pt>
                <c:pt idx="372">
                  <c:v>-174148725.24067801</c:v>
                </c:pt>
                <c:pt idx="373">
                  <c:v>-175683968.464407</c:v>
                </c:pt>
                <c:pt idx="374">
                  <c:v>-177168057.52881399</c:v>
                </c:pt>
                <c:pt idx="375">
                  <c:v>-178632533.08135599</c:v>
                </c:pt>
                <c:pt idx="376">
                  <c:v>-180104606.661017</c:v>
                </c:pt>
                <c:pt idx="377">
                  <c:v>-181324090.01355901</c:v>
                </c:pt>
                <c:pt idx="378">
                  <c:v>-182668322.36949101</c:v>
                </c:pt>
                <c:pt idx="379">
                  <c:v>-183942052.101695</c:v>
                </c:pt>
                <c:pt idx="380">
                  <c:v>-185372778.27796599</c:v>
                </c:pt>
                <c:pt idx="381">
                  <c:v>-186462388.37627101</c:v>
                </c:pt>
                <c:pt idx="382">
                  <c:v>-187409137.89491501</c:v>
                </c:pt>
                <c:pt idx="383">
                  <c:v>-188177863.87118599</c:v>
                </c:pt>
                <c:pt idx="384">
                  <c:v>-189146700.677966</c:v>
                </c:pt>
                <c:pt idx="385">
                  <c:v>-190254068.95593199</c:v>
                </c:pt>
                <c:pt idx="386">
                  <c:v>-191317616.05423701</c:v>
                </c:pt>
                <c:pt idx="387">
                  <c:v>-192362698.17966101</c:v>
                </c:pt>
                <c:pt idx="388">
                  <c:v>-193449834.50169501</c:v>
                </c:pt>
                <c:pt idx="389">
                  <c:v>-194474154.576271</c:v>
                </c:pt>
                <c:pt idx="390">
                  <c:v>-195226270.91186401</c:v>
                </c:pt>
                <c:pt idx="391">
                  <c:v>-195671638.98982999</c:v>
                </c:pt>
                <c:pt idx="392">
                  <c:v>-196037139.433898</c:v>
                </c:pt>
                <c:pt idx="393">
                  <c:v>-196536312.14576301</c:v>
                </c:pt>
                <c:pt idx="394">
                  <c:v>-197245932.53898299</c:v>
                </c:pt>
                <c:pt idx="395">
                  <c:v>-198101063.98644099</c:v>
                </c:pt>
                <c:pt idx="396">
                  <c:v>-198712263.423729</c:v>
                </c:pt>
                <c:pt idx="397">
                  <c:v>-199177863.457627</c:v>
                </c:pt>
                <c:pt idx="398">
                  <c:v>-199577908.42033899</c:v>
                </c:pt>
                <c:pt idx="399">
                  <c:v>-200029019.19321999</c:v>
                </c:pt>
                <c:pt idx="400">
                  <c:v>-200486137.70847499</c:v>
                </c:pt>
                <c:pt idx="401">
                  <c:v>-200830876.101695</c:v>
                </c:pt>
                <c:pt idx="402">
                  <c:v>-201252920.00339001</c:v>
                </c:pt>
                <c:pt idx="403">
                  <c:v>-201469022.03050801</c:v>
                </c:pt>
                <c:pt idx="404">
                  <c:v>-201461335.654237</c:v>
                </c:pt>
                <c:pt idx="405">
                  <c:v>-201289938.298305</c:v>
                </c:pt>
                <c:pt idx="406">
                  <c:v>-201216785.19999999</c:v>
                </c:pt>
                <c:pt idx="407">
                  <c:v>-201276332.52881399</c:v>
                </c:pt>
                <c:pt idx="408">
                  <c:v>-201379347.64067799</c:v>
                </c:pt>
                <c:pt idx="409">
                  <c:v>-201552246.93220299</c:v>
                </c:pt>
                <c:pt idx="410">
                  <c:v>-201910767.79322001</c:v>
                </c:pt>
                <c:pt idx="411">
                  <c:v>-202362585.35932201</c:v>
                </c:pt>
                <c:pt idx="412">
                  <c:v>-202793817.57288101</c:v>
                </c:pt>
                <c:pt idx="413">
                  <c:v>-203217540.108475</c:v>
                </c:pt>
                <c:pt idx="414">
                  <c:v>-203614757.898305</c:v>
                </c:pt>
                <c:pt idx="415">
                  <c:v>-204167911.94237301</c:v>
                </c:pt>
                <c:pt idx="416">
                  <c:v>-204618846.016949</c:v>
                </c:pt>
                <c:pt idx="417">
                  <c:v>-205019156.02711999</c:v>
                </c:pt>
                <c:pt idx="418">
                  <c:v>-205242944.43050799</c:v>
                </c:pt>
                <c:pt idx="419">
                  <c:v>-205511790.90169501</c:v>
                </c:pt>
                <c:pt idx="420">
                  <c:v>-205976242.39660999</c:v>
                </c:pt>
                <c:pt idx="421">
                  <c:v>-206351637.94576299</c:v>
                </c:pt>
                <c:pt idx="422">
                  <c:v>-206822892.32542399</c:v>
                </c:pt>
                <c:pt idx="423">
                  <c:v>-207349718.322034</c:v>
                </c:pt>
                <c:pt idx="424">
                  <c:v>-208195926.50508499</c:v>
                </c:pt>
                <c:pt idx="425">
                  <c:v>-209087811.19999999</c:v>
                </c:pt>
                <c:pt idx="426">
                  <c:v>-209851766.322034</c:v>
                </c:pt>
                <c:pt idx="427">
                  <c:v>-210515091.75932199</c:v>
                </c:pt>
                <c:pt idx="428">
                  <c:v>-211172851.19999999</c:v>
                </c:pt>
                <c:pt idx="429">
                  <c:v>-211992289.58983001</c:v>
                </c:pt>
                <c:pt idx="430">
                  <c:v>-213136234.416949</c:v>
                </c:pt>
                <c:pt idx="431">
                  <c:v>-214338136.28813601</c:v>
                </c:pt>
                <c:pt idx="432">
                  <c:v>-215576526.35932201</c:v>
                </c:pt>
                <c:pt idx="433">
                  <c:v>-216623817.21355999</c:v>
                </c:pt>
                <c:pt idx="434">
                  <c:v>-217735779.64745799</c:v>
                </c:pt>
                <c:pt idx="435">
                  <c:v>-218965776.549153</c:v>
                </c:pt>
                <c:pt idx="436">
                  <c:v>-220156988.17288101</c:v>
                </c:pt>
                <c:pt idx="437">
                  <c:v>-221605560.87796599</c:v>
                </c:pt>
                <c:pt idx="438">
                  <c:v>-223058197.644068</c:v>
                </c:pt>
                <c:pt idx="439">
                  <c:v>-224880487.26440701</c:v>
                </c:pt>
                <c:pt idx="440">
                  <c:v>-226857034.50508499</c:v>
                </c:pt>
                <c:pt idx="441">
                  <c:v>-228928645.433898</c:v>
                </c:pt>
                <c:pt idx="442">
                  <c:v>-230857572.48135599</c:v>
                </c:pt>
                <c:pt idx="443">
                  <c:v>-232526487.97288099</c:v>
                </c:pt>
                <c:pt idx="444">
                  <c:v>-234215370.372881</c:v>
                </c:pt>
                <c:pt idx="445">
                  <c:v>-235861580.13220301</c:v>
                </c:pt>
                <c:pt idx="446">
                  <c:v>-237468297.82033899</c:v>
                </c:pt>
                <c:pt idx="447">
                  <c:v>-238952651.93220299</c:v>
                </c:pt>
                <c:pt idx="448">
                  <c:v>-240492312.61355999</c:v>
                </c:pt>
                <c:pt idx="449">
                  <c:v>-242012978.22712001</c:v>
                </c:pt>
                <c:pt idx="450">
                  <c:v>-243401826.905085</c:v>
                </c:pt>
                <c:pt idx="451">
                  <c:v>-244794474.59661001</c:v>
                </c:pt>
                <c:pt idx="452">
                  <c:v>-246258685.101695</c:v>
                </c:pt>
                <c:pt idx="453">
                  <c:v>-247455727.76949099</c:v>
                </c:pt>
                <c:pt idx="454">
                  <c:v>-248477927.464407</c:v>
                </c:pt>
                <c:pt idx="455">
                  <c:v>-249178271.19661</c:v>
                </c:pt>
                <c:pt idx="456">
                  <c:v>-250045418.12881401</c:v>
                </c:pt>
                <c:pt idx="457">
                  <c:v>-250647871</c:v>
                </c:pt>
                <c:pt idx="458">
                  <c:v>-251081400.29152501</c:v>
                </c:pt>
                <c:pt idx="459">
                  <c:v>-251225056.01355901</c:v>
                </c:pt>
                <c:pt idx="460">
                  <c:v>-251211450.244068</c:v>
                </c:pt>
                <c:pt idx="461">
                  <c:v>-250853017.73220301</c:v>
                </c:pt>
                <c:pt idx="462">
                  <c:v>-250254187.17627099</c:v>
                </c:pt>
                <c:pt idx="463">
                  <c:v>-249534583.328814</c:v>
                </c:pt>
                <c:pt idx="464">
                  <c:v>-248719739.094915</c:v>
                </c:pt>
                <c:pt idx="465">
                  <c:v>-247554590.47118601</c:v>
                </c:pt>
                <c:pt idx="466">
                  <c:v>-246113880.84067801</c:v>
                </c:pt>
                <c:pt idx="467">
                  <c:v>-244249360.32542399</c:v>
                </c:pt>
                <c:pt idx="468">
                  <c:v>-242047964.49152499</c:v>
                </c:pt>
                <c:pt idx="469">
                  <c:v>-239292972.86779699</c:v>
                </c:pt>
                <c:pt idx="470">
                  <c:v>-236205258.33559299</c:v>
                </c:pt>
                <c:pt idx="471">
                  <c:v>-233054285.81016901</c:v>
                </c:pt>
                <c:pt idx="472">
                  <c:v>-229745698.39660999</c:v>
                </c:pt>
                <c:pt idx="473">
                  <c:v>-225859749.27118599</c:v>
                </c:pt>
                <c:pt idx="474">
                  <c:v>-220716945.101695</c:v>
                </c:pt>
                <c:pt idx="475">
                  <c:v>-214084750.91864401</c:v>
                </c:pt>
                <c:pt idx="476">
                  <c:v>-206799656.49830499</c:v>
                </c:pt>
                <c:pt idx="477">
                  <c:v>-200449031.06440699</c:v>
                </c:pt>
                <c:pt idx="478">
                  <c:v>-195108854.888136</c:v>
                </c:pt>
                <c:pt idx="479">
                  <c:v>-190654290.61694899</c:v>
                </c:pt>
                <c:pt idx="480">
                  <c:v>-185872922.83050799</c:v>
                </c:pt>
                <c:pt idx="481">
                  <c:v>-180994812.72203401</c:v>
                </c:pt>
                <c:pt idx="482">
                  <c:v>-175884344.34237301</c:v>
                </c:pt>
                <c:pt idx="483">
                  <c:v>-170044553.70847499</c:v>
                </c:pt>
                <c:pt idx="484">
                  <c:v>-163175672.14576301</c:v>
                </c:pt>
                <c:pt idx="485">
                  <c:v>-155212321.28135601</c:v>
                </c:pt>
                <c:pt idx="486">
                  <c:v>-146618069.118644</c:v>
                </c:pt>
                <c:pt idx="487">
                  <c:v>-138073469.17966101</c:v>
                </c:pt>
                <c:pt idx="488">
                  <c:v>-129361270.898305</c:v>
                </c:pt>
                <c:pt idx="489">
                  <c:v>-120208033.647458</c:v>
                </c:pt>
                <c:pt idx="490">
                  <c:v>-110657755.305085</c:v>
                </c:pt>
                <c:pt idx="491">
                  <c:v>-100577117</c:v>
                </c:pt>
                <c:pt idx="492">
                  <c:v>-88303652.728813604</c:v>
                </c:pt>
                <c:pt idx="493">
                  <c:v>-73406925.420339003</c:v>
                </c:pt>
                <c:pt idx="494">
                  <c:v>-55905135</c:v>
                </c:pt>
                <c:pt idx="495">
                  <c:v>-40719064.216949098</c:v>
                </c:pt>
                <c:pt idx="496">
                  <c:v>-27956039.621695001</c:v>
                </c:pt>
                <c:pt idx="497">
                  <c:v>-18321917.933559299</c:v>
                </c:pt>
                <c:pt idx="498">
                  <c:v>-8664733.5826440603</c:v>
                </c:pt>
                <c:pt idx="499">
                  <c:v>922448.20074576279</c:v>
                </c:pt>
                <c:pt idx="500">
                  <c:v>10561128.7051525</c:v>
                </c:pt>
                <c:pt idx="501">
                  <c:v>20614110.1915254</c:v>
                </c:pt>
                <c:pt idx="502">
                  <c:v>31987217.084067799</c:v>
                </c:pt>
                <c:pt idx="503">
                  <c:v>44974842.894915201</c:v>
                </c:pt>
                <c:pt idx="504">
                  <c:v>58500921.450847402</c:v>
                </c:pt>
                <c:pt idx="505">
                  <c:v>72464151.613559306</c:v>
                </c:pt>
                <c:pt idx="506">
                  <c:v>86245382.522034004</c:v>
                </c:pt>
                <c:pt idx="507">
                  <c:v>100051527.891525</c:v>
                </c:pt>
                <c:pt idx="508">
                  <c:v>113532371.681356</c:v>
                </c:pt>
                <c:pt idx="509">
                  <c:v>129344572.908475</c:v>
                </c:pt>
                <c:pt idx="510">
                  <c:v>148219485.857627</c:v>
                </c:pt>
                <c:pt idx="511">
                  <c:v>169274502.49491501</c:v>
                </c:pt>
                <c:pt idx="512">
                  <c:v>187898768.898305</c:v>
                </c:pt>
                <c:pt idx="513">
                  <c:v>201897692.118644</c:v>
                </c:pt>
                <c:pt idx="514">
                  <c:v>212412831.55593199</c:v>
                </c:pt>
                <c:pt idx="515">
                  <c:v>221026167.135593</c:v>
                </c:pt>
                <c:pt idx="516">
                  <c:v>231028174.694915</c:v>
                </c:pt>
                <c:pt idx="517">
                  <c:v>241196455.35932201</c:v>
                </c:pt>
                <c:pt idx="518">
                  <c:v>254408806.07457599</c:v>
                </c:pt>
                <c:pt idx="519">
                  <c:v>267240725.338983</c:v>
                </c:pt>
                <c:pt idx="520">
                  <c:v>279584427.186441</c:v>
                </c:pt>
                <c:pt idx="521">
                  <c:v>289213601.322034</c:v>
                </c:pt>
                <c:pt idx="522">
                  <c:v>297643877.457627</c:v>
                </c:pt>
                <c:pt idx="523">
                  <c:v>305447758.101695</c:v>
                </c:pt>
                <c:pt idx="524">
                  <c:v>312459146.847458</c:v>
                </c:pt>
                <c:pt idx="525">
                  <c:v>319431661.966102</c:v>
                </c:pt>
                <c:pt idx="526">
                  <c:v>326663923.59322</c:v>
                </c:pt>
                <c:pt idx="527">
                  <c:v>334418328.71186399</c:v>
                </c:pt>
                <c:pt idx="528">
                  <c:v>341708900.779661</c:v>
                </c:pt>
                <c:pt idx="529">
                  <c:v>347744914.881356</c:v>
                </c:pt>
                <c:pt idx="530">
                  <c:v>352547574.81356001</c:v>
                </c:pt>
                <c:pt idx="531">
                  <c:v>356263540.16949099</c:v>
                </c:pt>
                <c:pt idx="532">
                  <c:v>359299217.05084699</c:v>
                </c:pt>
                <c:pt idx="533">
                  <c:v>361663440.372881</c:v>
                </c:pt>
                <c:pt idx="534">
                  <c:v>363719325.152542</c:v>
                </c:pt>
                <c:pt idx="535">
                  <c:v>365488958.677966</c:v>
                </c:pt>
                <c:pt idx="536">
                  <c:v>366962622.542373</c:v>
                </c:pt>
                <c:pt idx="537">
                  <c:v>368127947.864407</c:v>
                </c:pt>
                <c:pt idx="538">
                  <c:v>368802935.38982999</c:v>
                </c:pt>
                <c:pt idx="539">
                  <c:v>368529053.016949</c:v>
                </c:pt>
                <c:pt idx="540">
                  <c:v>367358426.745763</c:v>
                </c:pt>
                <c:pt idx="541">
                  <c:v>366036723.42373002</c:v>
                </c:pt>
                <c:pt idx="542">
                  <c:v>364514467.525424</c:v>
                </c:pt>
                <c:pt idx="543">
                  <c:v>362677688.644068</c:v>
                </c:pt>
                <c:pt idx="544">
                  <c:v>359369896.372881</c:v>
                </c:pt>
                <c:pt idx="545">
                  <c:v>355019584.101695</c:v>
                </c:pt>
                <c:pt idx="546">
                  <c:v>350605660.440678</c:v>
                </c:pt>
                <c:pt idx="547">
                  <c:v>346533648</c:v>
                </c:pt>
                <c:pt idx="548">
                  <c:v>343097749.457627</c:v>
                </c:pt>
                <c:pt idx="549">
                  <c:v>339834131.762712</c:v>
                </c:pt>
                <c:pt idx="550">
                  <c:v>336218884.440678</c:v>
                </c:pt>
                <c:pt idx="551">
                  <c:v>332648695.186441</c:v>
                </c:pt>
                <c:pt idx="552">
                  <c:v>328671216.338983</c:v>
                </c:pt>
                <c:pt idx="553">
                  <c:v>324419855.118644</c:v>
                </c:pt>
                <c:pt idx="554">
                  <c:v>318494277.457627</c:v>
                </c:pt>
                <c:pt idx="555">
                  <c:v>311653402.576271</c:v>
                </c:pt>
                <c:pt idx="556">
                  <c:v>305182710.644068</c:v>
                </c:pt>
                <c:pt idx="557">
                  <c:v>299537199.79661</c:v>
                </c:pt>
                <c:pt idx="558">
                  <c:v>292527578.033898</c:v>
                </c:pt>
                <c:pt idx="559">
                  <c:v>283774827.49152499</c:v>
                </c:pt>
                <c:pt idx="560">
                  <c:v>275143115.28813601</c:v>
                </c:pt>
                <c:pt idx="561">
                  <c:v>268414267.13220301</c:v>
                </c:pt>
                <c:pt idx="562">
                  <c:v>262884405.32542399</c:v>
                </c:pt>
                <c:pt idx="563">
                  <c:v>256171548.36610201</c:v>
                </c:pt>
                <c:pt idx="564">
                  <c:v>247632691.12203401</c:v>
                </c:pt>
                <c:pt idx="565">
                  <c:v>239722349.74915299</c:v>
                </c:pt>
                <c:pt idx="566">
                  <c:v>232291744.27457601</c:v>
                </c:pt>
                <c:pt idx="567">
                  <c:v>228289262.61694899</c:v>
                </c:pt>
                <c:pt idx="568">
                  <c:v>224056984.81356001</c:v>
                </c:pt>
                <c:pt idx="569">
                  <c:v>221038270.969491</c:v>
                </c:pt>
                <c:pt idx="570">
                  <c:v>217157534.44406801</c:v>
                </c:pt>
                <c:pt idx="571">
                  <c:v>214127776.95593199</c:v>
                </c:pt>
                <c:pt idx="572">
                  <c:v>210389635.96271199</c:v>
                </c:pt>
                <c:pt idx="573">
                  <c:v>210229282.25084701</c:v>
                </c:pt>
                <c:pt idx="574">
                  <c:v>209545327.286441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'MREHis#6LPS_Titration'!$K$1</c:f>
              <c:strCache>
                <c:ptCount val="1"/>
                <c:pt idx="0">
                  <c:v>4μg LPS</c:v>
                </c:pt>
              </c:strCache>
            </c:strRef>
          </c:tx>
          <c:marker>
            <c:symbol val="none"/>
          </c:marker>
          <c:xVal>
            <c:numRef>
              <c:f>'MREHis#6LPS_Titration'!$B$3:$B$577</c:f>
              <c:numCache>
                <c:formatCode>General</c:formatCode>
                <c:ptCount val="575"/>
                <c:pt idx="0">
                  <c:v>299.8</c:v>
                </c:pt>
                <c:pt idx="1">
                  <c:v>299.60000000000002</c:v>
                </c:pt>
                <c:pt idx="2">
                  <c:v>299.39999999999998</c:v>
                </c:pt>
                <c:pt idx="3">
                  <c:v>299.2</c:v>
                </c:pt>
                <c:pt idx="4">
                  <c:v>299</c:v>
                </c:pt>
                <c:pt idx="5">
                  <c:v>298.8</c:v>
                </c:pt>
                <c:pt idx="6">
                  <c:v>298.60000000000002</c:v>
                </c:pt>
                <c:pt idx="7">
                  <c:v>298.39999999999998</c:v>
                </c:pt>
                <c:pt idx="8">
                  <c:v>298.2</c:v>
                </c:pt>
                <c:pt idx="9">
                  <c:v>298</c:v>
                </c:pt>
                <c:pt idx="10">
                  <c:v>297.8</c:v>
                </c:pt>
                <c:pt idx="11">
                  <c:v>297.60000000000002</c:v>
                </c:pt>
                <c:pt idx="12">
                  <c:v>297.39999999999998</c:v>
                </c:pt>
                <c:pt idx="13">
                  <c:v>297.2</c:v>
                </c:pt>
                <c:pt idx="14">
                  <c:v>297</c:v>
                </c:pt>
                <c:pt idx="15">
                  <c:v>296.8</c:v>
                </c:pt>
                <c:pt idx="16">
                  <c:v>296.60000000000002</c:v>
                </c:pt>
                <c:pt idx="17">
                  <c:v>296.39999999999998</c:v>
                </c:pt>
                <c:pt idx="18">
                  <c:v>296.2</c:v>
                </c:pt>
                <c:pt idx="19">
                  <c:v>296</c:v>
                </c:pt>
                <c:pt idx="20">
                  <c:v>295.8</c:v>
                </c:pt>
                <c:pt idx="21">
                  <c:v>295.60000000000002</c:v>
                </c:pt>
                <c:pt idx="22">
                  <c:v>295.39999999999998</c:v>
                </c:pt>
                <c:pt idx="23">
                  <c:v>295.2</c:v>
                </c:pt>
                <c:pt idx="24">
                  <c:v>295</c:v>
                </c:pt>
                <c:pt idx="25">
                  <c:v>294.8</c:v>
                </c:pt>
                <c:pt idx="26">
                  <c:v>294.60000000000002</c:v>
                </c:pt>
                <c:pt idx="27">
                  <c:v>294.39999999999998</c:v>
                </c:pt>
                <c:pt idx="28">
                  <c:v>294.2</c:v>
                </c:pt>
                <c:pt idx="29">
                  <c:v>294</c:v>
                </c:pt>
                <c:pt idx="30">
                  <c:v>293.8</c:v>
                </c:pt>
                <c:pt idx="31">
                  <c:v>293.60000000000002</c:v>
                </c:pt>
                <c:pt idx="32">
                  <c:v>293.39999999999998</c:v>
                </c:pt>
                <c:pt idx="33">
                  <c:v>293.2</c:v>
                </c:pt>
                <c:pt idx="34">
                  <c:v>293</c:v>
                </c:pt>
                <c:pt idx="35">
                  <c:v>292.8</c:v>
                </c:pt>
                <c:pt idx="36">
                  <c:v>292.60000000000002</c:v>
                </c:pt>
                <c:pt idx="37">
                  <c:v>292.39999999999998</c:v>
                </c:pt>
                <c:pt idx="38">
                  <c:v>292.2</c:v>
                </c:pt>
                <c:pt idx="39">
                  <c:v>292</c:v>
                </c:pt>
                <c:pt idx="40">
                  <c:v>291.8</c:v>
                </c:pt>
                <c:pt idx="41">
                  <c:v>291.60000000000002</c:v>
                </c:pt>
                <c:pt idx="42">
                  <c:v>291.39999999999998</c:v>
                </c:pt>
                <c:pt idx="43">
                  <c:v>291.2</c:v>
                </c:pt>
                <c:pt idx="44">
                  <c:v>291</c:v>
                </c:pt>
                <c:pt idx="45">
                  <c:v>290.8</c:v>
                </c:pt>
                <c:pt idx="46">
                  <c:v>290.60000000000002</c:v>
                </c:pt>
                <c:pt idx="47">
                  <c:v>290.39999999999998</c:v>
                </c:pt>
                <c:pt idx="48">
                  <c:v>290.2</c:v>
                </c:pt>
                <c:pt idx="49">
                  <c:v>290</c:v>
                </c:pt>
                <c:pt idx="50">
                  <c:v>289.8</c:v>
                </c:pt>
                <c:pt idx="51">
                  <c:v>289.60000000000002</c:v>
                </c:pt>
                <c:pt idx="52">
                  <c:v>289.39999999999998</c:v>
                </c:pt>
                <c:pt idx="53">
                  <c:v>289.2</c:v>
                </c:pt>
                <c:pt idx="54">
                  <c:v>289</c:v>
                </c:pt>
                <c:pt idx="55">
                  <c:v>288.8</c:v>
                </c:pt>
                <c:pt idx="56">
                  <c:v>288.60000000000002</c:v>
                </c:pt>
                <c:pt idx="57">
                  <c:v>288.39999999999998</c:v>
                </c:pt>
                <c:pt idx="58">
                  <c:v>288.2</c:v>
                </c:pt>
                <c:pt idx="59">
                  <c:v>288</c:v>
                </c:pt>
                <c:pt idx="60">
                  <c:v>287.8</c:v>
                </c:pt>
                <c:pt idx="61">
                  <c:v>287.60000000000002</c:v>
                </c:pt>
                <c:pt idx="62">
                  <c:v>287.39999999999998</c:v>
                </c:pt>
                <c:pt idx="63">
                  <c:v>287.2</c:v>
                </c:pt>
                <c:pt idx="64">
                  <c:v>287</c:v>
                </c:pt>
                <c:pt idx="65">
                  <c:v>286.8</c:v>
                </c:pt>
                <c:pt idx="66">
                  <c:v>286.60000000000002</c:v>
                </c:pt>
                <c:pt idx="67">
                  <c:v>286.39999999999998</c:v>
                </c:pt>
                <c:pt idx="68">
                  <c:v>286.2</c:v>
                </c:pt>
                <c:pt idx="69">
                  <c:v>286</c:v>
                </c:pt>
                <c:pt idx="70">
                  <c:v>285.8</c:v>
                </c:pt>
                <c:pt idx="71">
                  <c:v>285.60000000000002</c:v>
                </c:pt>
                <c:pt idx="72">
                  <c:v>285.39999999999998</c:v>
                </c:pt>
                <c:pt idx="73">
                  <c:v>285.2</c:v>
                </c:pt>
                <c:pt idx="74">
                  <c:v>285</c:v>
                </c:pt>
                <c:pt idx="75">
                  <c:v>284.8</c:v>
                </c:pt>
                <c:pt idx="76">
                  <c:v>284.60000000000002</c:v>
                </c:pt>
                <c:pt idx="77">
                  <c:v>284.39999999999998</c:v>
                </c:pt>
                <c:pt idx="78">
                  <c:v>284.2</c:v>
                </c:pt>
                <c:pt idx="79">
                  <c:v>284</c:v>
                </c:pt>
                <c:pt idx="80">
                  <c:v>283.8</c:v>
                </c:pt>
                <c:pt idx="81">
                  <c:v>283.60000000000002</c:v>
                </c:pt>
                <c:pt idx="82">
                  <c:v>283.39999999999998</c:v>
                </c:pt>
                <c:pt idx="83">
                  <c:v>283.2</c:v>
                </c:pt>
                <c:pt idx="84">
                  <c:v>283</c:v>
                </c:pt>
                <c:pt idx="85">
                  <c:v>282.8</c:v>
                </c:pt>
                <c:pt idx="86">
                  <c:v>282.60000000000002</c:v>
                </c:pt>
                <c:pt idx="87">
                  <c:v>282.39999999999998</c:v>
                </c:pt>
                <c:pt idx="88">
                  <c:v>282.2</c:v>
                </c:pt>
                <c:pt idx="89">
                  <c:v>282</c:v>
                </c:pt>
                <c:pt idx="90">
                  <c:v>281.8</c:v>
                </c:pt>
                <c:pt idx="91">
                  <c:v>281.60000000000002</c:v>
                </c:pt>
                <c:pt idx="92">
                  <c:v>281.39999999999998</c:v>
                </c:pt>
                <c:pt idx="93">
                  <c:v>281.2</c:v>
                </c:pt>
                <c:pt idx="94">
                  <c:v>281</c:v>
                </c:pt>
                <c:pt idx="95">
                  <c:v>280.8</c:v>
                </c:pt>
                <c:pt idx="96">
                  <c:v>280.60000000000002</c:v>
                </c:pt>
                <c:pt idx="97">
                  <c:v>280.39999999999998</c:v>
                </c:pt>
                <c:pt idx="98">
                  <c:v>280.2</c:v>
                </c:pt>
                <c:pt idx="99">
                  <c:v>280</c:v>
                </c:pt>
                <c:pt idx="100">
                  <c:v>279.8</c:v>
                </c:pt>
                <c:pt idx="101">
                  <c:v>279.60000000000002</c:v>
                </c:pt>
                <c:pt idx="102">
                  <c:v>279.39999999999998</c:v>
                </c:pt>
                <c:pt idx="103">
                  <c:v>279.2</c:v>
                </c:pt>
                <c:pt idx="104">
                  <c:v>279</c:v>
                </c:pt>
                <c:pt idx="105">
                  <c:v>278.8</c:v>
                </c:pt>
                <c:pt idx="106">
                  <c:v>278.60000000000002</c:v>
                </c:pt>
                <c:pt idx="107">
                  <c:v>278.39999999999998</c:v>
                </c:pt>
                <c:pt idx="108">
                  <c:v>278.2</c:v>
                </c:pt>
                <c:pt idx="109">
                  <c:v>278</c:v>
                </c:pt>
                <c:pt idx="110">
                  <c:v>277.8</c:v>
                </c:pt>
                <c:pt idx="111">
                  <c:v>277.60000000000002</c:v>
                </c:pt>
                <c:pt idx="112">
                  <c:v>277.39999999999998</c:v>
                </c:pt>
                <c:pt idx="113">
                  <c:v>277.2</c:v>
                </c:pt>
                <c:pt idx="114">
                  <c:v>277</c:v>
                </c:pt>
                <c:pt idx="115">
                  <c:v>276.8</c:v>
                </c:pt>
                <c:pt idx="116">
                  <c:v>276.60000000000002</c:v>
                </c:pt>
                <c:pt idx="117">
                  <c:v>276.39999999999998</c:v>
                </c:pt>
                <c:pt idx="118">
                  <c:v>276.2</c:v>
                </c:pt>
                <c:pt idx="119">
                  <c:v>276</c:v>
                </c:pt>
                <c:pt idx="120">
                  <c:v>275.8</c:v>
                </c:pt>
                <c:pt idx="121">
                  <c:v>275.60000000000002</c:v>
                </c:pt>
                <c:pt idx="122">
                  <c:v>275.39999999999998</c:v>
                </c:pt>
                <c:pt idx="123">
                  <c:v>275.2</c:v>
                </c:pt>
                <c:pt idx="124">
                  <c:v>275</c:v>
                </c:pt>
                <c:pt idx="125">
                  <c:v>274.8</c:v>
                </c:pt>
                <c:pt idx="126">
                  <c:v>274.60000000000002</c:v>
                </c:pt>
                <c:pt idx="127">
                  <c:v>274.39999999999998</c:v>
                </c:pt>
                <c:pt idx="128">
                  <c:v>274.2</c:v>
                </c:pt>
                <c:pt idx="129">
                  <c:v>274</c:v>
                </c:pt>
                <c:pt idx="130">
                  <c:v>273.8</c:v>
                </c:pt>
                <c:pt idx="131">
                  <c:v>273.60000000000002</c:v>
                </c:pt>
                <c:pt idx="132">
                  <c:v>273.39999999999998</c:v>
                </c:pt>
                <c:pt idx="133">
                  <c:v>273.2</c:v>
                </c:pt>
                <c:pt idx="134">
                  <c:v>273</c:v>
                </c:pt>
                <c:pt idx="135">
                  <c:v>272.8</c:v>
                </c:pt>
                <c:pt idx="136">
                  <c:v>272.60000000000002</c:v>
                </c:pt>
                <c:pt idx="137">
                  <c:v>272.39999999999998</c:v>
                </c:pt>
                <c:pt idx="138">
                  <c:v>272.2</c:v>
                </c:pt>
                <c:pt idx="139">
                  <c:v>272</c:v>
                </c:pt>
                <c:pt idx="140">
                  <c:v>271.8</c:v>
                </c:pt>
                <c:pt idx="141">
                  <c:v>271.60000000000002</c:v>
                </c:pt>
                <c:pt idx="142">
                  <c:v>271.39999999999998</c:v>
                </c:pt>
                <c:pt idx="143">
                  <c:v>271.2</c:v>
                </c:pt>
                <c:pt idx="144">
                  <c:v>271</c:v>
                </c:pt>
                <c:pt idx="145">
                  <c:v>270.8</c:v>
                </c:pt>
                <c:pt idx="146">
                  <c:v>270.60000000000002</c:v>
                </c:pt>
                <c:pt idx="147">
                  <c:v>270.39999999999998</c:v>
                </c:pt>
                <c:pt idx="148">
                  <c:v>270.2</c:v>
                </c:pt>
                <c:pt idx="149">
                  <c:v>270</c:v>
                </c:pt>
                <c:pt idx="150">
                  <c:v>269.8</c:v>
                </c:pt>
                <c:pt idx="151">
                  <c:v>269.60000000000002</c:v>
                </c:pt>
                <c:pt idx="152">
                  <c:v>269.39999999999998</c:v>
                </c:pt>
                <c:pt idx="153">
                  <c:v>269.2</c:v>
                </c:pt>
                <c:pt idx="154">
                  <c:v>269</c:v>
                </c:pt>
                <c:pt idx="155">
                  <c:v>268.8</c:v>
                </c:pt>
                <c:pt idx="156">
                  <c:v>268.60000000000002</c:v>
                </c:pt>
                <c:pt idx="157">
                  <c:v>268.39999999999998</c:v>
                </c:pt>
                <c:pt idx="158">
                  <c:v>268.2</c:v>
                </c:pt>
                <c:pt idx="159">
                  <c:v>268</c:v>
                </c:pt>
                <c:pt idx="160">
                  <c:v>267.8</c:v>
                </c:pt>
                <c:pt idx="161">
                  <c:v>267.60000000000002</c:v>
                </c:pt>
                <c:pt idx="162">
                  <c:v>267.39999999999998</c:v>
                </c:pt>
                <c:pt idx="163">
                  <c:v>267.2</c:v>
                </c:pt>
                <c:pt idx="164">
                  <c:v>267</c:v>
                </c:pt>
                <c:pt idx="165">
                  <c:v>266.8</c:v>
                </c:pt>
                <c:pt idx="166">
                  <c:v>266.60000000000002</c:v>
                </c:pt>
                <c:pt idx="167">
                  <c:v>266.39999999999998</c:v>
                </c:pt>
                <c:pt idx="168">
                  <c:v>266.2</c:v>
                </c:pt>
                <c:pt idx="169">
                  <c:v>266</c:v>
                </c:pt>
                <c:pt idx="170">
                  <c:v>265.8</c:v>
                </c:pt>
                <c:pt idx="171">
                  <c:v>265.60000000000002</c:v>
                </c:pt>
                <c:pt idx="172">
                  <c:v>265.39999999999998</c:v>
                </c:pt>
                <c:pt idx="173">
                  <c:v>265.2</c:v>
                </c:pt>
                <c:pt idx="174">
                  <c:v>265</c:v>
                </c:pt>
                <c:pt idx="175">
                  <c:v>264.8</c:v>
                </c:pt>
                <c:pt idx="176">
                  <c:v>264.60000000000002</c:v>
                </c:pt>
                <c:pt idx="177">
                  <c:v>264.39999999999998</c:v>
                </c:pt>
                <c:pt idx="178">
                  <c:v>264.2</c:v>
                </c:pt>
                <c:pt idx="179">
                  <c:v>264</c:v>
                </c:pt>
                <c:pt idx="180">
                  <c:v>263.8</c:v>
                </c:pt>
                <c:pt idx="181">
                  <c:v>263.60000000000002</c:v>
                </c:pt>
                <c:pt idx="182">
                  <c:v>263.39999999999998</c:v>
                </c:pt>
                <c:pt idx="183">
                  <c:v>263.2</c:v>
                </c:pt>
                <c:pt idx="184">
                  <c:v>263</c:v>
                </c:pt>
                <c:pt idx="185">
                  <c:v>262.8</c:v>
                </c:pt>
                <c:pt idx="186">
                  <c:v>262.60000000000002</c:v>
                </c:pt>
                <c:pt idx="187">
                  <c:v>262.39999999999998</c:v>
                </c:pt>
                <c:pt idx="188">
                  <c:v>262.2</c:v>
                </c:pt>
                <c:pt idx="189">
                  <c:v>262</c:v>
                </c:pt>
                <c:pt idx="190">
                  <c:v>261.8</c:v>
                </c:pt>
                <c:pt idx="191">
                  <c:v>261.60000000000002</c:v>
                </c:pt>
                <c:pt idx="192">
                  <c:v>261.39999999999998</c:v>
                </c:pt>
                <c:pt idx="193">
                  <c:v>261.2</c:v>
                </c:pt>
                <c:pt idx="194">
                  <c:v>261</c:v>
                </c:pt>
                <c:pt idx="195">
                  <c:v>260.8</c:v>
                </c:pt>
                <c:pt idx="196">
                  <c:v>260.60000000000002</c:v>
                </c:pt>
                <c:pt idx="197">
                  <c:v>260.39999999999998</c:v>
                </c:pt>
                <c:pt idx="198">
                  <c:v>260.2</c:v>
                </c:pt>
                <c:pt idx="199">
                  <c:v>260</c:v>
                </c:pt>
                <c:pt idx="200">
                  <c:v>259.8</c:v>
                </c:pt>
                <c:pt idx="201">
                  <c:v>259.60000000000002</c:v>
                </c:pt>
                <c:pt idx="202">
                  <c:v>259.39999999999998</c:v>
                </c:pt>
                <c:pt idx="203">
                  <c:v>259.2</c:v>
                </c:pt>
                <c:pt idx="204">
                  <c:v>259</c:v>
                </c:pt>
                <c:pt idx="205">
                  <c:v>258.8</c:v>
                </c:pt>
                <c:pt idx="206">
                  <c:v>258.60000000000002</c:v>
                </c:pt>
                <c:pt idx="207">
                  <c:v>258.39999999999998</c:v>
                </c:pt>
                <c:pt idx="208">
                  <c:v>258.2</c:v>
                </c:pt>
                <c:pt idx="209">
                  <c:v>258</c:v>
                </c:pt>
                <c:pt idx="210">
                  <c:v>257.8</c:v>
                </c:pt>
                <c:pt idx="211">
                  <c:v>257.60000000000002</c:v>
                </c:pt>
                <c:pt idx="212">
                  <c:v>257.39999999999998</c:v>
                </c:pt>
                <c:pt idx="213">
                  <c:v>257.2</c:v>
                </c:pt>
                <c:pt idx="214">
                  <c:v>257</c:v>
                </c:pt>
                <c:pt idx="215">
                  <c:v>256.8</c:v>
                </c:pt>
                <c:pt idx="216">
                  <c:v>256.60000000000002</c:v>
                </c:pt>
                <c:pt idx="217">
                  <c:v>256.39999999999998</c:v>
                </c:pt>
                <c:pt idx="218">
                  <c:v>256.2</c:v>
                </c:pt>
                <c:pt idx="219">
                  <c:v>256</c:v>
                </c:pt>
                <c:pt idx="220">
                  <c:v>255.8</c:v>
                </c:pt>
                <c:pt idx="221">
                  <c:v>255.6</c:v>
                </c:pt>
                <c:pt idx="222">
                  <c:v>255.4</c:v>
                </c:pt>
                <c:pt idx="223">
                  <c:v>255.2</c:v>
                </c:pt>
                <c:pt idx="224">
                  <c:v>255</c:v>
                </c:pt>
                <c:pt idx="225">
                  <c:v>254.8</c:v>
                </c:pt>
                <c:pt idx="226">
                  <c:v>254.6</c:v>
                </c:pt>
                <c:pt idx="227">
                  <c:v>254.4</c:v>
                </c:pt>
                <c:pt idx="228">
                  <c:v>254.2</c:v>
                </c:pt>
                <c:pt idx="229">
                  <c:v>254</c:v>
                </c:pt>
                <c:pt idx="230">
                  <c:v>253.8</c:v>
                </c:pt>
                <c:pt idx="231">
                  <c:v>253.6</c:v>
                </c:pt>
                <c:pt idx="232">
                  <c:v>253.4</c:v>
                </c:pt>
                <c:pt idx="233">
                  <c:v>253.2</c:v>
                </c:pt>
                <c:pt idx="234">
                  <c:v>253</c:v>
                </c:pt>
                <c:pt idx="235">
                  <c:v>252.8</c:v>
                </c:pt>
                <c:pt idx="236">
                  <c:v>252.6</c:v>
                </c:pt>
                <c:pt idx="237">
                  <c:v>252.4</c:v>
                </c:pt>
                <c:pt idx="238">
                  <c:v>252.2</c:v>
                </c:pt>
                <c:pt idx="239">
                  <c:v>252</c:v>
                </c:pt>
                <c:pt idx="240">
                  <c:v>251.8</c:v>
                </c:pt>
                <c:pt idx="241">
                  <c:v>251.6</c:v>
                </c:pt>
                <c:pt idx="242">
                  <c:v>251.4</c:v>
                </c:pt>
                <c:pt idx="243">
                  <c:v>251.2</c:v>
                </c:pt>
                <c:pt idx="244">
                  <c:v>251</c:v>
                </c:pt>
                <c:pt idx="245">
                  <c:v>250.8</c:v>
                </c:pt>
                <c:pt idx="246">
                  <c:v>250.6</c:v>
                </c:pt>
                <c:pt idx="247">
                  <c:v>250.4</c:v>
                </c:pt>
                <c:pt idx="248">
                  <c:v>250.2</c:v>
                </c:pt>
                <c:pt idx="249">
                  <c:v>250</c:v>
                </c:pt>
                <c:pt idx="250">
                  <c:v>249.8</c:v>
                </c:pt>
                <c:pt idx="251">
                  <c:v>249.6</c:v>
                </c:pt>
                <c:pt idx="252">
                  <c:v>249.4</c:v>
                </c:pt>
                <c:pt idx="253">
                  <c:v>249.2</c:v>
                </c:pt>
                <c:pt idx="254">
                  <c:v>249</c:v>
                </c:pt>
                <c:pt idx="255">
                  <c:v>248.8</c:v>
                </c:pt>
                <c:pt idx="256">
                  <c:v>248.6</c:v>
                </c:pt>
                <c:pt idx="257">
                  <c:v>248.4</c:v>
                </c:pt>
                <c:pt idx="258">
                  <c:v>248.2</c:v>
                </c:pt>
                <c:pt idx="259">
                  <c:v>248</c:v>
                </c:pt>
                <c:pt idx="260">
                  <c:v>247.8</c:v>
                </c:pt>
                <c:pt idx="261">
                  <c:v>247.6</c:v>
                </c:pt>
                <c:pt idx="262">
                  <c:v>247.4</c:v>
                </c:pt>
                <c:pt idx="263">
                  <c:v>247.2</c:v>
                </c:pt>
                <c:pt idx="264">
                  <c:v>247</c:v>
                </c:pt>
                <c:pt idx="265">
                  <c:v>246.8</c:v>
                </c:pt>
                <c:pt idx="266">
                  <c:v>246.6</c:v>
                </c:pt>
                <c:pt idx="267">
                  <c:v>246.4</c:v>
                </c:pt>
                <c:pt idx="268">
                  <c:v>246.2</c:v>
                </c:pt>
                <c:pt idx="269">
                  <c:v>246</c:v>
                </c:pt>
                <c:pt idx="270">
                  <c:v>245.8</c:v>
                </c:pt>
                <c:pt idx="271">
                  <c:v>245.6</c:v>
                </c:pt>
                <c:pt idx="272">
                  <c:v>245.4</c:v>
                </c:pt>
                <c:pt idx="273">
                  <c:v>245.2</c:v>
                </c:pt>
                <c:pt idx="274">
                  <c:v>245</c:v>
                </c:pt>
                <c:pt idx="275">
                  <c:v>244.8</c:v>
                </c:pt>
                <c:pt idx="276">
                  <c:v>244.6</c:v>
                </c:pt>
                <c:pt idx="277">
                  <c:v>244.4</c:v>
                </c:pt>
                <c:pt idx="278">
                  <c:v>244.2</c:v>
                </c:pt>
                <c:pt idx="279">
                  <c:v>244</c:v>
                </c:pt>
                <c:pt idx="280">
                  <c:v>243.8</c:v>
                </c:pt>
                <c:pt idx="281">
                  <c:v>243.6</c:v>
                </c:pt>
                <c:pt idx="282">
                  <c:v>243.4</c:v>
                </c:pt>
                <c:pt idx="283">
                  <c:v>243.2</c:v>
                </c:pt>
                <c:pt idx="284">
                  <c:v>243</c:v>
                </c:pt>
                <c:pt idx="285">
                  <c:v>242.8</c:v>
                </c:pt>
                <c:pt idx="286">
                  <c:v>242.6</c:v>
                </c:pt>
                <c:pt idx="287">
                  <c:v>242.4</c:v>
                </c:pt>
                <c:pt idx="288">
                  <c:v>242.2</c:v>
                </c:pt>
                <c:pt idx="289">
                  <c:v>242</c:v>
                </c:pt>
                <c:pt idx="290">
                  <c:v>241.8</c:v>
                </c:pt>
                <c:pt idx="291">
                  <c:v>241.6</c:v>
                </c:pt>
                <c:pt idx="292">
                  <c:v>241.4</c:v>
                </c:pt>
                <c:pt idx="293">
                  <c:v>241.2</c:v>
                </c:pt>
                <c:pt idx="294">
                  <c:v>241</c:v>
                </c:pt>
                <c:pt idx="295">
                  <c:v>240.8</c:v>
                </c:pt>
                <c:pt idx="296">
                  <c:v>240.6</c:v>
                </c:pt>
                <c:pt idx="297">
                  <c:v>240.4</c:v>
                </c:pt>
                <c:pt idx="298">
                  <c:v>240.2</c:v>
                </c:pt>
                <c:pt idx="299">
                  <c:v>240</c:v>
                </c:pt>
                <c:pt idx="300">
                  <c:v>239.8</c:v>
                </c:pt>
                <c:pt idx="301">
                  <c:v>239.6</c:v>
                </c:pt>
                <c:pt idx="302">
                  <c:v>239.4</c:v>
                </c:pt>
                <c:pt idx="303">
                  <c:v>239.2</c:v>
                </c:pt>
                <c:pt idx="304">
                  <c:v>239</c:v>
                </c:pt>
                <c:pt idx="305">
                  <c:v>238.8</c:v>
                </c:pt>
                <c:pt idx="306">
                  <c:v>238.6</c:v>
                </c:pt>
                <c:pt idx="307">
                  <c:v>238.4</c:v>
                </c:pt>
                <c:pt idx="308">
                  <c:v>238.2</c:v>
                </c:pt>
                <c:pt idx="309">
                  <c:v>238</c:v>
                </c:pt>
                <c:pt idx="310">
                  <c:v>237.8</c:v>
                </c:pt>
                <c:pt idx="311">
                  <c:v>237.6</c:v>
                </c:pt>
                <c:pt idx="312">
                  <c:v>237.4</c:v>
                </c:pt>
                <c:pt idx="313">
                  <c:v>237.2</c:v>
                </c:pt>
                <c:pt idx="314">
                  <c:v>237</c:v>
                </c:pt>
                <c:pt idx="315">
                  <c:v>236.8</c:v>
                </c:pt>
                <c:pt idx="316">
                  <c:v>236.6</c:v>
                </c:pt>
                <c:pt idx="317">
                  <c:v>236.4</c:v>
                </c:pt>
                <c:pt idx="318">
                  <c:v>236.2</c:v>
                </c:pt>
                <c:pt idx="319">
                  <c:v>236</c:v>
                </c:pt>
                <c:pt idx="320">
                  <c:v>235.8</c:v>
                </c:pt>
                <c:pt idx="321">
                  <c:v>235.6</c:v>
                </c:pt>
                <c:pt idx="322">
                  <c:v>235.4</c:v>
                </c:pt>
                <c:pt idx="323">
                  <c:v>235.2</c:v>
                </c:pt>
                <c:pt idx="324">
                  <c:v>235</c:v>
                </c:pt>
                <c:pt idx="325">
                  <c:v>234.8</c:v>
                </c:pt>
                <c:pt idx="326">
                  <c:v>234.6</c:v>
                </c:pt>
                <c:pt idx="327">
                  <c:v>234.4</c:v>
                </c:pt>
                <c:pt idx="328">
                  <c:v>234.2</c:v>
                </c:pt>
                <c:pt idx="329">
                  <c:v>234</c:v>
                </c:pt>
                <c:pt idx="330">
                  <c:v>233.8</c:v>
                </c:pt>
                <c:pt idx="331">
                  <c:v>233.6</c:v>
                </c:pt>
                <c:pt idx="332">
                  <c:v>233.4</c:v>
                </c:pt>
                <c:pt idx="333">
                  <c:v>233.2</c:v>
                </c:pt>
                <c:pt idx="334">
                  <c:v>233</c:v>
                </c:pt>
                <c:pt idx="335">
                  <c:v>232.8</c:v>
                </c:pt>
                <c:pt idx="336">
                  <c:v>232.6</c:v>
                </c:pt>
                <c:pt idx="337">
                  <c:v>232.4</c:v>
                </c:pt>
                <c:pt idx="338">
                  <c:v>232.2</c:v>
                </c:pt>
                <c:pt idx="339">
                  <c:v>232</c:v>
                </c:pt>
                <c:pt idx="340">
                  <c:v>231.8</c:v>
                </c:pt>
                <c:pt idx="341">
                  <c:v>231.6</c:v>
                </c:pt>
                <c:pt idx="342">
                  <c:v>231.4</c:v>
                </c:pt>
                <c:pt idx="343">
                  <c:v>231.2</c:v>
                </c:pt>
                <c:pt idx="344">
                  <c:v>231</c:v>
                </c:pt>
                <c:pt idx="345">
                  <c:v>230.8</c:v>
                </c:pt>
                <c:pt idx="346">
                  <c:v>230.6</c:v>
                </c:pt>
                <c:pt idx="347">
                  <c:v>230.4</c:v>
                </c:pt>
                <c:pt idx="348">
                  <c:v>230.2</c:v>
                </c:pt>
                <c:pt idx="349">
                  <c:v>230</c:v>
                </c:pt>
                <c:pt idx="350">
                  <c:v>229.8</c:v>
                </c:pt>
                <c:pt idx="351">
                  <c:v>229.6</c:v>
                </c:pt>
                <c:pt idx="352">
                  <c:v>229.4</c:v>
                </c:pt>
                <c:pt idx="353">
                  <c:v>229.2</c:v>
                </c:pt>
                <c:pt idx="354">
                  <c:v>229</c:v>
                </c:pt>
                <c:pt idx="355">
                  <c:v>228.8</c:v>
                </c:pt>
                <c:pt idx="356">
                  <c:v>228.6</c:v>
                </c:pt>
                <c:pt idx="357">
                  <c:v>228.4</c:v>
                </c:pt>
                <c:pt idx="358">
                  <c:v>228.2</c:v>
                </c:pt>
                <c:pt idx="359">
                  <c:v>228</c:v>
                </c:pt>
                <c:pt idx="360">
                  <c:v>227.8</c:v>
                </c:pt>
                <c:pt idx="361">
                  <c:v>227.6</c:v>
                </c:pt>
                <c:pt idx="362">
                  <c:v>227.4</c:v>
                </c:pt>
                <c:pt idx="363">
                  <c:v>227.2</c:v>
                </c:pt>
                <c:pt idx="364">
                  <c:v>227</c:v>
                </c:pt>
                <c:pt idx="365">
                  <c:v>226.8</c:v>
                </c:pt>
                <c:pt idx="366">
                  <c:v>226.6</c:v>
                </c:pt>
                <c:pt idx="367">
                  <c:v>226.4</c:v>
                </c:pt>
                <c:pt idx="368">
                  <c:v>226.2</c:v>
                </c:pt>
                <c:pt idx="369">
                  <c:v>226</c:v>
                </c:pt>
                <c:pt idx="370">
                  <c:v>225.8</c:v>
                </c:pt>
                <c:pt idx="371">
                  <c:v>225.6</c:v>
                </c:pt>
                <c:pt idx="372">
                  <c:v>225.4</c:v>
                </c:pt>
                <c:pt idx="373">
                  <c:v>225.2</c:v>
                </c:pt>
                <c:pt idx="374">
                  <c:v>225</c:v>
                </c:pt>
                <c:pt idx="375">
                  <c:v>224.8</c:v>
                </c:pt>
                <c:pt idx="376">
                  <c:v>224.6</c:v>
                </c:pt>
                <c:pt idx="377">
                  <c:v>224.4</c:v>
                </c:pt>
                <c:pt idx="378">
                  <c:v>224.2</c:v>
                </c:pt>
                <c:pt idx="379">
                  <c:v>224</c:v>
                </c:pt>
                <c:pt idx="380">
                  <c:v>223.8</c:v>
                </c:pt>
                <c:pt idx="381">
                  <c:v>223.6</c:v>
                </c:pt>
                <c:pt idx="382">
                  <c:v>223.4</c:v>
                </c:pt>
                <c:pt idx="383">
                  <c:v>223.2</c:v>
                </c:pt>
                <c:pt idx="384">
                  <c:v>223</c:v>
                </c:pt>
                <c:pt idx="385">
                  <c:v>222.8</c:v>
                </c:pt>
                <c:pt idx="386">
                  <c:v>222.6</c:v>
                </c:pt>
                <c:pt idx="387">
                  <c:v>222.4</c:v>
                </c:pt>
                <c:pt idx="388">
                  <c:v>222.2</c:v>
                </c:pt>
                <c:pt idx="389">
                  <c:v>222</c:v>
                </c:pt>
                <c:pt idx="390">
                  <c:v>221.8</c:v>
                </c:pt>
                <c:pt idx="391">
                  <c:v>221.6</c:v>
                </c:pt>
                <c:pt idx="392">
                  <c:v>221.4</c:v>
                </c:pt>
                <c:pt idx="393">
                  <c:v>221.2</c:v>
                </c:pt>
                <c:pt idx="394">
                  <c:v>221</c:v>
                </c:pt>
                <c:pt idx="395">
                  <c:v>220.8</c:v>
                </c:pt>
                <c:pt idx="396">
                  <c:v>220.6</c:v>
                </c:pt>
                <c:pt idx="397">
                  <c:v>220.4</c:v>
                </c:pt>
                <c:pt idx="398">
                  <c:v>220.2</c:v>
                </c:pt>
                <c:pt idx="399">
                  <c:v>220</c:v>
                </c:pt>
                <c:pt idx="400">
                  <c:v>219.8</c:v>
                </c:pt>
                <c:pt idx="401">
                  <c:v>219.6</c:v>
                </c:pt>
                <c:pt idx="402">
                  <c:v>219.4</c:v>
                </c:pt>
                <c:pt idx="403">
                  <c:v>219.2</c:v>
                </c:pt>
                <c:pt idx="404">
                  <c:v>219</c:v>
                </c:pt>
                <c:pt idx="405">
                  <c:v>218.8</c:v>
                </c:pt>
                <c:pt idx="406">
                  <c:v>218.6</c:v>
                </c:pt>
                <c:pt idx="407">
                  <c:v>218.4</c:v>
                </c:pt>
                <c:pt idx="408">
                  <c:v>218.2</c:v>
                </c:pt>
                <c:pt idx="409">
                  <c:v>218</c:v>
                </c:pt>
                <c:pt idx="410">
                  <c:v>217.8</c:v>
                </c:pt>
                <c:pt idx="411">
                  <c:v>217.6</c:v>
                </c:pt>
                <c:pt idx="412">
                  <c:v>217.4</c:v>
                </c:pt>
                <c:pt idx="413">
                  <c:v>217.2</c:v>
                </c:pt>
                <c:pt idx="414">
                  <c:v>217</c:v>
                </c:pt>
                <c:pt idx="415">
                  <c:v>216.8</c:v>
                </c:pt>
                <c:pt idx="416">
                  <c:v>216.6</c:v>
                </c:pt>
                <c:pt idx="417">
                  <c:v>216.4</c:v>
                </c:pt>
                <c:pt idx="418">
                  <c:v>216.2</c:v>
                </c:pt>
                <c:pt idx="419">
                  <c:v>216</c:v>
                </c:pt>
                <c:pt idx="420">
                  <c:v>215.8</c:v>
                </c:pt>
                <c:pt idx="421">
                  <c:v>215.6</c:v>
                </c:pt>
                <c:pt idx="422">
                  <c:v>215.4</c:v>
                </c:pt>
                <c:pt idx="423">
                  <c:v>215.2</c:v>
                </c:pt>
                <c:pt idx="424">
                  <c:v>215</c:v>
                </c:pt>
                <c:pt idx="425">
                  <c:v>214.8</c:v>
                </c:pt>
                <c:pt idx="426">
                  <c:v>214.6</c:v>
                </c:pt>
                <c:pt idx="427">
                  <c:v>214.4</c:v>
                </c:pt>
                <c:pt idx="428">
                  <c:v>214.2</c:v>
                </c:pt>
                <c:pt idx="429">
                  <c:v>214</c:v>
                </c:pt>
                <c:pt idx="430">
                  <c:v>213.8</c:v>
                </c:pt>
                <c:pt idx="431">
                  <c:v>213.6</c:v>
                </c:pt>
                <c:pt idx="432">
                  <c:v>213.4</c:v>
                </c:pt>
                <c:pt idx="433">
                  <c:v>213.2</c:v>
                </c:pt>
                <c:pt idx="434">
                  <c:v>213</c:v>
                </c:pt>
                <c:pt idx="435">
                  <c:v>212.8</c:v>
                </c:pt>
                <c:pt idx="436">
                  <c:v>212.6</c:v>
                </c:pt>
                <c:pt idx="437">
                  <c:v>212.4</c:v>
                </c:pt>
                <c:pt idx="438">
                  <c:v>212.2</c:v>
                </c:pt>
                <c:pt idx="439">
                  <c:v>212</c:v>
                </c:pt>
                <c:pt idx="440">
                  <c:v>211.8</c:v>
                </c:pt>
                <c:pt idx="441">
                  <c:v>211.6</c:v>
                </c:pt>
                <c:pt idx="442">
                  <c:v>211.4</c:v>
                </c:pt>
                <c:pt idx="443">
                  <c:v>211.2</c:v>
                </c:pt>
                <c:pt idx="444">
                  <c:v>211</c:v>
                </c:pt>
                <c:pt idx="445">
                  <c:v>210.8</c:v>
                </c:pt>
                <c:pt idx="446">
                  <c:v>210.6</c:v>
                </c:pt>
                <c:pt idx="447">
                  <c:v>210.4</c:v>
                </c:pt>
                <c:pt idx="448">
                  <c:v>210.2</c:v>
                </c:pt>
                <c:pt idx="449">
                  <c:v>210</c:v>
                </c:pt>
                <c:pt idx="450">
                  <c:v>209.8</c:v>
                </c:pt>
                <c:pt idx="451">
                  <c:v>209.6</c:v>
                </c:pt>
                <c:pt idx="452">
                  <c:v>209.4</c:v>
                </c:pt>
                <c:pt idx="453">
                  <c:v>209.2</c:v>
                </c:pt>
                <c:pt idx="454">
                  <c:v>209</c:v>
                </c:pt>
                <c:pt idx="455">
                  <c:v>208.8</c:v>
                </c:pt>
                <c:pt idx="456">
                  <c:v>208.6</c:v>
                </c:pt>
                <c:pt idx="457">
                  <c:v>208.4</c:v>
                </c:pt>
                <c:pt idx="458">
                  <c:v>208.2</c:v>
                </c:pt>
                <c:pt idx="459">
                  <c:v>208</c:v>
                </c:pt>
                <c:pt idx="460">
                  <c:v>207.8</c:v>
                </c:pt>
                <c:pt idx="461">
                  <c:v>207.6</c:v>
                </c:pt>
                <c:pt idx="462">
                  <c:v>207.4</c:v>
                </c:pt>
                <c:pt idx="463">
                  <c:v>207.2</c:v>
                </c:pt>
                <c:pt idx="464">
                  <c:v>207</c:v>
                </c:pt>
                <c:pt idx="465">
                  <c:v>206.8</c:v>
                </c:pt>
                <c:pt idx="466">
                  <c:v>206.6</c:v>
                </c:pt>
                <c:pt idx="467">
                  <c:v>206.4</c:v>
                </c:pt>
                <c:pt idx="468">
                  <c:v>206.2</c:v>
                </c:pt>
                <c:pt idx="469">
                  <c:v>206</c:v>
                </c:pt>
                <c:pt idx="470">
                  <c:v>205.8</c:v>
                </c:pt>
                <c:pt idx="471">
                  <c:v>205.6</c:v>
                </c:pt>
                <c:pt idx="472">
                  <c:v>205.4</c:v>
                </c:pt>
                <c:pt idx="473">
                  <c:v>205.2</c:v>
                </c:pt>
                <c:pt idx="474">
                  <c:v>205</c:v>
                </c:pt>
                <c:pt idx="475">
                  <c:v>204.8</c:v>
                </c:pt>
                <c:pt idx="476">
                  <c:v>204.6</c:v>
                </c:pt>
                <c:pt idx="477">
                  <c:v>204.4</c:v>
                </c:pt>
                <c:pt idx="478">
                  <c:v>204.2</c:v>
                </c:pt>
                <c:pt idx="479">
                  <c:v>204</c:v>
                </c:pt>
                <c:pt idx="480">
                  <c:v>203.8</c:v>
                </c:pt>
                <c:pt idx="481">
                  <c:v>203.6</c:v>
                </c:pt>
                <c:pt idx="482">
                  <c:v>203.4</c:v>
                </c:pt>
                <c:pt idx="483">
                  <c:v>203.2</c:v>
                </c:pt>
                <c:pt idx="484">
                  <c:v>203</c:v>
                </c:pt>
                <c:pt idx="485">
                  <c:v>202.8</c:v>
                </c:pt>
                <c:pt idx="486">
                  <c:v>202.6</c:v>
                </c:pt>
                <c:pt idx="487">
                  <c:v>202.4</c:v>
                </c:pt>
                <c:pt idx="488">
                  <c:v>202.2</c:v>
                </c:pt>
                <c:pt idx="489">
                  <c:v>202</c:v>
                </c:pt>
                <c:pt idx="490">
                  <c:v>201.8</c:v>
                </c:pt>
                <c:pt idx="491">
                  <c:v>201.6</c:v>
                </c:pt>
                <c:pt idx="492">
                  <c:v>201.4</c:v>
                </c:pt>
                <c:pt idx="493">
                  <c:v>201.2</c:v>
                </c:pt>
                <c:pt idx="494">
                  <c:v>201</c:v>
                </c:pt>
                <c:pt idx="495">
                  <c:v>200.8</c:v>
                </c:pt>
                <c:pt idx="496">
                  <c:v>200.6</c:v>
                </c:pt>
                <c:pt idx="497">
                  <c:v>200.4</c:v>
                </c:pt>
                <c:pt idx="498">
                  <c:v>200.2</c:v>
                </c:pt>
                <c:pt idx="499">
                  <c:v>200</c:v>
                </c:pt>
                <c:pt idx="500">
                  <c:v>199.8</c:v>
                </c:pt>
                <c:pt idx="501">
                  <c:v>199.6</c:v>
                </c:pt>
                <c:pt idx="502">
                  <c:v>199.4</c:v>
                </c:pt>
                <c:pt idx="503">
                  <c:v>199.2</c:v>
                </c:pt>
                <c:pt idx="504">
                  <c:v>199</c:v>
                </c:pt>
                <c:pt idx="505">
                  <c:v>198.8</c:v>
                </c:pt>
                <c:pt idx="506">
                  <c:v>198.6</c:v>
                </c:pt>
                <c:pt idx="507">
                  <c:v>198.4</c:v>
                </c:pt>
                <c:pt idx="508">
                  <c:v>198.2</c:v>
                </c:pt>
                <c:pt idx="509">
                  <c:v>198</c:v>
                </c:pt>
                <c:pt idx="510">
                  <c:v>197.8</c:v>
                </c:pt>
                <c:pt idx="511">
                  <c:v>197.6</c:v>
                </c:pt>
                <c:pt idx="512">
                  <c:v>197.4</c:v>
                </c:pt>
                <c:pt idx="513">
                  <c:v>197.2</c:v>
                </c:pt>
                <c:pt idx="514">
                  <c:v>197</c:v>
                </c:pt>
                <c:pt idx="515">
                  <c:v>196.8</c:v>
                </c:pt>
                <c:pt idx="516">
                  <c:v>196.6</c:v>
                </c:pt>
                <c:pt idx="517">
                  <c:v>196.4</c:v>
                </c:pt>
                <c:pt idx="518">
                  <c:v>196.2</c:v>
                </c:pt>
                <c:pt idx="519">
                  <c:v>196</c:v>
                </c:pt>
                <c:pt idx="520">
                  <c:v>195.8</c:v>
                </c:pt>
                <c:pt idx="521">
                  <c:v>195.6</c:v>
                </c:pt>
                <c:pt idx="522">
                  <c:v>195.4</c:v>
                </c:pt>
                <c:pt idx="523">
                  <c:v>195.2</c:v>
                </c:pt>
                <c:pt idx="524">
                  <c:v>195</c:v>
                </c:pt>
                <c:pt idx="525">
                  <c:v>194.8</c:v>
                </c:pt>
                <c:pt idx="526">
                  <c:v>194.6</c:v>
                </c:pt>
                <c:pt idx="527">
                  <c:v>194.4</c:v>
                </c:pt>
                <c:pt idx="528">
                  <c:v>194.2</c:v>
                </c:pt>
                <c:pt idx="529">
                  <c:v>194</c:v>
                </c:pt>
                <c:pt idx="530">
                  <c:v>193.8</c:v>
                </c:pt>
                <c:pt idx="531">
                  <c:v>193.6</c:v>
                </c:pt>
                <c:pt idx="532">
                  <c:v>193.4</c:v>
                </c:pt>
                <c:pt idx="533">
                  <c:v>193.2</c:v>
                </c:pt>
                <c:pt idx="534">
                  <c:v>193</c:v>
                </c:pt>
                <c:pt idx="535">
                  <c:v>192.8</c:v>
                </c:pt>
                <c:pt idx="536">
                  <c:v>192.6</c:v>
                </c:pt>
                <c:pt idx="537">
                  <c:v>192.4</c:v>
                </c:pt>
                <c:pt idx="538">
                  <c:v>192.2</c:v>
                </c:pt>
                <c:pt idx="539">
                  <c:v>192</c:v>
                </c:pt>
                <c:pt idx="540">
                  <c:v>191.8</c:v>
                </c:pt>
                <c:pt idx="541">
                  <c:v>191.6</c:v>
                </c:pt>
                <c:pt idx="542">
                  <c:v>191.4</c:v>
                </c:pt>
                <c:pt idx="543">
                  <c:v>191.2</c:v>
                </c:pt>
                <c:pt idx="544">
                  <c:v>191</c:v>
                </c:pt>
                <c:pt idx="545">
                  <c:v>190.8</c:v>
                </c:pt>
                <c:pt idx="546">
                  <c:v>190.6</c:v>
                </c:pt>
                <c:pt idx="547">
                  <c:v>190.4</c:v>
                </c:pt>
                <c:pt idx="548">
                  <c:v>190.2</c:v>
                </c:pt>
                <c:pt idx="549">
                  <c:v>190</c:v>
                </c:pt>
                <c:pt idx="550">
                  <c:v>189.8</c:v>
                </c:pt>
                <c:pt idx="551">
                  <c:v>189.6</c:v>
                </c:pt>
                <c:pt idx="552">
                  <c:v>189.4</c:v>
                </c:pt>
                <c:pt idx="553">
                  <c:v>189.2</c:v>
                </c:pt>
                <c:pt idx="554">
                  <c:v>189</c:v>
                </c:pt>
                <c:pt idx="555">
                  <c:v>188.8</c:v>
                </c:pt>
                <c:pt idx="556">
                  <c:v>188.6</c:v>
                </c:pt>
                <c:pt idx="557">
                  <c:v>188.4</c:v>
                </c:pt>
                <c:pt idx="558">
                  <c:v>188.2</c:v>
                </c:pt>
                <c:pt idx="559">
                  <c:v>188</c:v>
                </c:pt>
                <c:pt idx="560">
                  <c:v>187.8</c:v>
                </c:pt>
                <c:pt idx="561">
                  <c:v>187.6</c:v>
                </c:pt>
                <c:pt idx="562">
                  <c:v>187.4</c:v>
                </c:pt>
                <c:pt idx="563">
                  <c:v>187.2</c:v>
                </c:pt>
                <c:pt idx="564">
                  <c:v>187</c:v>
                </c:pt>
                <c:pt idx="565">
                  <c:v>186.8</c:v>
                </c:pt>
                <c:pt idx="566">
                  <c:v>186.6</c:v>
                </c:pt>
                <c:pt idx="567">
                  <c:v>186.4</c:v>
                </c:pt>
                <c:pt idx="568">
                  <c:v>186.2</c:v>
                </c:pt>
                <c:pt idx="569">
                  <c:v>186</c:v>
                </c:pt>
                <c:pt idx="570">
                  <c:v>185.8</c:v>
                </c:pt>
                <c:pt idx="571">
                  <c:v>185.6</c:v>
                </c:pt>
                <c:pt idx="572">
                  <c:v>185.4</c:v>
                </c:pt>
                <c:pt idx="573">
                  <c:v>185.2</c:v>
                </c:pt>
                <c:pt idx="574">
                  <c:v>185</c:v>
                </c:pt>
              </c:numCache>
            </c:numRef>
          </c:xVal>
          <c:yVal>
            <c:numRef>
              <c:f>'MREHis#6LPS_Titration'!$K$3:$K$577</c:f>
              <c:numCache>
                <c:formatCode>General</c:formatCode>
                <c:ptCount val="575"/>
                <c:pt idx="0">
                  <c:v>5023409.1247457601</c:v>
                </c:pt>
                <c:pt idx="1">
                  <c:v>4984517.8277966101</c:v>
                </c:pt>
                <c:pt idx="2">
                  <c:v>4855006.8050847398</c:v>
                </c:pt>
                <c:pt idx="3">
                  <c:v>4779335.7559321998</c:v>
                </c:pt>
                <c:pt idx="4">
                  <c:v>4690253.3054237301</c:v>
                </c:pt>
                <c:pt idx="5">
                  <c:v>4527894.0677966103</c:v>
                </c:pt>
                <c:pt idx="6">
                  <c:v>4392225.1091525396</c:v>
                </c:pt>
                <c:pt idx="7">
                  <c:v>4308258.0745762698</c:v>
                </c:pt>
                <c:pt idx="8">
                  <c:v>4450323.5118644098</c:v>
                </c:pt>
                <c:pt idx="9">
                  <c:v>4635167.6088135596</c:v>
                </c:pt>
                <c:pt idx="10">
                  <c:v>4774070.1464406801</c:v>
                </c:pt>
                <c:pt idx="11">
                  <c:v>4843865.9769491497</c:v>
                </c:pt>
                <c:pt idx="12">
                  <c:v>4826567.21288135</c:v>
                </c:pt>
                <c:pt idx="13">
                  <c:v>4743368.8159322003</c:v>
                </c:pt>
                <c:pt idx="14">
                  <c:v>4669544.2640677998</c:v>
                </c:pt>
                <c:pt idx="15">
                  <c:v>4535174.0379660996</c:v>
                </c:pt>
                <c:pt idx="16">
                  <c:v>4456728.8254237296</c:v>
                </c:pt>
                <c:pt idx="17">
                  <c:v>4285340.3044067798</c:v>
                </c:pt>
                <c:pt idx="18">
                  <c:v>4134475.2915254198</c:v>
                </c:pt>
                <c:pt idx="19">
                  <c:v>3921094.4183050799</c:v>
                </c:pt>
                <c:pt idx="20">
                  <c:v>3748230.46644068</c:v>
                </c:pt>
                <c:pt idx="21">
                  <c:v>3632263.3688135599</c:v>
                </c:pt>
                <c:pt idx="22">
                  <c:v>3530538.1545762699</c:v>
                </c:pt>
                <c:pt idx="23">
                  <c:v>3513928.5138983</c:v>
                </c:pt>
                <c:pt idx="24">
                  <c:v>3402414.2135593202</c:v>
                </c:pt>
                <c:pt idx="25">
                  <c:v>3348238.51322034</c:v>
                </c:pt>
                <c:pt idx="26">
                  <c:v>3202612.6050847499</c:v>
                </c:pt>
                <c:pt idx="27">
                  <c:v>3029748.6532203401</c:v>
                </c:pt>
                <c:pt idx="28">
                  <c:v>2901562.8677966101</c:v>
                </c:pt>
                <c:pt idx="29">
                  <c:v>2817304.28101695</c:v>
                </c:pt>
                <c:pt idx="30">
                  <c:v>2853986.8491525399</c:v>
                </c:pt>
                <c:pt idx="31">
                  <c:v>2694881.5108135599</c:v>
                </c:pt>
                <c:pt idx="32">
                  <c:v>2482032.49949153</c:v>
                </c:pt>
                <c:pt idx="33">
                  <c:v>2315623.3367118598</c:v>
                </c:pt>
                <c:pt idx="34">
                  <c:v>2286432.7767118602</c:v>
                </c:pt>
                <c:pt idx="35">
                  <c:v>2268823.9071186399</c:v>
                </c:pt>
                <c:pt idx="36">
                  <c:v>2147885.40267797</c:v>
                </c:pt>
                <c:pt idx="37">
                  <c:v>2041384.0332542399</c:v>
                </c:pt>
                <c:pt idx="38">
                  <c:v>2034131.45132203</c:v>
                </c:pt>
                <c:pt idx="39">
                  <c:v>2096519.2053898301</c:v>
                </c:pt>
                <c:pt idx="40">
                  <c:v>2060223.60654237</c:v>
                </c:pt>
                <c:pt idx="41">
                  <c:v>1962539.48254237</c:v>
                </c:pt>
                <c:pt idx="42">
                  <c:v>1876832.85315254</c:v>
                </c:pt>
                <c:pt idx="43">
                  <c:v>1885569.70084746</c:v>
                </c:pt>
                <c:pt idx="44">
                  <c:v>1878745.6123050801</c:v>
                </c:pt>
                <c:pt idx="45">
                  <c:v>1855272.1259661</c:v>
                </c:pt>
                <c:pt idx="46">
                  <c:v>1853665.93837288</c:v>
                </c:pt>
                <c:pt idx="47">
                  <c:v>1879028.32959322</c:v>
                </c:pt>
                <c:pt idx="48">
                  <c:v>1902133.3999661</c:v>
                </c:pt>
                <c:pt idx="49">
                  <c:v>1875829.20677966</c:v>
                </c:pt>
                <c:pt idx="50">
                  <c:v>1890171.8082033901</c:v>
                </c:pt>
                <c:pt idx="51">
                  <c:v>1898257.52264407</c:v>
                </c:pt>
                <c:pt idx="52">
                  <c:v>1956768.5158983001</c:v>
                </c:pt>
                <c:pt idx="53">
                  <c:v>2061841.2795254199</c:v>
                </c:pt>
                <c:pt idx="54">
                  <c:v>2205688.7192203398</c:v>
                </c:pt>
                <c:pt idx="55">
                  <c:v>2326785.3686440699</c:v>
                </c:pt>
                <c:pt idx="56">
                  <c:v>2364484.83552542</c:v>
                </c:pt>
                <c:pt idx="57">
                  <c:v>2342421.4016610198</c:v>
                </c:pt>
                <c:pt idx="58">
                  <c:v>2418512.99277966</c:v>
                </c:pt>
                <c:pt idx="59">
                  <c:v>2494268.8571186401</c:v>
                </c:pt>
                <c:pt idx="60">
                  <c:v>2668799.074</c:v>
                </c:pt>
                <c:pt idx="61">
                  <c:v>2763684.2968474599</c:v>
                </c:pt>
                <c:pt idx="62">
                  <c:v>2902260.8261016901</c:v>
                </c:pt>
                <c:pt idx="63">
                  <c:v>2959740.7847457598</c:v>
                </c:pt>
                <c:pt idx="64">
                  <c:v>3021019.75694915</c:v>
                </c:pt>
                <c:pt idx="65">
                  <c:v>3033750.8698305101</c:v>
                </c:pt>
                <c:pt idx="66">
                  <c:v>2936787.6749152499</c:v>
                </c:pt>
                <c:pt idx="67">
                  <c:v>2806543.3542372901</c:v>
                </c:pt>
                <c:pt idx="68">
                  <c:v>2777662.0162712</c:v>
                </c:pt>
                <c:pt idx="69">
                  <c:v>2912279.62</c:v>
                </c:pt>
                <c:pt idx="70">
                  <c:v>3041357.73186441</c:v>
                </c:pt>
                <c:pt idx="71">
                  <c:v>3017865.6922033899</c:v>
                </c:pt>
                <c:pt idx="72">
                  <c:v>2908286.2383050802</c:v>
                </c:pt>
                <c:pt idx="73">
                  <c:v>2827950.3538982999</c:v>
                </c:pt>
                <c:pt idx="74">
                  <c:v>2849428.03288136</c:v>
                </c:pt>
                <c:pt idx="75">
                  <c:v>2911131.0810169498</c:v>
                </c:pt>
                <c:pt idx="76">
                  <c:v>3014552.5989830499</c:v>
                </c:pt>
                <c:pt idx="77">
                  <c:v>3117196.6444067801</c:v>
                </c:pt>
                <c:pt idx="78">
                  <c:v>3189369.0671186401</c:v>
                </c:pt>
                <c:pt idx="79">
                  <c:v>3204308.9088135599</c:v>
                </c:pt>
                <c:pt idx="80">
                  <c:v>3068330.7281356002</c:v>
                </c:pt>
                <c:pt idx="81">
                  <c:v>2940630.8630508501</c:v>
                </c:pt>
                <c:pt idx="82">
                  <c:v>2902402.1847457602</c:v>
                </c:pt>
                <c:pt idx="83">
                  <c:v>2990760.1722034002</c:v>
                </c:pt>
                <c:pt idx="84">
                  <c:v>3108891.8240677998</c:v>
                </c:pt>
                <c:pt idx="85">
                  <c:v>3131765.4196610199</c:v>
                </c:pt>
                <c:pt idx="86">
                  <c:v>3125236.4172881399</c:v>
                </c:pt>
                <c:pt idx="87">
                  <c:v>3146608.0772881401</c:v>
                </c:pt>
                <c:pt idx="88">
                  <c:v>3145971.9633898302</c:v>
                </c:pt>
                <c:pt idx="89">
                  <c:v>3133550.0725423698</c:v>
                </c:pt>
                <c:pt idx="90">
                  <c:v>3055467.0915254201</c:v>
                </c:pt>
                <c:pt idx="91">
                  <c:v>2976279.7461016998</c:v>
                </c:pt>
                <c:pt idx="92">
                  <c:v>2818011.9577288101</c:v>
                </c:pt>
                <c:pt idx="93">
                  <c:v>2682585.0757627101</c:v>
                </c:pt>
                <c:pt idx="94">
                  <c:v>2626880.9350847499</c:v>
                </c:pt>
                <c:pt idx="95">
                  <c:v>2694520.16277966</c:v>
                </c:pt>
                <c:pt idx="96">
                  <c:v>2773615.6250847499</c:v>
                </c:pt>
                <c:pt idx="97">
                  <c:v>2706605.44335593</c:v>
                </c:pt>
                <c:pt idx="98">
                  <c:v>2570928.5332881398</c:v>
                </c:pt>
                <c:pt idx="99">
                  <c:v>2507461.15257627</c:v>
                </c:pt>
                <c:pt idx="100">
                  <c:v>2545452.1716610198</c:v>
                </c:pt>
                <c:pt idx="101">
                  <c:v>2547078.6795593202</c:v>
                </c:pt>
                <c:pt idx="102">
                  <c:v>2481583.6857966101</c:v>
                </c:pt>
                <c:pt idx="103">
                  <c:v>2359486.9239661</c:v>
                </c:pt>
                <c:pt idx="104">
                  <c:v>2351580.55830508</c:v>
                </c:pt>
                <c:pt idx="105">
                  <c:v>2381583.9305084702</c:v>
                </c:pt>
                <c:pt idx="106">
                  <c:v>2539785.45701695</c:v>
                </c:pt>
                <c:pt idx="107">
                  <c:v>2678234.7634915202</c:v>
                </c:pt>
                <c:pt idx="108">
                  <c:v>2709677.3433898301</c:v>
                </c:pt>
                <c:pt idx="109">
                  <c:v>2528900.8414237299</c:v>
                </c:pt>
                <c:pt idx="110">
                  <c:v>2318813.6246101698</c:v>
                </c:pt>
                <c:pt idx="111">
                  <c:v>2066119.1454915199</c:v>
                </c:pt>
                <c:pt idx="112">
                  <c:v>2057756.8982034</c:v>
                </c:pt>
                <c:pt idx="113">
                  <c:v>2129917.83552542</c:v>
                </c:pt>
                <c:pt idx="114">
                  <c:v>2275622.3744067801</c:v>
                </c:pt>
                <c:pt idx="115">
                  <c:v>2217200.6137966099</c:v>
                </c:pt>
                <c:pt idx="116">
                  <c:v>2084664.5161017</c:v>
                </c:pt>
                <c:pt idx="117">
                  <c:v>1917713.7730169501</c:v>
                </c:pt>
                <c:pt idx="118">
                  <c:v>1776666.1179661001</c:v>
                </c:pt>
                <c:pt idx="119">
                  <c:v>1637685.83308475</c:v>
                </c:pt>
                <c:pt idx="120">
                  <c:v>1406082.06366102</c:v>
                </c:pt>
                <c:pt idx="121">
                  <c:v>1236168.0900000001</c:v>
                </c:pt>
                <c:pt idx="122">
                  <c:v>1062179.4534237301</c:v>
                </c:pt>
                <c:pt idx="123">
                  <c:v>1083765.8018644101</c:v>
                </c:pt>
                <c:pt idx="124">
                  <c:v>1095302.4342034</c:v>
                </c:pt>
                <c:pt idx="125">
                  <c:v>1180155.6107796601</c:v>
                </c:pt>
                <c:pt idx="126">
                  <c:v>1145482.1023728801</c:v>
                </c:pt>
                <c:pt idx="127">
                  <c:v>1123315.3</c:v>
                </c:pt>
                <c:pt idx="128">
                  <c:v>1008472.88708475</c:v>
                </c:pt>
                <c:pt idx="129">
                  <c:v>902087.25505084742</c:v>
                </c:pt>
                <c:pt idx="130">
                  <c:v>876494.27254237235</c:v>
                </c:pt>
                <c:pt idx="131">
                  <c:v>886392.91159322043</c:v>
                </c:pt>
                <c:pt idx="132">
                  <c:v>957056.33077966061</c:v>
                </c:pt>
                <c:pt idx="133">
                  <c:v>982197.84911864402</c:v>
                </c:pt>
                <c:pt idx="134">
                  <c:v>986638.27752542379</c:v>
                </c:pt>
                <c:pt idx="135">
                  <c:v>949802.86535593204</c:v>
                </c:pt>
                <c:pt idx="136">
                  <c:v>844454.45237288123</c:v>
                </c:pt>
                <c:pt idx="137">
                  <c:v>797746.90589830512</c:v>
                </c:pt>
                <c:pt idx="138">
                  <c:v>783778.90488135605</c:v>
                </c:pt>
                <c:pt idx="139">
                  <c:v>825822.49959322019</c:v>
                </c:pt>
                <c:pt idx="140">
                  <c:v>800759.61199999962</c:v>
                </c:pt>
                <c:pt idx="141">
                  <c:v>760933.58101694915</c:v>
                </c:pt>
                <c:pt idx="142">
                  <c:v>750954.54423728795</c:v>
                </c:pt>
                <c:pt idx="143">
                  <c:v>767498.80654237303</c:v>
                </c:pt>
                <c:pt idx="144">
                  <c:v>889236.87081355928</c:v>
                </c:pt>
                <c:pt idx="145">
                  <c:v>933196.75864406803</c:v>
                </c:pt>
                <c:pt idx="146">
                  <c:v>959899.40650847438</c:v>
                </c:pt>
                <c:pt idx="147">
                  <c:v>870174.65766101703</c:v>
                </c:pt>
                <c:pt idx="148">
                  <c:v>716043.3766101693</c:v>
                </c:pt>
                <c:pt idx="149">
                  <c:v>589948.81562711881</c:v>
                </c:pt>
                <c:pt idx="150">
                  <c:v>473020.47922033892</c:v>
                </c:pt>
                <c:pt idx="151">
                  <c:v>635923.06413559313</c:v>
                </c:pt>
                <c:pt idx="152">
                  <c:v>726508.33372881345</c:v>
                </c:pt>
                <c:pt idx="153">
                  <c:v>924526.17281355907</c:v>
                </c:pt>
                <c:pt idx="154">
                  <c:v>975618.48772881331</c:v>
                </c:pt>
                <c:pt idx="155">
                  <c:v>1099465.44627119</c:v>
                </c:pt>
                <c:pt idx="156">
                  <c:v>1213567.49328814</c:v>
                </c:pt>
                <c:pt idx="157">
                  <c:v>1340399.7696949099</c:v>
                </c:pt>
                <c:pt idx="158">
                  <c:v>1476248.9606101699</c:v>
                </c:pt>
                <c:pt idx="159">
                  <c:v>1541121.0928474599</c:v>
                </c:pt>
                <c:pt idx="160">
                  <c:v>1532674.0303728799</c:v>
                </c:pt>
                <c:pt idx="161">
                  <c:v>1443118.9118983001</c:v>
                </c:pt>
                <c:pt idx="162">
                  <c:v>1336573.3678983001</c:v>
                </c:pt>
                <c:pt idx="163">
                  <c:v>1240453.02389831</c:v>
                </c:pt>
                <c:pt idx="164">
                  <c:v>1128846.84044068</c:v>
                </c:pt>
                <c:pt idx="165">
                  <c:v>1070115.8577966101</c:v>
                </c:pt>
                <c:pt idx="166">
                  <c:v>1054912.7356271199</c:v>
                </c:pt>
                <c:pt idx="167">
                  <c:v>1173714.0740678001</c:v>
                </c:pt>
                <c:pt idx="168">
                  <c:v>1200088.06308475</c:v>
                </c:pt>
                <c:pt idx="169">
                  <c:v>1218156.34827119</c:v>
                </c:pt>
                <c:pt idx="170">
                  <c:v>1260400.4955593201</c:v>
                </c:pt>
                <c:pt idx="171">
                  <c:v>1210046.7795593201</c:v>
                </c:pt>
                <c:pt idx="172">
                  <c:v>1170620.0867457599</c:v>
                </c:pt>
                <c:pt idx="173">
                  <c:v>948986.51918644027</c:v>
                </c:pt>
                <c:pt idx="174">
                  <c:v>862122.51589830488</c:v>
                </c:pt>
                <c:pt idx="175">
                  <c:v>813165.59999999951</c:v>
                </c:pt>
                <c:pt idx="176">
                  <c:v>841240.31020338961</c:v>
                </c:pt>
                <c:pt idx="177">
                  <c:v>880136.90810169477</c:v>
                </c:pt>
                <c:pt idx="178">
                  <c:v>802118.42196610174</c:v>
                </c:pt>
                <c:pt idx="179">
                  <c:v>790257.54823728802</c:v>
                </c:pt>
                <c:pt idx="180">
                  <c:v>787800.55830508459</c:v>
                </c:pt>
                <c:pt idx="181">
                  <c:v>976388.89233898278</c:v>
                </c:pt>
                <c:pt idx="182">
                  <c:v>1207184.2670169501</c:v>
                </c:pt>
                <c:pt idx="183">
                  <c:v>1473297.21542373</c:v>
                </c:pt>
                <c:pt idx="184">
                  <c:v>1599677.1441694901</c:v>
                </c:pt>
                <c:pt idx="185">
                  <c:v>1623240.7466440699</c:v>
                </c:pt>
                <c:pt idx="186">
                  <c:v>1550451.64684746</c:v>
                </c:pt>
                <c:pt idx="187">
                  <c:v>1478499.2135254201</c:v>
                </c:pt>
                <c:pt idx="188">
                  <c:v>1389898.2658983001</c:v>
                </c:pt>
                <c:pt idx="189">
                  <c:v>1251457.79433898</c:v>
                </c:pt>
                <c:pt idx="190">
                  <c:v>978336.99115254218</c:v>
                </c:pt>
                <c:pt idx="191">
                  <c:v>709093.8322711864</c:v>
                </c:pt>
                <c:pt idx="192">
                  <c:v>534334.79108474567</c:v>
                </c:pt>
                <c:pt idx="193">
                  <c:v>600633.76213559322</c:v>
                </c:pt>
                <c:pt idx="194">
                  <c:v>671607.28684745729</c:v>
                </c:pt>
                <c:pt idx="195">
                  <c:v>771335.81023728801</c:v>
                </c:pt>
                <c:pt idx="196">
                  <c:v>628230.50342372898</c:v>
                </c:pt>
                <c:pt idx="197">
                  <c:v>523010.19671186432</c:v>
                </c:pt>
                <c:pt idx="198">
                  <c:v>406641.11044067802</c:v>
                </c:pt>
                <c:pt idx="199">
                  <c:v>366301.3291355932</c:v>
                </c:pt>
                <c:pt idx="200">
                  <c:v>268491.9260372881</c:v>
                </c:pt>
                <c:pt idx="201">
                  <c:v>239257.19146101689</c:v>
                </c:pt>
                <c:pt idx="202">
                  <c:v>286238.17856271181</c:v>
                </c:pt>
                <c:pt idx="203">
                  <c:v>321030.78162711859</c:v>
                </c:pt>
                <c:pt idx="204">
                  <c:v>277465.63781016949</c:v>
                </c:pt>
                <c:pt idx="205">
                  <c:v>108479.6836474576</c:v>
                </c:pt>
                <c:pt idx="206">
                  <c:v>120107.05056610169</c:v>
                </c:pt>
                <c:pt idx="207">
                  <c:v>109702.082522034</c:v>
                </c:pt>
                <c:pt idx="208">
                  <c:v>222082.91134915251</c:v>
                </c:pt>
                <c:pt idx="209">
                  <c:v>137716.175488373</c:v>
                </c:pt>
                <c:pt idx="210">
                  <c:v>33503.490861254228</c:v>
                </c:pt>
                <c:pt idx="211">
                  <c:v>-40544.266302135577</c:v>
                </c:pt>
                <c:pt idx="212">
                  <c:v>-75906.800031186387</c:v>
                </c:pt>
                <c:pt idx="213">
                  <c:v>-114177.797580339</c:v>
                </c:pt>
                <c:pt idx="214">
                  <c:v>-195252.68730847459</c:v>
                </c:pt>
                <c:pt idx="215">
                  <c:v>-308316.10168813559</c:v>
                </c:pt>
                <c:pt idx="216">
                  <c:v>-369681.92110847461</c:v>
                </c:pt>
                <c:pt idx="217">
                  <c:v>-438140.23379661009</c:v>
                </c:pt>
                <c:pt idx="218">
                  <c:v>-450961.46281355922</c:v>
                </c:pt>
                <c:pt idx="219">
                  <c:v>-565325.90681355936</c:v>
                </c:pt>
                <c:pt idx="220">
                  <c:v>-765115.14640677941</c:v>
                </c:pt>
                <c:pt idx="221">
                  <c:v>-952010.71067796601</c:v>
                </c:pt>
                <c:pt idx="222">
                  <c:v>-1048140.77308475</c:v>
                </c:pt>
                <c:pt idx="223">
                  <c:v>-1054697.16369492</c:v>
                </c:pt>
                <c:pt idx="224">
                  <c:v>-1083842.6656271201</c:v>
                </c:pt>
                <c:pt idx="225">
                  <c:v>-1074210.8410169501</c:v>
                </c:pt>
                <c:pt idx="226">
                  <c:v>-1155670.5266440699</c:v>
                </c:pt>
                <c:pt idx="227">
                  <c:v>-1210416.07901695</c:v>
                </c:pt>
                <c:pt idx="228">
                  <c:v>-1254980.2750508499</c:v>
                </c:pt>
                <c:pt idx="229">
                  <c:v>-1199747.9188474601</c:v>
                </c:pt>
                <c:pt idx="230">
                  <c:v>-1214890.9635932201</c:v>
                </c:pt>
                <c:pt idx="231">
                  <c:v>-1199878.6755932199</c:v>
                </c:pt>
                <c:pt idx="232">
                  <c:v>-1161581.9684406801</c:v>
                </c:pt>
                <c:pt idx="233">
                  <c:v>-1043951.25627119</c:v>
                </c:pt>
                <c:pt idx="234">
                  <c:v>-1063061.1779660999</c:v>
                </c:pt>
                <c:pt idx="235">
                  <c:v>-1134927.0291186401</c:v>
                </c:pt>
                <c:pt idx="236">
                  <c:v>-1184861.9701356001</c:v>
                </c:pt>
                <c:pt idx="237">
                  <c:v>-1070691.89427119</c:v>
                </c:pt>
                <c:pt idx="238">
                  <c:v>-1018553.52538983</c:v>
                </c:pt>
                <c:pt idx="239">
                  <c:v>-1070822.6510169499</c:v>
                </c:pt>
                <c:pt idx="240">
                  <c:v>-1299461.4228813599</c:v>
                </c:pt>
                <c:pt idx="241">
                  <c:v>-1533029.1939661</c:v>
                </c:pt>
                <c:pt idx="242">
                  <c:v>-1696844.4256271201</c:v>
                </c:pt>
                <c:pt idx="243">
                  <c:v>-1883928.1735932201</c:v>
                </c:pt>
                <c:pt idx="244">
                  <c:v>-2011611.2523389801</c:v>
                </c:pt>
                <c:pt idx="245">
                  <c:v>-2184629.8152203402</c:v>
                </c:pt>
                <c:pt idx="246">
                  <c:v>-2408497.7328474601</c:v>
                </c:pt>
                <c:pt idx="247">
                  <c:v>-2620927.0856949198</c:v>
                </c:pt>
                <c:pt idx="248">
                  <c:v>-2869642.3189830501</c:v>
                </c:pt>
                <c:pt idx="249">
                  <c:v>-3067694.6142373001</c:v>
                </c:pt>
                <c:pt idx="250">
                  <c:v>-3316874.5640678001</c:v>
                </c:pt>
                <c:pt idx="251">
                  <c:v>-3481592.7240678002</c:v>
                </c:pt>
                <c:pt idx="252">
                  <c:v>-3542641.98847458</c:v>
                </c:pt>
                <c:pt idx="253">
                  <c:v>-3528435.4447457599</c:v>
                </c:pt>
                <c:pt idx="254">
                  <c:v>-3531589.5094915298</c:v>
                </c:pt>
                <c:pt idx="255">
                  <c:v>-3644455.5518644098</c:v>
                </c:pt>
                <c:pt idx="256">
                  <c:v>-3737884.7806779598</c:v>
                </c:pt>
                <c:pt idx="257">
                  <c:v>-3814448.1562711899</c:v>
                </c:pt>
                <c:pt idx="258">
                  <c:v>-3919000.5433898298</c:v>
                </c:pt>
                <c:pt idx="259">
                  <c:v>-4002004.5722033898</c:v>
                </c:pt>
                <c:pt idx="260">
                  <c:v>-4261106.1318644099</c:v>
                </c:pt>
                <c:pt idx="261">
                  <c:v>-4440348.8925423697</c:v>
                </c:pt>
                <c:pt idx="262">
                  <c:v>-4680269.8511864403</c:v>
                </c:pt>
                <c:pt idx="263">
                  <c:v>-4920985.9522033902</c:v>
                </c:pt>
                <c:pt idx="264">
                  <c:v>-5259230.6827118602</c:v>
                </c:pt>
                <c:pt idx="265">
                  <c:v>-5755125.6410169499</c:v>
                </c:pt>
                <c:pt idx="266">
                  <c:v>-6211775.9057627097</c:v>
                </c:pt>
                <c:pt idx="267">
                  <c:v>-6634800.4830508502</c:v>
                </c:pt>
                <c:pt idx="268">
                  <c:v>-7011035.3491525399</c:v>
                </c:pt>
                <c:pt idx="269">
                  <c:v>-7562183.8674576301</c:v>
                </c:pt>
                <c:pt idx="270">
                  <c:v>-8160440.1538982997</c:v>
                </c:pt>
                <c:pt idx="271">
                  <c:v>-8783743.4250847492</c:v>
                </c:pt>
                <c:pt idx="272">
                  <c:v>-9412621.5277966093</c:v>
                </c:pt>
                <c:pt idx="273">
                  <c:v>-9971933.5077966098</c:v>
                </c:pt>
                <c:pt idx="274">
                  <c:v>-10386467.731525401</c:v>
                </c:pt>
                <c:pt idx="275">
                  <c:v>-10515218.951525399</c:v>
                </c:pt>
                <c:pt idx="276">
                  <c:v>-10640948.630508499</c:v>
                </c:pt>
                <c:pt idx="277">
                  <c:v>-10937395.3769492</c:v>
                </c:pt>
                <c:pt idx="278">
                  <c:v>-11239726.176949199</c:v>
                </c:pt>
                <c:pt idx="279">
                  <c:v>-11657564.6589831</c:v>
                </c:pt>
                <c:pt idx="280">
                  <c:v>-12024770.241694899</c:v>
                </c:pt>
                <c:pt idx="281">
                  <c:v>-12507271.4684746</c:v>
                </c:pt>
                <c:pt idx="282">
                  <c:v>-13069189.7484746</c:v>
                </c:pt>
                <c:pt idx="283">
                  <c:v>-13670070.0047458</c:v>
                </c:pt>
                <c:pt idx="284">
                  <c:v>-14385883.673559301</c:v>
                </c:pt>
                <c:pt idx="285">
                  <c:v>-15000431.5437288</c:v>
                </c:pt>
                <c:pt idx="286">
                  <c:v>-15798772.155932199</c:v>
                </c:pt>
                <c:pt idx="287">
                  <c:v>-16576889.6471186</c:v>
                </c:pt>
                <c:pt idx="288">
                  <c:v>-17535972.707457598</c:v>
                </c:pt>
                <c:pt idx="289">
                  <c:v>-18438273.767457601</c:v>
                </c:pt>
                <c:pt idx="290">
                  <c:v>-19599623.377627101</c:v>
                </c:pt>
                <c:pt idx="291">
                  <c:v>-20819751.678982999</c:v>
                </c:pt>
                <c:pt idx="292">
                  <c:v>-22223522.528813601</c:v>
                </c:pt>
                <c:pt idx="293">
                  <c:v>-23466118.019661002</c:v>
                </c:pt>
                <c:pt idx="294">
                  <c:v>-24586968.3783051</c:v>
                </c:pt>
                <c:pt idx="295">
                  <c:v>-25541722.330169499</c:v>
                </c:pt>
                <c:pt idx="296">
                  <c:v>-26543221.818644099</c:v>
                </c:pt>
                <c:pt idx="297">
                  <c:v>-27480703.511186399</c:v>
                </c:pt>
                <c:pt idx="298">
                  <c:v>-28561690.732203402</c:v>
                </c:pt>
                <c:pt idx="299">
                  <c:v>-29564188.5661017</c:v>
                </c:pt>
                <c:pt idx="300">
                  <c:v>-30660689.898305099</c:v>
                </c:pt>
                <c:pt idx="301">
                  <c:v>-31582524.9559322</c:v>
                </c:pt>
                <c:pt idx="302">
                  <c:v>-32460008.738983002</c:v>
                </c:pt>
                <c:pt idx="303">
                  <c:v>-33318055.708474599</c:v>
                </c:pt>
                <c:pt idx="304">
                  <c:v>-34356599.996610202</c:v>
                </c:pt>
                <c:pt idx="305">
                  <c:v>-35536414.579660997</c:v>
                </c:pt>
                <c:pt idx="306">
                  <c:v>-36765439.640678003</c:v>
                </c:pt>
                <c:pt idx="307">
                  <c:v>-38085375.979661003</c:v>
                </c:pt>
                <c:pt idx="308">
                  <c:v>-39627068.6915254</c:v>
                </c:pt>
                <c:pt idx="309">
                  <c:v>-41359507.223728798</c:v>
                </c:pt>
                <c:pt idx="310">
                  <c:v>-43218903.488135599</c:v>
                </c:pt>
                <c:pt idx="311">
                  <c:v>-45022374.738982998</c:v>
                </c:pt>
                <c:pt idx="312">
                  <c:v>-46970473.552542403</c:v>
                </c:pt>
                <c:pt idx="313">
                  <c:v>-48925816.996610202</c:v>
                </c:pt>
                <c:pt idx="314">
                  <c:v>-51035771.457627103</c:v>
                </c:pt>
                <c:pt idx="315">
                  <c:v>-53032992.399999999</c:v>
                </c:pt>
                <c:pt idx="316">
                  <c:v>-55123421.6983051</c:v>
                </c:pt>
                <c:pt idx="317">
                  <c:v>-57199273.386440702</c:v>
                </c:pt>
                <c:pt idx="318">
                  <c:v>-59509250.328813598</c:v>
                </c:pt>
                <c:pt idx="319">
                  <c:v>-61818255.430508502</c:v>
                </c:pt>
                <c:pt idx="320">
                  <c:v>-63988287.315254197</c:v>
                </c:pt>
                <c:pt idx="321">
                  <c:v>-66121389.254237302</c:v>
                </c:pt>
                <c:pt idx="322">
                  <c:v>-68150239.193220302</c:v>
                </c:pt>
                <c:pt idx="323">
                  <c:v>-70363297.115254194</c:v>
                </c:pt>
                <c:pt idx="324">
                  <c:v>-72456111.840678006</c:v>
                </c:pt>
                <c:pt idx="325">
                  <c:v>-74701593.901694998</c:v>
                </c:pt>
                <c:pt idx="326">
                  <c:v>-76630697.6474576</c:v>
                </c:pt>
                <c:pt idx="327">
                  <c:v>-78544782.0372881</c:v>
                </c:pt>
                <c:pt idx="328">
                  <c:v>-80204067.471186399</c:v>
                </c:pt>
                <c:pt idx="329">
                  <c:v>-82015931.891525403</c:v>
                </c:pt>
                <c:pt idx="330">
                  <c:v>-83877625.233898297</c:v>
                </c:pt>
                <c:pt idx="331">
                  <c:v>-86099164.674576193</c:v>
                </c:pt>
                <c:pt idx="332">
                  <c:v>-88545376.010169506</c:v>
                </c:pt>
                <c:pt idx="333">
                  <c:v>-91213432.067796603</c:v>
                </c:pt>
                <c:pt idx="334">
                  <c:v>-93767341.020338997</c:v>
                </c:pt>
                <c:pt idx="335">
                  <c:v>-96518887.027118593</c:v>
                </c:pt>
                <c:pt idx="336">
                  <c:v>-99242779.749152496</c:v>
                </c:pt>
                <c:pt idx="337">
                  <c:v>-101984960.745763</c:v>
                </c:pt>
                <c:pt idx="338">
                  <c:v>-104595324.80678</c:v>
                </c:pt>
                <c:pt idx="339">
                  <c:v>-107176356.94915301</c:v>
                </c:pt>
                <c:pt idx="340">
                  <c:v>-109741574.59322</c:v>
                </c:pt>
                <c:pt idx="341">
                  <c:v>-112218884.83050799</c:v>
                </c:pt>
                <c:pt idx="342">
                  <c:v>-114738072.566102</c:v>
                </c:pt>
                <c:pt idx="343">
                  <c:v>-117098673.572881</c:v>
                </c:pt>
                <c:pt idx="344">
                  <c:v>-119640301.99322</c:v>
                </c:pt>
                <c:pt idx="345">
                  <c:v>-122058153.250847</c:v>
                </c:pt>
                <c:pt idx="346">
                  <c:v>-124579284.667797</c:v>
                </c:pt>
                <c:pt idx="347">
                  <c:v>-126847560.810169</c:v>
                </c:pt>
                <c:pt idx="348">
                  <c:v>-129301811.918644</c:v>
                </c:pt>
                <c:pt idx="349">
                  <c:v>-131777973.61694901</c:v>
                </c:pt>
                <c:pt idx="350">
                  <c:v>-134281523.552542</c:v>
                </c:pt>
                <c:pt idx="351">
                  <c:v>-136546884.17288101</c:v>
                </c:pt>
                <c:pt idx="352">
                  <c:v>-138884072.654237</c:v>
                </c:pt>
                <c:pt idx="353">
                  <c:v>-141112591.677966</c:v>
                </c:pt>
                <c:pt idx="354">
                  <c:v>-143359045.57966101</c:v>
                </c:pt>
                <c:pt idx="355">
                  <c:v>-145456012.71525401</c:v>
                </c:pt>
                <c:pt idx="356">
                  <c:v>-147754946.01355901</c:v>
                </c:pt>
                <c:pt idx="357">
                  <c:v>-149955723.40338999</c:v>
                </c:pt>
                <c:pt idx="358">
                  <c:v>-152347069.915254</c:v>
                </c:pt>
                <c:pt idx="359">
                  <c:v>-154655721.62033999</c:v>
                </c:pt>
                <c:pt idx="360">
                  <c:v>-157300806.898305</c:v>
                </c:pt>
                <c:pt idx="361">
                  <c:v>-159655311.813559</c:v>
                </c:pt>
                <c:pt idx="362">
                  <c:v>-161891605.56271201</c:v>
                </c:pt>
                <c:pt idx="363">
                  <c:v>-163950052.46779701</c:v>
                </c:pt>
                <c:pt idx="364">
                  <c:v>-166003286.772881</c:v>
                </c:pt>
                <c:pt idx="365">
                  <c:v>-167930093.440678</c:v>
                </c:pt>
                <c:pt idx="366">
                  <c:v>-169659263.05423701</c:v>
                </c:pt>
                <c:pt idx="367">
                  <c:v>-171592519.21016899</c:v>
                </c:pt>
                <c:pt idx="368">
                  <c:v>-173498387.12881401</c:v>
                </c:pt>
                <c:pt idx="369">
                  <c:v>-175439241.31186399</c:v>
                </c:pt>
                <c:pt idx="370">
                  <c:v>-177212673.85084701</c:v>
                </c:pt>
                <c:pt idx="371">
                  <c:v>-179137625.186441</c:v>
                </c:pt>
                <c:pt idx="372">
                  <c:v>-181038633.90169501</c:v>
                </c:pt>
                <c:pt idx="373">
                  <c:v>-182780437.44406801</c:v>
                </c:pt>
                <c:pt idx="374">
                  <c:v>-184420816.15932199</c:v>
                </c:pt>
                <c:pt idx="375">
                  <c:v>-185889267.423729</c:v>
                </c:pt>
                <c:pt idx="376">
                  <c:v>-187249137.57966101</c:v>
                </c:pt>
                <c:pt idx="377">
                  <c:v>-188590277.71525401</c:v>
                </c:pt>
                <c:pt idx="378">
                  <c:v>-190039733.91186401</c:v>
                </c:pt>
                <c:pt idx="379">
                  <c:v>-191545645.21694899</c:v>
                </c:pt>
                <c:pt idx="380">
                  <c:v>-193075410.79322001</c:v>
                </c:pt>
                <c:pt idx="381">
                  <c:v>-194371404.51186401</c:v>
                </c:pt>
                <c:pt idx="382">
                  <c:v>-195522593.96949199</c:v>
                </c:pt>
                <c:pt idx="383">
                  <c:v>-196336908.108475</c:v>
                </c:pt>
                <c:pt idx="384">
                  <c:v>-197274115.91864401</c:v>
                </c:pt>
                <c:pt idx="385">
                  <c:v>-198278557.433898</c:v>
                </c:pt>
                <c:pt idx="386">
                  <c:v>-199287063.01017001</c:v>
                </c:pt>
                <c:pt idx="387">
                  <c:v>-200284524.94237301</c:v>
                </c:pt>
                <c:pt idx="388">
                  <c:v>-201213958.02711999</c:v>
                </c:pt>
                <c:pt idx="389">
                  <c:v>-202228824.74237299</c:v>
                </c:pt>
                <c:pt idx="390">
                  <c:v>-203125833.68813601</c:v>
                </c:pt>
                <c:pt idx="391">
                  <c:v>-203924156.63050801</c:v>
                </c:pt>
                <c:pt idx="392">
                  <c:v>-204434284.637288</c:v>
                </c:pt>
                <c:pt idx="393">
                  <c:v>-204848907.21017</c:v>
                </c:pt>
                <c:pt idx="394">
                  <c:v>-205448267.86101699</c:v>
                </c:pt>
                <c:pt idx="395">
                  <c:v>-206216905.48813599</c:v>
                </c:pt>
                <c:pt idx="396">
                  <c:v>-206890479.42712</c:v>
                </c:pt>
                <c:pt idx="397">
                  <c:v>-207353163.93898299</c:v>
                </c:pt>
                <c:pt idx="398">
                  <c:v>-207763987.49830499</c:v>
                </c:pt>
                <c:pt idx="399">
                  <c:v>-208089024.03050801</c:v>
                </c:pt>
                <c:pt idx="400">
                  <c:v>-208403458.66440701</c:v>
                </c:pt>
                <c:pt idx="401">
                  <c:v>-208618412.152542</c:v>
                </c:pt>
                <c:pt idx="402">
                  <c:v>-208940974.90847501</c:v>
                </c:pt>
                <c:pt idx="403">
                  <c:v>-209245956.18305099</c:v>
                </c:pt>
                <c:pt idx="404">
                  <c:v>-209565780.11525401</c:v>
                </c:pt>
                <c:pt idx="405">
                  <c:v>-209727547.41355899</c:v>
                </c:pt>
                <c:pt idx="406">
                  <c:v>-209722246.464407</c:v>
                </c:pt>
                <c:pt idx="407">
                  <c:v>-209645559.40000001</c:v>
                </c:pt>
                <c:pt idx="408">
                  <c:v>-209655277.80678001</c:v>
                </c:pt>
                <c:pt idx="409">
                  <c:v>-209775255.95593199</c:v>
                </c:pt>
                <c:pt idx="410">
                  <c:v>-210036681.09830499</c:v>
                </c:pt>
                <c:pt idx="411">
                  <c:v>-210234936.59661001</c:v>
                </c:pt>
                <c:pt idx="412">
                  <c:v>-210515621.85423699</c:v>
                </c:pt>
                <c:pt idx="413">
                  <c:v>-210656627.101695</c:v>
                </c:pt>
                <c:pt idx="414">
                  <c:v>-210748598.56949201</c:v>
                </c:pt>
                <c:pt idx="415">
                  <c:v>-210807615.80339</c:v>
                </c:pt>
                <c:pt idx="416">
                  <c:v>-211033347.888136</c:v>
                </c:pt>
                <c:pt idx="417">
                  <c:v>-211433216.152542</c:v>
                </c:pt>
                <c:pt idx="418">
                  <c:v>-211850489.19999999</c:v>
                </c:pt>
                <c:pt idx="419">
                  <c:v>-212323068.81694999</c:v>
                </c:pt>
                <c:pt idx="420">
                  <c:v>-212783897.99660999</c:v>
                </c:pt>
                <c:pt idx="421">
                  <c:v>-213307455.07457599</c:v>
                </c:pt>
                <c:pt idx="422">
                  <c:v>-213832779.135593</c:v>
                </c:pt>
                <c:pt idx="423">
                  <c:v>-214492393.90847501</c:v>
                </c:pt>
                <c:pt idx="424">
                  <c:v>-215198215.28813601</c:v>
                </c:pt>
                <c:pt idx="425">
                  <c:v>-215939111.28135601</c:v>
                </c:pt>
                <c:pt idx="426">
                  <c:v>-216704568.338983</c:v>
                </c:pt>
                <c:pt idx="427">
                  <c:v>-217552543.50508499</c:v>
                </c:pt>
                <c:pt idx="428">
                  <c:v>-218558045.21017</c:v>
                </c:pt>
                <c:pt idx="429">
                  <c:v>-219675485.29152501</c:v>
                </c:pt>
                <c:pt idx="430">
                  <c:v>-220913256.91864401</c:v>
                </c:pt>
                <c:pt idx="431">
                  <c:v>-222196263.31186399</c:v>
                </c:pt>
                <c:pt idx="432">
                  <c:v>-223462925.111864</c:v>
                </c:pt>
                <c:pt idx="433">
                  <c:v>-224720310.25084701</c:v>
                </c:pt>
                <c:pt idx="434">
                  <c:v>-226038479.60677999</c:v>
                </c:pt>
                <c:pt idx="435">
                  <c:v>-227570807.30847499</c:v>
                </c:pt>
                <c:pt idx="436">
                  <c:v>-229011781.98644099</c:v>
                </c:pt>
                <c:pt idx="437">
                  <c:v>-230296378.66440701</c:v>
                </c:pt>
                <c:pt idx="438">
                  <c:v>-231572405.474576</c:v>
                </c:pt>
                <c:pt idx="439">
                  <c:v>-233159244.60339001</c:v>
                </c:pt>
                <c:pt idx="440">
                  <c:v>-235211507.06779701</c:v>
                </c:pt>
                <c:pt idx="441">
                  <c:v>-237322168.322034</c:v>
                </c:pt>
                <c:pt idx="442">
                  <c:v>-239335380.46101701</c:v>
                </c:pt>
                <c:pt idx="443">
                  <c:v>-241110845.03050801</c:v>
                </c:pt>
                <c:pt idx="444">
                  <c:v>-242829766.142373</c:v>
                </c:pt>
                <c:pt idx="445">
                  <c:v>-244440282.84406799</c:v>
                </c:pt>
                <c:pt idx="446">
                  <c:v>-246168568.966102</c:v>
                </c:pt>
                <c:pt idx="447">
                  <c:v>-247947037.40678</c:v>
                </c:pt>
                <c:pt idx="448">
                  <c:v>-249996207.65084699</c:v>
                </c:pt>
                <c:pt idx="449">
                  <c:v>-251862936.89491501</c:v>
                </c:pt>
                <c:pt idx="450">
                  <c:v>-253576998.80339</c:v>
                </c:pt>
                <c:pt idx="451">
                  <c:v>-255216582.37627101</c:v>
                </c:pt>
                <c:pt idx="452">
                  <c:v>-256782924.50169501</c:v>
                </c:pt>
                <c:pt idx="453">
                  <c:v>-258208526.42711899</c:v>
                </c:pt>
                <c:pt idx="454">
                  <c:v>-259348318.84406799</c:v>
                </c:pt>
                <c:pt idx="455">
                  <c:v>-260445880.36610201</c:v>
                </c:pt>
                <c:pt idx="456">
                  <c:v>-261565705.874576</c:v>
                </c:pt>
                <c:pt idx="457">
                  <c:v>-262530478.62033999</c:v>
                </c:pt>
                <c:pt idx="458">
                  <c:v>-263241335.90169501</c:v>
                </c:pt>
                <c:pt idx="459">
                  <c:v>-263376863.50169501</c:v>
                </c:pt>
                <c:pt idx="460">
                  <c:v>-263220838.898305</c:v>
                </c:pt>
                <c:pt idx="461">
                  <c:v>-262612996.72881401</c:v>
                </c:pt>
                <c:pt idx="462">
                  <c:v>-262036783.55593199</c:v>
                </c:pt>
                <c:pt idx="463">
                  <c:v>-261392276.48813599</c:v>
                </c:pt>
                <c:pt idx="464">
                  <c:v>-260670552.26101699</c:v>
                </c:pt>
                <c:pt idx="465">
                  <c:v>-259631301.17966101</c:v>
                </c:pt>
                <c:pt idx="466">
                  <c:v>-258134666.535593</c:v>
                </c:pt>
                <c:pt idx="467">
                  <c:v>-256131084.45423701</c:v>
                </c:pt>
                <c:pt idx="468">
                  <c:v>-253649798.50508499</c:v>
                </c:pt>
                <c:pt idx="469">
                  <c:v>-250966634.74237299</c:v>
                </c:pt>
                <c:pt idx="470">
                  <c:v>-248304409.72881401</c:v>
                </c:pt>
                <c:pt idx="471">
                  <c:v>-245490224.17288101</c:v>
                </c:pt>
                <c:pt idx="472">
                  <c:v>-242243834.56271201</c:v>
                </c:pt>
                <c:pt idx="473">
                  <c:v>-238106708.79661</c:v>
                </c:pt>
                <c:pt idx="474">
                  <c:v>-232902325.26779699</c:v>
                </c:pt>
                <c:pt idx="475">
                  <c:v>-226427215.87796599</c:v>
                </c:pt>
                <c:pt idx="476">
                  <c:v>-219342143.93898299</c:v>
                </c:pt>
                <c:pt idx="477">
                  <c:v>-213016874.71186399</c:v>
                </c:pt>
                <c:pt idx="478">
                  <c:v>-207407587.016949</c:v>
                </c:pt>
                <c:pt idx="479">
                  <c:v>-202585401.922034</c:v>
                </c:pt>
                <c:pt idx="480">
                  <c:v>-197437650.19999999</c:v>
                </c:pt>
                <c:pt idx="481">
                  <c:v>-192163735.888136</c:v>
                </c:pt>
                <c:pt idx="482">
                  <c:v>-186765160.922034</c:v>
                </c:pt>
                <c:pt idx="483">
                  <c:v>-180624718.12203401</c:v>
                </c:pt>
                <c:pt idx="484">
                  <c:v>-173612799.28135601</c:v>
                </c:pt>
                <c:pt idx="485">
                  <c:v>-165262302.43050799</c:v>
                </c:pt>
                <c:pt idx="486">
                  <c:v>-156218971.525424</c:v>
                </c:pt>
                <c:pt idx="487">
                  <c:v>-146998235.52203399</c:v>
                </c:pt>
                <c:pt idx="488">
                  <c:v>-137746842.362712</c:v>
                </c:pt>
                <c:pt idx="489">
                  <c:v>-127977988.216949</c:v>
                </c:pt>
                <c:pt idx="490">
                  <c:v>-117818895.864407</c:v>
                </c:pt>
                <c:pt idx="491">
                  <c:v>-106707576.345763</c:v>
                </c:pt>
                <c:pt idx="492">
                  <c:v>-93347770.894915193</c:v>
                </c:pt>
                <c:pt idx="493">
                  <c:v>-77525939.6101695</c:v>
                </c:pt>
                <c:pt idx="494">
                  <c:v>-59626843.050847501</c:v>
                </c:pt>
                <c:pt idx="495">
                  <c:v>-44015812.844067797</c:v>
                </c:pt>
                <c:pt idx="496">
                  <c:v>-30769589.063728798</c:v>
                </c:pt>
                <c:pt idx="497">
                  <c:v>-20738744.341017</c:v>
                </c:pt>
                <c:pt idx="498">
                  <c:v>-10797429.999017</c:v>
                </c:pt>
                <c:pt idx="499">
                  <c:v>-700120.20884745731</c:v>
                </c:pt>
                <c:pt idx="500">
                  <c:v>9518970.0531864408</c:v>
                </c:pt>
                <c:pt idx="501">
                  <c:v>20338292.9722034</c:v>
                </c:pt>
                <c:pt idx="502">
                  <c:v>32052409.923728801</c:v>
                </c:pt>
                <c:pt idx="503">
                  <c:v>45343612.2576271</c:v>
                </c:pt>
                <c:pt idx="504">
                  <c:v>59221673.837288097</c:v>
                </c:pt>
                <c:pt idx="505">
                  <c:v>73699007.718644097</c:v>
                </c:pt>
                <c:pt idx="506">
                  <c:v>88354453.491525397</c:v>
                </c:pt>
                <c:pt idx="507">
                  <c:v>102904145.328814</c:v>
                </c:pt>
                <c:pt idx="508">
                  <c:v>117311506.681356</c:v>
                </c:pt>
                <c:pt idx="509">
                  <c:v>133597347.71525399</c:v>
                </c:pt>
                <c:pt idx="510">
                  <c:v>152693398.59322</c:v>
                </c:pt>
                <c:pt idx="511">
                  <c:v>173788084</c:v>
                </c:pt>
                <c:pt idx="512">
                  <c:v>192733146.17627099</c:v>
                </c:pt>
                <c:pt idx="513">
                  <c:v>207115328.02034</c:v>
                </c:pt>
                <c:pt idx="514">
                  <c:v>218164538.084746</c:v>
                </c:pt>
                <c:pt idx="515">
                  <c:v>227297101.63389799</c:v>
                </c:pt>
                <c:pt idx="516">
                  <c:v>237888574.73898301</c:v>
                </c:pt>
                <c:pt idx="517">
                  <c:v>248399826.81356001</c:v>
                </c:pt>
                <c:pt idx="518">
                  <c:v>261847009.576271</c:v>
                </c:pt>
                <c:pt idx="519">
                  <c:v>274841756.32881403</c:v>
                </c:pt>
                <c:pt idx="520">
                  <c:v>287374171.966102</c:v>
                </c:pt>
                <c:pt idx="521">
                  <c:v>297430956</c:v>
                </c:pt>
                <c:pt idx="522">
                  <c:v>306447870.50847501</c:v>
                </c:pt>
                <c:pt idx="523">
                  <c:v>314966495.79661</c:v>
                </c:pt>
                <c:pt idx="524">
                  <c:v>322290640.542373</c:v>
                </c:pt>
                <c:pt idx="525">
                  <c:v>329479611.084746</c:v>
                </c:pt>
                <c:pt idx="526">
                  <c:v>336453893.186441</c:v>
                </c:pt>
                <c:pt idx="527">
                  <c:v>344179143.084746</c:v>
                </c:pt>
                <c:pt idx="528">
                  <c:v>351497103.38983101</c:v>
                </c:pt>
                <c:pt idx="529">
                  <c:v>358020804.81356001</c:v>
                </c:pt>
                <c:pt idx="530">
                  <c:v>362587572.50847399</c:v>
                </c:pt>
                <c:pt idx="531">
                  <c:v>366121538.61016899</c:v>
                </c:pt>
                <c:pt idx="532">
                  <c:v>368697799.898305</c:v>
                </c:pt>
                <c:pt idx="533">
                  <c:v>371324420.20339</c:v>
                </c:pt>
                <c:pt idx="534">
                  <c:v>373473955.084746</c:v>
                </c:pt>
                <c:pt idx="535">
                  <c:v>375467111.966102</c:v>
                </c:pt>
                <c:pt idx="536">
                  <c:v>377158114.745763</c:v>
                </c:pt>
                <c:pt idx="537">
                  <c:v>378458614.27118599</c:v>
                </c:pt>
                <c:pt idx="538">
                  <c:v>379312950.576271</c:v>
                </c:pt>
                <c:pt idx="539">
                  <c:v>379802404.881356</c:v>
                </c:pt>
                <c:pt idx="540">
                  <c:v>379445474.305085</c:v>
                </c:pt>
                <c:pt idx="541">
                  <c:v>378860602.915254</c:v>
                </c:pt>
                <c:pt idx="542">
                  <c:v>377386055.559322</c:v>
                </c:pt>
                <c:pt idx="543">
                  <c:v>374968822.745763</c:v>
                </c:pt>
                <c:pt idx="544">
                  <c:v>371046120.372881</c:v>
                </c:pt>
                <c:pt idx="545">
                  <c:v>365911267.627119</c:v>
                </c:pt>
                <c:pt idx="546">
                  <c:v>361143063.864407</c:v>
                </c:pt>
                <c:pt idx="547">
                  <c:v>357046313.661017</c:v>
                </c:pt>
                <c:pt idx="548">
                  <c:v>353920520.644068</c:v>
                </c:pt>
                <c:pt idx="549">
                  <c:v>350760271.457627</c:v>
                </c:pt>
                <c:pt idx="550">
                  <c:v>347096432.101695</c:v>
                </c:pt>
                <c:pt idx="551">
                  <c:v>343682620.847458</c:v>
                </c:pt>
                <c:pt idx="552">
                  <c:v>339967538.983051</c:v>
                </c:pt>
                <c:pt idx="553">
                  <c:v>335626945.118644</c:v>
                </c:pt>
                <c:pt idx="554">
                  <c:v>329950512.06779701</c:v>
                </c:pt>
                <c:pt idx="555">
                  <c:v>323333160.542373</c:v>
                </c:pt>
                <c:pt idx="556">
                  <c:v>317233535.05084699</c:v>
                </c:pt>
                <c:pt idx="557">
                  <c:v>311080900.06779701</c:v>
                </c:pt>
                <c:pt idx="558">
                  <c:v>302922739.322034</c:v>
                </c:pt>
                <c:pt idx="559">
                  <c:v>293622224.033898</c:v>
                </c:pt>
                <c:pt idx="560">
                  <c:v>284534630.20339</c:v>
                </c:pt>
                <c:pt idx="561">
                  <c:v>278442956.135593</c:v>
                </c:pt>
                <c:pt idx="562">
                  <c:v>272205505.966102</c:v>
                </c:pt>
                <c:pt idx="563">
                  <c:v>264710670.65762699</c:v>
                </c:pt>
                <c:pt idx="564">
                  <c:v>255762756.83728799</c:v>
                </c:pt>
                <c:pt idx="565">
                  <c:v>247988738.20677999</c:v>
                </c:pt>
                <c:pt idx="566">
                  <c:v>241360077.98982999</c:v>
                </c:pt>
                <c:pt idx="567">
                  <c:v>237901650.41355899</c:v>
                </c:pt>
                <c:pt idx="568">
                  <c:v>233987076.16271201</c:v>
                </c:pt>
                <c:pt idx="569">
                  <c:v>230778411.64067799</c:v>
                </c:pt>
                <c:pt idx="570">
                  <c:v>227217764.094915</c:v>
                </c:pt>
                <c:pt idx="571">
                  <c:v>222476241.77627099</c:v>
                </c:pt>
                <c:pt idx="572">
                  <c:v>215835919.47118601</c:v>
                </c:pt>
                <c:pt idx="573">
                  <c:v>210589835.142373</c:v>
                </c:pt>
                <c:pt idx="574">
                  <c:v>208004871.46271199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644608"/>
        <c:axId val="115645184"/>
      </c:scatterChart>
      <c:valAx>
        <c:axId val="115644608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noFill/>
          </a:ln>
        </c:spPr>
        <c:crossAx val="115645184"/>
        <c:crosses val="autoZero"/>
        <c:crossBetween val="midCat"/>
      </c:valAx>
      <c:valAx>
        <c:axId val="11564518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15644608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'MREGly#1_LPS'!$B$1</c:f>
              <c:strCache>
                <c:ptCount val="1"/>
                <c:pt idx="0">
                  <c:v>no LPS</c:v>
                </c:pt>
              </c:strCache>
            </c:strRef>
          </c:tx>
          <c:marker>
            <c:symbol val="none"/>
          </c:marker>
          <c:xVal>
            <c:numRef>
              <c:f>'MREGly#1_LPS'!$A$2:$A$427</c:f>
              <c:numCache>
                <c:formatCode>General</c:formatCode>
                <c:ptCount val="426"/>
                <c:pt idx="0">
                  <c:v>270</c:v>
                </c:pt>
                <c:pt idx="1">
                  <c:v>269.8</c:v>
                </c:pt>
                <c:pt idx="2">
                  <c:v>269.60000000000002</c:v>
                </c:pt>
                <c:pt idx="3">
                  <c:v>269.39999999999998</c:v>
                </c:pt>
                <c:pt idx="4">
                  <c:v>269.2</c:v>
                </c:pt>
                <c:pt idx="5">
                  <c:v>269</c:v>
                </c:pt>
                <c:pt idx="6">
                  <c:v>268.8</c:v>
                </c:pt>
                <c:pt idx="7">
                  <c:v>268.60000000000002</c:v>
                </c:pt>
                <c:pt idx="8">
                  <c:v>268.39999999999998</c:v>
                </c:pt>
                <c:pt idx="9">
                  <c:v>268.2</c:v>
                </c:pt>
                <c:pt idx="10">
                  <c:v>268</c:v>
                </c:pt>
                <c:pt idx="11">
                  <c:v>267.8</c:v>
                </c:pt>
                <c:pt idx="12">
                  <c:v>267.60000000000002</c:v>
                </c:pt>
                <c:pt idx="13">
                  <c:v>267.39999999999998</c:v>
                </c:pt>
                <c:pt idx="14">
                  <c:v>267.2</c:v>
                </c:pt>
                <c:pt idx="15">
                  <c:v>267</c:v>
                </c:pt>
                <c:pt idx="16">
                  <c:v>266.8</c:v>
                </c:pt>
                <c:pt idx="17">
                  <c:v>266.60000000000002</c:v>
                </c:pt>
                <c:pt idx="18">
                  <c:v>266.39999999999998</c:v>
                </c:pt>
                <c:pt idx="19">
                  <c:v>266.2</c:v>
                </c:pt>
                <c:pt idx="20">
                  <c:v>266</c:v>
                </c:pt>
                <c:pt idx="21">
                  <c:v>265.8</c:v>
                </c:pt>
                <c:pt idx="22">
                  <c:v>265.60000000000002</c:v>
                </c:pt>
                <c:pt idx="23">
                  <c:v>265.39999999999998</c:v>
                </c:pt>
                <c:pt idx="24">
                  <c:v>265.2</c:v>
                </c:pt>
                <c:pt idx="25">
                  <c:v>265</c:v>
                </c:pt>
                <c:pt idx="26">
                  <c:v>264.8</c:v>
                </c:pt>
                <c:pt idx="27">
                  <c:v>264.60000000000002</c:v>
                </c:pt>
                <c:pt idx="28">
                  <c:v>264.39999999999998</c:v>
                </c:pt>
                <c:pt idx="29">
                  <c:v>264.2</c:v>
                </c:pt>
                <c:pt idx="30">
                  <c:v>264</c:v>
                </c:pt>
                <c:pt idx="31">
                  <c:v>263.8</c:v>
                </c:pt>
                <c:pt idx="32">
                  <c:v>263.60000000000002</c:v>
                </c:pt>
                <c:pt idx="33">
                  <c:v>263.39999999999998</c:v>
                </c:pt>
                <c:pt idx="34">
                  <c:v>263.2</c:v>
                </c:pt>
                <c:pt idx="35">
                  <c:v>263</c:v>
                </c:pt>
                <c:pt idx="36">
                  <c:v>262.8</c:v>
                </c:pt>
                <c:pt idx="37">
                  <c:v>262.60000000000002</c:v>
                </c:pt>
                <c:pt idx="38">
                  <c:v>262.39999999999998</c:v>
                </c:pt>
                <c:pt idx="39">
                  <c:v>262.2</c:v>
                </c:pt>
                <c:pt idx="40">
                  <c:v>262</c:v>
                </c:pt>
                <c:pt idx="41">
                  <c:v>261.8</c:v>
                </c:pt>
                <c:pt idx="42">
                  <c:v>261.60000000000002</c:v>
                </c:pt>
                <c:pt idx="43">
                  <c:v>261.39999999999998</c:v>
                </c:pt>
                <c:pt idx="44">
                  <c:v>261.2</c:v>
                </c:pt>
                <c:pt idx="45">
                  <c:v>261</c:v>
                </c:pt>
                <c:pt idx="46">
                  <c:v>260.8</c:v>
                </c:pt>
                <c:pt idx="47">
                  <c:v>260.60000000000002</c:v>
                </c:pt>
                <c:pt idx="48">
                  <c:v>260.39999999999998</c:v>
                </c:pt>
                <c:pt idx="49">
                  <c:v>260.2</c:v>
                </c:pt>
                <c:pt idx="50">
                  <c:v>260</c:v>
                </c:pt>
                <c:pt idx="51">
                  <c:v>259.8</c:v>
                </c:pt>
                <c:pt idx="52">
                  <c:v>259.60000000000002</c:v>
                </c:pt>
                <c:pt idx="53">
                  <c:v>259.39999999999998</c:v>
                </c:pt>
                <c:pt idx="54">
                  <c:v>259.2</c:v>
                </c:pt>
                <c:pt idx="55">
                  <c:v>259</c:v>
                </c:pt>
                <c:pt idx="56">
                  <c:v>258.8</c:v>
                </c:pt>
                <c:pt idx="57">
                  <c:v>258.60000000000002</c:v>
                </c:pt>
                <c:pt idx="58">
                  <c:v>258.39999999999998</c:v>
                </c:pt>
                <c:pt idx="59">
                  <c:v>258.2</c:v>
                </c:pt>
                <c:pt idx="60">
                  <c:v>258</c:v>
                </c:pt>
                <c:pt idx="61">
                  <c:v>257.8</c:v>
                </c:pt>
                <c:pt idx="62">
                  <c:v>257.60000000000002</c:v>
                </c:pt>
                <c:pt idx="63">
                  <c:v>257.39999999999998</c:v>
                </c:pt>
                <c:pt idx="64">
                  <c:v>257.2</c:v>
                </c:pt>
                <c:pt idx="65">
                  <c:v>257</c:v>
                </c:pt>
                <c:pt idx="66">
                  <c:v>256.8</c:v>
                </c:pt>
                <c:pt idx="67">
                  <c:v>256.60000000000002</c:v>
                </c:pt>
                <c:pt idx="68">
                  <c:v>256.39999999999998</c:v>
                </c:pt>
                <c:pt idx="69">
                  <c:v>256.2</c:v>
                </c:pt>
                <c:pt idx="70">
                  <c:v>256</c:v>
                </c:pt>
                <c:pt idx="71">
                  <c:v>255.8</c:v>
                </c:pt>
                <c:pt idx="72">
                  <c:v>255.6</c:v>
                </c:pt>
                <c:pt idx="73">
                  <c:v>255.4</c:v>
                </c:pt>
                <c:pt idx="74">
                  <c:v>255.2</c:v>
                </c:pt>
                <c:pt idx="75">
                  <c:v>255</c:v>
                </c:pt>
                <c:pt idx="76">
                  <c:v>254.8</c:v>
                </c:pt>
                <c:pt idx="77">
                  <c:v>254.6</c:v>
                </c:pt>
                <c:pt idx="78">
                  <c:v>254.4</c:v>
                </c:pt>
                <c:pt idx="79">
                  <c:v>254.2</c:v>
                </c:pt>
                <c:pt idx="80">
                  <c:v>254</c:v>
                </c:pt>
                <c:pt idx="81">
                  <c:v>253.8</c:v>
                </c:pt>
                <c:pt idx="82">
                  <c:v>253.6</c:v>
                </c:pt>
                <c:pt idx="83">
                  <c:v>253.4</c:v>
                </c:pt>
                <c:pt idx="84">
                  <c:v>253.2</c:v>
                </c:pt>
                <c:pt idx="85">
                  <c:v>253</c:v>
                </c:pt>
                <c:pt idx="86">
                  <c:v>252.8</c:v>
                </c:pt>
                <c:pt idx="87">
                  <c:v>252.6</c:v>
                </c:pt>
                <c:pt idx="88">
                  <c:v>252.4</c:v>
                </c:pt>
                <c:pt idx="89">
                  <c:v>252.2</c:v>
                </c:pt>
                <c:pt idx="90">
                  <c:v>252</c:v>
                </c:pt>
                <c:pt idx="91">
                  <c:v>251.8</c:v>
                </c:pt>
                <c:pt idx="92">
                  <c:v>251.6</c:v>
                </c:pt>
                <c:pt idx="93">
                  <c:v>251.4</c:v>
                </c:pt>
                <c:pt idx="94">
                  <c:v>251.2</c:v>
                </c:pt>
                <c:pt idx="95">
                  <c:v>251</c:v>
                </c:pt>
                <c:pt idx="96">
                  <c:v>250.8</c:v>
                </c:pt>
                <c:pt idx="97">
                  <c:v>250.6</c:v>
                </c:pt>
                <c:pt idx="98">
                  <c:v>250.4</c:v>
                </c:pt>
                <c:pt idx="99">
                  <c:v>250.2</c:v>
                </c:pt>
                <c:pt idx="100">
                  <c:v>250</c:v>
                </c:pt>
                <c:pt idx="101">
                  <c:v>249.8</c:v>
                </c:pt>
                <c:pt idx="102">
                  <c:v>249.6</c:v>
                </c:pt>
                <c:pt idx="103">
                  <c:v>249.4</c:v>
                </c:pt>
                <c:pt idx="104">
                  <c:v>249.2</c:v>
                </c:pt>
                <c:pt idx="105">
                  <c:v>249</c:v>
                </c:pt>
                <c:pt idx="106">
                  <c:v>248.8</c:v>
                </c:pt>
                <c:pt idx="107">
                  <c:v>248.6</c:v>
                </c:pt>
                <c:pt idx="108">
                  <c:v>248.4</c:v>
                </c:pt>
                <c:pt idx="109">
                  <c:v>248.2</c:v>
                </c:pt>
                <c:pt idx="110">
                  <c:v>248</c:v>
                </c:pt>
                <c:pt idx="111">
                  <c:v>247.8</c:v>
                </c:pt>
                <c:pt idx="112">
                  <c:v>247.6</c:v>
                </c:pt>
                <c:pt idx="113">
                  <c:v>247.4</c:v>
                </c:pt>
                <c:pt idx="114">
                  <c:v>247.2</c:v>
                </c:pt>
                <c:pt idx="115">
                  <c:v>247</c:v>
                </c:pt>
                <c:pt idx="116">
                  <c:v>246.8</c:v>
                </c:pt>
                <c:pt idx="117">
                  <c:v>246.6</c:v>
                </c:pt>
                <c:pt idx="118">
                  <c:v>246.4</c:v>
                </c:pt>
                <c:pt idx="119">
                  <c:v>246.2</c:v>
                </c:pt>
                <c:pt idx="120">
                  <c:v>246</c:v>
                </c:pt>
                <c:pt idx="121">
                  <c:v>245.8</c:v>
                </c:pt>
                <c:pt idx="122">
                  <c:v>245.6</c:v>
                </c:pt>
                <c:pt idx="123">
                  <c:v>245.4</c:v>
                </c:pt>
                <c:pt idx="124">
                  <c:v>245.2</c:v>
                </c:pt>
                <c:pt idx="125">
                  <c:v>245</c:v>
                </c:pt>
                <c:pt idx="126">
                  <c:v>244.8</c:v>
                </c:pt>
                <c:pt idx="127">
                  <c:v>244.6</c:v>
                </c:pt>
                <c:pt idx="128">
                  <c:v>244.4</c:v>
                </c:pt>
                <c:pt idx="129">
                  <c:v>244.2</c:v>
                </c:pt>
                <c:pt idx="130">
                  <c:v>244</c:v>
                </c:pt>
                <c:pt idx="131">
                  <c:v>243.8</c:v>
                </c:pt>
                <c:pt idx="132">
                  <c:v>243.6</c:v>
                </c:pt>
                <c:pt idx="133">
                  <c:v>243.4</c:v>
                </c:pt>
                <c:pt idx="134">
                  <c:v>243.2</c:v>
                </c:pt>
                <c:pt idx="135">
                  <c:v>243</c:v>
                </c:pt>
                <c:pt idx="136">
                  <c:v>242.8</c:v>
                </c:pt>
                <c:pt idx="137">
                  <c:v>242.6</c:v>
                </c:pt>
                <c:pt idx="138">
                  <c:v>242.4</c:v>
                </c:pt>
                <c:pt idx="139">
                  <c:v>242.2</c:v>
                </c:pt>
                <c:pt idx="140">
                  <c:v>242</c:v>
                </c:pt>
                <c:pt idx="141">
                  <c:v>241.8</c:v>
                </c:pt>
                <c:pt idx="142">
                  <c:v>241.6</c:v>
                </c:pt>
                <c:pt idx="143">
                  <c:v>241.4</c:v>
                </c:pt>
                <c:pt idx="144">
                  <c:v>241.2</c:v>
                </c:pt>
                <c:pt idx="145">
                  <c:v>241</c:v>
                </c:pt>
                <c:pt idx="146">
                  <c:v>240.8</c:v>
                </c:pt>
                <c:pt idx="147">
                  <c:v>240.6</c:v>
                </c:pt>
                <c:pt idx="148">
                  <c:v>240.4</c:v>
                </c:pt>
                <c:pt idx="149">
                  <c:v>240.2</c:v>
                </c:pt>
                <c:pt idx="150">
                  <c:v>240</c:v>
                </c:pt>
                <c:pt idx="151">
                  <c:v>239.8</c:v>
                </c:pt>
                <c:pt idx="152">
                  <c:v>239.6</c:v>
                </c:pt>
                <c:pt idx="153">
                  <c:v>239.4</c:v>
                </c:pt>
                <c:pt idx="154">
                  <c:v>239.2</c:v>
                </c:pt>
                <c:pt idx="155">
                  <c:v>239</c:v>
                </c:pt>
                <c:pt idx="156">
                  <c:v>238.8</c:v>
                </c:pt>
                <c:pt idx="157">
                  <c:v>238.6</c:v>
                </c:pt>
                <c:pt idx="158">
                  <c:v>238.4</c:v>
                </c:pt>
                <c:pt idx="159">
                  <c:v>238.2</c:v>
                </c:pt>
                <c:pt idx="160">
                  <c:v>238</c:v>
                </c:pt>
                <c:pt idx="161">
                  <c:v>237.8</c:v>
                </c:pt>
                <c:pt idx="162">
                  <c:v>237.6</c:v>
                </c:pt>
                <c:pt idx="163">
                  <c:v>237.4</c:v>
                </c:pt>
                <c:pt idx="164">
                  <c:v>237.2</c:v>
                </c:pt>
                <c:pt idx="165">
                  <c:v>237</c:v>
                </c:pt>
                <c:pt idx="166">
                  <c:v>236.8</c:v>
                </c:pt>
                <c:pt idx="167">
                  <c:v>236.6</c:v>
                </c:pt>
                <c:pt idx="168">
                  <c:v>236.4</c:v>
                </c:pt>
                <c:pt idx="169">
                  <c:v>236.2</c:v>
                </c:pt>
                <c:pt idx="170">
                  <c:v>236</c:v>
                </c:pt>
                <c:pt idx="171">
                  <c:v>235.8</c:v>
                </c:pt>
                <c:pt idx="172">
                  <c:v>235.6</c:v>
                </c:pt>
                <c:pt idx="173">
                  <c:v>235.4</c:v>
                </c:pt>
                <c:pt idx="174">
                  <c:v>235.2</c:v>
                </c:pt>
                <c:pt idx="175">
                  <c:v>235</c:v>
                </c:pt>
                <c:pt idx="176">
                  <c:v>234.8</c:v>
                </c:pt>
                <c:pt idx="177">
                  <c:v>234.6</c:v>
                </c:pt>
                <c:pt idx="178">
                  <c:v>234.4</c:v>
                </c:pt>
                <c:pt idx="179">
                  <c:v>234.2</c:v>
                </c:pt>
                <c:pt idx="180">
                  <c:v>234</c:v>
                </c:pt>
                <c:pt idx="181">
                  <c:v>233.8</c:v>
                </c:pt>
                <c:pt idx="182">
                  <c:v>233.6</c:v>
                </c:pt>
                <c:pt idx="183">
                  <c:v>233.4</c:v>
                </c:pt>
                <c:pt idx="184">
                  <c:v>233.2</c:v>
                </c:pt>
                <c:pt idx="185">
                  <c:v>233</c:v>
                </c:pt>
                <c:pt idx="186">
                  <c:v>232.8</c:v>
                </c:pt>
                <c:pt idx="187">
                  <c:v>232.6</c:v>
                </c:pt>
                <c:pt idx="188">
                  <c:v>232.4</c:v>
                </c:pt>
                <c:pt idx="189">
                  <c:v>232.2</c:v>
                </c:pt>
                <c:pt idx="190">
                  <c:v>232</c:v>
                </c:pt>
                <c:pt idx="191">
                  <c:v>231.8</c:v>
                </c:pt>
                <c:pt idx="192">
                  <c:v>231.6</c:v>
                </c:pt>
                <c:pt idx="193">
                  <c:v>231.4</c:v>
                </c:pt>
                <c:pt idx="194">
                  <c:v>231.2</c:v>
                </c:pt>
                <c:pt idx="195">
                  <c:v>231</c:v>
                </c:pt>
                <c:pt idx="196">
                  <c:v>230.8</c:v>
                </c:pt>
                <c:pt idx="197">
                  <c:v>230.6</c:v>
                </c:pt>
                <c:pt idx="198">
                  <c:v>230.4</c:v>
                </c:pt>
                <c:pt idx="199">
                  <c:v>230.2</c:v>
                </c:pt>
                <c:pt idx="200">
                  <c:v>230</c:v>
                </c:pt>
                <c:pt idx="201">
                  <c:v>229.8</c:v>
                </c:pt>
                <c:pt idx="202">
                  <c:v>229.6</c:v>
                </c:pt>
                <c:pt idx="203">
                  <c:v>229.4</c:v>
                </c:pt>
                <c:pt idx="204">
                  <c:v>229.2</c:v>
                </c:pt>
                <c:pt idx="205">
                  <c:v>229</c:v>
                </c:pt>
                <c:pt idx="206">
                  <c:v>228.8</c:v>
                </c:pt>
                <c:pt idx="207">
                  <c:v>228.6</c:v>
                </c:pt>
                <c:pt idx="208">
                  <c:v>228.4</c:v>
                </c:pt>
                <c:pt idx="209">
                  <c:v>228.2</c:v>
                </c:pt>
                <c:pt idx="210">
                  <c:v>228</c:v>
                </c:pt>
                <c:pt idx="211">
                  <c:v>227.8</c:v>
                </c:pt>
                <c:pt idx="212">
                  <c:v>227.6</c:v>
                </c:pt>
                <c:pt idx="213">
                  <c:v>227.4</c:v>
                </c:pt>
                <c:pt idx="214">
                  <c:v>227.2</c:v>
                </c:pt>
                <c:pt idx="215">
                  <c:v>227</c:v>
                </c:pt>
                <c:pt idx="216">
                  <c:v>226.8</c:v>
                </c:pt>
                <c:pt idx="217">
                  <c:v>226.6</c:v>
                </c:pt>
                <c:pt idx="218">
                  <c:v>226.4</c:v>
                </c:pt>
                <c:pt idx="219">
                  <c:v>226.2</c:v>
                </c:pt>
                <c:pt idx="220">
                  <c:v>226</c:v>
                </c:pt>
                <c:pt idx="221">
                  <c:v>225.8</c:v>
                </c:pt>
                <c:pt idx="222">
                  <c:v>225.6</c:v>
                </c:pt>
                <c:pt idx="223">
                  <c:v>225.4</c:v>
                </c:pt>
                <c:pt idx="224">
                  <c:v>225.2</c:v>
                </c:pt>
                <c:pt idx="225">
                  <c:v>225</c:v>
                </c:pt>
                <c:pt idx="226">
                  <c:v>224.8</c:v>
                </c:pt>
                <c:pt idx="227">
                  <c:v>224.6</c:v>
                </c:pt>
                <c:pt idx="228">
                  <c:v>224.4</c:v>
                </c:pt>
                <c:pt idx="229">
                  <c:v>224.2</c:v>
                </c:pt>
                <c:pt idx="230">
                  <c:v>224</c:v>
                </c:pt>
                <c:pt idx="231">
                  <c:v>223.8</c:v>
                </c:pt>
                <c:pt idx="232">
                  <c:v>223.6</c:v>
                </c:pt>
                <c:pt idx="233">
                  <c:v>223.4</c:v>
                </c:pt>
                <c:pt idx="234">
                  <c:v>223.2</c:v>
                </c:pt>
                <c:pt idx="235">
                  <c:v>223</c:v>
                </c:pt>
                <c:pt idx="236">
                  <c:v>222.8</c:v>
                </c:pt>
                <c:pt idx="237">
                  <c:v>222.6</c:v>
                </c:pt>
                <c:pt idx="238">
                  <c:v>222.4</c:v>
                </c:pt>
                <c:pt idx="239">
                  <c:v>222.2</c:v>
                </c:pt>
                <c:pt idx="240">
                  <c:v>222</c:v>
                </c:pt>
                <c:pt idx="241">
                  <c:v>221.8</c:v>
                </c:pt>
                <c:pt idx="242">
                  <c:v>221.6</c:v>
                </c:pt>
                <c:pt idx="243">
                  <c:v>221.4</c:v>
                </c:pt>
                <c:pt idx="244">
                  <c:v>221.2</c:v>
                </c:pt>
                <c:pt idx="245">
                  <c:v>221</c:v>
                </c:pt>
                <c:pt idx="246">
                  <c:v>220.8</c:v>
                </c:pt>
                <c:pt idx="247">
                  <c:v>220.6</c:v>
                </c:pt>
                <c:pt idx="248">
                  <c:v>220.4</c:v>
                </c:pt>
                <c:pt idx="249">
                  <c:v>220.2</c:v>
                </c:pt>
                <c:pt idx="250">
                  <c:v>220</c:v>
                </c:pt>
                <c:pt idx="251">
                  <c:v>219.8</c:v>
                </c:pt>
                <c:pt idx="252">
                  <c:v>219.6</c:v>
                </c:pt>
                <c:pt idx="253">
                  <c:v>219.4</c:v>
                </c:pt>
                <c:pt idx="254">
                  <c:v>219.2</c:v>
                </c:pt>
                <c:pt idx="255">
                  <c:v>219</c:v>
                </c:pt>
                <c:pt idx="256">
                  <c:v>218.8</c:v>
                </c:pt>
                <c:pt idx="257">
                  <c:v>218.6</c:v>
                </c:pt>
                <c:pt idx="258">
                  <c:v>218.4</c:v>
                </c:pt>
                <c:pt idx="259">
                  <c:v>218.2</c:v>
                </c:pt>
                <c:pt idx="260">
                  <c:v>218</c:v>
                </c:pt>
                <c:pt idx="261">
                  <c:v>217.8</c:v>
                </c:pt>
                <c:pt idx="262">
                  <c:v>217.6</c:v>
                </c:pt>
                <c:pt idx="263">
                  <c:v>217.4</c:v>
                </c:pt>
                <c:pt idx="264">
                  <c:v>217.2</c:v>
                </c:pt>
                <c:pt idx="265">
                  <c:v>217</c:v>
                </c:pt>
                <c:pt idx="266">
                  <c:v>216.8</c:v>
                </c:pt>
                <c:pt idx="267">
                  <c:v>216.6</c:v>
                </c:pt>
                <c:pt idx="268">
                  <c:v>216.4</c:v>
                </c:pt>
                <c:pt idx="269">
                  <c:v>216.2</c:v>
                </c:pt>
                <c:pt idx="270">
                  <c:v>216</c:v>
                </c:pt>
                <c:pt idx="271">
                  <c:v>215.8</c:v>
                </c:pt>
                <c:pt idx="272">
                  <c:v>215.6</c:v>
                </c:pt>
                <c:pt idx="273">
                  <c:v>215.4</c:v>
                </c:pt>
                <c:pt idx="274">
                  <c:v>215.2</c:v>
                </c:pt>
                <c:pt idx="275">
                  <c:v>215</c:v>
                </c:pt>
                <c:pt idx="276">
                  <c:v>214.8</c:v>
                </c:pt>
                <c:pt idx="277">
                  <c:v>214.6</c:v>
                </c:pt>
                <c:pt idx="278">
                  <c:v>214.4</c:v>
                </c:pt>
                <c:pt idx="279">
                  <c:v>214.2</c:v>
                </c:pt>
                <c:pt idx="280">
                  <c:v>214</c:v>
                </c:pt>
                <c:pt idx="281">
                  <c:v>213.8</c:v>
                </c:pt>
                <c:pt idx="282">
                  <c:v>213.6</c:v>
                </c:pt>
                <c:pt idx="283">
                  <c:v>213.4</c:v>
                </c:pt>
                <c:pt idx="284">
                  <c:v>213.2</c:v>
                </c:pt>
                <c:pt idx="285">
                  <c:v>213</c:v>
                </c:pt>
                <c:pt idx="286">
                  <c:v>212.8</c:v>
                </c:pt>
                <c:pt idx="287">
                  <c:v>212.6</c:v>
                </c:pt>
                <c:pt idx="288">
                  <c:v>212.4</c:v>
                </c:pt>
                <c:pt idx="289">
                  <c:v>212.2</c:v>
                </c:pt>
                <c:pt idx="290">
                  <c:v>212</c:v>
                </c:pt>
                <c:pt idx="291">
                  <c:v>211.8</c:v>
                </c:pt>
                <c:pt idx="292">
                  <c:v>211.6</c:v>
                </c:pt>
                <c:pt idx="293">
                  <c:v>211.4</c:v>
                </c:pt>
                <c:pt idx="294">
                  <c:v>211.2</c:v>
                </c:pt>
                <c:pt idx="295">
                  <c:v>211</c:v>
                </c:pt>
                <c:pt idx="296">
                  <c:v>210.8</c:v>
                </c:pt>
                <c:pt idx="297">
                  <c:v>210.6</c:v>
                </c:pt>
                <c:pt idx="298">
                  <c:v>210.4</c:v>
                </c:pt>
                <c:pt idx="299">
                  <c:v>210.2</c:v>
                </c:pt>
                <c:pt idx="300">
                  <c:v>210</c:v>
                </c:pt>
                <c:pt idx="301">
                  <c:v>209.8</c:v>
                </c:pt>
                <c:pt idx="302">
                  <c:v>209.6</c:v>
                </c:pt>
                <c:pt idx="303">
                  <c:v>209.4</c:v>
                </c:pt>
                <c:pt idx="304">
                  <c:v>209.2</c:v>
                </c:pt>
                <c:pt idx="305">
                  <c:v>209</c:v>
                </c:pt>
                <c:pt idx="306">
                  <c:v>208.8</c:v>
                </c:pt>
                <c:pt idx="307">
                  <c:v>208.6</c:v>
                </c:pt>
                <c:pt idx="308">
                  <c:v>208.4</c:v>
                </c:pt>
                <c:pt idx="309">
                  <c:v>208.2</c:v>
                </c:pt>
                <c:pt idx="310">
                  <c:v>208</c:v>
                </c:pt>
                <c:pt idx="311">
                  <c:v>207.8</c:v>
                </c:pt>
                <c:pt idx="312">
                  <c:v>207.6</c:v>
                </c:pt>
                <c:pt idx="313">
                  <c:v>207.4</c:v>
                </c:pt>
                <c:pt idx="314">
                  <c:v>207.2</c:v>
                </c:pt>
                <c:pt idx="315">
                  <c:v>207</c:v>
                </c:pt>
                <c:pt idx="316">
                  <c:v>206.8</c:v>
                </c:pt>
                <c:pt idx="317">
                  <c:v>206.6</c:v>
                </c:pt>
                <c:pt idx="318">
                  <c:v>206.4</c:v>
                </c:pt>
                <c:pt idx="319">
                  <c:v>206.2</c:v>
                </c:pt>
                <c:pt idx="320">
                  <c:v>206</c:v>
                </c:pt>
                <c:pt idx="321">
                  <c:v>205.8</c:v>
                </c:pt>
                <c:pt idx="322">
                  <c:v>205.6</c:v>
                </c:pt>
                <c:pt idx="323">
                  <c:v>205.4</c:v>
                </c:pt>
                <c:pt idx="324">
                  <c:v>205.2</c:v>
                </c:pt>
                <c:pt idx="325">
                  <c:v>205</c:v>
                </c:pt>
                <c:pt idx="326">
                  <c:v>204.8</c:v>
                </c:pt>
                <c:pt idx="327">
                  <c:v>204.6</c:v>
                </c:pt>
                <c:pt idx="328">
                  <c:v>204.4</c:v>
                </c:pt>
                <c:pt idx="329">
                  <c:v>204.2</c:v>
                </c:pt>
                <c:pt idx="330">
                  <c:v>204</c:v>
                </c:pt>
                <c:pt idx="331">
                  <c:v>203.8</c:v>
                </c:pt>
                <c:pt idx="332">
                  <c:v>203.6</c:v>
                </c:pt>
                <c:pt idx="333">
                  <c:v>203.4</c:v>
                </c:pt>
                <c:pt idx="334">
                  <c:v>203.2</c:v>
                </c:pt>
                <c:pt idx="335">
                  <c:v>203</c:v>
                </c:pt>
                <c:pt idx="336">
                  <c:v>202.8</c:v>
                </c:pt>
                <c:pt idx="337">
                  <c:v>202.6</c:v>
                </c:pt>
                <c:pt idx="338">
                  <c:v>202.4</c:v>
                </c:pt>
                <c:pt idx="339">
                  <c:v>202.2</c:v>
                </c:pt>
                <c:pt idx="340">
                  <c:v>202</c:v>
                </c:pt>
                <c:pt idx="341">
                  <c:v>201.8</c:v>
                </c:pt>
                <c:pt idx="342">
                  <c:v>201.6</c:v>
                </c:pt>
                <c:pt idx="343">
                  <c:v>201.4</c:v>
                </c:pt>
                <c:pt idx="344">
                  <c:v>201.2</c:v>
                </c:pt>
                <c:pt idx="345">
                  <c:v>201</c:v>
                </c:pt>
                <c:pt idx="346">
                  <c:v>200.8</c:v>
                </c:pt>
                <c:pt idx="347">
                  <c:v>200.6</c:v>
                </c:pt>
                <c:pt idx="348">
                  <c:v>200.4</c:v>
                </c:pt>
                <c:pt idx="349">
                  <c:v>200.2</c:v>
                </c:pt>
                <c:pt idx="350">
                  <c:v>200</c:v>
                </c:pt>
                <c:pt idx="351">
                  <c:v>199.8</c:v>
                </c:pt>
                <c:pt idx="352">
                  <c:v>199.6</c:v>
                </c:pt>
                <c:pt idx="353">
                  <c:v>199.4</c:v>
                </c:pt>
                <c:pt idx="354">
                  <c:v>199.2</c:v>
                </c:pt>
                <c:pt idx="355">
                  <c:v>199</c:v>
                </c:pt>
                <c:pt idx="356">
                  <c:v>198.8</c:v>
                </c:pt>
                <c:pt idx="357">
                  <c:v>198.6</c:v>
                </c:pt>
                <c:pt idx="358">
                  <c:v>198.4</c:v>
                </c:pt>
                <c:pt idx="359">
                  <c:v>198.2</c:v>
                </c:pt>
                <c:pt idx="360">
                  <c:v>198</c:v>
                </c:pt>
                <c:pt idx="361">
                  <c:v>197.8</c:v>
                </c:pt>
                <c:pt idx="362">
                  <c:v>197.6</c:v>
                </c:pt>
                <c:pt idx="363">
                  <c:v>197.4</c:v>
                </c:pt>
                <c:pt idx="364">
                  <c:v>197.2</c:v>
                </c:pt>
                <c:pt idx="365">
                  <c:v>197</c:v>
                </c:pt>
                <c:pt idx="366">
                  <c:v>196.8</c:v>
                </c:pt>
                <c:pt idx="367">
                  <c:v>196.6</c:v>
                </c:pt>
                <c:pt idx="368">
                  <c:v>196.4</c:v>
                </c:pt>
                <c:pt idx="369">
                  <c:v>196.2</c:v>
                </c:pt>
                <c:pt idx="370">
                  <c:v>196</c:v>
                </c:pt>
                <c:pt idx="371">
                  <c:v>195.8</c:v>
                </c:pt>
                <c:pt idx="372">
                  <c:v>195.6</c:v>
                </c:pt>
                <c:pt idx="373">
                  <c:v>195.4</c:v>
                </c:pt>
                <c:pt idx="374">
                  <c:v>195.2</c:v>
                </c:pt>
                <c:pt idx="375">
                  <c:v>195</c:v>
                </c:pt>
                <c:pt idx="376">
                  <c:v>194.8</c:v>
                </c:pt>
                <c:pt idx="377">
                  <c:v>194.6</c:v>
                </c:pt>
                <c:pt idx="378">
                  <c:v>194.4</c:v>
                </c:pt>
                <c:pt idx="379">
                  <c:v>194.2</c:v>
                </c:pt>
                <c:pt idx="380">
                  <c:v>194</c:v>
                </c:pt>
                <c:pt idx="381">
                  <c:v>193.8</c:v>
                </c:pt>
                <c:pt idx="382">
                  <c:v>193.6</c:v>
                </c:pt>
                <c:pt idx="383">
                  <c:v>193.4</c:v>
                </c:pt>
                <c:pt idx="384">
                  <c:v>193.2</c:v>
                </c:pt>
                <c:pt idx="385">
                  <c:v>193</c:v>
                </c:pt>
                <c:pt idx="386">
                  <c:v>192.8</c:v>
                </c:pt>
                <c:pt idx="387">
                  <c:v>192.6</c:v>
                </c:pt>
                <c:pt idx="388">
                  <c:v>192.4</c:v>
                </c:pt>
                <c:pt idx="389">
                  <c:v>192.2</c:v>
                </c:pt>
                <c:pt idx="390">
                  <c:v>192</c:v>
                </c:pt>
                <c:pt idx="391">
                  <c:v>191.8</c:v>
                </c:pt>
                <c:pt idx="392">
                  <c:v>191.6</c:v>
                </c:pt>
                <c:pt idx="393">
                  <c:v>191.4</c:v>
                </c:pt>
                <c:pt idx="394">
                  <c:v>191.2</c:v>
                </c:pt>
                <c:pt idx="395">
                  <c:v>191</c:v>
                </c:pt>
                <c:pt idx="396">
                  <c:v>190.8</c:v>
                </c:pt>
                <c:pt idx="397">
                  <c:v>190.6</c:v>
                </c:pt>
                <c:pt idx="398">
                  <c:v>190.4</c:v>
                </c:pt>
                <c:pt idx="399">
                  <c:v>190.2</c:v>
                </c:pt>
                <c:pt idx="400">
                  <c:v>190</c:v>
                </c:pt>
                <c:pt idx="401">
                  <c:v>189.8</c:v>
                </c:pt>
                <c:pt idx="402">
                  <c:v>189.6</c:v>
                </c:pt>
                <c:pt idx="403">
                  <c:v>189.4</c:v>
                </c:pt>
                <c:pt idx="404">
                  <c:v>189.2</c:v>
                </c:pt>
                <c:pt idx="405">
                  <c:v>189</c:v>
                </c:pt>
                <c:pt idx="406">
                  <c:v>188.8</c:v>
                </c:pt>
                <c:pt idx="407">
                  <c:v>188.6</c:v>
                </c:pt>
                <c:pt idx="408">
                  <c:v>188.4</c:v>
                </c:pt>
                <c:pt idx="409">
                  <c:v>188.2</c:v>
                </c:pt>
                <c:pt idx="410">
                  <c:v>188</c:v>
                </c:pt>
                <c:pt idx="411">
                  <c:v>187.8</c:v>
                </c:pt>
                <c:pt idx="412">
                  <c:v>187.6</c:v>
                </c:pt>
                <c:pt idx="413">
                  <c:v>187.4</c:v>
                </c:pt>
                <c:pt idx="414">
                  <c:v>187.2</c:v>
                </c:pt>
                <c:pt idx="415">
                  <c:v>187</c:v>
                </c:pt>
                <c:pt idx="416">
                  <c:v>186.8</c:v>
                </c:pt>
                <c:pt idx="417">
                  <c:v>186.6</c:v>
                </c:pt>
                <c:pt idx="418">
                  <c:v>186.4</c:v>
                </c:pt>
                <c:pt idx="419">
                  <c:v>186.2</c:v>
                </c:pt>
                <c:pt idx="420">
                  <c:v>186</c:v>
                </c:pt>
                <c:pt idx="421">
                  <c:v>185.8</c:v>
                </c:pt>
                <c:pt idx="422">
                  <c:v>185.6</c:v>
                </c:pt>
                <c:pt idx="423">
                  <c:v>185.4</c:v>
                </c:pt>
                <c:pt idx="424">
                  <c:v>185.2</c:v>
                </c:pt>
                <c:pt idx="425">
                  <c:v>185</c:v>
                </c:pt>
              </c:numCache>
            </c:numRef>
          </c:xVal>
          <c:yVal>
            <c:numRef>
              <c:f>'MREGly#1_LPS'!$B$2:$B$427</c:f>
              <c:numCache>
                <c:formatCode>General</c:formatCode>
                <c:ptCount val="426"/>
                <c:pt idx="1">
                  <c:v>-283122.88073993463</c:v>
                </c:pt>
                <c:pt idx="2">
                  <c:v>-270107.42415669211</c:v>
                </c:pt>
                <c:pt idx="3">
                  <c:v>-259526.19717083781</c:v>
                </c:pt>
                <c:pt idx="4">
                  <c:v>-249838.21218716001</c:v>
                </c:pt>
                <c:pt idx="5">
                  <c:v>-252001.64929270939</c:v>
                </c:pt>
                <c:pt idx="6">
                  <c:v>-255107.67649619139</c:v>
                </c:pt>
                <c:pt idx="7">
                  <c:v>-260703.5017410228</c:v>
                </c:pt>
                <c:pt idx="8">
                  <c:v>-257728.93122959731</c:v>
                </c:pt>
                <c:pt idx="9">
                  <c:v>-251975.10914037001</c:v>
                </c:pt>
                <c:pt idx="10">
                  <c:v>-245077.15767138201</c:v>
                </c:pt>
                <c:pt idx="11">
                  <c:v>-240944.35832426549</c:v>
                </c:pt>
                <c:pt idx="12">
                  <c:v>-240466.2208922742</c:v>
                </c:pt>
                <c:pt idx="13">
                  <c:v>-240109.58759521219</c:v>
                </c:pt>
                <c:pt idx="14">
                  <c:v>-242600.21501632209</c:v>
                </c:pt>
                <c:pt idx="15">
                  <c:v>-239151.65397170829</c:v>
                </c:pt>
                <c:pt idx="16">
                  <c:v>-234720.27791077251</c:v>
                </c:pt>
                <c:pt idx="17">
                  <c:v>-226244.43144722519</c:v>
                </c:pt>
                <c:pt idx="18">
                  <c:v>-221892.26115342759</c:v>
                </c:pt>
                <c:pt idx="19">
                  <c:v>-222096.2885745375</c:v>
                </c:pt>
                <c:pt idx="20">
                  <c:v>-224807.53101196949</c:v>
                </c:pt>
                <c:pt idx="21">
                  <c:v>-224624.23808487499</c:v>
                </c:pt>
                <c:pt idx="22">
                  <c:v>-222218.6220892274</c:v>
                </c:pt>
                <c:pt idx="23">
                  <c:v>-218249.21055495099</c:v>
                </c:pt>
                <c:pt idx="24">
                  <c:v>-215272.56659412399</c:v>
                </c:pt>
                <c:pt idx="25">
                  <c:v>-216003.25016322089</c:v>
                </c:pt>
                <c:pt idx="26">
                  <c:v>-216605.37986942331</c:v>
                </c:pt>
                <c:pt idx="27">
                  <c:v>-220498.903155604</c:v>
                </c:pt>
                <c:pt idx="28">
                  <c:v>-221878.1616974973</c:v>
                </c:pt>
                <c:pt idx="29">
                  <c:v>-224258.48161044589</c:v>
                </c:pt>
                <c:pt idx="30">
                  <c:v>-224147.34472252449</c:v>
                </c:pt>
                <c:pt idx="31">
                  <c:v>-220016.2041349292</c:v>
                </c:pt>
                <c:pt idx="32">
                  <c:v>-218581.7918389554</c:v>
                </c:pt>
                <c:pt idx="33">
                  <c:v>-219842.03438520129</c:v>
                </c:pt>
                <c:pt idx="34">
                  <c:v>-226270.55690968441</c:v>
                </c:pt>
                <c:pt idx="35">
                  <c:v>-233102.1579978237</c:v>
                </c:pt>
                <c:pt idx="36">
                  <c:v>-240629.19401523389</c:v>
                </c:pt>
                <c:pt idx="37">
                  <c:v>-248850.83558215451</c:v>
                </c:pt>
                <c:pt idx="38">
                  <c:v>-257778.27932535359</c:v>
                </c:pt>
                <c:pt idx="39">
                  <c:v>-262956.92655059829</c:v>
                </c:pt>
                <c:pt idx="40">
                  <c:v>-262933.70391730138</c:v>
                </c:pt>
                <c:pt idx="41">
                  <c:v>-256127.81360174101</c:v>
                </c:pt>
                <c:pt idx="42">
                  <c:v>-249953.91066376489</c:v>
                </c:pt>
                <c:pt idx="43">
                  <c:v>-245813.64689880301</c:v>
                </c:pt>
                <c:pt idx="44">
                  <c:v>-243857.14004352549</c:v>
                </c:pt>
                <c:pt idx="45">
                  <c:v>-242589.84776931451</c:v>
                </c:pt>
                <c:pt idx="46">
                  <c:v>-238672.6871599564</c:v>
                </c:pt>
                <c:pt idx="47">
                  <c:v>-235082.30217627861</c:v>
                </c:pt>
                <c:pt idx="48">
                  <c:v>-233688.11479869421</c:v>
                </c:pt>
                <c:pt idx="49">
                  <c:v>-235683.60250272031</c:v>
                </c:pt>
                <c:pt idx="50">
                  <c:v>-243848.84624591941</c:v>
                </c:pt>
                <c:pt idx="51">
                  <c:v>-253190.56517954299</c:v>
                </c:pt>
                <c:pt idx="52">
                  <c:v>-263356.68759521208</c:v>
                </c:pt>
                <c:pt idx="53">
                  <c:v>-264372.2631120783</c:v>
                </c:pt>
                <c:pt idx="54">
                  <c:v>-261209.83808487479</c:v>
                </c:pt>
                <c:pt idx="55">
                  <c:v>-261220.6200217627</c:v>
                </c:pt>
                <c:pt idx="56">
                  <c:v>-263978.72241566912</c:v>
                </c:pt>
                <c:pt idx="57">
                  <c:v>-266780.36724700761</c:v>
                </c:pt>
                <c:pt idx="58">
                  <c:v>-259560.61643090309</c:v>
                </c:pt>
                <c:pt idx="59">
                  <c:v>-250805.26898803041</c:v>
                </c:pt>
                <c:pt idx="60">
                  <c:v>-235844.50217627859</c:v>
                </c:pt>
                <c:pt idx="61">
                  <c:v>-233479.9404787813</c:v>
                </c:pt>
                <c:pt idx="62">
                  <c:v>-235705.1663764962</c:v>
                </c:pt>
                <c:pt idx="63">
                  <c:v>-243700.38726877031</c:v>
                </c:pt>
                <c:pt idx="64">
                  <c:v>-245984.08443960821</c:v>
                </c:pt>
                <c:pt idx="65">
                  <c:v>-244400.79847660489</c:v>
                </c:pt>
                <c:pt idx="66">
                  <c:v>-242704.71686615879</c:v>
                </c:pt>
                <c:pt idx="67">
                  <c:v>-237539.75440696409</c:v>
                </c:pt>
                <c:pt idx="68">
                  <c:v>-235880.16550598471</c:v>
                </c:pt>
                <c:pt idx="69">
                  <c:v>-239494.60250272031</c:v>
                </c:pt>
                <c:pt idx="70">
                  <c:v>-247922.75963003261</c:v>
                </c:pt>
                <c:pt idx="71">
                  <c:v>-254469.05408052221</c:v>
                </c:pt>
                <c:pt idx="72">
                  <c:v>-257795.69630032641</c:v>
                </c:pt>
                <c:pt idx="73">
                  <c:v>-259093.26093579971</c:v>
                </c:pt>
                <c:pt idx="74">
                  <c:v>-265661.9486398258</c:v>
                </c:pt>
                <c:pt idx="75">
                  <c:v>-277507.565070729</c:v>
                </c:pt>
                <c:pt idx="76">
                  <c:v>-288418.47051142558</c:v>
                </c:pt>
                <c:pt idx="77">
                  <c:v>-298857.87355821539</c:v>
                </c:pt>
                <c:pt idx="78">
                  <c:v>-304407.66822633269</c:v>
                </c:pt>
                <c:pt idx="79">
                  <c:v>-309071.68531011959</c:v>
                </c:pt>
                <c:pt idx="80">
                  <c:v>-309815.22426550603</c:v>
                </c:pt>
                <c:pt idx="81">
                  <c:v>-307053.38966267672</c:v>
                </c:pt>
                <c:pt idx="82">
                  <c:v>-309445.32089227409</c:v>
                </c:pt>
                <c:pt idx="83">
                  <c:v>-306580.64319912938</c:v>
                </c:pt>
                <c:pt idx="84">
                  <c:v>-303081.48998911848</c:v>
                </c:pt>
                <c:pt idx="85">
                  <c:v>-291529.8886833514</c:v>
                </c:pt>
                <c:pt idx="86">
                  <c:v>-283323.59064200212</c:v>
                </c:pt>
                <c:pt idx="87">
                  <c:v>-282159.97083786718</c:v>
                </c:pt>
                <c:pt idx="88">
                  <c:v>-279640.72981501621</c:v>
                </c:pt>
                <c:pt idx="89">
                  <c:v>-280077.81294885738</c:v>
                </c:pt>
                <c:pt idx="90">
                  <c:v>-280004.41284004349</c:v>
                </c:pt>
                <c:pt idx="91">
                  <c:v>-289371.0131664853</c:v>
                </c:pt>
                <c:pt idx="92">
                  <c:v>-298212.61610446143</c:v>
                </c:pt>
                <c:pt idx="93">
                  <c:v>-306826.96898803051</c:v>
                </c:pt>
                <c:pt idx="94">
                  <c:v>-306969.20761697477</c:v>
                </c:pt>
                <c:pt idx="95">
                  <c:v>-308770.20576713787</c:v>
                </c:pt>
                <c:pt idx="96">
                  <c:v>-307894.79542981501</c:v>
                </c:pt>
                <c:pt idx="97">
                  <c:v>-310527.24678998912</c:v>
                </c:pt>
                <c:pt idx="98">
                  <c:v>-308432.64820457011</c:v>
                </c:pt>
                <c:pt idx="99">
                  <c:v>-307894.79542981501</c:v>
                </c:pt>
                <c:pt idx="100">
                  <c:v>-307150.01240478782</c:v>
                </c:pt>
                <c:pt idx="101">
                  <c:v>-309396.80217627849</c:v>
                </c:pt>
                <c:pt idx="102">
                  <c:v>-308288.33612622408</c:v>
                </c:pt>
                <c:pt idx="103">
                  <c:v>-314232.08618063101</c:v>
                </c:pt>
                <c:pt idx="104">
                  <c:v>-322430.5051142546</c:v>
                </c:pt>
                <c:pt idx="105">
                  <c:v>-330045.4553862894</c:v>
                </c:pt>
                <c:pt idx="106">
                  <c:v>-332477.19684439577</c:v>
                </c:pt>
                <c:pt idx="107">
                  <c:v>-328278.46180631121</c:v>
                </c:pt>
                <c:pt idx="108">
                  <c:v>-321037.14711643069</c:v>
                </c:pt>
                <c:pt idx="109">
                  <c:v>-318008.66692056583</c:v>
                </c:pt>
                <c:pt idx="110">
                  <c:v>-320547.81305767142</c:v>
                </c:pt>
                <c:pt idx="111">
                  <c:v>-323252.42045701848</c:v>
                </c:pt>
                <c:pt idx="112">
                  <c:v>-325600.39455930347</c:v>
                </c:pt>
                <c:pt idx="113">
                  <c:v>-331221.93057671399</c:v>
                </c:pt>
                <c:pt idx="114">
                  <c:v>-338272.4879216539</c:v>
                </c:pt>
                <c:pt idx="115">
                  <c:v>-348963.19303590863</c:v>
                </c:pt>
                <c:pt idx="116">
                  <c:v>-357198.51936887921</c:v>
                </c:pt>
                <c:pt idx="117">
                  <c:v>-378728.80326441769</c:v>
                </c:pt>
                <c:pt idx="118">
                  <c:v>-394607.69347116421</c:v>
                </c:pt>
                <c:pt idx="119">
                  <c:v>-410734.98291621322</c:v>
                </c:pt>
                <c:pt idx="120">
                  <c:v>-418096.14298150153</c:v>
                </c:pt>
                <c:pt idx="121">
                  <c:v>-432052.11621327518</c:v>
                </c:pt>
                <c:pt idx="122">
                  <c:v>-449625.42927094648</c:v>
                </c:pt>
                <c:pt idx="123">
                  <c:v>-468575.51273122948</c:v>
                </c:pt>
                <c:pt idx="124">
                  <c:v>-480077.76594124042</c:v>
                </c:pt>
                <c:pt idx="125">
                  <c:v>-489087.31828073988</c:v>
                </c:pt>
                <c:pt idx="126">
                  <c:v>-494378.76115342771</c:v>
                </c:pt>
                <c:pt idx="127">
                  <c:v>-502770.84026115341</c:v>
                </c:pt>
                <c:pt idx="128">
                  <c:v>-507023.07029379747</c:v>
                </c:pt>
                <c:pt idx="129">
                  <c:v>-516228.35625680082</c:v>
                </c:pt>
                <c:pt idx="130">
                  <c:v>-528804.65625680098</c:v>
                </c:pt>
                <c:pt idx="131">
                  <c:v>-550276.8835690968</c:v>
                </c:pt>
                <c:pt idx="132">
                  <c:v>-576807.08335146878</c:v>
                </c:pt>
                <c:pt idx="133">
                  <c:v>-604046.40282916196</c:v>
                </c:pt>
                <c:pt idx="134">
                  <c:v>-625158.26463547314</c:v>
                </c:pt>
                <c:pt idx="135">
                  <c:v>-638247.95070729044</c:v>
                </c:pt>
                <c:pt idx="136">
                  <c:v>-649350.02818280726</c:v>
                </c:pt>
                <c:pt idx="137">
                  <c:v>-661056.30881392804</c:v>
                </c:pt>
                <c:pt idx="138">
                  <c:v>-676295.33253536432</c:v>
                </c:pt>
                <c:pt idx="139">
                  <c:v>-696872.65908596304</c:v>
                </c:pt>
                <c:pt idx="140">
                  <c:v>-728295.37007616938</c:v>
                </c:pt>
                <c:pt idx="141">
                  <c:v>-768943.6868335146</c:v>
                </c:pt>
                <c:pt idx="142">
                  <c:v>-804599.5521218715</c:v>
                </c:pt>
                <c:pt idx="143">
                  <c:v>-832991.29477693129</c:v>
                </c:pt>
                <c:pt idx="144">
                  <c:v>-854668.37889009784</c:v>
                </c:pt>
                <c:pt idx="145">
                  <c:v>-873857.73841131642</c:v>
                </c:pt>
                <c:pt idx="146">
                  <c:v>-889418.1467899892</c:v>
                </c:pt>
                <c:pt idx="147">
                  <c:v>-911879.82415669202</c:v>
                </c:pt>
                <c:pt idx="148">
                  <c:v>-935584.7417845485</c:v>
                </c:pt>
                <c:pt idx="149">
                  <c:v>-965067.53351468965</c:v>
                </c:pt>
                <c:pt idx="150">
                  <c:v>-982762.35070729034</c:v>
                </c:pt>
                <c:pt idx="151">
                  <c:v>-1002565.03656148</c:v>
                </c:pt>
                <c:pt idx="152">
                  <c:v>-1017397.66420022</c:v>
                </c:pt>
                <c:pt idx="153">
                  <c:v>-1041096.36147987</c:v>
                </c:pt>
                <c:pt idx="154">
                  <c:v>-1063541.86594124</c:v>
                </c:pt>
                <c:pt idx="155">
                  <c:v>-1091547.94700762</c:v>
                </c:pt>
                <c:pt idx="156">
                  <c:v>-1118618.48770403</c:v>
                </c:pt>
                <c:pt idx="157">
                  <c:v>-1150213.2949945601</c:v>
                </c:pt>
                <c:pt idx="158">
                  <c:v>-1183335.8198041299</c:v>
                </c:pt>
                <c:pt idx="159">
                  <c:v>-1214109.12644178</c:v>
                </c:pt>
                <c:pt idx="160">
                  <c:v>-1248661.08726877</c:v>
                </c:pt>
                <c:pt idx="161">
                  <c:v>-1280804.9439608301</c:v>
                </c:pt>
                <c:pt idx="162">
                  <c:v>-1320642.1273123</c:v>
                </c:pt>
                <c:pt idx="163">
                  <c:v>-1356127.1403699699</c:v>
                </c:pt>
                <c:pt idx="164">
                  <c:v>-1388622.2393906401</c:v>
                </c:pt>
                <c:pt idx="165">
                  <c:v>-1411658.26224157</c:v>
                </c:pt>
                <c:pt idx="166">
                  <c:v>-1436883.8476605001</c:v>
                </c:pt>
                <c:pt idx="167">
                  <c:v>-1474234.96517954</c:v>
                </c:pt>
                <c:pt idx="168">
                  <c:v>-1519191.4951033699</c:v>
                </c:pt>
                <c:pt idx="169">
                  <c:v>-1564985.6985854199</c:v>
                </c:pt>
                <c:pt idx="170">
                  <c:v>-1608959.4134929299</c:v>
                </c:pt>
                <c:pt idx="171">
                  <c:v>-1651361.45375408</c:v>
                </c:pt>
                <c:pt idx="172">
                  <c:v>-1691495.1403699699</c:v>
                </c:pt>
                <c:pt idx="173">
                  <c:v>-1722775.1980413501</c:v>
                </c:pt>
                <c:pt idx="174">
                  <c:v>-1755701.5745375401</c:v>
                </c:pt>
                <c:pt idx="175">
                  <c:v>-1795018.3220892299</c:v>
                </c:pt>
                <c:pt idx="176">
                  <c:v>-1841024.0174102299</c:v>
                </c:pt>
                <c:pt idx="177">
                  <c:v>-1886370.3558215401</c:v>
                </c:pt>
                <c:pt idx="178">
                  <c:v>-1921818.04678999</c:v>
                </c:pt>
                <c:pt idx="179">
                  <c:v>-1962681.5875952099</c:v>
                </c:pt>
                <c:pt idx="180">
                  <c:v>-1999725.83460283</c:v>
                </c:pt>
                <c:pt idx="181">
                  <c:v>-2044321.5843308</c:v>
                </c:pt>
                <c:pt idx="182">
                  <c:v>-2084666.7627856401</c:v>
                </c:pt>
                <c:pt idx="183">
                  <c:v>-2125953.2872687699</c:v>
                </c:pt>
                <c:pt idx="184">
                  <c:v>-2167849.4058759501</c:v>
                </c:pt>
                <c:pt idx="185">
                  <c:v>-2217226.5299238302</c:v>
                </c:pt>
                <c:pt idx="186">
                  <c:v>-2277265.33079434</c:v>
                </c:pt>
                <c:pt idx="187">
                  <c:v>-2338867.5125135998</c:v>
                </c:pt>
                <c:pt idx="188">
                  <c:v>-2391877.31991295</c:v>
                </c:pt>
                <c:pt idx="189">
                  <c:v>-2438451.1403699699</c:v>
                </c:pt>
                <c:pt idx="190">
                  <c:v>-2481014.9096844401</c:v>
                </c:pt>
                <c:pt idx="191">
                  <c:v>-2526655.6779107698</c:v>
                </c:pt>
                <c:pt idx="192">
                  <c:v>-2571732.4678998902</c:v>
                </c:pt>
                <c:pt idx="193">
                  <c:v>-2624891.5636561499</c:v>
                </c:pt>
                <c:pt idx="194">
                  <c:v>-2681318.4156692</c:v>
                </c:pt>
                <c:pt idx="195">
                  <c:v>-2741858.9912948902</c:v>
                </c:pt>
                <c:pt idx="196">
                  <c:v>-2799774.5799782402</c:v>
                </c:pt>
                <c:pt idx="197">
                  <c:v>-2858312.2034820402</c:v>
                </c:pt>
                <c:pt idx="198">
                  <c:v>-2925628.8117518998</c:v>
                </c:pt>
                <c:pt idx="199">
                  <c:v>-2990063.3253536401</c:v>
                </c:pt>
                <c:pt idx="200">
                  <c:v>-3047730.1001088098</c:v>
                </c:pt>
                <c:pt idx="201">
                  <c:v>-3090484.62676823</c:v>
                </c:pt>
                <c:pt idx="202">
                  <c:v>-3132849.3449401502</c:v>
                </c:pt>
                <c:pt idx="203">
                  <c:v>-3175612.16539717</c:v>
                </c:pt>
                <c:pt idx="204">
                  <c:v>-3218980.4330794299</c:v>
                </c:pt>
                <c:pt idx="205">
                  <c:v>-3260524.0652883602</c:v>
                </c:pt>
                <c:pt idx="206">
                  <c:v>-3303473.49619151</c:v>
                </c:pt>
                <c:pt idx="207">
                  <c:v>-3354973.8324265499</c:v>
                </c:pt>
                <c:pt idx="208">
                  <c:v>-3405798.2241566898</c:v>
                </c:pt>
                <c:pt idx="209">
                  <c:v>-3461350.08052231</c:v>
                </c:pt>
                <c:pt idx="210">
                  <c:v>-3511519.2622415698</c:v>
                </c:pt>
                <c:pt idx="211">
                  <c:v>-3564628.5952122002</c:v>
                </c:pt>
                <c:pt idx="212">
                  <c:v>-3606047.8204570198</c:v>
                </c:pt>
                <c:pt idx="213">
                  <c:v>-3646156.6256800899</c:v>
                </c:pt>
                <c:pt idx="214">
                  <c:v>-3682620.30685528</c:v>
                </c:pt>
                <c:pt idx="215">
                  <c:v>-3723910.9782372098</c:v>
                </c:pt>
                <c:pt idx="216">
                  <c:v>-3760246.1055495101</c:v>
                </c:pt>
                <c:pt idx="217">
                  <c:v>-3797982.88465724</c:v>
                </c:pt>
                <c:pt idx="218">
                  <c:v>-3831672.2905331901</c:v>
                </c:pt>
                <c:pt idx="219">
                  <c:v>-3864072.01088139</c:v>
                </c:pt>
                <c:pt idx="220">
                  <c:v>-3888911.9347116398</c:v>
                </c:pt>
                <c:pt idx="221">
                  <c:v>-3919263.0870511401</c:v>
                </c:pt>
                <c:pt idx="222">
                  <c:v>-3956158.0457018502</c:v>
                </c:pt>
                <c:pt idx="223">
                  <c:v>-3998808.8998911902</c:v>
                </c:pt>
                <c:pt idx="224">
                  <c:v>-4041273.1436343798</c:v>
                </c:pt>
                <c:pt idx="225">
                  <c:v>-4077977.3449401502</c:v>
                </c:pt>
                <c:pt idx="226">
                  <c:v>-4111152.53536453</c:v>
                </c:pt>
                <c:pt idx="227">
                  <c:v>-4134433.2252448299</c:v>
                </c:pt>
                <c:pt idx="228">
                  <c:v>-4153388.69967356</c:v>
                </c:pt>
                <c:pt idx="229">
                  <c:v>-4171340.6245919499</c:v>
                </c:pt>
                <c:pt idx="230">
                  <c:v>-4189197.1708378699</c:v>
                </c:pt>
                <c:pt idx="231">
                  <c:v>-4202342.8400435196</c:v>
                </c:pt>
                <c:pt idx="232">
                  <c:v>-4207256.9151251297</c:v>
                </c:pt>
                <c:pt idx="233">
                  <c:v>-4210723.72252448</c:v>
                </c:pt>
                <c:pt idx="234">
                  <c:v>-4221186.3482045699</c:v>
                </c:pt>
                <c:pt idx="235">
                  <c:v>-4240871.6768226298</c:v>
                </c:pt>
                <c:pt idx="236">
                  <c:v>-4261664.2274211096</c:v>
                </c:pt>
                <c:pt idx="237">
                  <c:v>-4277302.1828073999</c:v>
                </c:pt>
                <c:pt idx="238">
                  <c:v>-4295573.4189336197</c:v>
                </c:pt>
                <c:pt idx="239">
                  <c:v>-4312430.5625680098</c:v>
                </c:pt>
                <c:pt idx="240">
                  <c:v>-4331800.7268770402</c:v>
                </c:pt>
                <c:pt idx="241">
                  <c:v>-4340716.5593035901</c:v>
                </c:pt>
                <c:pt idx="242">
                  <c:v>-4347351.5973884603</c:v>
                </c:pt>
                <c:pt idx="243">
                  <c:v>-4346310.7257888997</c:v>
                </c:pt>
                <c:pt idx="244">
                  <c:v>-4349246.73014146</c:v>
                </c:pt>
                <c:pt idx="245">
                  <c:v>-4357134.1316648498</c:v>
                </c:pt>
                <c:pt idx="246">
                  <c:v>-4367406</c:v>
                </c:pt>
                <c:pt idx="247">
                  <c:v>-4379195.6332970597</c:v>
                </c:pt>
                <c:pt idx="248">
                  <c:v>-4385386.9532100102</c:v>
                </c:pt>
                <c:pt idx="249">
                  <c:v>-4393311.6768226298</c:v>
                </c:pt>
                <c:pt idx="250">
                  <c:v>-4402675.3743199101</c:v>
                </c:pt>
                <c:pt idx="251">
                  <c:v>-4409911.7127312301</c:v>
                </c:pt>
                <c:pt idx="252">
                  <c:v>-4418197.2165397201</c:v>
                </c:pt>
                <c:pt idx="253">
                  <c:v>-4423161.0544069596</c:v>
                </c:pt>
                <c:pt idx="254">
                  <c:v>-4432624.27747552</c:v>
                </c:pt>
                <c:pt idx="255">
                  <c:v>-4437214.8944504904</c:v>
                </c:pt>
                <c:pt idx="256">
                  <c:v>-4439852.3220892297</c:v>
                </c:pt>
                <c:pt idx="257">
                  <c:v>-4438313.8226333</c:v>
                </c:pt>
                <c:pt idx="258">
                  <c:v>-4434212.5397170801</c:v>
                </c:pt>
                <c:pt idx="259">
                  <c:v>-4426316.8443960799</c:v>
                </c:pt>
                <c:pt idx="260">
                  <c:v>-4416555.0446137097</c:v>
                </c:pt>
                <c:pt idx="261">
                  <c:v>-4414597.7083786698</c:v>
                </c:pt>
                <c:pt idx="262">
                  <c:v>-4416380.8748639803</c:v>
                </c:pt>
                <c:pt idx="263">
                  <c:v>-4423111.2916213302</c:v>
                </c:pt>
                <c:pt idx="264">
                  <c:v>-4425143.2720348202</c:v>
                </c:pt>
                <c:pt idx="265">
                  <c:v>-4432151.5310119698</c:v>
                </c:pt>
                <c:pt idx="266">
                  <c:v>-4442303.1392818298</c:v>
                </c:pt>
                <c:pt idx="267">
                  <c:v>-4454383.0554951001</c:v>
                </c:pt>
                <c:pt idx="268">
                  <c:v>-4460325.5614798702</c:v>
                </c:pt>
                <c:pt idx="269">
                  <c:v>-4466902.5429814998</c:v>
                </c:pt>
                <c:pt idx="270">
                  <c:v>-4473350.9706202401</c:v>
                </c:pt>
                <c:pt idx="271">
                  <c:v>-4475598.5897714999</c:v>
                </c:pt>
                <c:pt idx="272">
                  <c:v>-4470842.0968444003</c:v>
                </c:pt>
                <c:pt idx="273">
                  <c:v>-4467250.8824809603</c:v>
                </c:pt>
                <c:pt idx="274">
                  <c:v>-4469888.3101196997</c:v>
                </c:pt>
                <c:pt idx="275">
                  <c:v>-4480234.8226333</c:v>
                </c:pt>
                <c:pt idx="276">
                  <c:v>-4490021.50380849</c:v>
                </c:pt>
                <c:pt idx="277">
                  <c:v>-4497025.6158868298</c:v>
                </c:pt>
                <c:pt idx="278">
                  <c:v>-4494632.8552774703</c:v>
                </c:pt>
                <c:pt idx="279">
                  <c:v>-4497481.7747551696</c:v>
                </c:pt>
                <c:pt idx="280">
                  <c:v>-4502155.3297062004</c:v>
                </c:pt>
                <c:pt idx="281">
                  <c:v>-4504908.8705114303</c:v>
                </c:pt>
                <c:pt idx="282">
                  <c:v>-4509321.1708378699</c:v>
                </c:pt>
                <c:pt idx="283">
                  <c:v>-4523217.4287268799</c:v>
                </c:pt>
                <c:pt idx="284">
                  <c:v>-4541646.2470076196</c:v>
                </c:pt>
                <c:pt idx="285">
                  <c:v>-4558826.8487486402</c:v>
                </c:pt>
                <c:pt idx="286">
                  <c:v>-4562351.7127312301</c:v>
                </c:pt>
                <c:pt idx="287">
                  <c:v>-4568870.63764962</c:v>
                </c:pt>
                <c:pt idx="288">
                  <c:v>-4570852.8552774703</c:v>
                </c:pt>
                <c:pt idx="289">
                  <c:v>-4584081.4624591898</c:v>
                </c:pt>
                <c:pt idx="290">
                  <c:v>-4593121.7018498397</c:v>
                </c:pt>
                <c:pt idx="291">
                  <c:v>-4607818.31120783</c:v>
                </c:pt>
                <c:pt idx="292">
                  <c:v>-4622975.22633297</c:v>
                </c:pt>
                <c:pt idx="293">
                  <c:v>-4639529.6463547302</c:v>
                </c:pt>
                <c:pt idx="294">
                  <c:v>-4655329.33079434</c:v>
                </c:pt>
                <c:pt idx="295">
                  <c:v>-4658696.6126224101</c:v>
                </c:pt>
                <c:pt idx="296">
                  <c:v>-4667483.8911860697</c:v>
                </c:pt>
                <c:pt idx="297">
                  <c:v>-4669835.1828073999</c:v>
                </c:pt>
                <c:pt idx="298">
                  <c:v>-4678730.2807399305</c:v>
                </c:pt>
                <c:pt idx="299">
                  <c:v>-4681969.0087051103</c:v>
                </c:pt>
                <c:pt idx="300">
                  <c:v>-4695073.2089227401</c:v>
                </c:pt>
                <c:pt idx="301">
                  <c:v>-4699962.4026115304</c:v>
                </c:pt>
                <c:pt idx="302">
                  <c:v>-4703362.8596300296</c:v>
                </c:pt>
                <c:pt idx="303">
                  <c:v>-4694272.8574537504</c:v>
                </c:pt>
                <c:pt idx="304">
                  <c:v>-4688504.5212187199</c:v>
                </c:pt>
                <c:pt idx="305">
                  <c:v>-4678058.4831338404</c:v>
                </c:pt>
                <c:pt idx="306">
                  <c:v>-4663764.1229597405</c:v>
                </c:pt>
                <c:pt idx="307">
                  <c:v>-4629340.7159956498</c:v>
                </c:pt>
                <c:pt idx="308">
                  <c:v>-4587386.5408052197</c:v>
                </c:pt>
                <c:pt idx="309">
                  <c:v>-4543640.9053318799</c:v>
                </c:pt>
                <c:pt idx="310">
                  <c:v>-4510743.55712731</c:v>
                </c:pt>
                <c:pt idx="311">
                  <c:v>-4480666.1001088098</c:v>
                </c:pt>
                <c:pt idx="312">
                  <c:v>-4449726.0881392797</c:v>
                </c:pt>
                <c:pt idx="313">
                  <c:v>-4421610.1142546199</c:v>
                </c:pt>
                <c:pt idx="314">
                  <c:v>-4395405.8607181702</c:v>
                </c:pt>
                <c:pt idx="315">
                  <c:v>-4352265.6724700797</c:v>
                </c:pt>
                <c:pt idx="316">
                  <c:v>-4287868.4809575602</c:v>
                </c:pt>
                <c:pt idx="317">
                  <c:v>-4216467.1773667</c:v>
                </c:pt>
                <c:pt idx="318">
                  <c:v>-4146985.88792165</c:v>
                </c:pt>
                <c:pt idx="319">
                  <c:v>-4083654.4494015202</c:v>
                </c:pt>
                <c:pt idx="320">
                  <c:v>-4008019.1621327498</c:v>
                </c:pt>
                <c:pt idx="321">
                  <c:v>-3930596.5614798702</c:v>
                </c:pt>
                <c:pt idx="322">
                  <c:v>-3827537.8324265499</c:v>
                </c:pt>
                <c:pt idx="323">
                  <c:v>-3733635.4559303601</c:v>
                </c:pt>
                <c:pt idx="324">
                  <c:v>-3626234.9238302498</c:v>
                </c:pt>
                <c:pt idx="325">
                  <c:v>-3514612.8487486402</c:v>
                </c:pt>
                <c:pt idx="326">
                  <c:v>-3358585.7812839998</c:v>
                </c:pt>
                <c:pt idx="327">
                  <c:v>-3185763.77366703</c:v>
                </c:pt>
                <c:pt idx="328">
                  <c:v>-3030205.3057671399</c:v>
                </c:pt>
                <c:pt idx="329">
                  <c:v>-2903430.4624592001</c:v>
                </c:pt>
                <c:pt idx="330">
                  <c:v>-2787902.0087051098</c:v>
                </c:pt>
                <c:pt idx="331">
                  <c:v>-2676499.7192600602</c:v>
                </c:pt>
                <c:pt idx="332">
                  <c:v>-2553697.6050054398</c:v>
                </c:pt>
                <c:pt idx="333">
                  <c:v>-2438546.5190424402</c:v>
                </c:pt>
                <c:pt idx="334">
                  <c:v>-2298086.9096844401</c:v>
                </c:pt>
                <c:pt idx="335">
                  <c:v>-2151236.9292709501</c:v>
                </c:pt>
                <c:pt idx="336">
                  <c:v>-1966799.45810664</c:v>
                </c:pt>
                <c:pt idx="337">
                  <c:v>-1776655.85418934</c:v>
                </c:pt>
                <c:pt idx="338">
                  <c:v>-1588025.8683351499</c:v>
                </c:pt>
                <c:pt idx="339">
                  <c:v>-1419549.8106637599</c:v>
                </c:pt>
                <c:pt idx="340">
                  <c:v>-1252641.28073993</c:v>
                </c:pt>
                <c:pt idx="341">
                  <c:v>-1075044.11915125</c:v>
                </c:pt>
                <c:pt idx="342">
                  <c:v>-890115.65516866127</c:v>
                </c:pt>
                <c:pt idx="343">
                  <c:v>-666239.93231773644</c:v>
                </c:pt>
                <c:pt idx="344">
                  <c:v>-394885.6186289445</c:v>
                </c:pt>
                <c:pt idx="345">
                  <c:v>-77450.053122959725</c:v>
                </c:pt>
                <c:pt idx="346">
                  <c:v>195049.71695321001</c:v>
                </c:pt>
                <c:pt idx="347">
                  <c:v>416063.33318824798</c:v>
                </c:pt>
                <c:pt idx="348">
                  <c:v>585428.48596300313</c:v>
                </c:pt>
                <c:pt idx="349">
                  <c:v>759372.64439608227</c:v>
                </c:pt>
                <c:pt idx="350">
                  <c:v>941008.47072905325</c:v>
                </c:pt>
                <c:pt idx="351">
                  <c:v>1108823.09804135</c:v>
                </c:pt>
                <c:pt idx="352">
                  <c:v>1288870.66213275</c:v>
                </c:pt>
                <c:pt idx="353">
                  <c:v>1463399.11860718</c:v>
                </c:pt>
                <c:pt idx="354">
                  <c:v>1667563.3873775799</c:v>
                </c:pt>
                <c:pt idx="355">
                  <c:v>1883127.48095756</c:v>
                </c:pt>
                <c:pt idx="356">
                  <c:v>2131402.31229597</c:v>
                </c:pt>
                <c:pt idx="357">
                  <c:v>2371412.3743199101</c:v>
                </c:pt>
                <c:pt idx="358">
                  <c:v>2599740.6224156702</c:v>
                </c:pt>
                <c:pt idx="359">
                  <c:v>2819206.9477693099</c:v>
                </c:pt>
                <c:pt idx="360">
                  <c:v>3084027.9053318799</c:v>
                </c:pt>
                <c:pt idx="361">
                  <c:v>3373104.0739934701</c:v>
                </c:pt>
                <c:pt idx="362">
                  <c:v>3676217.4951033699</c:v>
                </c:pt>
                <c:pt idx="363">
                  <c:v>3927552.7377584302</c:v>
                </c:pt>
                <c:pt idx="364">
                  <c:v>4124517.9902067501</c:v>
                </c:pt>
                <c:pt idx="365">
                  <c:v>4274826.48422198</c:v>
                </c:pt>
                <c:pt idx="366">
                  <c:v>4399113.1882480998</c:v>
                </c:pt>
                <c:pt idx="367">
                  <c:v>4538291.4058759501</c:v>
                </c:pt>
                <c:pt idx="368">
                  <c:v>4677527.6800870504</c:v>
                </c:pt>
                <c:pt idx="369">
                  <c:v>4840546.4189336197</c:v>
                </c:pt>
                <c:pt idx="370">
                  <c:v>5005306.8552774703</c:v>
                </c:pt>
                <c:pt idx="371">
                  <c:v>5162830.9532100102</c:v>
                </c:pt>
                <c:pt idx="372">
                  <c:v>5292458.8628944503</c:v>
                </c:pt>
                <c:pt idx="373">
                  <c:v>5390956.0032644197</c:v>
                </c:pt>
                <c:pt idx="374">
                  <c:v>5464049.2415669197</c:v>
                </c:pt>
                <c:pt idx="375">
                  <c:v>5526563.7410228504</c:v>
                </c:pt>
                <c:pt idx="376">
                  <c:v>5590409.3949945597</c:v>
                </c:pt>
                <c:pt idx="377">
                  <c:v>5649871.7769314498</c:v>
                </c:pt>
                <c:pt idx="378">
                  <c:v>5716628.5538628995</c:v>
                </c:pt>
                <c:pt idx="379">
                  <c:v>5775182.7649619104</c:v>
                </c:pt>
                <c:pt idx="380">
                  <c:v>5829055.1273122998</c:v>
                </c:pt>
                <c:pt idx="381">
                  <c:v>5856839.3492927104</c:v>
                </c:pt>
                <c:pt idx="382">
                  <c:v>5868541.8977149101</c:v>
                </c:pt>
                <c:pt idx="383">
                  <c:v>5869823.2894450501</c:v>
                </c:pt>
                <c:pt idx="384">
                  <c:v>5873451.8258977104</c:v>
                </c:pt>
                <c:pt idx="385">
                  <c:v>5859912.2013057703</c:v>
                </c:pt>
                <c:pt idx="386">
                  <c:v>5816253.6507072896</c:v>
                </c:pt>
                <c:pt idx="387">
                  <c:v>5750409.1915125102</c:v>
                </c:pt>
                <c:pt idx="388">
                  <c:v>5694695.6060935799</c:v>
                </c:pt>
                <c:pt idx="389">
                  <c:v>5651974.2546245903</c:v>
                </c:pt>
                <c:pt idx="390">
                  <c:v>5614303.8258977104</c:v>
                </c:pt>
                <c:pt idx="391">
                  <c:v>5539713.55712731</c:v>
                </c:pt>
                <c:pt idx="392">
                  <c:v>5452255.4613710605</c:v>
                </c:pt>
                <c:pt idx="393">
                  <c:v>5338265.5070729097</c:v>
                </c:pt>
                <c:pt idx="394">
                  <c:v>5229919.4820456998</c:v>
                </c:pt>
                <c:pt idx="395">
                  <c:v>5086988.3210010901</c:v>
                </c:pt>
                <c:pt idx="396">
                  <c:v>4955378.1936887996</c:v>
                </c:pt>
                <c:pt idx="397">
                  <c:v>4834997.8683351502</c:v>
                </c:pt>
                <c:pt idx="398">
                  <c:v>4754311.6583242603</c:v>
                </c:pt>
                <c:pt idx="399">
                  <c:v>4671199.5125136003</c:v>
                </c:pt>
                <c:pt idx="400">
                  <c:v>4590144.2285092501</c:v>
                </c:pt>
                <c:pt idx="401">
                  <c:v>4495619.8171926001</c:v>
                </c:pt>
                <c:pt idx="402">
                  <c:v>4407021.3242655098</c:v>
                </c:pt>
                <c:pt idx="403">
                  <c:v>4299376.1251360197</c:v>
                </c:pt>
                <c:pt idx="404">
                  <c:v>4176412.2818280701</c:v>
                </c:pt>
                <c:pt idx="405">
                  <c:v>4036811.08052231</c:v>
                </c:pt>
                <c:pt idx="406">
                  <c:v>3889351.5059847701</c:v>
                </c:pt>
                <c:pt idx="407">
                  <c:v>3741974.8694233</c:v>
                </c:pt>
                <c:pt idx="408">
                  <c:v>3604986.2143634399</c:v>
                </c:pt>
                <c:pt idx="409">
                  <c:v>3446085.3460282902</c:v>
                </c:pt>
                <c:pt idx="410">
                  <c:v>3282996.1099020699</c:v>
                </c:pt>
                <c:pt idx="411">
                  <c:v>3103771.2905331999</c:v>
                </c:pt>
                <c:pt idx="412">
                  <c:v>2935083.7410228499</c:v>
                </c:pt>
                <c:pt idx="413">
                  <c:v>2761390.88465724</c:v>
                </c:pt>
                <c:pt idx="414">
                  <c:v>2593308.7823721399</c:v>
                </c:pt>
                <c:pt idx="415">
                  <c:v>2444907.8618063098</c:v>
                </c:pt>
                <c:pt idx="416">
                  <c:v>2282050.8520130599</c:v>
                </c:pt>
                <c:pt idx="417">
                  <c:v>2122714.5593035901</c:v>
                </c:pt>
                <c:pt idx="418">
                  <c:v>1940524.70729053</c:v>
                </c:pt>
                <c:pt idx="419">
                  <c:v>1790008.8683351499</c:v>
                </c:pt>
                <c:pt idx="420">
                  <c:v>1644664.21218716</c:v>
                </c:pt>
                <c:pt idx="421">
                  <c:v>1540518.99564744</c:v>
                </c:pt>
                <c:pt idx="422">
                  <c:v>1459567.38411317</c:v>
                </c:pt>
                <c:pt idx="423">
                  <c:v>1405769.66594124</c:v>
                </c:pt>
                <c:pt idx="424">
                  <c:v>1315839.18911861</c:v>
                </c:pt>
                <c:pt idx="425">
                  <c:v>1278037.71838955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'MREGly#1_LPS'!$C$1</c:f>
              <c:strCache>
                <c:ptCount val="1"/>
                <c:pt idx="0">
                  <c:v>5μg LPS</c:v>
                </c:pt>
              </c:strCache>
            </c:strRef>
          </c:tx>
          <c:marker>
            <c:symbol val="none"/>
          </c:marker>
          <c:xVal>
            <c:numRef>
              <c:f>'MREGly#1_LPS'!$A$2:$A$427</c:f>
              <c:numCache>
                <c:formatCode>General</c:formatCode>
                <c:ptCount val="426"/>
                <c:pt idx="0">
                  <c:v>270</c:v>
                </c:pt>
                <c:pt idx="1">
                  <c:v>269.8</c:v>
                </c:pt>
                <c:pt idx="2">
                  <c:v>269.60000000000002</c:v>
                </c:pt>
                <c:pt idx="3">
                  <c:v>269.39999999999998</c:v>
                </c:pt>
                <c:pt idx="4">
                  <c:v>269.2</c:v>
                </c:pt>
                <c:pt idx="5">
                  <c:v>269</c:v>
                </c:pt>
                <c:pt idx="6">
                  <c:v>268.8</c:v>
                </c:pt>
                <c:pt idx="7">
                  <c:v>268.60000000000002</c:v>
                </c:pt>
                <c:pt idx="8">
                  <c:v>268.39999999999998</c:v>
                </c:pt>
                <c:pt idx="9">
                  <c:v>268.2</c:v>
                </c:pt>
                <c:pt idx="10">
                  <c:v>268</c:v>
                </c:pt>
                <c:pt idx="11">
                  <c:v>267.8</c:v>
                </c:pt>
                <c:pt idx="12">
                  <c:v>267.60000000000002</c:v>
                </c:pt>
                <c:pt idx="13">
                  <c:v>267.39999999999998</c:v>
                </c:pt>
                <c:pt idx="14">
                  <c:v>267.2</c:v>
                </c:pt>
                <c:pt idx="15">
                  <c:v>267</c:v>
                </c:pt>
                <c:pt idx="16">
                  <c:v>266.8</c:v>
                </c:pt>
                <c:pt idx="17">
                  <c:v>266.60000000000002</c:v>
                </c:pt>
                <c:pt idx="18">
                  <c:v>266.39999999999998</c:v>
                </c:pt>
                <c:pt idx="19">
                  <c:v>266.2</c:v>
                </c:pt>
                <c:pt idx="20">
                  <c:v>266</c:v>
                </c:pt>
                <c:pt idx="21">
                  <c:v>265.8</c:v>
                </c:pt>
                <c:pt idx="22">
                  <c:v>265.60000000000002</c:v>
                </c:pt>
                <c:pt idx="23">
                  <c:v>265.39999999999998</c:v>
                </c:pt>
                <c:pt idx="24">
                  <c:v>265.2</c:v>
                </c:pt>
                <c:pt idx="25">
                  <c:v>265</c:v>
                </c:pt>
                <c:pt idx="26">
                  <c:v>264.8</c:v>
                </c:pt>
                <c:pt idx="27">
                  <c:v>264.60000000000002</c:v>
                </c:pt>
                <c:pt idx="28">
                  <c:v>264.39999999999998</c:v>
                </c:pt>
                <c:pt idx="29">
                  <c:v>264.2</c:v>
                </c:pt>
                <c:pt idx="30">
                  <c:v>264</c:v>
                </c:pt>
                <c:pt idx="31">
                  <c:v>263.8</c:v>
                </c:pt>
                <c:pt idx="32">
                  <c:v>263.60000000000002</c:v>
                </c:pt>
                <c:pt idx="33">
                  <c:v>263.39999999999998</c:v>
                </c:pt>
                <c:pt idx="34">
                  <c:v>263.2</c:v>
                </c:pt>
                <c:pt idx="35">
                  <c:v>263</c:v>
                </c:pt>
                <c:pt idx="36">
                  <c:v>262.8</c:v>
                </c:pt>
                <c:pt idx="37">
                  <c:v>262.60000000000002</c:v>
                </c:pt>
                <c:pt idx="38">
                  <c:v>262.39999999999998</c:v>
                </c:pt>
                <c:pt idx="39">
                  <c:v>262.2</c:v>
                </c:pt>
                <c:pt idx="40">
                  <c:v>262</c:v>
                </c:pt>
                <c:pt idx="41">
                  <c:v>261.8</c:v>
                </c:pt>
                <c:pt idx="42">
                  <c:v>261.60000000000002</c:v>
                </c:pt>
                <c:pt idx="43">
                  <c:v>261.39999999999998</c:v>
                </c:pt>
                <c:pt idx="44">
                  <c:v>261.2</c:v>
                </c:pt>
                <c:pt idx="45">
                  <c:v>261</c:v>
                </c:pt>
                <c:pt idx="46">
                  <c:v>260.8</c:v>
                </c:pt>
                <c:pt idx="47">
                  <c:v>260.60000000000002</c:v>
                </c:pt>
                <c:pt idx="48">
                  <c:v>260.39999999999998</c:v>
                </c:pt>
                <c:pt idx="49">
                  <c:v>260.2</c:v>
                </c:pt>
                <c:pt idx="50">
                  <c:v>260</c:v>
                </c:pt>
                <c:pt idx="51">
                  <c:v>259.8</c:v>
                </c:pt>
                <c:pt idx="52">
                  <c:v>259.60000000000002</c:v>
                </c:pt>
                <c:pt idx="53">
                  <c:v>259.39999999999998</c:v>
                </c:pt>
                <c:pt idx="54">
                  <c:v>259.2</c:v>
                </c:pt>
                <c:pt idx="55">
                  <c:v>259</c:v>
                </c:pt>
                <c:pt idx="56">
                  <c:v>258.8</c:v>
                </c:pt>
                <c:pt idx="57">
                  <c:v>258.60000000000002</c:v>
                </c:pt>
                <c:pt idx="58">
                  <c:v>258.39999999999998</c:v>
                </c:pt>
                <c:pt idx="59">
                  <c:v>258.2</c:v>
                </c:pt>
                <c:pt idx="60">
                  <c:v>258</c:v>
                </c:pt>
                <c:pt idx="61">
                  <c:v>257.8</c:v>
                </c:pt>
                <c:pt idx="62">
                  <c:v>257.60000000000002</c:v>
                </c:pt>
                <c:pt idx="63">
                  <c:v>257.39999999999998</c:v>
                </c:pt>
                <c:pt idx="64">
                  <c:v>257.2</c:v>
                </c:pt>
                <c:pt idx="65">
                  <c:v>257</c:v>
                </c:pt>
                <c:pt idx="66">
                  <c:v>256.8</c:v>
                </c:pt>
                <c:pt idx="67">
                  <c:v>256.60000000000002</c:v>
                </c:pt>
                <c:pt idx="68">
                  <c:v>256.39999999999998</c:v>
                </c:pt>
                <c:pt idx="69">
                  <c:v>256.2</c:v>
                </c:pt>
                <c:pt idx="70">
                  <c:v>256</c:v>
                </c:pt>
                <c:pt idx="71">
                  <c:v>255.8</c:v>
                </c:pt>
                <c:pt idx="72">
                  <c:v>255.6</c:v>
                </c:pt>
                <c:pt idx="73">
                  <c:v>255.4</c:v>
                </c:pt>
                <c:pt idx="74">
                  <c:v>255.2</c:v>
                </c:pt>
                <c:pt idx="75">
                  <c:v>255</c:v>
                </c:pt>
                <c:pt idx="76">
                  <c:v>254.8</c:v>
                </c:pt>
                <c:pt idx="77">
                  <c:v>254.6</c:v>
                </c:pt>
                <c:pt idx="78">
                  <c:v>254.4</c:v>
                </c:pt>
                <c:pt idx="79">
                  <c:v>254.2</c:v>
                </c:pt>
                <c:pt idx="80">
                  <c:v>254</c:v>
                </c:pt>
                <c:pt idx="81">
                  <c:v>253.8</c:v>
                </c:pt>
                <c:pt idx="82">
                  <c:v>253.6</c:v>
                </c:pt>
                <c:pt idx="83">
                  <c:v>253.4</c:v>
                </c:pt>
                <c:pt idx="84">
                  <c:v>253.2</c:v>
                </c:pt>
                <c:pt idx="85">
                  <c:v>253</c:v>
                </c:pt>
                <c:pt idx="86">
                  <c:v>252.8</c:v>
                </c:pt>
                <c:pt idx="87">
                  <c:v>252.6</c:v>
                </c:pt>
                <c:pt idx="88">
                  <c:v>252.4</c:v>
                </c:pt>
                <c:pt idx="89">
                  <c:v>252.2</c:v>
                </c:pt>
                <c:pt idx="90">
                  <c:v>252</c:v>
                </c:pt>
                <c:pt idx="91">
                  <c:v>251.8</c:v>
                </c:pt>
                <c:pt idx="92">
                  <c:v>251.6</c:v>
                </c:pt>
                <c:pt idx="93">
                  <c:v>251.4</c:v>
                </c:pt>
                <c:pt idx="94">
                  <c:v>251.2</c:v>
                </c:pt>
                <c:pt idx="95">
                  <c:v>251</c:v>
                </c:pt>
                <c:pt idx="96">
                  <c:v>250.8</c:v>
                </c:pt>
                <c:pt idx="97">
                  <c:v>250.6</c:v>
                </c:pt>
                <c:pt idx="98">
                  <c:v>250.4</c:v>
                </c:pt>
                <c:pt idx="99">
                  <c:v>250.2</c:v>
                </c:pt>
                <c:pt idx="100">
                  <c:v>250</c:v>
                </c:pt>
                <c:pt idx="101">
                  <c:v>249.8</c:v>
                </c:pt>
                <c:pt idx="102">
                  <c:v>249.6</c:v>
                </c:pt>
                <c:pt idx="103">
                  <c:v>249.4</c:v>
                </c:pt>
                <c:pt idx="104">
                  <c:v>249.2</c:v>
                </c:pt>
                <c:pt idx="105">
                  <c:v>249</c:v>
                </c:pt>
                <c:pt idx="106">
                  <c:v>248.8</c:v>
                </c:pt>
                <c:pt idx="107">
                  <c:v>248.6</c:v>
                </c:pt>
                <c:pt idx="108">
                  <c:v>248.4</c:v>
                </c:pt>
                <c:pt idx="109">
                  <c:v>248.2</c:v>
                </c:pt>
                <c:pt idx="110">
                  <c:v>248</c:v>
                </c:pt>
                <c:pt idx="111">
                  <c:v>247.8</c:v>
                </c:pt>
                <c:pt idx="112">
                  <c:v>247.6</c:v>
                </c:pt>
                <c:pt idx="113">
                  <c:v>247.4</c:v>
                </c:pt>
                <c:pt idx="114">
                  <c:v>247.2</c:v>
                </c:pt>
                <c:pt idx="115">
                  <c:v>247</c:v>
                </c:pt>
                <c:pt idx="116">
                  <c:v>246.8</c:v>
                </c:pt>
                <c:pt idx="117">
                  <c:v>246.6</c:v>
                </c:pt>
                <c:pt idx="118">
                  <c:v>246.4</c:v>
                </c:pt>
                <c:pt idx="119">
                  <c:v>246.2</c:v>
                </c:pt>
                <c:pt idx="120">
                  <c:v>246</c:v>
                </c:pt>
                <c:pt idx="121">
                  <c:v>245.8</c:v>
                </c:pt>
                <c:pt idx="122">
                  <c:v>245.6</c:v>
                </c:pt>
                <c:pt idx="123">
                  <c:v>245.4</c:v>
                </c:pt>
                <c:pt idx="124">
                  <c:v>245.2</c:v>
                </c:pt>
                <c:pt idx="125">
                  <c:v>245</c:v>
                </c:pt>
                <c:pt idx="126">
                  <c:v>244.8</c:v>
                </c:pt>
                <c:pt idx="127">
                  <c:v>244.6</c:v>
                </c:pt>
                <c:pt idx="128">
                  <c:v>244.4</c:v>
                </c:pt>
                <c:pt idx="129">
                  <c:v>244.2</c:v>
                </c:pt>
                <c:pt idx="130">
                  <c:v>244</c:v>
                </c:pt>
                <c:pt idx="131">
                  <c:v>243.8</c:v>
                </c:pt>
                <c:pt idx="132">
                  <c:v>243.6</c:v>
                </c:pt>
                <c:pt idx="133">
                  <c:v>243.4</c:v>
                </c:pt>
                <c:pt idx="134">
                  <c:v>243.2</c:v>
                </c:pt>
                <c:pt idx="135">
                  <c:v>243</c:v>
                </c:pt>
                <c:pt idx="136">
                  <c:v>242.8</c:v>
                </c:pt>
                <c:pt idx="137">
                  <c:v>242.6</c:v>
                </c:pt>
                <c:pt idx="138">
                  <c:v>242.4</c:v>
                </c:pt>
                <c:pt idx="139">
                  <c:v>242.2</c:v>
                </c:pt>
                <c:pt idx="140">
                  <c:v>242</c:v>
                </c:pt>
                <c:pt idx="141">
                  <c:v>241.8</c:v>
                </c:pt>
                <c:pt idx="142">
                  <c:v>241.6</c:v>
                </c:pt>
                <c:pt idx="143">
                  <c:v>241.4</c:v>
                </c:pt>
                <c:pt idx="144">
                  <c:v>241.2</c:v>
                </c:pt>
                <c:pt idx="145">
                  <c:v>241</c:v>
                </c:pt>
                <c:pt idx="146">
                  <c:v>240.8</c:v>
                </c:pt>
                <c:pt idx="147">
                  <c:v>240.6</c:v>
                </c:pt>
                <c:pt idx="148">
                  <c:v>240.4</c:v>
                </c:pt>
                <c:pt idx="149">
                  <c:v>240.2</c:v>
                </c:pt>
                <c:pt idx="150">
                  <c:v>240</c:v>
                </c:pt>
                <c:pt idx="151">
                  <c:v>239.8</c:v>
                </c:pt>
                <c:pt idx="152">
                  <c:v>239.6</c:v>
                </c:pt>
                <c:pt idx="153">
                  <c:v>239.4</c:v>
                </c:pt>
                <c:pt idx="154">
                  <c:v>239.2</c:v>
                </c:pt>
                <c:pt idx="155">
                  <c:v>239</c:v>
                </c:pt>
                <c:pt idx="156">
                  <c:v>238.8</c:v>
                </c:pt>
                <c:pt idx="157">
                  <c:v>238.6</c:v>
                </c:pt>
                <c:pt idx="158">
                  <c:v>238.4</c:v>
                </c:pt>
                <c:pt idx="159">
                  <c:v>238.2</c:v>
                </c:pt>
                <c:pt idx="160">
                  <c:v>238</c:v>
                </c:pt>
                <c:pt idx="161">
                  <c:v>237.8</c:v>
                </c:pt>
                <c:pt idx="162">
                  <c:v>237.6</c:v>
                </c:pt>
                <c:pt idx="163">
                  <c:v>237.4</c:v>
                </c:pt>
                <c:pt idx="164">
                  <c:v>237.2</c:v>
                </c:pt>
                <c:pt idx="165">
                  <c:v>237</c:v>
                </c:pt>
                <c:pt idx="166">
                  <c:v>236.8</c:v>
                </c:pt>
                <c:pt idx="167">
                  <c:v>236.6</c:v>
                </c:pt>
                <c:pt idx="168">
                  <c:v>236.4</c:v>
                </c:pt>
                <c:pt idx="169">
                  <c:v>236.2</c:v>
                </c:pt>
                <c:pt idx="170">
                  <c:v>236</c:v>
                </c:pt>
                <c:pt idx="171">
                  <c:v>235.8</c:v>
                </c:pt>
                <c:pt idx="172">
                  <c:v>235.6</c:v>
                </c:pt>
                <c:pt idx="173">
                  <c:v>235.4</c:v>
                </c:pt>
                <c:pt idx="174">
                  <c:v>235.2</c:v>
                </c:pt>
                <c:pt idx="175">
                  <c:v>235</c:v>
                </c:pt>
                <c:pt idx="176">
                  <c:v>234.8</c:v>
                </c:pt>
                <c:pt idx="177">
                  <c:v>234.6</c:v>
                </c:pt>
                <c:pt idx="178">
                  <c:v>234.4</c:v>
                </c:pt>
                <c:pt idx="179">
                  <c:v>234.2</c:v>
                </c:pt>
                <c:pt idx="180">
                  <c:v>234</c:v>
                </c:pt>
                <c:pt idx="181">
                  <c:v>233.8</c:v>
                </c:pt>
                <c:pt idx="182">
                  <c:v>233.6</c:v>
                </c:pt>
                <c:pt idx="183">
                  <c:v>233.4</c:v>
                </c:pt>
                <c:pt idx="184">
                  <c:v>233.2</c:v>
                </c:pt>
                <c:pt idx="185">
                  <c:v>233</c:v>
                </c:pt>
                <c:pt idx="186">
                  <c:v>232.8</c:v>
                </c:pt>
                <c:pt idx="187">
                  <c:v>232.6</c:v>
                </c:pt>
                <c:pt idx="188">
                  <c:v>232.4</c:v>
                </c:pt>
                <c:pt idx="189">
                  <c:v>232.2</c:v>
                </c:pt>
                <c:pt idx="190">
                  <c:v>232</c:v>
                </c:pt>
                <c:pt idx="191">
                  <c:v>231.8</c:v>
                </c:pt>
                <c:pt idx="192">
                  <c:v>231.6</c:v>
                </c:pt>
                <c:pt idx="193">
                  <c:v>231.4</c:v>
                </c:pt>
                <c:pt idx="194">
                  <c:v>231.2</c:v>
                </c:pt>
                <c:pt idx="195">
                  <c:v>231</c:v>
                </c:pt>
                <c:pt idx="196">
                  <c:v>230.8</c:v>
                </c:pt>
                <c:pt idx="197">
                  <c:v>230.6</c:v>
                </c:pt>
                <c:pt idx="198">
                  <c:v>230.4</c:v>
                </c:pt>
                <c:pt idx="199">
                  <c:v>230.2</c:v>
                </c:pt>
                <c:pt idx="200">
                  <c:v>230</c:v>
                </c:pt>
                <c:pt idx="201">
                  <c:v>229.8</c:v>
                </c:pt>
                <c:pt idx="202">
                  <c:v>229.6</c:v>
                </c:pt>
                <c:pt idx="203">
                  <c:v>229.4</c:v>
                </c:pt>
                <c:pt idx="204">
                  <c:v>229.2</c:v>
                </c:pt>
                <c:pt idx="205">
                  <c:v>229</c:v>
                </c:pt>
                <c:pt idx="206">
                  <c:v>228.8</c:v>
                </c:pt>
                <c:pt idx="207">
                  <c:v>228.6</c:v>
                </c:pt>
                <c:pt idx="208">
                  <c:v>228.4</c:v>
                </c:pt>
                <c:pt idx="209">
                  <c:v>228.2</c:v>
                </c:pt>
                <c:pt idx="210">
                  <c:v>228</c:v>
                </c:pt>
                <c:pt idx="211">
                  <c:v>227.8</c:v>
                </c:pt>
                <c:pt idx="212">
                  <c:v>227.6</c:v>
                </c:pt>
                <c:pt idx="213">
                  <c:v>227.4</c:v>
                </c:pt>
                <c:pt idx="214">
                  <c:v>227.2</c:v>
                </c:pt>
                <c:pt idx="215">
                  <c:v>227</c:v>
                </c:pt>
                <c:pt idx="216">
                  <c:v>226.8</c:v>
                </c:pt>
                <c:pt idx="217">
                  <c:v>226.6</c:v>
                </c:pt>
                <c:pt idx="218">
                  <c:v>226.4</c:v>
                </c:pt>
                <c:pt idx="219">
                  <c:v>226.2</c:v>
                </c:pt>
                <c:pt idx="220">
                  <c:v>226</c:v>
                </c:pt>
                <c:pt idx="221">
                  <c:v>225.8</c:v>
                </c:pt>
                <c:pt idx="222">
                  <c:v>225.6</c:v>
                </c:pt>
                <c:pt idx="223">
                  <c:v>225.4</c:v>
                </c:pt>
                <c:pt idx="224">
                  <c:v>225.2</c:v>
                </c:pt>
                <c:pt idx="225">
                  <c:v>225</c:v>
                </c:pt>
                <c:pt idx="226">
                  <c:v>224.8</c:v>
                </c:pt>
                <c:pt idx="227">
                  <c:v>224.6</c:v>
                </c:pt>
                <c:pt idx="228">
                  <c:v>224.4</c:v>
                </c:pt>
                <c:pt idx="229">
                  <c:v>224.2</c:v>
                </c:pt>
                <c:pt idx="230">
                  <c:v>224</c:v>
                </c:pt>
                <c:pt idx="231">
                  <c:v>223.8</c:v>
                </c:pt>
                <c:pt idx="232">
                  <c:v>223.6</c:v>
                </c:pt>
                <c:pt idx="233">
                  <c:v>223.4</c:v>
                </c:pt>
                <c:pt idx="234">
                  <c:v>223.2</c:v>
                </c:pt>
                <c:pt idx="235">
                  <c:v>223</c:v>
                </c:pt>
                <c:pt idx="236">
                  <c:v>222.8</c:v>
                </c:pt>
                <c:pt idx="237">
                  <c:v>222.6</c:v>
                </c:pt>
                <c:pt idx="238">
                  <c:v>222.4</c:v>
                </c:pt>
                <c:pt idx="239">
                  <c:v>222.2</c:v>
                </c:pt>
                <c:pt idx="240">
                  <c:v>222</c:v>
                </c:pt>
                <c:pt idx="241">
                  <c:v>221.8</c:v>
                </c:pt>
                <c:pt idx="242">
                  <c:v>221.6</c:v>
                </c:pt>
                <c:pt idx="243">
                  <c:v>221.4</c:v>
                </c:pt>
                <c:pt idx="244">
                  <c:v>221.2</c:v>
                </c:pt>
                <c:pt idx="245">
                  <c:v>221</c:v>
                </c:pt>
                <c:pt idx="246">
                  <c:v>220.8</c:v>
                </c:pt>
                <c:pt idx="247">
                  <c:v>220.6</c:v>
                </c:pt>
                <c:pt idx="248">
                  <c:v>220.4</c:v>
                </c:pt>
                <c:pt idx="249">
                  <c:v>220.2</c:v>
                </c:pt>
                <c:pt idx="250">
                  <c:v>220</c:v>
                </c:pt>
                <c:pt idx="251">
                  <c:v>219.8</c:v>
                </c:pt>
                <c:pt idx="252">
                  <c:v>219.6</c:v>
                </c:pt>
                <c:pt idx="253">
                  <c:v>219.4</c:v>
                </c:pt>
                <c:pt idx="254">
                  <c:v>219.2</c:v>
                </c:pt>
                <c:pt idx="255">
                  <c:v>219</c:v>
                </c:pt>
                <c:pt idx="256">
                  <c:v>218.8</c:v>
                </c:pt>
                <c:pt idx="257">
                  <c:v>218.6</c:v>
                </c:pt>
                <c:pt idx="258">
                  <c:v>218.4</c:v>
                </c:pt>
                <c:pt idx="259">
                  <c:v>218.2</c:v>
                </c:pt>
                <c:pt idx="260">
                  <c:v>218</c:v>
                </c:pt>
                <c:pt idx="261">
                  <c:v>217.8</c:v>
                </c:pt>
                <c:pt idx="262">
                  <c:v>217.6</c:v>
                </c:pt>
                <c:pt idx="263">
                  <c:v>217.4</c:v>
                </c:pt>
                <c:pt idx="264">
                  <c:v>217.2</c:v>
                </c:pt>
                <c:pt idx="265">
                  <c:v>217</c:v>
                </c:pt>
                <c:pt idx="266">
                  <c:v>216.8</c:v>
                </c:pt>
                <c:pt idx="267">
                  <c:v>216.6</c:v>
                </c:pt>
                <c:pt idx="268">
                  <c:v>216.4</c:v>
                </c:pt>
                <c:pt idx="269">
                  <c:v>216.2</c:v>
                </c:pt>
                <c:pt idx="270">
                  <c:v>216</c:v>
                </c:pt>
                <c:pt idx="271">
                  <c:v>215.8</c:v>
                </c:pt>
                <c:pt idx="272">
                  <c:v>215.6</c:v>
                </c:pt>
                <c:pt idx="273">
                  <c:v>215.4</c:v>
                </c:pt>
                <c:pt idx="274">
                  <c:v>215.2</c:v>
                </c:pt>
                <c:pt idx="275">
                  <c:v>215</c:v>
                </c:pt>
                <c:pt idx="276">
                  <c:v>214.8</c:v>
                </c:pt>
                <c:pt idx="277">
                  <c:v>214.6</c:v>
                </c:pt>
                <c:pt idx="278">
                  <c:v>214.4</c:v>
                </c:pt>
                <c:pt idx="279">
                  <c:v>214.2</c:v>
                </c:pt>
                <c:pt idx="280">
                  <c:v>214</c:v>
                </c:pt>
                <c:pt idx="281">
                  <c:v>213.8</c:v>
                </c:pt>
                <c:pt idx="282">
                  <c:v>213.6</c:v>
                </c:pt>
                <c:pt idx="283">
                  <c:v>213.4</c:v>
                </c:pt>
                <c:pt idx="284">
                  <c:v>213.2</c:v>
                </c:pt>
                <c:pt idx="285">
                  <c:v>213</c:v>
                </c:pt>
                <c:pt idx="286">
                  <c:v>212.8</c:v>
                </c:pt>
                <c:pt idx="287">
                  <c:v>212.6</c:v>
                </c:pt>
                <c:pt idx="288">
                  <c:v>212.4</c:v>
                </c:pt>
                <c:pt idx="289">
                  <c:v>212.2</c:v>
                </c:pt>
                <c:pt idx="290">
                  <c:v>212</c:v>
                </c:pt>
                <c:pt idx="291">
                  <c:v>211.8</c:v>
                </c:pt>
                <c:pt idx="292">
                  <c:v>211.6</c:v>
                </c:pt>
                <c:pt idx="293">
                  <c:v>211.4</c:v>
                </c:pt>
                <c:pt idx="294">
                  <c:v>211.2</c:v>
                </c:pt>
                <c:pt idx="295">
                  <c:v>211</c:v>
                </c:pt>
                <c:pt idx="296">
                  <c:v>210.8</c:v>
                </c:pt>
                <c:pt idx="297">
                  <c:v>210.6</c:v>
                </c:pt>
                <c:pt idx="298">
                  <c:v>210.4</c:v>
                </c:pt>
                <c:pt idx="299">
                  <c:v>210.2</c:v>
                </c:pt>
                <c:pt idx="300">
                  <c:v>210</c:v>
                </c:pt>
                <c:pt idx="301">
                  <c:v>209.8</c:v>
                </c:pt>
                <c:pt idx="302">
                  <c:v>209.6</c:v>
                </c:pt>
                <c:pt idx="303">
                  <c:v>209.4</c:v>
                </c:pt>
                <c:pt idx="304">
                  <c:v>209.2</c:v>
                </c:pt>
                <c:pt idx="305">
                  <c:v>209</c:v>
                </c:pt>
                <c:pt idx="306">
                  <c:v>208.8</c:v>
                </c:pt>
                <c:pt idx="307">
                  <c:v>208.6</c:v>
                </c:pt>
                <c:pt idx="308">
                  <c:v>208.4</c:v>
                </c:pt>
                <c:pt idx="309">
                  <c:v>208.2</c:v>
                </c:pt>
                <c:pt idx="310">
                  <c:v>208</c:v>
                </c:pt>
                <c:pt idx="311">
                  <c:v>207.8</c:v>
                </c:pt>
                <c:pt idx="312">
                  <c:v>207.6</c:v>
                </c:pt>
                <c:pt idx="313">
                  <c:v>207.4</c:v>
                </c:pt>
                <c:pt idx="314">
                  <c:v>207.2</c:v>
                </c:pt>
                <c:pt idx="315">
                  <c:v>207</c:v>
                </c:pt>
                <c:pt idx="316">
                  <c:v>206.8</c:v>
                </c:pt>
                <c:pt idx="317">
                  <c:v>206.6</c:v>
                </c:pt>
                <c:pt idx="318">
                  <c:v>206.4</c:v>
                </c:pt>
                <c:pt idx="319">
                  <c:v>206.2</c:v>
                </c:pt>
                <c:pt idx="320">
                  <c:v>206</c:v>
                </c:pt>
                <c:pt idx="321">
                  <c:v>205.8</c:v>
                </c:pt>
                <c:pt idx="322">
                  <c:v>205.6</c:v>
                </c:pt>
                <c:pt idx="323">
                  <c:v>205.4</c:v>
                </c:pt>
                <c:pt idx="324">
                  <c:v>205.2</c:v>
                </c:pt>
                <c:pt idx="325">
                  <c:v>205</c:v>
                </c:pt>
                <c:pt idx="326">
                  <c:v>204.8</c:v>
                </c:pt>
                <c:pt idx="327">
                  <c:v>204.6</c:v>
                </c:pt>
                <c:pt idx="328">
                  <c:v>204.4</c:v>
                </c:pt>
                <c:pt idx="329">
                  <c:v>204.2</c:v>
                </c:pt>
                <c:pt idx="330">
                  <c:v>204</c:v>
                </c:pt>
                <c:pt idx="331">
                  <c:v>203.8</c:v>
                </c:pt>
                <c:pt idx="332">
                  <c:v>203.6</c:v>
                </c:pt>
                <c:pt idx="333">
                  <c:v>203.4</c:v>
                </c:pt>
                <c:pt idx="334">
                  <c:v>203.2</c:v>
                </c:pt>
                <c:pt idx="335">
                  <c:v>203</c:v>
                </c:pt>
                <c:pt idx="336">
                  <c:v>202.8</c:v>
                </c:pt>
                <c:pt idx="337">
                  <c:v>202.6</c:v>
                </c:pt>
                <c:pt idx="338">
                  <c:v>202.4</c:v>
                </c:pt>
                <c:pt idx="339">
                  <c:v>202.2</c:v>
                </c:pt>
                <c:pt idx="340">
                  <c:v>202</c:v>
                </c:pt>
                <c:pt idx="341">
                  <c:v>201.8</c:v>
                </c:pt>
                <c:pt idx="342">
                  <c:v>201.6</c:v>
                </c:pt>
                <c:pt idx="343">
                  <c:v>201.4</c:v>
                </c:pt>
                <c:pt idx="344">
                  <c:v>201.2</c:v>
                </c:pt>
                <c:pt idx="345">
                  <c:v>201</c:v>
                </c:pt>
                <c:pt idx="346">
                  <c:v>200.8</c:v>
                </c:pt>
                <c:pt idx="347">
                  <c:v>200.6</c:v>
                </c:pt>
                <c:pt idx="348">
                  <c:v>200.4</c:v>
                </c:pt>
                <c:pt idx="349">
                  <c:v>200.2</c:v>
                </c:pt>
                <c:pt idx="350">
                  <c:v>200</c:v>
                </c:pt>
                <c:pt idx="351">
                  <c:v>199.8</c:v>
                </c:pt>
                <c:pt idx="352">
                  <c:v>199.6</c:v>
                </c:pt>
                <c:pt idx="353">
                  <c:v>199.4</c:v>
                </c:pt>
                <c:pt idx="354">
                  <c:v>199.2</c:v>
                </c:pt>
                <c:pt idx="355">
                  <c:v>199</c:v>
                </c:pt>
                <c:pt idx="356">
                  <c:v>198.8</c:v>
                </c:pt>
                <c:pt idx="357">
                  <c:v>198.6</c:v>
                </c:pt>
                <c:pt idx="358">
                  <c:v>198.4</c:v>
                </c:pt>
                <c:pt idx="359">
                  <c:v>198.2</c:v>
                </c:pt>
                <c:pt idx="360">
                  <c:v>198</c:v>
                </c:pt>
                <c:pt idx="361">
                  <c:v>197.8</c:v>
                </c:pt>
                <c:pt idx="362">
                  <c:v>197.6</c:v>
                </c:pt>
                <c:pt idx="363">
                  <c:v>197.4</c:v>
                </c:pt>
                <c:pt idx="364">
                  <c:v>197.2</c:v>
                </c:pt>
                <c:pt idx="365">
                  <c:v>197</c:v>
                </c:pt>
                <c:pt idx="366">
                  <c:v>196.8</c:v>
                </c:pt>
                <c:pt idx="367">
                  <c:v>196.6</c:v>
                </c:pt>
                <c:pt idx="368">
                  <c:v>196.4</c:v>
                </c:pt>
                <c:pt idx="369">
                  <c:v>196.2</c:v>
                </c:pt>
                <c:pt idx="370">
                  <c:v>196</c:v>
                </c:pt>
                <c:pt idx="371">
                  <c:v>195.8</c:v>
                </c:pt>
                <c:pt idx="372">
                  <c:v>195.6</c:v>
                </c:pt>
                <c:pt idx="373">
                  <c:v>195.4</c:v>
                </c:pt>
                <c:pt idx="374">
                  <c:v>195.2</c:v>
                </c:pt>
                <c:pt idx="375">
                  <c:v>195</c:v>
                </c:pt>
                <c:pt idx="376">
                  <c:v>194.8</c:v>
                </c:pt>
                <c:pt idx="377">
                  <c:v>194.6</c:v>
                </c:pt>
                <c:pt idx="378">
                  <c:v>194.4</c:v>
                </c:pt>
                <c:pt idx="379">
                  <c:v>194.2</c:v>
                </c:pt>
                <c:pt idx="380">
                  <c:v>194</c:v>
                </c:pt>
                <c:pt idx="381">
                  <c:v>193.8</c:v>
                </c:pt>
                <c:pt idx="382">
                  <c:v>193.6</c:v>
                </c:pt>
                <c:pt idx="383">
                  <c:v>193.4</c:v>
                </c:pt>
                <c:pt idx="384">
                  <c:v>193.2</c:v>
                </c:pt>
                <c:pt idx="385">
                  <c:v>193</c:v>
                </c:pt>
                <c:pt idx="386">
                  <c:v>192.8</c:v>
                </c:pt>
                <c:pt idx="387">
                  <c:v>192.6</c:v>
                </c:pt>
                <c:pt idx="388">
                  <c:v>192.4</c:v>
                </c:pt>
                <c:pt idx="389">
                  <c:v>192.2</c:v>
                </c:pt>
                <c:pt idx="390">
                  <c:v>192</c:v>
                </c:pt>
                <c:pt idx="391">
                  <c:v>191.8</c:v>
                </c:pt>
                <c:pt idx="392">
                  <c:v>191.6</c:v>
                </c:pt>
                <c:pt idx="393">
                  <c:v>191.4</c:v>
                </c:pt>
                <c:pt idx="394">
                  <c:v>191.2</c:v>
                </c:pt>
                <c:pt idx="395">
                  <c:v>191</c:v>
                </c:pt>
                <c:pt idx="396">
                  <c:v>190.8</c:v>
                </c:pt>
                <c:pt idx="397">
                  <c:v>190.6</c:v>
                </c:pt>
                <c:pt idx="398">
                  <c:v>190.4</c:v>
                </c:pt>
                <c:pt idx="399">
                  <c:v>190.2</c:v>
                </c:pt>
                <c:pt idx="400">
                  <c:v>190</c:v>
                </c:pt>
                <c:pt idx="401">
                  <c:v>189.8</c:v>
                </c:pt>
                <c:pt idx="402">
                  <c:v>189.6</c:v>
                </c:pt>
                <c:pt idx="403">
                  <c:v>189.4</c:v>
                </c:pt>
                <c:pt idx="404">
                  <c:v>189.2</c:v>
                </c:pt>
                <c:pt idx="405">
                  <c:v>189</c:v>
                </c:pt>
                <c:pt idx="406">
                  <c:v>188.8</c:v>
                </c:pt>
                <c:pt idx="407">
                  <c:v>188.6</c:v>
                </c:pt>
                <c:pt idx="408">
                  <c:v>188.4</c:v>
                </c:pt>
                <c:pt idx="409">
                  <c:v>188.2</c:v>
                </c:pt>
                <c:pt idx="410">
                  <c:v>188</c:v>
                </c:pt>
                <c:pt idx="411">
                  <c:v>187.8</c:v>
                </c:pt>
                <c:pt idx="412">
                  <c:v>187.6</c:v>
                </c:pt>
                <c:pt idx="413">
                  <c:v>187.4</c:v>
                </c:pt>
                <c:pt idx="414">
                  <c:v>187.2</c:v>
                </c:pt>
                <c:pt idx="415">
                  <c:v>187</c:v>
                </c:pt>
                <c:pt idx="416">
                  <c:v>186.8</c:v>
                </c:pt>
                <c:pt idx="417">
                  <c:v>186.6</c:v>
                </c:pt>
                <c:pt idx="418">
                  <c:v>186.4</c:v>
                </c:pt>
                <c:pt idx="419">
                  <c:v>186.2</c:v>
                </c:pt>
                <c:pt idx="420">
                  <c:v>186</c:v>
                </c:pt>
                <c:pt idx="421">
                  <c:v>185.8</c:v>
                </c:pt>
                <c:pt idx="422">
                  <c:v>185.6</c:v>
                </c:pt>
                <c:pt idx="423">
                  <c:v>185.4</c:v>
                </c:pt>
                <c:pt idx="424">
                  <c:v>185.2</c:v>
                </c:pt>
                <c:pt idx="425">
                  <c:v>185</c:v>
                </c:pt>
              </c:numCache>
            </c:numRef>
          </c:xVal>
          <c:yVal>
            <c:numRef>
              <c:f>'MREGly#1_LPS'!$C$2:$C$427</c:f>
              <c:numCache>
                <c:formatCode>General</c:formatCode>
                <c:ptCount val="426"/>
                <c:pt idx="1">
                  <c:v>-316196.05745375413</c:v>
                </c:pt>
                <c:pt idx="2">
                  <c:v>-312467.5807399347</c:v>
                </c:pt>
                <c:pt idx="3">
                  <c:v>-299041.5811751904</c:v>
                </c:pt>
                <c:pt idx="4">
                  <c:v>-288146.01926006528</c:v>
                </c:pt>
                <c:pt idx="5">
                  <c:v>-284493.84548422188</c:v>
                </c:pt>
                <c:pt idx="6">
                  <c:v>-287829.19619151251</c:v>
                </c:pt>
                <c:pt idx="7">
                  <c:v>-290518.04537540802</c:v>
                </c:pt>
                <c:pt idx="8">
                  <c:v>-292027.93122959731</c:v>
                </c:pt>
                <c:pt idx="9">
                  <c:v>-289981.43667029368</c:v>
                </c:pt>
                <c:pt idx="10">
                  <c:v>-289075.33928182803</c:v>
                </c:pt>
                <c:pt idx="11">
                  <c:v>-284650.59825897712</c:v>
                </c:pt>
                <c:pt idx="12">
                  <c:v>-280117.62317736668</c:v>
                </c:pt>
                <c:pt idx="13">
                  <c:v>-272960.49053318822</c:v>
                </c:pt>
                <c:pt idx="14">
                  <c:v>-268562.28966267698</c:v>
                </c:pt>
                <c:pt idx="15">
                  <c:v>-268183.2631120783</c:v>
                </c:pt>
                <c:pt idx="16">
                  <c:v>-271348.59096844401</c:v>
                </c:pt>
                <c:pt idx="17">
                  <c:v>-269783.13667029369</c:v>
                </c:pt>
                <c:pt idx="18">
                  <c:v>-264777.41512513597</c:v>
                </c:pt>
                <c:pt idx="19">
                  <c:v>-261475.6542981501</c:v>
                </c:pt>
                <c:pt idx="20">
                  <c:v>-259400.1314472252</c:v>
                </c:pt>
                <c:pt idx="21">
                  <c:v>-259816.89477693141</c:v>
                </c:pt>
                <c:pt idx="22">
                  <c:v>-260719.25995647439</c:v>
                </c:pt>
                <c:pt idx="23">
                  <c:v>-260297.9350380848</c:v>
                </c:pt>
                <c:pt idx="24">
                  <c:v>-258812.1011969531</c:v>
                </c:pt>
                <c:pt idx="25">
                  <c:v>-256418.09651795431</c:v>
                </c:pt>
                <c:pt idx="26">
                  <c:v>-258586.9245919477</c:v>
                </c:pt>
                <c:pt idx="27">
                  <c:v>-265188.78748639819</c:v>
                </c:pt>
                <c:pt idx="28">
                  <c:v>-272080.10391730128</c:v>
                </c:pt>
                <c:pt idx="29">
                  <c:v>-277425.45647442871</c:v>
                </c:pt>
                <c:pt idx="30">
                  <c:v>-279802.87355821539</c:v>
                </c:pt>
                <c:pt idx="31">
                  <c:v>-275976.94472252438</c:v>
                </c:pt>
                <c:pt idx="32">
                  <c:v>-272779.68574537529</c:v>
                </c:pt>
                <c:pt idx="33">
                  <c:v>-273082.40935799782</c:v>
                </c:pt>
                <c:pt idx="34">
                  <c:v>-274964.6867247005</c:v>
                </c:pt>
                <c:pt idx="35">
                  <c:v>-280710.62970620242</c:v>
                </c:pt>
                <c:pt idx="36">
                  <c:v>-279053.52894450491</c:v>
                </c:pt>
                <c:pt idx="37">
                  <c:v>-283218.25941240467</c:v>
                </c:pt>
                <c:pt idx="38">
                  <c:v>-284971.15353645262</c:v>
                </c:pt>
                <c:pt idx="39">
                  <c:v>-286519.60554951028</c:v>
                </c:pt>
                <c:pt idx="40">
                  <c:v>-284183.24276387371</c:v>
                </c:pt>
                <c:pt idx="41">
                  <c:v>-280662.11099020683</c:v>
                </c:pt>
                <c:pt idx="42">
                  <c:v>-283096.7552774754</c:v>
                </c:pt>
                <c:pt idx="43">
                  <c:v>-285629.26637649618</c:v>
                </c:pt>
                <c:pt idx="44">
                  <c:v>-285901.7176278563</c:v>
                </c:pt>
                <c:pt idx="45">
                  <c:v>-285948.1628944503</c:v>
                </c:pt>
                <c:pt idx="46">
                  <c:v>-280934.14755168639</c:v>
                </c:pt>
                <c:pt idx="47">
                  <c:v>-282458.54755168653</c:v>
                </c:pt>
                <c:pt idx="48">
                  <c:v>-281751.5013057671</c:v>
                </c:pt>
                <c:pt idx="49">
                  <c:v>-289314.2006528835</c:v>
                </c:pt>
                <c:pt idx="50">
                  <c:v>-291967.38650707278</c:v>
                </c:pt>
                <c:pt idx="51">
                  <c:v>-299663.61599564721</c:v>
                </c:pt>
                <c:pt idx="52">
                  <c:v>-303159.03699673561</c:v>
                </c:pt>
                <c:pt idx="53">
                  <c:v>-306035.32600652881</c:v>
                </c:pt>
                <c:pt idx="54">
                  <c:v>-304987.40467899881</c:v>
                </c:pt>
                <c:pt idx="55">
                  <c:v>-306442.96615886828</c:v>
                </c:pt>
                <c:pt idx="56">
                  <c:v>-309875.76898803038</c:v>
                </c:pt>
                <c:pt idx="57">
                  <c:v>-309595.02393906412</c:v>
                </c:pt>
                <c:pt idx="58">
                  <c:v>-303634.68628944497</c:v>
                </c:pt>
                <c:pt idx="59">
                  <c:v>-296847.45701849827</c:v>
                </c:pt>
                <c:pt idx="60">
                  <c:v>-283585.25995647442</c:v>
                </c:pt>
                <c:pt idx="61">
                  <c:v>-277455.31414581073</c:v>
                </c:pt>
                <c:pt idx="62">
                  <c:v>-275096.14341675729</c:v>
                </c:pt>
                <c:pt idx="63">
                  <c:v>-277723.61849836778</c:v>
                </c:pt>
                <c:pt idx="64">
                  <c:v>-281195.81686615868</c:v>
                </c:pt>
                <c:pt idx="65">
                  <c:v>-275911.42372143618</c:v>
                </c:pt>
                <c:pt idx="66">
                  <c:v>-269661.21784548409</c:v>
                </c:pt>
                <c:pt idx="67">
                  <c:v>-258471.640805223</c:v>
                </c:pt>
                <c:pt idx="68">
                  <c:v>-254816.97889009799</c:v>
                </c:pt>
                <c:pt idx="69">
                  <c:v>-259945.8633297061</c:v>
                </c:pt>
                <c:pt idx="70">
                  <c:v>-268604.58803046792</c:v>
                </c:pt>
                <c:pt idx="71">
                  <c:v>-277722.78911860712</c:v>
                </c:pt>
                <c:pt idx="72">
                  <c:v>-278613.54298150161</c:v>
                </c:pt>
                <c:pt idx="73">
                  <c:v>-281101.68226332963</c:v>
                </c:pt>
                <c:pt idx="74">
                  <c:v>-280074.49542981503</c:v>
                </c:pt>
                <c:pt idx="75">
                  <c:v>-283891.30108813918</c:v>
                </c:pt>
                <c:pt idx="76">
                  <c:v>-284338.33677910757</c:v>
                </c:pt>
                <c:pt idx="77">
                  <c:v>-288873.79999999981</c:v>
                </c:pt>
                <c:pt idx="78">
                  <c:v>-292214.12698585412</c:v>
                </c:pt>
                <c:pt idx="79">
                  <c:v>-293552.7459194776</c:v>
                </c:pt>
                <c:pt idx="80">
                  <c:v>-292262.64570184977</c:v>
                </c:pt>
                <c:pt idx="81">
                  <c:v>-289390.9182807398</c:v>
                </c:pt>
                <c:pt idx="82">
                  <c:v>-284127.25963003258</c:v>
                </c:pt>
                <c:pt idx="83">
                  <c:v>-281321.88258977141</c:v>
                </c:pt>
                <c:pt idx="84">
                  <c:v>-278585.34406964091</c:v>
                </c:pt>
                <c:pt idx="85">
                  <c:v>-280604.88378672471</c:v>
                </c:pt>
                <c:pt idx="86">
                  <c:v>-279569.81784548413</c:v>
                </c:pt>
                <c:pt idx="87">
                  <c:v>-282799.00794341671</c:v>
                </c:pt>
                <c:pt idx="88">
                  <c:v>-282514.11599564709</c:v>
                </c:pt>
                <c:pt idx="89">
                  <c:v>-285517.71479869419</c:v>
                </c:pt>
                <c:pt idx="90">
                  <c:v>-289528.59532100102</c:v>
                </c:pt>
                <c:pt idx="91">
                  <c:v>-301633.80761697498</c:v>
                </c:pt>
                <c:pt idx="92">
                  <c:v>-312171.90685527743</c:v>
                </c:pt>
                <c:pt idx="93">
                  <c:v>-315323.549945593</c:v>
                </c:pt>
                <c:pt idx="94">
                  <c:v>-313932.26539717079</c:v>
                </c:pt>
                <c:pt idx="95">
                  <c:v>-308963.03656147968</c:v>
                </c:pt>
                <c:pt idx="96">
                  <c:v>-308619.67334058759</c:v>
                </c:pt>
                <c:pt idx="97">
                  <c:v>-307481.76430903148</c:v>
                </c:pt>
                <c:pt idx="98">
                  <c:v>-310222.86441784538</c:v>
                </c:pt>
                <c:pt idx="99">
                  <c:v>-316641.4343852012</c:v>
                </c:pt>
                <c:pt idx="100">
                  <c:v>-317926.97301414568</c:v>
                </c:pt>
                <c:pt idx="101">
                  <c:v>-319401.61022850929</c:v>
                </c:pt>
                <c:pt idx="102">
                  <c:v>-318846.34047878132</c:v>
                </c:pt>
                <c:pt idx="103">
                  <c:v>-326545.88748639828</c:v>
                </c:pt>
                <c:pt idx="104">
                  <c:v>-340056.89847660501</c:v>
                </c:pt>
                <c:pt idx="105">
                  <c:v>-351576.98335146898</c:v>
                </c:pt>
                <c:pt idx="106">
                  <c:v>-358243.95255712722</c:v>
                </c:pt>
                <c:pt idx="107">
                  <c:v>-353674.07007616968</c:v>
                </c:pt>
                <c:pt idx="108">
                  <c:v>-350288.12720348203</c:v>
                </c:pt>
                <c:pt idx="109">
                  <c:v>-355803.5026115342</c:v>
                </c:pt>
                <c:pt idx="110">
                  <c:v>-365187.10522306839</c:v>
                </c:pt>
                <c:pt idx="111">
                  <c:v>-368259.54254624591</c:v>
                </c:pt>
                <c:pt idx="112">
                  <c:v>-367959.3070729053</c:v>
                </c:pt>
                <c:pt idx="113">
                  <c:v>-369351.00631120778</c:v>
                </c:pt>
                <c:pt idx="114">
                  <c:v>-375261.99586507073</c:v>
                </c:pt>
                <c:pt idx="115">
                  <c:v>-385136.59129488561</c:v>
                </c:pt>
                <c:pt idx="116">
                  <c:v>-393189.45408052212</c:v>
                </c:pt>
                <c:pt idx="117">
                  <c:v>-404945.91218715982</c:v>
                </c:pt>
                <c:pt idx="118">
                  <c:v>-408163.49096844398</c:v>
                </c:pt>
                <c:pt idx="119">
                  <c:v>-411906.48182807397</c:v>
                </c:pt>
                <c:pt idx="120">
                  <c:v>-412179.76245919458</c:v>
                </c:pt>
                <c:pt idx="121">
                  <c:v>-417945.61055495101</c:v>
                </c:pt>
                <c:pt idx="122">
                  <c:v>-423442.73960827</c:v>
                </c:pt>
                <c:pt idx="123">
                  <c:v>-428936.9658324265</c:v>
                </c:pt>
                <c:pt idx="124">
                  <c:v>-432801.8755168661</c:v>
                </c:pt>
                <c:pt idx="125">
                  <c:v>-438649.41751904238</c:v>
                </c:pt>
                <c:pt idx="126">
                  <c:v>-442076.41468988021</c:v>
                </c:pt>
                <c:pt idx="127">
                  <c:v>-452427.07410228503</c:v>
                </c:pt>
                <c:pt idx="128">
                  <c:v>-464090.2269858541</c:v>
                </c:pt>
                <c:pt idx="129">
                  <c:v>-482556.78204570169</c:v>
                </c:pt>
                <c:pt idx="130">
                  <c:v>-496690.24254624592</c:v>
                </c:pt>
                <c:pt idx="131">
                  <c:v>-509517.01523394999</c:v>
                </c:pt>
                <c:pt idx="132">
                  <c:v>-525495.84570184967</c:v>
                </c:pt>
                <c:pt idx="133">
                  <c:v>-547137.68117519026</c:v>
                </c:pt>
                <c:pt idx="134">
                  <c:v>-574267.93721436325</c:v>
                </c:pt>
                <c:pt idx="135">
                  <c:v>-594439.69706202403</c:v>
                </c:pt>
                <c:pt idx="136">
                  <c:v>-605943.19434167515</c:v>
                </c:pt>
                <c:pt idx="137">
                  <c:v>-616125.90435255703</c:v>
                </c:pt>
                <c:pt idx="138">
                  <c:v>-630735.01414581051</c:v>
                </c:pt>
                <c:pt idx="139">
                  <c:v>-653086.79869423271</c:v>
                </c:pt>
                <c:pt idx="140">
                  <c:v>-679489.27399347106</c:v>
                </c:pt>
                <c:pt idx="141">
                  <c:v>-705736.65527747548</c:v>
                </c:pt>
                <c:pt idx="142">
                  <c:v>-723244.44733405858</c:v>
                </c:pt>
                <c:pt idx="143">
                  <c:v>-739800.52611534251</c:v>
                </c:pt>
                <c:pt idx="144">
                  <c:v>-758472.352665941</c:v>
                </c:pt>
                <c:pt idx="145">
                  <c:v>-780404.47105549497</c:v>
                </c:pt>
                <c:pt idx="146">
                  <c:v>-797106.93536452646</c:v>
                </c:pt>
                <c:pt idx="147">
                  <c:v>-818969.38585418905</c:v>
                </c:pt>
                <c:pt idx="148">
                  <c:v>-841469.62937976001</c:v>
                </c:pt>
                <c:pt idx="149">
                  <c:v>-873705.13253536401</c:v>
                </c:pt>
                <c:pt idx="150">
                  <c:v>-895941.21860718145</c:v>
                </c:pt>
                <c:pt idx="151">
                  <c:v>-920018.94243743178</c:v>
                </c:pt>
                <c:pt idx="152">
                  <c:v>-935472.36082698603</c:v>
                </c:pt>
                <c:pt idx="153">
                  <c:v>-960774.2491838953</c:v>
                </c:pt>
                <c:pt idx="154">
                  <c:v>-987351.72361262236</c:v>
                </c:pt>
                <c:pt idx="155">
                  <c:v>-1016561.64940152</c:v>
                </c:pt>
                <c:pt idx="156">
                  <c:v>-1048401.9531012001</c:v>
                </c:pt>
                <c:pt idx="157">
                  <c:v>-1079160.3309031599</c:v>
                </c:pt>
                <c:pt idx="158">
                  <c:v>-1111716.38933623</c:v>
                </c:pt>
                <c:pt idx="159">
                  <c:v>-1140094.03253536</c:v>
                </c:pt>
                <c:pt idx="160">
                  <c:v>-1178622.8693144701</c:v>
                </c:pt>
                <c:pt idx="161">
                  <c:v>-1217597.9124047901</c:v>
                </c:pt>
                <c:pt idx="162">
                  <c:v>-1256516.9723612601</c:v>
                </c:pt>
                <c:pt idx="163">
                  <c:v>-1293256.00761697</c:v>
                </c:pt>
                <c:pt idx="164">
                  <c:v>-1330167.5538629</c:v>
                </c:pt>
                <c:pt idx="165">
                  <c:v>-1370056.5734494</c:v>
                </c:pt>
                <c:pt idx="166">
                  <c:v>-1408738.84548422</c:v>
                </c:pt>
                <c:pt idx="167">
                  <c:v>-1455134.34929271</c:v>
                </c:pt>
                <c:pt idx="168">
                  <c:v>-1501397.1523394999</c:v>
                </c:pt>
                <c:pt idx="169">
                  <c:v>-1550372.02720348</c:v>
                </c:pt>
                <c:pt idx="170">
                  <c:v>-1594992.65832427</c:v>
                </c:pt>
                <c:pt idx="171">
                  <c:v>-1636950.98041349</c:v>
                </c:pt>
                <c:pt idx="172">
                  <c:v>-1670959.6974972801</c:v>
                </c:pt>
                <c:pt idx="173">
                  <c:v>-1709053.1099020699</c:v>
                </c:pt>
                <c:pt idx="174">
                  <c:v>-1753358.57671382</c:v>
                </c:pt>
                <c:pt idx="175">
                  <c:v>-1806886.74646355</c:v>
                </c:pt>
                <c:pt idx="176">
                  <c:v>-1861978.2970620201</c:v>
                </c:pt>
                <c:pt idx="177">
                  <c:v>-1908369.65397171</c:v>
                </c:pt>
                <c:pt idx="178">
                  <c:v>-1947130.7170837901</c:v>
                </c:pt>
                <c:pt idx="179">
                  <c:v>-1985829.57671382</c:v>
                </c:pt>
                <c:pt idx="180">
                  <c:v>-2027576.4069641</c:v>
                </c:pt>
                <c:pt idx="181">
                  <c:v>-2073154.9717083799</c:v>
                </c:pt>
                <c:pt idx="182">
                  <c:v>-2111534.5201305798</c:v>
                </c:pt>
                <c:pt idx="183">
                  <c:v>-2146824.6289444999</c:v>
                </c:pt>
                <c:pt idx="184">
                  <c:v>-2186842.2023939099</c:v>
                </c:pt>
                <c:pt idx="185">
                  <c:v>-2235037.4602829199</c:v>
                </c:pt>
                <c:pt idx="186">
                  <c:v>-2293525.3210010999</c:v>
                </c:pt>
                <c:pt idx="187">
                  <c:v>-2351552.8759521199</c:v>
                </c:pt>
                <c:pt idx="188">
                  <c:v>-2405761.1371055502</c:v>
                </c:pt>
                <c:pt idx="189">
                  <c:v>-2453720.0217627799</c:v>
                </c:pt>
                <c:pt idx="190">
                  <c:v>-2501529.6180631099</c:v>
                </c:pt>
                <c:pt idx="191">
                  <c:v>-2549758.0511425501</c:v>
                </c:pt>
                <c:pt idx="192">
                  <c:v>-2602585.3949945602</c:v>
                </c:pt>
                <c:pt idx="193">
                  <c:v>-2653169.2665941198</c:v>
                </c:pt>
                <c:pt idx="194">
                  <c:v>-2703703.3754080501</c:v>
                </c:pt>
                <c:pt idx="195">
                  <c:v>-2755929.4189336202</c:v>
                </c:pt>
                <c:pt idx="196">
                  <c:v>-2807039.9466811698</c:v>
                </c:pt>
                <c:pt idx="197">
                  <c:v>-2862525.4526659399</c:v>
                </c:pt>
                <c:pt idx="198">
                  <c:v>-2917032.2905331901</c:v>
                </c:pt>
                <c:pt idx="199">
                  <c:v>-2968167.69967356</c:v>
                </c:pt>
                <c:pt idx="200">
                  <c:v>-3007185.8705114201</c:v>
                </c:pt>
                <c:pt idx="201">
                  <c:v>-3043686.8737758398</c:v>
                </c:pt>
                <c:pt idx="202">
                  <c:v>-3088195.53862894</c:v>
                </c:pt>
                <c:pt idx="203">
                  <c:v>-3138323.2513601701</c:v>
                </c:pt>
                <c:pt idx="204">
                  <c:v>-3189106.1741022798</c:v>
                </c:pt>
                <c:pt idx="205">
                  <c:v>-3234348.8400435299</c:v>
                </c:pt>
                <c:pt idx="206">
                  <c:v>-3283074.9009793201</c:v>
                </c:pt>
                <c:pt idx="207">
                  <c:v>-3329681.89662677</c:v>
                </c:pt>
                <c:pt idx="208">
                  <c:v>-3374215.44287269</c:v>
                </c:pt>
                <c:pt idx="209">
                  <c:v>-3413677.3318824801</c:v>
                </c:pt>
                <c:pt idx="210">
                  <c:v>-3457128.5375408102</c:v>
                </c:pt>
                <c:pt idx="211">
                  <c:v>-3508968.91947769</c:v>
                </c:pt>
                <c:pt idx="212">
                  <c:v>-3560925.4145810702</c:v>
                </c:pt>
                <c:pt idx="213">
                  <c:v>-3612521.1294885701</c:v>
                </c:pt>
                <c:pt idx="214">
                  <c:v>-3663320.6398259001</c:v>
                </c:pt>
                <c:pt idx="215">
                  <c:v>-3717379.6126224198</c:v>
                </c:pt>
                <c:pt idx="216">
                  <c:v>-3766416.6909684399</c:v>
                </c:pt>
                <c:pt idx="217">
                  <c:v>-3810017.18498368</c:v>
                </c:pt>
                <c:pt idx="218">
                  <c:v>-3848720.1915125102</c:v>
                </c:pt>
                <c:pt idx="219">
                  <c:v>-3886597.9651795402</c:v>
                </c:pt>
                <c:pt idx="220">
                  <c:v>-3914245.3394994601</c:v>
                </c:pt>
                <c:pt idx="221">
                  <c:v>-3944837.01196953</c:v>
                </c:pt>
                <c:pt idx="222">
                  <c:v>-3981006.2633297099</c:v>
                </c:pt>
                <c:pt idx="223">
                  <c:v>-4025602.0130576701</c:v>
                </c:pt>
                <c:pt idx="224">
                  <c:v>-4070210.20348205</c:v>
                </c:pt>
                <c:pt idx="225">
                  <c:v>-4108357.5255712699</c:v>
                </c:pt>
                <c:pt idx="226">
                  <c:v>-4148482.9183895499</c:v>
                </c:pt>
                <c:pt idx="227">
                  <c:v>-4185518.8715995601</c:v>
                </c:pt>
                <c:pt idx="228">
                  <c:v>-4221928.6430903198</c:v>
                </c:pt>
                <c:pt idx="229">
                  <c:v>-4255846.1284004301</c:v>
                </c:pt>
                <c:pt idx="230">
                  <c:v>-4287640.4015234001</c:v>
                </c:pt>
                <c:pt idx="231">
                  <c:v>-4315076.2840043502</c:v>
                </c:pt>
                <c:pt idx="232">
                  <c:v>-4342947.5908596301</c:v>
                </c:pt>
                <c:pt idx="233">
                  <c:v>-4369798.7606093604</c:v>
                </c:pt>
                <c:pt idx="234">
                  <c:v>-4396052.7769314498</c:v>
                </c:pt>
                <c:pt idx="235">
                  <c:v>-4420959.0511425398</c:v>
                </c:pt>
                <c:pt idx="236">
                  <c:v>-4440631.9390642</c:v>
                </c:pt>
                <c:pt idx="237">
                  <c:v>-4454072.0380848702</c:v>
                </c:pt>
                <c:pt idx="238">
                  <c:v>-4462987.8705114201</c:v>
                </c:pt>
                <c:pt idx="239">
                  <c:v>-4476631.1675734501</c:v>
                </c:pt>
                <c:pt idx="240">
                  <c:v>-4501392.3003264396</c:v>
                </c:pt>
                <c:pt idx="241">
                  <c:v>-4531747.5995647404</c:v>
                </c:pt>
                <c:pt idx="242">
                  <c:v>-4561381.33841132</c:v>
                </c:pt>
                <c:pt idx="243">
                  <c:v>-4573909.1196953198</c:v>
                </c:pt>
                <c:pt idx="244">
                  <c:v>-4577865.2611534297</c:v>
                </c:pt>
                <c:pt idx="245">
                  <c:v>-4577935.7584330803</c:v>
                </c:pt>
                <c:pt idx="246">
                  <c:v>-4591508.5582154496</c:v>
                </c:pt>
                <c:pt idx="247">
                  <c:v>-4603397.7170837903</c:v>
                </c:pt>
                <c:pt idx="248">
                  <c:v>-4622203.9031555997</c:v>
                </c:pt>
                <c:pt idx="249">
                  <c:v>-4635532.0359085901</c:v>
                </c:pt>
                <c:pt idx="250">
                  <c:v>-4652285.5070729097</c:v>
                </c:pt>
                <c:pt idx="251">
                  <c:v>-4662781.3079434196</c:v>
                </c:pt>
                <c:pt idx="252">
                  <c:v>-4678386.0881392797</c:v>
                </c:pt>
                <c:pt idx="253">
                  <c:v>-4698150.2078345995</c:v>
                </c:pt>
                <c:pt idx="254">
                  <c:v>-4714721.2154515795</c:v>
                </c:pt>
                <c:pt idx="255">
                  <c:v>-4727452.1947769299</c:v>
                </c:pt>
                <c:pt idx="256">
                  <c:v>-4739552.8454842204</c:v>
                </c:pt>
                <c:pt idx="257">
                  <c:v>-4750434.3079434196</c:v>
                </c:pt>
                <c:pt idx="258">
                  <c:v>-4759180.1175190397</c:v>
                </c:pt>
                <c:pt idx="259">
                  <c:v>-4760544.4472252401</c:v>
                </c:pt>
                <c:pt idx="260">
                  <c:v>-4754954.4276387403</c:v>
                </c:pt>
                <c:pt idx="261">
                  <c:v>-4750965.1109902104</c:v>
                </c:pt>
                <c:pt idx="262">
                  <c:v>-4747050.4385201298</c:v>
                </c:pt>
                <c:pt idx="263">
                  <c:v>-4757260.1033732304</c:v>
                </c:pt>
                <c:pt idx="264">
                  <c:v>-4762203.2067464599</c:v>
                </c:pt>
                <c:pt idx="265">
                  <c:v>-4769024.8552774703</c:v>
                </c:pt>
                <c:pt idx="266">
                  <c:v>-4775365.4635473303</c:v>
                </c:pt>
                <c:pt idx="267">
                  <c:v>-4791675.2165397201</c:v>
                </c:pt>
                <c:pt idx="268">
                  <c:v>-4807425.1381936902</c:v>
                </c:pt>
                <c:pt idx="269">
                  <c:v>-4824286.4287268799</c:v>
                </c:pt>
                <c:pt idx="270">
                  <c:v>-4838854.48422198</c:v>
                </c:pt>
                <c:pt idx="271">
                  <c:v>-4851983.5658324296</c:v>
                </c:pt>
                <c:pt idx="272">
                  <c:v>-4864362.0587595198</c:v>
                </c:pt>
                <c:pt idx="273">
                  <c:v>-4880937.2132753003</c:v>
                </c:pt>
                <c:pt idx="274">
                  <c:v>-4902223.2448313404</c:v>
                </c:pt>
                <c:pt idx="275">
                  <c:v>-4915617.7279651798</c:v>
                </c:pt>
                <c:pt idx="276">
                  <c:v>-4927341.0108813997</c:v>
                </c:pt>
                <c:pt idx="277">
                  <c:v>-4939595.0968444003</c:v>
                </c:pt>
                <c:pt idx="278">
                  <c:v>-4958119.2937976103</c:v>
                </c:pt>
                <c:pt idx="279">
                  <c:v>-4973956.3003264396</c:v>
                </c:pt>
                <c:pt idx="280">
                  <c:v>-4986678.9858542001</c:v>
                </c:pt>
                <c:pt idx="281">
                  <c:v>-5000745.2665941203</c:v>
                </c:pt>
                <c:pt idx="282">
                  <c:v>-5013496.98041349</c:v>
                </c:pt>
                <c:pt idx="283">
                  <c:v>-5029707.2078345995</c:v>
                </c:pt>
                <c:pt idx="284">
                  <c:v>-5042019.35038085</c:v>
                </c:pt>
                <c:pt idx="285">
                  <c:v>-5054688.1262241602</c:v>
                </c:pt>
                <c:pt idx="286">
                  <c:v>-5059523.4102285104</c:v>
                </c:pt>
                <c:pt idx="287">
                  <c:v>-5067228.3482045699</c:v>
                </c:pt>
                <c:pt idx="288">
                  <c:v>-5076869.88792165</c:v>
                </c:pt>
                <c:pt idx="289">
                  <c:v>-5094556.41131665</c:v>
                </c:pt>
                <c:pt idx="290">
                  <c:v>-5109149.3482045699</c:v>
                </c:pt>
                <c:pt idx="291">
                  <c:v>-5125931.8476604996</c:v>
                </c:pt>
                <c:pt idx="292">
                  <c:v>-5143506.4047878096</c:v>
                </c:pt>
                <c:pt idx="293">
                  <c:v>-5167633.0620239396</c:v>
                </c:pt>
                <c:pt idx="294">
                  <c:v>-5187861.6343852002</c:v>
                </c:pt>
                <c:pt idx="295">
                  <c:v>-5202147.7007617</c:v>
                </c:pt>
                <c:pt idx="296">
                  <c:v>-5213908.3057671404</c:v>
                </c:pt>
                <c:pt idx="297">
                  <c:v>-5222824.1381936902</c:v>
                </c:pt>
                <c:pt idx="298">
                  <c:v>-5231271.3710554903</c:v>
                </c:pt>
                <c:pt idx="299">
                  <c:v>-5228866.1697497303</c:v>
                </c:pt>
                <c:pt idx="300">
                  <c:v>-5226087.7475516899</c:v>
                </c:pt>
                <c:pt idx="301">
                  <c:v>-5213655.3449401502</c:v>
                </c:pt>
                <c:pt idx="302">
                  <c:v>-5200675.5516866101</c:v>
                </c:pt>
                <c:pt idx="303">
                  <c:v>-5186451.6887921598</c:v>
                </c:pt>
                <c:pt idx="304">
                  <c:v>-5169631.8672470096</c:v>
                </c:pt>
                <c:pt idx="305">
                  <c:v>-5148893.22633297</c:v>
                </c:pt>
                <c:pt idx="306">
                  <c:v>-5114366.1468987996</c:v>
                </c:pt>
                <c:pt idx="307">
                  <c:v>-5066100.39173014</c:v>
                </c:pt>
                <c:pt idx="308">
                  <c:v>-5006372.60826986</c:v>
                </c:pt>
                <c:pt idx="309">
                  <c:v>-4947494.9390642</c:v>
                </c:pt>
                <c:pt idx="310">
                  <c:v>-4894559.7758433102</c:v>
                </c:pt>
                <c:pt idx="311">
                  <c:v>-4847011.4341675704</c:v>
                </c:pt>
                <c:pt idx="312">
                  <c:v>-4788212.5560391704</c:v>
                </c:pt>
                <c:pt idx="313">
                  <c:v>-4725038.6996735604</c:v>
                </c:pt>
                <c:pt idx="314">
                  <c:v>-4659853.5973884603</c:v>
                </c:pt>
                <c:pt idx="315">
                  <c:v>-4600403.6561479904</c:v>
                </c:pt>
                <c:pt idx="316">
                  <c:v>-4546589.35038085</c:v>
                </c:pt>
                <c:pt idx="317">
                  <c:v>-4483709.9238302503</c:v>
                </c:pt>
                <c:pt idx="318">
                  <c:v>-4403824.0652883602</c:v>
                </c:pt>
                <c:pt idx="319">
                  <c:v>-4313500.4624591898</c:v>
                </c:pt>
                <c:pt idx="320">
                  <c:v>-4215857.5832426501</c:v>
                </c:pt>
                <c:pt idx="321">
                  <c:v>-4118927.9706202401</c:v>
                </c:pt>
                <c:pt idx="322">
                  <c:v>-4004025.6985854199</c:v>
                </c:pt>
                <c:pt idx="323">
                  <c:v>-3888285.7529923799</c:v>
                </c:pt>
                <c:pt idx="324">
                  <c:v>-3747187.5212187199</c:v>
                </c:pt>
                <c:pt idx="325">
                  <c:v>-3595597.6354733398</c:v>
                </c:pt>
                <c:pt idx="326">
                  <c:v>-3408821.3133841101</c:v>
                </c:pt>
                <c:pt idx="327">
                  <c:v>-3218586.47769314</c:v>
                </c:pt>
                <c:pt idx="328">
                  <c:v>-3043890.0718172002</c:v>
                </c:pt>
                <c:pt idx="329">
                  <c:v>-2902165.65832427</c:v>
                </c:pt>
                <c:pt idx="330">
                  <c:v>-2788731.3884657202</c:v>
                </c:pt>
                <c:pt idx="331">
                  <c:v>-2675230.7682263302</c:v>
                </c:pt>
                <c:pt idx="332">
                  <c:v>-2556003.28073993</c:v>
                </c:pt>
                <c:pt idx="333">
                  <c:v>-2427988.51468988</c:v>
                </c:pt>
                <c:pt idx="334">
                  <c:v>-2293168.68770403</c:v>
                </c:pt>
                <c:pt idx="335">
                  <c:v>-2138796.2328618099</c:v>
                </c:pt>
                <c:pt idx="336">
                  <c:v>-1958045.3547334101</c:v>
                </c:pt>
                <c:pt idx="337">
                  <c:v>-1758214.5952121899</c:v>
                </c:pt>
                <c:pt idx="338">
                  <c:v>-1558379.68879216</c:v>
                </c:pt>
                <c:pt idx="339">
                  <c:v>-1368359.66245919</c:v>
                </c:pt>
                <c:pt idx="340">
                  <c:v>-1177493.6687704001</c:v>
                </c:pt>
                <c:pt idx="341">
                  <c:v>-991699.33231773635</c:v>
                </c:pt>
                <c:pt idx="342">
                  <c:v>-795148.76974972757</c:v>
                </c:pt>
                <c:pt idx="343">
                  <c:v>-553908.7375408049</c:v>
                </c:pt>
                <c:pt idx="344">
                  <c:v>-274105.61516866158</c:v>
                </c:pt>
                <c:pt idx="345">
                  <c:v>55941.08428726875</c:v>
                </c:pt>
                <c:pt idx="346">
                  <c:v>335665.16676822607</c:v>
                </c:pt>
                <c:pt idx="347">
                  <c:v>583574.82219804125</c:v>
                </c:pt>
                <c:pt idx="348">
                  <c:v>766317.87051142519</c:v>
                </c:pt>
                <c:pt idx="349">
                  <c:v>951846.80544069642</c:v>
                </c:pt>
                <c:pt idx="350">
                  <c:v>1145477.9512513599</c:v>
                </c:pt>
                <c:pt idx="351">
                  <c:v>1334284.5949945599</c:v>
                </c:pt>
                <c:pt idx="352">
                  <c:v>1542215.07725789</c:v>
                </c:pt>
                <c:pt idx="353">
                  <c:v>1746408.3743199101</c:v>
                </c:pt>
                <c:pt idx="354">
                  <c:v>1985414.8868335099</c:v>
                </c:pt>
                <c:pt idx="355">
                  <c:v>2225006.11207835</c:v>
                </c:pt>
                <c:pt idx="356">
                  <c:v>2486132.1828073999</c:v>
                </c:pt>
                <c:pt idx="357">
                  <c:v>2750899.2306855302</c:v>
                </c:pt>
                <c:pt idx="358">
                  <c:v>3018282.9717083802</c:v>
                </c:pt>
                <c:pt idx="359">
                  <c:v>3285256.1697497298</c:v>
                </c:pt>
                <c:pt idx="360">
                  <c:v>3587067.46463547</c:v>
                </c:pt>
                <c:pt idx="361">
                  <c:v>3927515.4156692</c:v>
                </c:pt>
                <c:pt idx="362">
                  <c:v>4301627.8911860697</c:v>
                </c:pt>
                <c:pt idx="363">
                  <c:v>4630116.1860718196</c:v>
                </c:pt>
                <c:pt idx="364">
                  <c:v>4874691.9836779097</c:v>
                </c:pt>
                <c:pt idx="365">
                  <c:v>5050259.2383025</c:v>
                </c:pt>
                <c:pt idx="366">
                  <c:v>5177668.55712731</c:v>
                </c:pt>
                <c:pt idx="367">
                  <c:v>5325285.7138193697</c:v>
                </c:pt>
                <c:pt idx="368">
                  <c:v>5479293.2415669197</c:v>
                </c:pt>
                <c:pt idx="369">
                  <c:v>5672497.2568008704</c:v>
                </c:pt>
                <c:pt idx="370">
                  <c:v>5868517.0163220903</c:v>
                </c:pt>
                <c:pt idx="371">
                  <c:v>6042392.3362350399</c:v>
                </c:pt>
                <c:pt idx="372">
                  <c:v>6188616.1349292696</c:v>
                </c:pt>
                <c:pt idx="373">
                  <c:v>6318061.58106637</c:v>
                </c:pt>
                <c:pt idx="374">
                  <c:v>6438184.7986942297</c:v>
                </c:pt>
                <c:pt idx="375">
                  <c:v>6554766.5647442797</c:v>
                </c:pt>
                <c:pt idx="376">
                  <c:v>6671655.2013057703</c:v>
                </c:pt>
                <c:pt idx="377">
                  <c:v>6786988.7508161003</c:v>
                </c:pt>
                <c:pt idx="378">
                  <c:v>6889628.6430903096</c:v>
                </c:pt>
                <c:pt idx="379">
                  <c:v>6978778.67355821</c:v>
                </c:pt>
                <c:pt idx="380">
                  <c:v>7039514.15342764</c:v>
                </c:pt>
                <c:pt idx="381">
                  <c:v>7073634.8367791101</c:v>
                </c:pt>
                <c:pt idx="382">
                  <c:v>7077620.0065288302</c:v>
                </c:pt>
                <c:pt idx="383">
                  <c:v>7078959.4548422201</c:v>
                </c:pt>
                <c:pt idx="384">
                  <c:v>7086357.5223068502</c:v>
                </c:pt>
                <c:pt idx="385">
                  <c:v>7091955.8356909696</c:v>
                </c:pt>
                <c:pt idx="386">
                  <c:v>7087282.2807399305</c:v>
                </c:pt>
                <c:pt idx="387">
                  <c:v>7071607.0032644197</c:v>
                </c:pt>
                <c:pt idx="388">
                  <c:v>7050586.3732317695</c:v>
                </c:pt>
                <c:pt idx="389">
                  <c:v>7024087.6898803003</c:v>
                </c:pt>
                <c:pt idx="390">
                  <c:v>6970140.6833514702</c:v>
                </c:pt>
                <c:pt idx="391">
                  <c:v>6885004.8509249203</c:v>
                </c:pt>
                <c:pt idx="392">
                  <c:v>6809838.1632209001</c:v>
                </c:pt>
                <c:pt idx="393">
                  <c:v>6744599.1512513598</c:v>
                </c:pt>
                <c:pt idx="394">
                  <c:v>6698987.41131665</c:v>
                </c:pt>
                <c:pt idx="395">
                  <c:v>6608808.9499455905</c:v>
                </c:pt>
                <c:pt idx="396">
                  <c:v>6530084.2230685502</c:v>
                </c:pt>
                <c:pt idx="397">
                  <c:v>6435012.4211098999</c:v>
                </c:pt>
                <c:pt idx="398">
                  <c:v>6372054.2034820402</c:v>
                </c:pt>
                <c:pt idx="399">
                  <c:v>6285997.7595212199</c:v>
                </c:pt>
                <c:pt idx="400">
                  <c:v>6207123.7442872701</c:v>
                </c:pt>
                <c:pt idx="401">
                  <c:v>6098387.9107725797</c:v>
                </c:pt>
                <c:pt idx="402">
                  <c:v>5992803.7203481998</c:v>
                </c:pt>
                <c:pt idx="403">
                  <c:v>5868765.8302502697</c:v>
                </c:pt>
                <c:pt idx="404">
                  <c:v>5753154.4385201298</c:v>
                </c:pt>
                <c:pt idx="405">
                  <c:v>5619537.2121871598</c:v>
                </c:pt>
                <c:pt idx="406">
                  <c:v>5484091.2034820402</c:v>
                </c:pt>
                <c:pt idx="407">
                  <c:v>5373331.6833514702</c:v>
                </c:pt>
                <c:pt idx="408">
                  <c:v>5236745.27747552</c:v>
                </c:pt>
                <c:pt idx="409">
                  <c:v>5069322.5321001103</c:v>
                </c:pt>
                <c:pt idx="410">
                  <c:v>4847480.0337323202</c:v>
                </c:pt>
                <c:pt idx="411">
                  <c:v>4632840.6985854199</c:v>
                </c:pt>
                <c:pt idx="412">
                  <c:v>4415298.5342763998</c:v>
                </c:pt>
                <c:pt idx="413">
                  <c:v>4225681.5865070699</c:v>
                </c:pt>
                <c:pt idx="414">
                  <c:v>4017304.0685527702</c:v>
                </c:pt>
                <c:pt idx="415">
                  <c:v>3819322.8258977099</c:v>
                </c:pt>
                <c:pt idx="416">
                  <c:v>3596949.5244831298</c:v>
                </c:pt>
                <c:pt idx="417">
                  <c:v>3410094.41131665</c:v>
                </c:pt>
                <c:pt idx="418">
                  <c:v>3213606.0522306999</c:v>
                </c:pt>
                <c:pt idx="419">
                  <c:v>3036110.4896626798</c:v>
                </c:pt>
                <c:pt idx="420">
                  <c:v>2847219.2491838899</c:v>
                </c:pt>
                <c:pt idx="421">
                  <c:v>2691051.1871599602</c:v>
                </c:pt>
                <c:pt idx="422">
                  <c:v>2518096.4787812801</c:v>
                </c:pt>
                <c:pt idx="423">
                  <c:v>2384852.47334059</c:v>
                </c:pt>
                <c:pt idx="424">
                  <c:v>2265770.1273122998</c:v>
                </c:pt>
                <c:pt idx="425">
                  <c:v>2229777.11915125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'MREGly#1_LPS'!$D$1</c:f>
              <c:strCache>
                <c:ptCount val="1"/>
                <c:pt idx="0">
                  <c:v>25μg LPS</c:v>
                </c:pt>
              </c:strCache>
            </c:strRef>
          </c:tx>
          <c:marker>
            <c:symbol val="none"/>
          </c:marker>
          <c:xVal>
            <c:numRef>
              <c:f>'MREGly#1_LPS'!$A$2:$A$427</c:f>
              <c:numCache>
                <c:formatCode>General</c:formatCode>
                <c:ptCount val="426"/>
                <c:pt idx="0">
                  <c:v>270</c:v>
                </c:pt>
                <c:pt idx="1">
                  <c:v>269.8</c:v>
                </c:pt>
                <c:pt idx="2">
                  <c:v>269.60000000000002</c:v>
                </c:pt>
                <c:pt idx="3">
                  <c:v>269.39999999999998</c:v>
                </c:pt>
                <c:pt idx="4">
                  <c:v>269.2</c:v>
                </c:pt>
                <c:pt idx="5">
                  <c:v>269</c:v>
                </c:pt>
                <c:pt idx="6">
                  <c:v>268.8</c:v>
                </c:pt>
                <c:pt idx="7">
                  <c:v>268.60000000000002</c:v>
                </c:pt>
                <c:pt idx="8">
                  <c:v>268.39999999999998</c:v>
                </c:pt>
                <c:pt idx="9">
                  <c:v>268.2</c:v>
                </c:pt>
                <c:pt idx="10">
                  <c:v>268</c:v>
                </c:pt>
                <c:pt idx="11">
                  <c:v>267.8</c:v>
                </c:pt>
                <c:pt idx="12">
                  <c:v>267.60000000000002</c:v>
                </c:pt>
                <c:pt idx="13">
                  <c:v>267.39999999999998</c:v>
                </c:pt>
                <c:pt idx="14">
                  <c:v>267.2</c:v>
                </c:pt>
                <c:pt idx="15">
                  <c:v>267</c:v>
                </c:pt>
                <c:pt idx="16">
                  <c:v>266.8</c:v>
                </c:pt>
                <c:pt idx="17">
                  <c:v>266.60000000000002</c:v>
                </c:pt>
                <c:pt idx="18">
                  <c:v>266.39999999999998</c:v>
                </c:pt>
                <c:pt idx="19">
                  <c:v>266.2</c:v>
                </c:pt>
                <c:pt idx="20">
                  <c:v>266</c:v>
                </c:pt>
                <c:pt idx="21">
                  <c:v>265.8</c:v>
                </c:pt>
                <c:pt idx="22">
                  <c:v>265.60000000000002</c:v>
                </c:pt>
                <c:pt idx="23">
                  <c:v>265.39999999999998</c:v>
                </c:pt>
                <c:pt idx="24">
                  <c:v>265.2</c:v>
                </c:pt>
                <c:pt idx="25">
                  <c:v>265</c:v>
                </c:pt>
                <c:pt idx="26">
                  <c:v>264.8</c:v>
                </c:pt>
                <c:pt idx="27">
                  <c:v>264.60000000000002</c:v>
                </c:pt>
                <c:pt idx="28">
                  <c:v>264.39999999999998</c:v>
                </c:pt>
                <c:pt idx="29">
                  <c:v>264.2</c:v>
                </c:pt>
                <c:pt idx="30">
                  <c:v>264</c:v>
                </c:pt>
                <c:pt idx="31">
                  <c:v>263.8</c:v>
                </c:pt>
                <c:pt idx="32">
                  <c:v>263.60000000000002</c:v>
                </c:pt>
                <c:pt idx="33">
                  <c:v>263.39999999999998</c:v>
                </c:pt>
                <c:pt idx="34">
                  <c:v>263.2</c:v>
                </c:pt>
                <c:pt idx="35">
                  <c:v>263</c:v>
                </c:pt>
                <c:pt idx="36">
                  <c:v>262.8</c:v>
                </c:pt>
                <c:pt idx="37">
                  <c:v>262.60000000000002</c:v>
                </c:pt>
                <c:pt idx="38">
                  <c:v>262.39999999999998</c:v>
                </c:pt>
                <c:pt idx="39">
                  <c:v>262.2</c:v>
                </c:pt>
                <c:pt idx="40">
                  <c:v>262</c:v>
                </c:pt>
                <c:pt idx="41">
                  <c:v>261.8</c:v>
                </c:pt>
                <c:pt idx="42">
                  <c:v>261.60000000000002</c:v>
                </c:pt>
                <c:pt idx="43">
                  <c:v>261.39999999999998</c:v>
                </c:pt>
                <c:pt idx="44">
                  <c:v>261.2</c:v>
                </c:pt>
                <c:pt idx="45">
                  <c:v>261</c:v>
                </c:pt>
                <c:pt idx="46">
                  <c:v>260.8</c:v>
                </c:pt>
                <c:pt idx="47">
                  <c:v>260.60000000000002</c:v>
                </c:pt>
                <c:pt idx="48">
                  <c:v>260.39999999999998</c:v>
                </c:pt>
                <c:pt idx="49">
                  <c:v>260.2</c:v>
                </c:pt>
                <c:pt idx="50">
                  <c:v>260</c:v>
                </c:pt>
                <c:pt idx="51">
                  <c:v>259.8</c:v>
                </c:pt>
                <c:pt idx="52">
                  <c:v>259.60000000000002</c:v>
                </c:pt>
                <c:pt idx="53">
                  <c:v>259.39999999999998</c:v>
                </c:pt>
                <c:pt idx="54">
                  <c:v>259.2</c:v>
                </c:pt>
                <c:pt idx="55">
                  <c:v>259</c:v>
                </c:pt>
                <c:pt idx="56">
                  <c:v>258.8</c:v>
                </c:pt>
                <c:pt idx="57">
                  <c:v>258.60000000000002</c:v>
                </c:pt>
                <c:pt idx="58">
                  <c:v>258.39999999999998</c:v>
                </c:pt>
                <c:pt idx="59">
                  <c:v>258.2</c:v>
                </c:pt>
                <c:pt idx="60">
                  <c:v>258</c:v>
                </c:pt>
                <c:pt idx="61">
                  <c:v>257.8</c:v>
                </c:pt>
                <c:pt idx="62">
                  <c:v>257.60000000000002</c:v>
                </c:pt>
                <c:pt idx="63">
                  <c:v>257.39999999999998</c:v>
                </c:pt>
                <c:pt idx="64">
                  <c:v>257.2</c:v>
                </c:pt>
                <c:pt idx="65">
                  <c:v>257</c:v>
                </c:pt>
                <c:pt idx="66">
                  <c:v>256.8</c:v>
                </c:pt>
                <c:pt idx="67">
                  <c:v>256.60000000000002</c:v>
                </c:pt>
                <c:pt idx="68">
                  <c:v>256.39999999999998</c:v>
                </c:pt>
                <c:pt idx="69">
                  <c:v>256.2</c:v>
                </c:pt>
                <c:pt idx="70">
                  <c:v>256</c:v>
                </c:pt>
                <c:pt idx="71">
                  <c:v>255.8</c:v>
                </c:pt>
                <c:pt idx="72">
                  <c:v>255.6</c:v>
                </c:pt>
                <c:pt idx="73">
                  <c:v>255.4</c:v>
                </c:pt>
                <c:pt idx="74">
                  <c:v>255.2</c:v>
                </c:pt>
                <c:pt idx="75">
                  <c:v>255</c:v>
                </c:pt>
                <c:pt idx="76">
                  <c:v>254.8</c:v>
                </c:pt>
                <c:pt idx="77">
                  <c:v>254.6</c:v>
                </c:pt>
                <c:pt idx="78">
                  <c:v>254.4</c:v>
                </c:pt>
                <c:pt idx="79">
                  <c:v>254.2</c:v>
                </c:pt>
                <c:pt idx="80">
                  <c:v>254</c:v>
                </c:pt>
                <c:pt idx="81">
                  <c:v>253.8</c:v>
                </c:pt>
                <c:pt idx="82">
                  <c:v>253.6</c:v>
                </c:pt>
                <c:pt idx="83">
                  <c:v>253.4</c:v>
                </c:pt>
                <c:pt idx="84">
                  <c:v>253.2</c:v>
                </c:pt>
                <c:pt idx="85">
                  <c:v>253</c:v>
                </c:pt>
                <c:pt idx="86">
                  <c:v>252.8</c:v>
                </c:pt>
                <c:pt idx="87">
                  <c:v>252.6</c:v>
                </c:pt>
                <c:pt idx="88">
                  <c:v>252.4</c:v>
                </c:pt>
                <c:pt idx="89">
                  <c:v>252.2</c:v>
                </c:pt>
                <c:pt idx="90">
                  <c:v>252</c:v>
                </c:pt>
                <c:pt idx="91">
                  <c:v>251.8</c:v>
                </c:pt>
                <c:pt idx="92">
                  <c:v>251.6</c:v>
                </c:pt>
                <c:pt idx="93">
                  <c:v>251.4</c:v>
                </c:pt>
                <c:pt idx="94">
                  <c:v>251.2</c:v>
                </c:pt>
                <c:pt idx="95">
                  <c:v>251</c:v>
                </c:pt>
                <c:pt idx="96">
                  <c:v>250.8</c:v>
                </c:pt>
                <c:pt idx="97">
                  <c:v>250.6</c:v>
                </c:pt>
                <c:pt idx="98">
                  <c:v>250.4</c:v>
                </c:pt>
                <c:pt idx="99">
                  <c:v>250.2</c:v>
                </c:pt>
                <c:pt idx="100">
                  <c:v>250</c:v>
                </c:pt>
                <c:pt idx="101">
                  <c:v>249.8</c:v>
                </c:pt>
                <c:pt idx="102">
                  <c:v>249.6</c:v>
                </c:pt>
                <c:pt idx="103">
                  <c:v>249.4</c:v>
                </c:pt>
                <c:pt idx="104">
                  <c:v>249.2</c:v>
                </c:pt>
                <c:pt idx="105">
                  <c:v>249</c:v>
                </c:pt>
                <c:pt idx="106">
                  <c:v>248.8</c:v>
                </c:pt>
                <c:pt idx="107">
                  <c:v>248.6</c:v>
                </c:pt>
                <c:pt idx="108">
                  <c:v>248.4</c:v>
                </c:pt>
                <c:pt idx="109">
                  <c:v>248.2</c:v>
                </c:pt>
                <c:pt idx="110">
                  <c:v>248</c:v>
                </c:pt>
                <c:pt idx="111">
                  <c:v>247.8</c:v>
                </c:pt>
                <c:pt idx="112">
                  <c:v>247.6</c:v>
                </c:pt>
                <c:pt idx="113">
                  <c:v>247.4</c:v>
                </c:pt>
                <c:pt idx="114">
                  <c:v>247.2</c:v>
                </c:pt>
                <c:pt idx="115">
                  <c:v>247</c:v>
                </c:pt>
                <c:pt idx="116">
                  <c:v>246.8</c:v>
                </c:pt>
                <c:pt idx="117">
                  <c:v>246.6</c:v>
                </c:pt>
                <c:pt idx="118">
                  <c:v>246.4</c:v>
                </c:pt>
                <c:pt idx="119">
                  <c:v>246.2</c:v>
                </c:pt>
                <c:pt idx="120">
                  <c:v>246</c:v>
                </c:pt>
                <c:pt idx="121">
                  <c:v>245.8</c:v>
                </c:pt>
                <c:pt idx="122">
                  <c:v>245.6</c:v>
                </c:pt>
                <c:pt idx="123">
                  <c:v>245.4</c:v>
                </c:pt>
                <c:pt idx="124">
                  <c:v>245.2</c:v>
                </c:pt>
                <c:pt idx="125">
                  <c:v>245</c:v>
                </c:pt>
                <c:pt idx="126">
                  <c:v>244.8</c:v>
                </c:pt>
                <c:pt idx="127">
                  <c:v>244.6</c:v>
                </c:pt>
                <c:pt idx="128">
                  <c:v>244.4</c:v>
                </c:pt>
                <c:pt idx="129">
                  <c:v>244.2</c:v>
                </c:pt>
                <c:pt idx="130">
                  <c:v>244</c:v>
                </c:pt>
                <c:pt idx="131">
                  <c:v>243.8</c:v>
                </c:pt>
                <c:pt idx="132">
                  <c:v>243.6</c:v>
                </c:pt>
                <c:pt idx="133">
                  <c:v>243.4</c:v>
                </c:pt>
                <c:pt idx="134">
                  <c:v>243.2</c:v>
                </c:pt>
                <c:pt idx="135">
                  <c:v>243</c:v>
                </c:pt>
                <c:pt idx="136">
                  <c:v>242.8</c:v>
                </c:pt>
                <c:pt idx="137">
                  <c:v>242.6</c:v>
                </c:pt>
                <c:pt idx="138">
                  <c:v>242.4</c:v>
                </c:pt>
                <c:pt idx="139">
                  <c:v>242.2</c:v>
                </c:pt>
                <c:pt idx="140">
                  <c:v>242</c:v>
                </c:pt>
                <c:pt idx="141">
                  <c:v>241.8</c:v>
                </c:pt>
                <c:pt idx="142">
                  <c:v>241.6</c:v>
                </c:pt>
                <c:pt idx="143">
                  <c:v>241.4</c:v>
                </c:pt>
                <c:pt idx="144">
                  <c:v>241.2</c:v>
                </c:pt>
                <c:pt idx="145">
                  <c:v>241</c:v>
                </c:pt>
                <c:pt idx="146">
                  <c:v>240.8</c:v>
                </c:pt>
                <c:pt idx="147">
                  <c:v>240.6</c:v>
                </c:pt>
                <c:pt idx="148">
                  <c:v>240.4</c:v>
                </c:pt>
                <c:pt idx="149">
                  <c:v>240.2</c:v>
                </c:pt>
                <c:pt idx="150">
                  <c:v>240</c:v>
                </c:pt>
                <c:pt idx="151">
                  <c:v>239.8</c:v>
                </c:pt>
                <c:pt idx="152">
                  <c:v>239.6</c:v>
                </c:pt>
                <c:pt idx="153">
                  <c:v>239.4</c:v>
                </c:pt>
                <c:pt idx="154">
                  <c:v>239.2</c:v>
                </c:pt>
                <c:pt idx="155">
                  <c:v>239</c:v>
                </c:pt>
                <c:pt idx="156">
                  <c:v>238.8</c:v>
                </c:pt>
                <c:pt idx="157">
                  <c:v>238.6</c:v>
                </c:pt>
                <c:pt idx="158">
                  <c:v>238.4</c:v>
                </c:pt>
                <c:pt idx="159">
                  <c:v>238.2</c:v>
                </c:pt>
                <c:pt idx="160">
                  <c:v>238</c:v>
                </c:pt>
                <c:pt idx="161">
                  <c:v>237.8</c:v>
                </c:pt>
                <c:pt idx="162">
                  <c:v>237.6</c:v>
                </c:pt>
                <c:pt idx="163">
                  <c:v>237.4</c:v>
                </c:pt>
                <c:pt idx="164">
                  <c:v>237.2</c:v>
                </c:pt>
                <c:pt idx="165">
                  <c:v>237</c:v>
                </c:pt>
                <c:pt idx="166">
                  <c:v>236.8</c:v>
                </c:pt>
                <c:pt idx="167">
                  <c:v>236.6</c:v>
                </c:pt>
                <c:pt idx="168">
                  <c:v>236.4</c:v>
                </c:pt>
                <c:pt idx="169">
                  <c:v>236.2</c:v>
                </c:pt>
                <c:pt idx="170">
                  <c:v>236</c:v>
                </c:pt>
                <c:pt idx="171">
                  <c:v>235.8</c:v>
                </c:pt>
                <c:pt idx="172">
                  <c:v>235.6</c:v>
                </c:pt>
                <c:pt idx="173">
                  <c:v>235.4</c:v>
                </c:pt>
                <c:pt idx="174">
                  <c:v>235.2</c:v>
                </c:pt>
                <c:pt idx="175">
                  <c:v>235</c:v>
                </c:pt>
                <c:pt idx="176">
                  <c:v>234.8</c:v>
                </c:pt>
                <c:pt idx="177">
                  <c:v>234.6</c:v>
                </c:pt>
                <c:pt idx="178">
                  <c:v>234.4</c:v>
                </c:pt>
                <c:pt idx="179">
                  <c:v>234.2</c:v>
                </c:pt>
                <c:pt idx="180">
                  <c:v>234</c:v>
                </c:pt>
                <c:pt idx="181">
                  <c:v>233.8</c:v>
                </c:pt>
                <c:pt idx="182">
                  <c:v>233.6</c:v>
                </c:pt>
                <c:pt idx="183">
                  <c:v>233.4</c:v>
                </c:pt>
                <c:pt idx="184">
                  <c:v>233.2</c:v>
                </c:pt>
                <c:pt idx="185">
                  <c:v>233</c:v>
                </c:pt>
                <c:pt idx="186">
                  <c:v>232.8</c:v>
                </c:pt>
                <c:pt idx="187">
                  <c:v>232.6</c:v>
                </c:pt>
                <c:pt idx="188">
                  <c:v>232.4</c:v>
                </c:pt>
                <c:pt idx="189">
                  <c:v>232.2</c:v>
                </c:pt>
                <c:pt idx="190">
                  <c:v>232</c:v>
                </c:pt>
                <c:pt idx="191">
                  <c:v>231.8</c:v>
                </c:pt>
                <c:pt idx="192">
                  <c:v>231.6</c:v>
                </c:pt>
                <c:pt idx="193">
                  <c:v>231.4</c:v>
                </c:pt>
                <c:pt idx="194">
                  <c:v>231.2</c:v>
                </c:pt>
                <c:pt idx="195">
                  <c:v>231</c:v>
                </c:pt>
                <c:pt idx="196">
                  <c:v>230.8</c:v>
                </c:pt>
                <c:pt idx="197">
                  <c:v>230.6</c:v>
                </c:pt>
                <c:pt idx="198">
                  <c:v>230.4</c:v>
                </c:pt>
                <c:pt idx="199">
                  <c:v>230.2</c:v>
                </c:pt>
                <c:pt idx="200">
                  <c:v>230</c:v>
                </c:pt>
                <c:pt idx="201">
                  <c:v>229.8</c:v>
                </c:pt>
                <c:pt idx="202">
                  <c:v>229.6</c:v>
                </c:pt>
                <c:pt idx="203">
                  <c:v>229.4</c:v>
                </c:pt>
                <c:pt idx="204">
                  <c:v>229.2</c:v>
                </c:pt>
                <c:pt idx="205">
                  <c:v>229</c:v>
                </c:pt>
                <c:pt idx="206">
                  <c:v>228.8</c:v>
                </c:pt>
                <c:pt idx="207">
                  <c:v>228.6</c:v>
                </c:pt>
                <c:pt idx="208">
                  <c:v>228.4</c:v>
                </c:pt>
                <c:pt idx="209">
                  <c:v>228.2</c:v>
                </c:pt>
                <c:pt idx="210">
                  <c:v>228</c:v>
                </c:pt>
                <c:pt idx="211">
                  <c:v>227.8</c:v>
                </c:pt>
                <c:pt idx="212">
                  <c:v>227.6</c:v>
                </c:pt>
                <c:pt idx="213">
                  <c:v>227.4</c:v>
                </c:pt>
                <c:pt idx="214">
                  <c:v>227.2</c:v>
                </c:pt>
                <c:pt idx="215">
                  <c:v>227</c:v>
                </c:pt>
                <c:pt idx="216">
                  <c:v>226.8</c:v>
                </c:pt>
                <c:pt idx="217">
                  <c:v>226.6</c:v>
                </c:pt>
                <c:pt idx="218">
                  <c:v>226.4</c:v>
                </c:pt>
                <c:pt idx="219">
                  <c:v>226.2</c:v>
                </c:pt>
                <c:pt idx="220">
                  <c:v>226</c:v>
                </c:pt>
                <c:pt idx="221">
                  <c:v>225.8</c:v>
                </c:pt>
                <c:pt idx="222">
                  <c:v>225.6</c:v>
                </c:pt>
                <c:pt idx="223">
                  <c:v>225.4</c:v>
                </c:pt>
                <c:pt idx="224">
                  <c:v>225.2</c:v>
                </c:pt>
                <c:pt idx="225">
                  <c:v>225</c:v>
                </c:pt>
                <c:pt idx="226">
                  <c:v>224.8</c:v>
                </c:pt>
                <c:pt idx="227">
                  <c:v>224.6</c:v>
                </c:pt>
                <c:pt idx="228">
                  <c:v>224.4</c:v>
                </c:pt>
                <c:pt idx="229">
                  <c:v>224.2</c:v>
                </c:pt>
                <c:pt idx="230">
                  <c:v>224</c:v>
                </c:pt>
                <c:pt idx="231">
                  <c:v>223.8</c:v>
                </c:pt>
                <c:pt idx="232">
                  <c:v>223.6</c:v>
                </c:pt>
                <c:pt idx="233">
                  <c:v>223.4</c:v>
                </c:pt>
                <c:pt idx="234">
                  <c:v>223.2</c:v>
                </c:pt>
                <c:pt idx="235">
                  <c:v>223</c:v>
                </c:pt>
                <c:pt idx="236">
                  <c:v>222.8</c:v>
                </c:pt>
                <c:pt idx="237">
                  <c:v>222.6</c:v>
                </c:pt>
                <c:pt idx="238">
                  <c:v>222.4</c:v>
                </c:pt>
                <c:pt idx="239">
                  <c:v>222.2</c:v>
                </c:pt>
                <c:pt idx="240">
                  <c:v>222</c:v>
                </c:pt>
                <c:pt idx="241">
                  <c:v>221.8</c:v>
                </c:pt>
                <c:pt idx="242">
                  <c:v>221.6</c:v>
                </c:pt>
                <c:pt idx="243">
                  <c:v>221.4</c:v>
                </c:pt>
                <c:pt idx="244">
                  <c:v>221.2</c:v>
                </c:pt>
                <c:pt idx="245">
                  <c:v>221</c:v>
                </c:pt>
                <c:pt idx="246">
                  <c:v>220.8</c:v>
                </c:pt>
                <c:pt idx="247">
                  <c:v>220.6</c:v>
                </c:pt>
                <c:pt idx="248">
                  <c:v>220.4</c:v>
                </c:pt>
                <c:pt idx="249">
                  <c:v>220.2</c:v>
                </c:pt>
                <c:pt idx="250">
                  <c:v>220</c:v>
                </c:pt>
                <c:pt idx="251">
                  <c:v>219.8</c:v>
                </c:pt>
                <c:pt idx="252">
                  <c:v>219.6</c:v>
                </c:pt>
                <c:pt idx="253">
                  <c:v>219.4</c:v>
                </c:pt>
                <c:pt idx="254">
                  <c:v>219.2</c:v>
                </c:pt>
                <c:pt idx="255">
                  <c:v>219</c:v>
                </c:pt>
                <c:pt idx="256">
                  <c:v>218.8</c:v>
                </c:pt>
                <c:pt idx="257">
                  <c:v>218.6</c:v>
                </c:pt>
                <c:pt idx="258">
                  <c:v>218.4</c:v>
                </c:pt>
                <c:pt idx="259">
                  <c:v>218.2</c:v>
                </c:pt>
                <c:pt idx="260">
                  <c:v>218</c:v>
                </c:pt>
                <c:pt idx="261">
                  <c:v>217.8</c:v>
                </c:pt>
                <c:pt idx="262">
                  <c:v>217.6</c:v>
                </c:pt>
                <c:pt idx="263">
                  <c:v>217.4</c:v>
                </c:pt>
                <c:pt idx="264">
                  <c:v>217.2</c:v>
                </c:pt>
                <c:pt idx="265">
                  <c:v>217</c:v>
                </c:pt>
                <c:pt idx="266">
                  <c:v>216.8</c:v>
                </c:pt>
                <c:pt idx="267">
                  <c:v>216.6</c:v>
                </c:pt>
                <c:pt idx="268">
                  <c:v>216.4</c:v>
                </c:pt>
                <c:pt idx="269">
                  <c:v>216.2</c:v>
                </c:pt>
                <c:pt idx="270">
                  <c:v>216</c:v>
                </c:pt>
                <c:pt idx="271">
                  <c:v>215.8</c:v>
                </c:pt>
                <c:pt idx="272">
                  <c:v>215.6</c:v>
                </c:pt>
                <c:pt idx="273">
                  <c:v>215.4</c:v>
                </c:pt>
                <c:pt idx="274">
                  <c:v>215.2</c:v>
                </c:pt>
                <c:pt idx="275">
                  <c:v>215</c:v>
                </c:pt>
                <c:pt idx="276">
                  <c:v>214.8</c:v>
                </c:pt>
                <c:pt idx="277">
                  <c:v>214.6</c:v>
                </c:pt>
                <c:pt idx="278">
                  <c:v>214.4</c:v>
                </c:pt>
                <c:pt idx="279">
                  <c:v>214.2</c:v>
                </c:pt>
                <c:pt idx="280">
                  <c:v>214</c:v>
                </c:pt>
                <c:pt idx="281">
                  <c:v>213.8</c:v>
                </c:pt>
                <c:pt idx="282">
                  <c:v>213.6</c:v>
                </c:pt>
                <c:pt idx="283">
                  <c:v>213.4</c:v>
                </c:pt>
                <c:pt idx="284">
                  <c:v>213.2</c:v>
                </c:pt>
                <c:pt idx="285">
                  <c:v>213</c:v>
                </c:pt>
                <c:pt idx="286">
                  <c:v>212.8</c:v>
                </c:pt>
                <c:pt idx="287">
                  <c:v>212.6</c:v>
                </c:pt>
                <c:pt idx="288">
                  <c:v>212.4</c:v>
                </c:pt>
                <c:pt idx="289">
                  <c:v>212.2</c:v>
                </c:pt>
                <c:pt idx="290">
                  <c:v>212</c:v>
                </c:pt>
                <c:pt idx="291">
                  <c:v>211.8</c:v>
                </c:pt>
                <c:pt idx="292">
                  <c:v>211.6</c:v>
                </c:pt>
                <c:pt idx="293">
                  <c:v>211.4</c:v>
                </c:pt>
                <c:pt idx="294">
                  <c:v>211.2</c:v>
                </c:pt>
                <c:pt idx="295">
                  <c:v>211</c:v>
                </c:pt>
                <c:pt idx="296">
                  <c:v>210.8</c:v>
                </c:pt>
                <c:pt idx="297">
                  <c:v>210.6</c:v>
                </c:pt>
                <c:pt idx="298">
                  <c:v>210.4</c:v>
                </c:pt>
                <c:pt idx="299">
                  <c:v>210.2</c:v>
                </c:pt>
                <c:pt idx="300">
                  <c:v>210</c:v>
                </c:pt>
                <c:pt idx="301">
                  <c:v>209.8</c:v>
                </c:pt>
                <c:pt idx="302">
                  <c:v>209.6</c:v>
                </c:pt>
                <c:pt idx="303">
                  <c:v>209.4</c:v>
                </c:pt>
                <c:pt idx="304">
                  <c:v>209.2</c:v>
                </c:pt>
                <c:pt idx="305">
                  <c:v>209</c:v>
                </c:pt>
                <c:pt idx="306">
                  <c:v>208.8</c:v>
                </c:pt>
                <c:pt idx="307">
                  <c:v>208.6</c:v>
                </c:pt>
                <c:pt idx="308">
                  <c:v>208.4</c:v>
                </c:pt>
                <c:pt idx="309">
                  <c:v>208.2</c:v>
                </c:pt>
                <c:pt idx="310">
                  <c:v>208</c:v>
                </c:pt>
                <c:pt idx="311">
                  <c:v>207.8</c:v>
                </c:pt>
                <c:pt idx="312">
                  <c:v>207.6</c:v>
                </c:pt>
                <c:pt idx="313">
                  <c:v>207.4</c:v>
                </c:pt>
                <c:pt idx="314">
                  <c:v>207.2</c:v>
                </c:pt>
                <c:pt idx="315">
                  <c:v>207</c:v>
                </c:pt>
                <c:pt idx="316">
                  <c:v>206.8</c:v>
                </c:pt>
                <c:pt idx="317">
                  <c:v>206.6</c:v>
                </c:pt>
                <c:pt idx="318">
                  <c:v>206.4</c:v>
                </c:pt>
                <c:pt idx="319">
                  <c:v>206.2</c:v>
                </c:pt>
                <c:pt idx="320">
                  <c:v>206</c:v>
                </c:pt>
                <c:pt idx="321">
                  <c:v>205.8</c:v>
                </c:pt>
                <c:pt idx="322">
                  <c:v>205.6</c:v>
                </c:pt>
                <c:pt idx="323">
                  <c:v>205.4</c:v>
                </c:pt>
                <c:pt idx="324">
                  <c:v>205.2</c:v>
                </c:pt>
                <c:pt idx="325">
                  <c:v>205</c:v>
                </c:pt>
                <c:pt idx="326">
                  <c:v>204.8</c:v>
                </c:pt>
                <c:pt idx="327">
                  <c:v>204.6</c:v>
                </c:pt>
                <c:pt idx="328">
                  <c:v>204.4</c:v>
                </c:pt>
                <c:pt idx="329">
                  <c:v>204.2</c:v>
                </c:pt>
                <c:pt idx="330">
                  <c:v>204</c:v>
                </c:pt>
                <c:pt idx="331">
                  <c:v>203.8</c:v>
                </c:pt>
                <c:pt idx="332">
                  <c:v>203.6</c:v>
                </c:pt>
                <c:pt idx="333">
                  <c:v>203.4</c:v>
                </c:pt>
                <c:pt idx="334">
                  <c:v>203.2</c:v>
                </c:pt>
                <c:pt idx="335">
                  <c:v>203</c:v>
                </c:pt>
                <c:pt idx="336">
                  <c:v>202.8</c:v>
                </c:pt>
                <c:pt idx="337">
                  <c:v>202.6</c:v>
                </c:pt>
                <c:pt idx="338">
                  <c:v>202.4</c:v>
                </c:pt>
                <c:pt idx="339">
                  <c:v>202.2</c:v>
                </c:pt>
                <c:pt idx="340">
                  <c:v>202</c:v>
                </c:pt>
                <c:pt idx="341">
                  <c:v>201.8</c:v>
                </c:pt>
                <c:pt idx="342">
                  <c:v>201.6</c:v>
                </c:pt>
                <c:pt idx="343">
                  <c:v>201.4</c:v>
                </c:pt>
                <c:pt idx="344">
                  <c:v>201.2</c:v>
                </c:pt>
                <c:pt idx="345">
                  <c:v>201</c:v>
                </c:pt>
                <c:pt idx="346">
                  <c:v>200.8</c:v>
                </c:pt>
                <c:pt idx="347">
                  <c:v>200.6</c:v>
                </c:pt>
                <c:pt idx="348">
                  <c:v>200.4</c:v>
                </c:pt>
                <c:pt idx="349">
                  <c:v>200.2</c:v>
                </c:pt>
                <c:pt idx="350">
                  <c:v>200</c:v>
                </c:pt>
                <c:pt idx="351">
                  <c:v>199.8</c:v>
                </c:pt>
                <c:pt idx="352">
                  <c:v>199.6</c:v>
                </c:pt>
                <c:pt idx="353">
                  <c:v>199.4</c:v>
                </c:pt>
                <c:pt idx="354">
                  <c:v>199.2</c:v>
                </c:pt>
                <c:pt idx="355">
                  <c:v>199</c:v>
                </c:pt>
                <c:pt idx="356">
                  <c:v>198.8</c:v>
                </c:pt>
                <c:pt idx="357">
                  <c:v>198.6</c:v>
                </c:pt>
                <c:pt idx="358">
                  <c:v>198.4</c:v>
                </c:pt>
                <c:pt idx="359">
                  <c:v>198.2</c:v>
                </c:pt>
                <c:pt idx="360">
                  <c:v>198</c:v>
                </c:pt>
                <c:pt idx="361">
                  <c:v>197.8</c:v>
                </c:pt>
                <c:pt idx="362">
                  <c:v>197.6</c:v>
                </c:pt>
                <c:pt idx="363">
                  <c:v>197.4</c:v>
                </c:pt>
                <c:pt idx="364">
                  <c:v>197.2</c:v>
                </c:pt>
                <c:pt idx="365">
                  <c:v>197</c:v>
                </c:pt>
                <c:pt idx="366">
                  <c:v>196.8</c:v>
                </c:pt>
                <c:pt idx="367">
                  <c:v>196.6</c:v>
                </c:pt>
                <c:pt idx="368">
                  <c:v>196.4</c:v>
                </c:pt>
                <c:pt idx="369">
                  <c:v>196.2</c:v>
                </c:pt>
                <c:pt idx="370">
                  <c:v>196</c:v>
                </c:pt>
                <c:pt idx="371">
                  <c:v>195.8</c:v>
                </c:pt>
                <c:pt idx="372">
                  <c:v>195.6</c:v>
                </c:pt>
                <c:pt idx="373">
                  <c:v>195.4</c:v>
                </c:pt>
                <c:pt idx="374">
                  <c:v>195.2</c:v>
                </c:pt>
                <c:pt idx="375">
                  <c:v>195</c:v>
                </c:pt>
                <c:pt idx="376">
                  <c:v>194.8</c:v>
                </c:pt>
                <c:pt idx="377">
                  <c:v>194.6</c:v>
                </c:pt>
                <c:pt idx="378">
                  <c:v>194.4</c:v>
                </c:pt>
                <c:pt idx="379">
                  <c:v>194.2</c:v>
                </c:pt>
                <c:pt idx="380">
                  <c:v>194</c:v>
                </c:pt>
                <c:pt idx="381">
                  <c:v>193.8</c:v>
                </c:pt>
                <c:pt idx="382">
                  <c:v>193.6</c:v>
                </c:pt>
                <c:pt idx="383">
                  <c:v>193.4</c:v>
                </c:pt>
                <c:pt idx="384">
                  <c:v>193.2</c:v>
                </c:pt>
                <c:pt idx="385">
                  <c:v>193</c:v>
                </c:pt>
                <c:pt idx="386">
                  <c:v>192.8</c:v>
                </c:pt>
                <c:pt idx="387">
                  <c:v>192.6</c:v>
                </c:pt>
                <c:pt idx="388">
                  <c:v>192.4</c:v>
                </c:pt>
                <c:pt idx="389">
                  <c:v>192.2</c:v>
                </c:pt>
                <c:pt idx="390">
                  <c:v>192</c:v>
                </c:pt>
                <c:pt idx="391">
                  <c:v>191.8</c:v>
                </c:pt>
                <c:pt idx="392">
                  <c:v>191.6</c:v>
                </c:pt>
                <c:pt idx="393">
                  <c:v>191.4</c:v>
                </c:pt>
                <c:pt idx="394">
                  <c:v>191.2</c:v>
                </c:pt>
                <c:pt idx="395">
                  <c:v>191</c:v>
                </c:pt>
                <c:pt idx="396">
                  <c:v>190.8</c:v>
                </c:pt>
                <c:pt idx="397">
                  <c:v>190.6</c:v>
                </c:pt>
                <c:pt idx="398">
                  <c:v>190.4</c:v>
                </c:pt>
                <c:pt idx="399">
                  <c:v>190.2</c:v>
                </c:pt>
                <c:pt idx="400">
                  <c:v>190</c:v>
                </c:pt>
                <c:pt idx="401">
                  <c:v>189.8</c:v>
                </c:pt>
                <c:pt idx="402">
                  <c:v>189.6</c:v>
                </c:pt>
                <c:pt idx="403">
                  <c:v>189.4</c:v>
                </c:pt>
                <c:pt idx="404">
                  <c:v>189.2</c:v>
                </c:pt>
                <c:pt idx="405">
                  <c:v>189</c:v>
                </c:pt>
                <c:pt idx="406">
                  <c:v>188.8</c:v>
                </c:pt>
                <c:pt idx="407">
                  <c:v>188.6</c:v>
                </c:pt>
                <c:pt idx="408">
                  <c:v>188.4</c:v>
                </c:pt>
                <c:pt idx="409">
                  <c:v>188.2</c:v>
                </c:pt>
                <c:pt idx="410">
                  <c:v>188</c:v>
                </c:pt>
                <c:pt idx="411">
                  <c:v>187.8</c:v>
                </c:pt>
                <c:pt idx="412">
                  <c:v>187.6</c:v>
                </c:pt>
                <c:pt idx="413">
                  <c:v>187.4</c:v>
                </c:pt>
                <c:pt idx="414">
                  <c:v>187.2</c:v>
                </c:pt>
                <c:pt idx="415">
                  <c:v>187</c:v>
                </c:pt>
                <c:pt idx="416">
                  <c:v>186.8</c:v>
                </c:pt>
                <c:pt idx="417">
                  <c:v>186.6</c:v>
                </c:pt>
                <c:pt idx="418">
                  <c:v>186.4</c:v>
                </c:pt>
                <c:pt idx="419">
                  <c:v>186.2</c:v>
                </c:pt>
                <c:pt idx="420">
                  <c:v>186</c:v>
                </c:pt>
                <c:pt idx="421">
                  <c:v>185.8</c:v>
                </c:pt>
                <c:pt idx="422">
                  <c:v>185.6</c:v>
                </c:pt>
                <c:pt idx="423">
                  <c:v>185.4</c:v>
                </c:pt>
                <c:pt idx="424">
                  <c:v>185.2</c:v>
                </c:pt>
                <c:pt idx="425">
                  <c:v>185</c:v>
                </c:pt>
              </c:numCache>
            </c:numRef>
          </c:xVal>
          <c:yVal>
            <c:numRef>
              <c:f>'MREGly#1_LPS'!$D$2:$D$427</c:f>
              <c:numCache>
                <c:formatCode>General</c:formatCode>
                <c:ptCount val="426"/>
                <c:pt idx="1">
                  <c:v>-213155.989445049</c:v>
                </c:pt>
                <c:pt idx="2">
                  <c:v>-205658.39640914029</c:v>
                </c:pt>
                <c:pt idx="3">
                  <c:v>-194210.46757344939</c:v>
                </c:pt>
                <c:pt idx="4">
                  <c:v>-182553.12034820451</c:v>
                </c:pt>
                <c:pt idx="5">
                  <c:v>-175068.3826985854</c:v>
                </c:pt>
                <c:pt idx="6">
                  <c:v>-168726.530359086</c:v>
                </c:pt>
                <c:pt idx="7">
                  <c:v>-166054.68346028289</c:v>
                </c:pt>
                <c:pt idx="8">
                  <c:v>-161650.26224156699</c:v>
                </c:pt>
                <c:pt idx="9">
                  <c:v>-154068.48715995651</c:v>
                </c:pt>
                <c:pt idx="10">
                  <c:v>-149652.45462459189</c:v>
                </c:pt>
                <c:pt idx="11">
                  <c:v>-147700.9240478781</c:v>
                </c:pt>
                <c:pt idx="12">
                  <c:v>-148522.83939064201</c:v>
                </c:pt>
                <c:pt idx="13">
                  <c:v>-144737.55016322079</c:v>
                </c:pt>
                <c:pt idx="14">
                  <c:v>-146831.7340587595</c:v>
                </c:pt>
                <c:pt idx="15">
                  <c:v>-151452.20870511429</c:v>
                </c:pt>
                <c:pt idx="16">
                  <c:v>-160102.22491838949</c:v>
                </c:pt>
                <c:pt idx="17">
                  <c:v>-159624.9168661588</c:v>
                </c:pt>
                <c:pt idx="18">
                  <c:v>-160297.95854189331</c:v>
                </c:pt>
                <c:pt idx="19">
                  <c:v>-158387.4822633297</c:v>
                </c:pt>
                <c:pt idx="20">
                  <c:v>-158438.07442872689</c:v>
                </c:pt>
                <c:pt idx="21">
                  <c:v>-157712.36713819369</c:v>
                </c:pt>
                <c:pt idx="22">
                  <c:v>-161404.76583242649</c:v>
                </c:pt>
                <c:pt idx="23">
                  <c:v>-164485.91164309031</c:v>
                </c:pt>
                <c:pt idx="24">
                  <c:v>-167499.87769314469</c:v>
                </c:pt>
                <c:pt idx="25">
                  <c:v>-165447.577475517</c:v>
                </c:pt>
                <c:pt idx="26">
                  <c:v>-165224.0596300326</c:v>
                </c:pt>
                <c:pt idx="27">
                  <c:v>-165216.18052230691</c:v>
                </c:pt>
                <c:pt idx="28">
                  <c:v>-168112.3746463547</c:v>
                </c:pt>
                <c:pt idx="29">
                  <c:v>-168505.50065288361</c:v>
                </c:pt>
                <c:pt idx="30">
                  <c:v>-169346.07704026109</c:v>
                </c:pt>
                <c:pt idx="31">
                  <c:v>-165875.12274211101</c:v>
                </c:pt>
                <c:pt idx="32">
                  <c:v>-166175.7729053318</c:v>
                </c:pt>
                <c:pt idx="33">
                  <c:v>-170499.7442872687</c:v>
                </c:pt>
                <c:pt idx="34">
                  <c:v>-178848.28095756259</c:v>
                </c:pt>
                <c:pt idx="35">
                  <c:v>-186132.30870511421</c:v>
                </c:pt>
                <c:pt idx="36">
                  <c:v>-188734.0730141458</c:v>
                </c:pt>
                <c:pt idx="37">
                  <c:v>-189860.78541893349</c:v>
                </c:pt>
                <c:pt idx="38">
                  <c:v>-195726.15908596301</c:v>
                </c:pt>
                <c:pt idx="39">
                  <c:v>-200265.35451577799</c:v>
                </c:pt>
                <c:pt idx="40">
                  <c:v>-200046.39825897719</c:v>
                </c:pt>
                <c:pt idx="41">
                  <c:v>-190938.9791077257</c:v>
                </c:pt>
                <c:pt idx="42">
                  <c:v>-182028.5376496191</c:v>
                </c:pt>
                <c:pt idx="43">
                  <c:v>-175742.66844396081</c:v>
                </c:pt>
                <c:pt idx="44">
                  <c:v>-171959.03797606099</c:v>
                </c:pt>
                <c:pt idx="45">
                  <c:v>-168277.83590859629</c:v>
                </c:pt>
                <c:pt idx="46">
                  <c:v>-163713.75908596301</c:v>
                </c:pt>
                <c:pt idx="47">
                  <c:v>-163195.39673558209</c:v>
                </c:pt>
                <c:pt idx="48">
                  <c:v>-158558.7491838955</c:v>
                </c:pt>
                <c:pt idx="49">
                  <c:v>-160250.26920565829</c:v>
                </c:pt>
                <c:pt idx="50">
                  <c:v>-160796.83046789991</c:v>
                </c:pt>
                <c:pt idx="51">
                  <c:v>-168529.96735582151</c:v>
                </c:pt>
                <c:pt idx="52">
                  <c:v>-172724.97018498369</c:v>
                </c:pt>
                <c:pt idx="53">
                  <c:v>-179002.13090315551</c:v>
                </c:pt>
                <c:pt idx="54">
                  <c:v>-184612.47029379761</c:v>
                </c:pt>
                <c:pt idx="55">
                  <c:v>-191412.1402611534</c:v>
                </c:pt>
                <c:pt idx="56">
                  <c:v>-192948.56626768221</c:v>
                </c:pt>
                <c:pt idx="57">
                  <c:v>-193136.00609358001</c:v>
                </c:pt>
                <c:pt idx="58">
                  <c:v>-188119.50261153429</c:v>
                </c:pt>
                <c:pt idx="59">
                  <c:v>-181139.0278563656</c:v>
                </c:pt>
                <c:pt idx="60">
                  <c:v>-169997.1401523395</c:v>
                </c:pt>
                <c:pt idx="61">
                  <c:v>-167000.17638737761</c:v>
                </c:pt>
                <c:pt idx="62">
                  <c:v>-170479.0097932535</c:v>
                </c:pt>
                <c:pt idx="63">
                  <c:v>-177064.28509249169</c:v>
                </c:pt>
                <c:pt idx="64">
                  <c:v>-182603.7125136017</c:v>
                </c:pt>
                <c:pt idx="65">
                  <c:v>-181683.1009793253</c:v>
                </c:pt>
                <c:pt idx="66">
                  <c:v>-177260.43340587601</c:v>
                </c:pt>
                <c:pt idx="67">
                  <c:v>-169057.45288356909</c:v>
                </c:pt>
                <c:pt idx="68">
                  <c:v>-163469.50674646359</c:v>
                </c:pt>
                <c:pt idx="69">
                  <c:v>-168144.3057671382</c:v>
                </c:pt>
                <c:pt idx="70">
                  <c:v>-175727.32491838961</c:v>
                </c:pt>
                <c:pt idx="71">
                  <c:v>-185416.55397170829</c:v>
                </c:pt>
                <c:pt idx="72">
                  <c:v>-188903.2664853101</c:v>
                </c:pt>
                <c:pt idx="73">
                  <c:v>-192784.763764962</c:v>
                </c:pt>
                <c:pt idx="74">
                  <c:v>-204247.20674646349</c:v>
                </c:pt>
                <c:pt idx="75">
                  <c:v>-214345.73471164299</c:v>
                </c:pt>
                <c:pt idx="76">
                  <c:v>-221903.45778019581</c:v>
                </c:pt>
                <c:pt idx="77">
                  <c:v>-224123.29270946671</c:v>
                </c:pt>
                <c:pt idx="78">
                  <c:v>-225227.61186071811</c:v>
                </c:pt>
                <c:pt idx="79">
                  <c:v>-226973.0415669205</c:v>
                </c:pt>
                <c:pt idx="80">
                  <c:v>-225282.3509249184</c:v>
                </c:pt>
                <c:pt idx="81">
                  <c:v>-223766.24472252451</c:v>
                </c:pt>
                <c:pt idx="82">
                  <c:v>-223021.8763873775</c:v>
                </c:pt>
                <c:pt idx="83">
                  <c:v>-222811.2139281827</c:v>
                </c:pt>
                <c:pt idx="84">
                  <c:v>-224144.02720348211</c:v>
                </c:pt>
                <c:pt idx="85">
                  <c:v>-224094.67910772571</c:v>
                </c:pt>
                <c:pt idx="86">
                  <c:v>-220850.56017410231</c:v>
                </c:pt>
                <c:pt idx="87">
                  <c:v>-219251.10130576711</c:v>
                </c:pt>
                <c:pt idx="88">
                  <c:v>-219313.71947769311</c:v>
                </c:pt>
                <c:pt idx="89">
                  <c:v>-225758.82959738839</c:v>
                </c:pt>
                <c:pt idx="90">
                  <c:v>-233722.53405875951</c:v>
                </c:pt>
                <c:pt idx="91">
                  <c:v>-248048.82535364531</c:v>
                </c:pt>
                <c:pt idx="92">
                  <c:v>-257783.25560391721</c:v>
                </c:pt>
                <c:pt idx="93">
                  <c:v>-260008.06681175189</c:v>
                </c:pt>
                <c:pt idx="94">
                  <c:v>-256271.29630032639</c:v>
                </c:pt>
                <c:pt idx="95">
                  <c:v>-251727.53928182801</c:v>
                </c:pt>
                <c:pt idx="96">
                  <c:v>-248887.32829162129</c:v>
                </c:pt>
                <c:pt idx="97">
                  <c:v>-239465.57421109901</c:v>
                </c:pt>
                <c:pt idx="98">
                  <c:v>-233173.48465723611</c:v>
                </c:pt>
                <c:pt idx="99">
                  <c:v>-229702.94504896621</c:v>
                </c:pt>
                <c:pt idx="100">
                  <c:v>-228235.35756256801</c:v>
                </c:pt>
                <c:pt idx="101">
                  <c:v>-229218.17257888999</c:v>
                </c:pt>
                <c:pt idx="102">
                  <c:v>-231263.42306855271</c:v>
                </c:pt>
                <c:pt idx="103">
                  <c:v>-242522.66800870511</c:v>
                </c:pt>
                <c:pt idx="104">
                  <c:v>-253917.51653971701</c:v>
                </c:pt>
                <c:pt idx="105">
                  <c:v>-262238.26898803038</c:v>
                </c:pt>
                <c:pt idx="106">
                  <c:v>-263967.52578890102</c:v>
                </c:pt>
                <c:pt idx="107">
                  <c:v>-257714.00239390641</c:v>
                </c:pt>
                <c:pt idx="108">
                  <c:v>-254184.162132753</c:v>
                </c:pt>
                <c:pt idx="109">
                  <c:v>-258349.72198041351</c:v>
                </c:pt>
                <c:pt idx="110">
                  <c:v>-264656.7403699673</c:v>
                </c:pt>
                <c:pt idx="111">
                  <c:v>-269324.07497279649</c:v>
                </c:pt>
                <c:pt idx="112">
                  <c:v>-268879.52742110979</c:v>
                </c:pt>
                <c:pt idx="113">
                  <c:v>-271743.79042437428</c:v>
                </c:pt>
                <c:pt idx="114">
                  <c:v>-275196.08367791068</c:v>
                </c:pt>
                <c:pt idx="115">
                  <c:v>-282004.04744287272</c:v>
                </c:pt>
                <c:pt idx="116">
                  <c:v>-288959.64080522303</c:v>
                </c:pt>
                <c:pt idx="117">
                  <c:v>-302617.4520130576</c:v>
                </c:pt>
                <c:pt idx="118">
                  <c:v>-312216.27867247001</c:v>
                </c:pt>
                <c:pt idx="119">
                  <c:v>-318834.31447225239</c:v>
                </c:pt>
                <c:pt idx="120">
                  <c:v>-321147.86931447207</c:v>
                </c:pt>
                <c:pt idx="121">
                  <c:v>-324586.06311207829</c:v>
                </c:pt>
                <c:pt idx="122">
                  <c:v>-330937.45331882499</c:v>
                </c:pt>
                <c:pt idx="123">
                  <c:v>-335329.0191512513</c:v>
                </c:pt>
                <c:pt idx="124">
                  <c:v>-341412.9343852012</c:v>
                </c:pt>
                <c:pt idx="125">
                  <c:v>-349398.20272034791</c:v>
                </c:pt>
                <c:pt idx="126">
                  <c:v>-360777.29303590849</c:v>
                </c:pt>
                <c:pt idx="127">
                  <c:v>-376307.01436343847</c:v>
                </c:pt>
                <c:pt idx="128">
                  <c:v>-389850.78585418907</c:v>
                </c:pt>
                <c:pt idx="129">
                  <c:v>-407419.95201305771</c:v>
                </c:pt>
                <c:pt idx="130">
                  <c:v>-425062.51828073978</c:v>
                </c:pt>
                <c:pt idx="131">
                  <c:v>-448353.99009793252</c:v>
                </c:pt>
                <c:pt idx="132">
                  <c:v>-471340.2501632208</c:v>
                </c:pt>
                <c:pt idx="133">
                  <c:v>-493979.82948857459</c:v>
                </c:pt>
                <c:pt idx="134">
                  <c:v>-513633.64167573443</c:v>
                </c:pt>
                <c:pt idx="135">
                  <c:v>-527733.09760609351</c:v>
                </c:pt>
                <c:pt idx="136">
                  <c:v>-532618.14439608238</c:v>
                </c:pt>
                <c:pt idx="137">
                  <c:v>-537437.25549510343</c:v>
                </c:pt>
                <c:pt idx="138">
                  <c:v>-548205.92230685521</c:v>
                </c:pt>
                <c:pt idx="139">
                  <c:v>-568943.73384113156</c:v>
                </c:pt>
                <c:pt idx="140">
                  <c:v>-597997.3215451577</c:v>
                </c:pt>
                <c:pt idx="141">
                  <c:v>-629213.10228509223</c:v>
                </c:pt>
                <c:pt idx="142">
                  <c:v>-655993.36006528803</c:v>
                </c:pt>
                <c:pt idx="143">
                  <c:v>-678073.52274211077</c:v>
                </c:pt>
                <c:pt idx="144">
                  <c:v>-692854.72883569077</c:v>
                </c:pt>
                <c:pt idx="145">
                  <c:v>-708944.28150163207</c:v>
                </c:pt>
                <c:pt idx="146">
                  <c:v>-724034.01686615904</c:v>
                </c:pt>
                <c:pt idx="147">
                  <c:v>-749935.54678998911</c:v>
                </c:pt>
                <c:pt idx="148">
                  <c:v>-779200.21164309024</c:v>
                </c:pt>
                <c:pt idx="149">
                  <c:v>-812692.22513601719</c:v>
                </c:pt>
                <c:pt idx="150">
                  <c:v>-837265.50337323162</c:v>
                </c:pt>
                <c:pt idx="151">
                  <c:v>-856461.49793253525</c:v>
                </c:pt>
                <c:pt idx="152">
                  <c:v>-872167.87714907457</c:v>
                </c:pt>
                <c:pt idx="153">
                  <c:v>-895829.66702937928</c:v>
                </c:pt>
                <c:pt idx="154">
                  <c:v>-929060.01120783435</c:v>
                </c:pt>
                <c:pt idx="155">
                  <c:v>-965288.14853101177</c:v>
                </c:pt>
                <c:pt idx="156">
                  <c:v>-1001711.60478781</c:v>
                </c:pt>
                <c:pt idx="157">
                  <c:v>-1037483.16855277</c:v>
                </c:pt>
                <c:pt idx="158">
                  <c:v>-1077838.2995647399</c:v>
                </c:pt>
                <c:pt idx="159">
                  <c:v>-1115123.06670294</c:v>
                </c:pt>
                <c:pt idx="160">
                  <c:v>-1152227.4437432</c:v>
                </c:pt>
                <c:pt idx="161">
                  <c:v>-1185190.31294886</c:v>
                </c:pt>
                <c:pt idx="162">
                  <c:v>-1224818.07791077</c:v>
                </c:pt>
                <c:pt idx="163">
                  <c:v>-1266432.62208923</c:v>
                </c:pt>
                <c:pt idx="164">
                  <c:v>-1310432.4624591901</c:v>
                </c:pt>
                <c:pt idx="165">
                  <c:v>-1355700.0097932499</c:v>
                </c:pt>
                <c:pt idx="166">
                  <c:v>-1405039.8117519</c:v>
                </c:pt>
                <c:pt idx="167">
                  <c:v>-1461259.31882481</c:v>
                </c:pt>
                <c:pt idx="168">
                  <c:v>-1514248.39173014</c:v>
                </c:pt>
                <c:pt idx="169">
                  <c:v>-1571587.56147987</c:v>
                </c:pt>
                <c:pt idx="170">
                  <c:v>-1627168.44613711</c:v>
                </c:pt>
                <c:pt idx="171">
                  <c:v>-1679402.7834602799</c:v>
                </c:pt>
                <c:pt idx="172">
                  <c:v>-1723471.87704026</c:v>
                </c:pt>
                <c:pt idx="173">
                  <c:v>-1766740.61915125</c:v>
                </c:pt>
                <c:pt idx="174">
                  <c:v>-1818207.78019586</c:v>
                </c:pt>
                <c:pt idx="175">
                  <c:v>-1875082.4972796501</c:v>
                </c:pt>
                <c:pt idx="176">
                  <c:v>-1937078.6343852</c:v>
                </c:pt>
                <c:pt idx="177">
                  <c:v>-1992709.2818280701</c:v>
                </c:pt>
                <c:pt idx="178">
                  <c:v>-2044839.94668117</c:v>
                </c:pt>
                <c:pt idx="179">
                  <c:v>-2094789.34276387</c:v>
                </c:pt>
                <c:pt idx="180">
                  <c:v>-2146111.36235038</c:v>
                </c:pt>
                <c:pt idx="181">
                  <c:v>-2196633.0304679</c:v>
                </c:pt>
                <c:pt idx="182">
                  <c:v>-2243210.9978237199</c:v>
                </c:pt>
                <c:pt idx="183">
                  <c:v>-2293828.0446137101</c:v>
                </c:pt>
                <c:pt idx="184">
                  <c:v>-2350520.2981501599</c:v>
                </c:pt>
                <c:pt idx="185">
                  <c:v>-2415166.3035908602</c:v>
                </c:pt>
                <c:pt idx="186">
                  <c:v>-2487272.5799782402</c:v>
                </c:pt>
                <c:pt idx="187">
                  <c:v>-2554759.2110990202</c:v>
                </c:pt>
                <c:pt idx="188">
                  <c:v>-2617269.5636561499</c:v>
                </c:pt>
                <c:pt idx="189">
                  <c:v>-2676047.7072905302</c:v>
                </c:pt>
                <c:pt idx="190">
                  <c:v>-2737882.11534276</c:v>
                </c:pt>
                <c:pt idx="191">
                  <c:v>-2801466.51468988</c:v>
                </c:pt>
                <c:pt idx="192">
                  <c:v>-2862977.46463547</c:v>
                </c:pt>
                <c:pt idx="193">
                  <c:v>-2925968.85745375</c:v>
                </c:pt>
                <c:pt idx="194">
                  <c:v>-2990544.3656147998</c:v>
                </c:pt>
                <c:pt idx="195">
                  <c:v>-3058852.0826985901</c:v>
                </c:pt>
                <c:pt idx="196">
                  <c:v>-3123149.7486398299</c:v>
                </c:pt>
                <c:pt idx="197">
                  <c:v>-3189537.4515777999</c:v>
                </c:pt>
                <c:pt idx="198">
                  <c:v>-3255684.6343852002</c:v>
                </c:pt>
                <c:pt idx="199">
                  <c:v>-3320807.5331882499</c:v>
                </c:pt>
                <c:pt idx="200">
                  <c:v>-3384557.8084875001</c:v>
                </c:pt>
                <c:pt idx="201">
                  <c:v>-3444339.5016322099</c:v>
                </c:pt>
                <c:pt idx="202">
                  <c:v>-3511942.24591948</c:v>
                </c:pt>
                <c:pt idx="203">
                  <c:v>-3579997.0021762801</c:v>
                </c:pt>
                <c:pt idx="204">
                  <c:v>-3654048.1741022798</c:v>
                </c:pt>
                <c:pt idx="205">
                  <c:v>-3724010.5038084998</c:v>
                </c:pt>
                <c:pt idx="206">
                  <c:v>-3797887.5059847701</c:v>
                </c:pt>
                <c:pt idx="207">
                  <c:v>-3873120.5440696399</c:v>
                </c:pt>
                <c:pt idx="208">
                  <c:v>-3949373.7192600602</c:v>
                </c:pt>
                <c:pt idx="209">
                  <c:v>-4023719.3210010901</c:v>
                </c:pt>
                <c:pt idx="210">
                  <c:v>-4096957.7007617</c:v>
                </c:pt>
                <c:pt idx="211">
                  <c:v>-4176088.82372144</c:v>
                </c:pt>
                <c:pt idx="212">
                  <c:v>-4251077.1947769299</c:v>
                </c:pt>
                <c:pt idx="213">
                  <c:v>-4326940.5614798702</c:v>
                </c:pt>
                <c:pt idx="214">
                  <c:v>-4402787.3405875899</c:v>
                </c:pt>
                <c:pt idx="215">
                  <c:v>-4479285.1828073999</c:v>
                </c:pt>
                <c:pt idx="216">
                  <c:v>-4545946.5810663803</c:v>
                </c:pt>
                <c:pt idx="217">
                  <c:v>-4607183.8356909696</c:v>
                </c:pt>
                <c:pt idx="218">
                  <c:v>-4675313.2361262199</c:v>
                </c:pt>
                <c:pt idx="219">
                  <c:v>-4751106.1055495096</c:v>
                </c:pt>
                <c:pt idx="220">
                  <c:v>-4827782.2644178402</c:v>
                </c:pt>
                <c:pt idx="221">
                  <c:v>-4902683.5505984798</c:v>
                </c:pt>
                <c:pt idx="222">
                  <c:v>-4977219.9096844401</c:v>
                </c:pt>
                <c:pt idx="223">
                  <c:v>-5056131.2470076196</c:v>
                </c:pt>
                <c:pt idx="224">
                  <c:v>-5133665.8139281804</c:v>
                </c:pt>
                <c:pt idx="225">
                  <c:v>-5214285.67355821</c:v>
                </c:pt>
                <c:pt idx="226">
                  <c:v>-5291053.0642002197</c:v>
                </c:pt>
                <c:pt idx="227">
                  <c:v>-5365635.0391730098</c:v>
                </c:pt>
                <c:pt idx="228">
                  <c:v>-5436741.9129488599</c:v>
                </c:pt>
                <c:pt idx="229">
                  <c:v>-5513107.0544069596</c:v>
                </c:pt>
                <c:pt idx="230">
                  <c:v>-5581385.7431991296</c:v>
                </c:pt>
                <c:pt idx="231">
                  <c:v>-5643609.9597388497</c:v>
                </c:pt>
                <c:pt idx="232">
                  <c:v>-5703387.5059847599</c:v>
                </c:pt>
                <c:pt idx="233">
                  <c:v>-5763505.0979325296</c:v>
                </c:pt>
                <c:pt idx="234">
                  <c:v>-5829415.90750816</c:v>
                </c:pt>
                <c:pt idx="235">
                  <c:v>-5890085.0369967399</c:v>
                </c:pt>
                <c:pt idx="236">
                  <c:v>-5950629.7595212199</c:v>
                </c:pt>
                <c:pt idx="237">
                  <c:v>-6002412.08487486</c:v>
                </c:pt>
                <c:pt idx="238">
                  <c:v>-6055235.2818280701</c:v>
                </c:pt>
                <c:pt idx="239">
                  <c:v>-6108601.72252448</c:v>
                </c:pt>
                <c:pt idx="240">
                  <c:v>-6173185.5244831303</c:v>
                </c:pt>
                <c:pt idx="241">
                  <c:v>-6234157.3775843298</c:v>
                </c:pt>
                <c:pt idx="242">
                  <c:v>-6302813.4341675704</c:v>
                </c:pt>
                <c:pt idx="243">
                  <c:v>-6358066.7138193697</c:v>
                </c:pt>
                <c:pt idx="244">
                  <c:v>-6423836.5288356896</c:v>
                </c:pt>
                <c:pt idx="245">
                  <c:v>-6493525.1632209001</c:v>
                </c:pt>
                <c:pt idx="246">
                  <c:v>-6569786.6322089201</c:v>
                </c:pt>
                <c:pt idx="247">
                  <c:v>-6642278.5701849796</c:v>
                </c:pt>
                <c:pt idx="248">
                  <c:v>-6705912.7323177299</c:v>
                </c:pt>
                <c:pt idx="249">
                  <c:v>-6765706.86615887</c:v>
                </c:pt>
                <c:pt idx="250">
                  <c:v>-6818069.7573449397</c:v>
                </c:pt>
                <c:pt idx="251">
                  <c:v>-6865128.7649619104</c:v>
                </c:pt>
                <c:pt idx="252">
                  <c:v>-6908903.4287268799</c:v>
                </c:pt>
                <c:pt idx="253">
                  <c:v>-6955170.3786724703</c:v>
                </c:pt>
                <c:pt idx="254">
                  <c:v>-6995606.7889009798</c:v>
                </c:pt>
                <c:pt idx="255">
                  <c:v>-7043043.1643090304</c:v>
                </c:pt>
                <c:pt idx="256">
                  <c:v>-7084346.2763873804</c:v>
                </c:pt>
                <c:pt idx="257">
                  <c:v>-7132288.5734494003</c:v>
                </c:pt>
                <c:pt idx="258">
                  <c:v>-7173301.4026115304</c:v>
                </c:pt>
                <c:pt idx="259">
                  <c:v>-7215483.6572361197</c:v>
                </c:pt>
                <c:pt idx="260">
                  <c:v>-7254178.3699673498</c:v>
                </c:pt>
                <c:pt idx="261">
                  <c:v>-7298554.3340587597</c:v>
                </c:pt>
                <c:pt idx="262">
                  <c:v>-7341901.8672470096</c:v>
                </c:pt>
                <c:pt idx="263">
                  <c:v>-7390665.25027203</c:v>
                </c:pt>
                <c:pt idx="264">
                  <c:v>-7441609.9020674601</c:v>
                </c:pt>
                <c:pt idx="265">
                  <c:v>-7492455.0282916203</c:v>
                </c:pt>
                <c:pt idx="266">
                  <c:v>-7541981.4406964099</c:v>
                </c:pt>
                <c:pt idx="267">
                  <c:v>-7588542.8204570198</c:v>
                </c:pt>
                <c:pt idx="268">
                  <c:v>-7631803.2687704004</c:v>
                </c:pt>
                <c:pt idx="269">
                  <c:v>-7676718.3297062004</c:v>
                </c:pt>
                <c:pt idx="270">
                  <c:v>-7719808.7551686596</c:v>
                </c:pt>
                <c:pt idx="271">
                  <c:v>-7768174.0359085901</c:v>
                </c:pt>
                <c:pt idx="272">
                  <c:v>-7810078.4483133797</c:v>
                </c:pt>
                <c:pt idx="273">
                  <c:v>-7853911.1686615897</c:v>
                </c:pt>
                <c:pt idx="274">
                  <c:v>-7890296.0587595198</c:v>
                </c:pt>
                <c:pt idx="275">
                  <c:v>-7927555.9445048999</c:v>
                </c:pt>
                <c:pt idx="276">
                  <c:v>-7954738.86615887</c:v>
                </c:pt>
                <c:pt idx="277">
                  <c:v>-7980242.2937976001</c:v>
                </c:pt>
                <c:pt idx="278">
                  <c:v>-7997111.8781284001</c:v>
                </c:pt>
                <c:pt idx="279">
                  <c:v>-8016784.76605005</c:v>
                </c:pt>
                <c:pt idx="280">
                  <c:v>-8039476.5963003198</c:v>
                </c:pt>
                <c:pt idx="281">
                  <c:v>-8065282.7475516796</c:v>
                </c:pt>
                <c:pt idx="282">
                  <c:v>-8096720.3873775797</c:v>
                </c:pt>
                <c:pt idx="283">
                  <c:v>-8131575.0718171904</c:v>
                </c:pt>
                <c:pt idx="284">
                  <c:v>-8168573.7029379802</c:v>
                </c:pt>
                <c:pt idx="285">
                  <c:v>-8196594.2981501603</c:v>
                </c:pt>
                <c:pt idx="286">
                  <c:v>-8214533.7823721403</c:v>
                </c:pt>
                <c:pt idx="287">
                  <c:v>-8229831.6920565804</c:v>
                </c:pt>
                <c:pt idx="288">
                  <c:v>-8241032.4657236096</c:v>
                </c:pt>
                <c:pt idx="289">
                  <c:v>-8251959.5440696403</c:v>
                </c:pt>
                <c:pt idx="290">
                  <c:v>-8251117.7236126196</c:v>
                </c:pt>
                <c:pt idx="291">
                  <c:v>-8247028.8813928096</c:v>
                </c:pt>
                <c:pt idx="292">
                  <c:v>-8241650.3536452698</c:v>
                </c:pt>
                <c:pt idx="293">
                  <c:v>-8243860.6507072998</c:v>
                </c:pt>
                <c:pt idx="294">
                  <c:v>-8245718.4613710502</c:v>
                </c:pt>
                <c:pt idx="295">
                  <c:v>-8234642.0946681201</c:v>
                </c:pt>
                <c:pt idx="296">
                  <c:v>-8213870.2785636503</c:v>
                </c:pt>
                <c:pt idx="297">
                  <c:v>-8187827.75408052</c:v>
                </c:pt>
                <c:pt idx="298">
                  <c:v>-8164468.2731229598</c:v>
                </c:pt>
                <c:pt idx="299">
                  <c:v>-8138454.7769314405</c:v>
                </c:pt>
                <c:pt idx="300">
                  <c:v>-8106743.4417845504</c:v>
                </c:pt>
                <c:pt idx="301">
                  <c:v>-8068438.5375407999</c:v>
                </c:pt>
                <c:pt idx="302">
                  <c:v>-8024726.0772578996</c:v>
                </c:pt>
                <c:pt idx="303">
                  <c:v>-7976617.9042437403</c:v>
                </c:pt>
                <c:pt idx="304">
                  <c:v>-7925611.0489662699</c:v>
                </c:pt>
                <c:pt idx="305">
                  <c:v>-7874807.39173014</c:v>
                </c:pt>
                <c:pt idx="306">
                  <c:v>-7806557.7312295996</c:v>
                </c:pt>
                <c:pt idx="307">
                  <c:v>-7709673.73449401</c:v>
                </c:pt>
                <c:pt idx="308">
                  <c:v>-7594012.5799782397</c:v>
                </c:pt>
                <c:pt idx="309">
                  <c:v>-7474988.2905331999</c:v>
                </c:pt>
                <c:pt idx="310">
                  <c:v>-7360293.3634385196</c:v>
                </c:pt>
                <c:pt idx="311">
                  <c:v>-7246427.8161044596</c:v>
                </c:pt>
                <c:pt idx="312">
                  <c:v>-7126288.0108813904</c:v>
                </c:pt>
                <c:pt idx="313">
                  <c:v>-7008905.8933623498</c:v>
                </c:pt>
                <c:pt idx="314">
                  <c:v>-6890901.7410228504</c:v>
                </c:pt>
                <c:pt idx="315">
                  <c:v>-6763824.1741022803</c:v>
                </c:pt>
                <c:pt idx="316">
                  <c:v>-6616057.7290533204</c:v>
                </c:pt>
                <c:pt idx="317">
                  <c:v>-6452910.4363438496</c:v>
                </c:pt>
                <c:pt idx="318">
                  <c:v>-6274104.4537540805</c:v>
                </c:pt>
                <c:pt idx="319">
                  <c:v>-6089314.49619151</c:v>
                </c:pt>
                <c:pt idx="320">
                  <c:v>-5891503.2763873804</c:v>
                </c:pt>
                <c:pt idx="321">
                  <c:v>-5695881.6191512505</c:v>
                </c:pt>
                <c:pt idx="322">
                  <c:v>-5491526.5930359103</c:v>
                </c:pt>
                <c:pt idx="323">
                  <c:v>-5285794.7965179496</c:v>
                </c:pt>
                <c:pt idx="324">
                  <c:v>-5042048.3786724703</c:v>
                </c:pt>
                <c:pt idx="325">
                  <c:v>-4745039.1926006498</c:v>
                </c:pt>
                <c:pt idx="326">
                  <c:v>-4373083.10446137</c:v>
                </c:pt>
                <c:pt idx="327">
                  <c:v>-3992912.0097932499</c:v>
                </c:pt>
                <c:pt idx="328">
                  <c:v>-3665522.64309031</c:v>
                </c:pt>
                <c:pt idx="329">
                  <c:v>-3408572.4994559302</c:v>
                </c:pt>
                <c:pt idx="330">
                  <c:v>-3192353.19586507</c:v>
                </c:pt>
                <c:pt idx="331">
                  <c:v>-2984477.4526659399</c:v>
                </c:pt>
                <c:pt idx="332">
                  <c:v>-2772450.6637649601</c:v>
                </c:pt>
                <c:pt idx="333">
                  <c:v>-2550098.0968443998</c:v>
                </c:pt>
                <c:pt idx="334">
                  <c:v>-2296958.9532100102</c:v>
                </c:pt>
                <c:pt idx="335">
                  <c:v>-2018706.1904243701</c:v>
                </c:pt>
                <c:pt idx="336">
                  <c:v>-1704064.3906419999</c:v>
                </c:pt>
                <c:pt idx="337">
                  <c:v>-1354522.70522307</c:v>
                </c:pt>
                <c:pt idx="338">
                  <c:v>-988747.5697497275</c:v>
                </c:pt>
                <c:pt idx="339">
                  <c:v>-625388.00282916205</c:v>
                </c:pt>
                <c:pt idx="340">
                  <c:v>-258849.00859630029</c:v>
                </c:pt>
                <c:pt idx="341">
                  <c:v>114291.4338411316</c:v>
                </c:pt>
                <c:pt idx="342">
                  <c:v>512244.43057671358</c:v>
                </c:pt>
                <c:pt idx="343">
                  <c:v>981563.06757344934</c:v>
                </c:pt>
                <c:pt idx="344">
                  <c:v>1525731.15451578</c:v>
                </c:pt>
                <c:pt idx="345">
                  <c:v>2139704.40369967</c:v>
                </c:pt>
                <c:pt idx="346">
                  <c:v>2643544.3144722502</c:v>
                </c:pt>
                <c:pt idx="347">
                  <c:v>3059909.5418933602</c:v>
                </c:pt>
                <c:pt idx="348">
                  <c:v>3373481.44178455</c:v>
                </c:pt>
                <c:pt idx="349">
                  <c:v>3702828.1447225199</c:v>
                </c:pt>
                <c:pt idx="350">
                  <c:v>4034223.4156692</c:v>
                </c:pt>
                <c:pt idx="351">
                  <c:v>4370196.8628944503</c:v>
                </c:pt>
                <c:pt idx="352">
                  <c:v>4722115.1360174101</c:v>
                </c:pt>
                <c:pt idx="353">
                  <c:v>5118687.2154515795</c:v>
                </c:pt>
                <c:pt idx="354">
                  <c:v>5541928.0010881396</c:v>
                </c:pt>
                <c:pt idx="355">
                  <c:v>5977273.5843308</c:v>
                </c:pt>
                <c:pt idx="356">
                  <c:v>6407779.7366702901</c:v>
                </c:pt>
                <c:pt idx="357">
                  <c:v>6832447.0554951001</c:v>
                </c:pt>
                <c:pt idx="358">
                  <c:v>7269264.7878128402</c:v>
                </c:pt>
                <c:pt idx="359">
                  <c:v>7713667.1980413496</c:v>
                </c:pt>
                <c:pt idx="360">
                  <c:v>8230980.3830250297</c:v>
                </c:pt>
                <c:pt idx="361">
                  <c:v>8834748.1142546199</c:v>
                </c:pt>
                <c:pt idx="362">
                  <c:v>9506968.7040261198</c:v>
                </c:pt>
                <c:pt idx="363">
                  <c:v>10123795.0195865</c:v>
                </c:pt>
                <c:pt idx="364">
                  <c:v>10592705.601740999</c:v>
                </c:pt>
                <c:pt idx="365">
                  <c:v>10944922.451577799</c:v>
                </c:pt>
                <c:pt idx="366">
                  <c:v>11226924.0108814</c:v>
                </c:pt>
                <c:pt idx="367">
                  <c:v>11551335.9042437</c:v>
                </c:pt>
                <c:pt idx="368">
                  <c:v>11879426.096844399</c:v>
                </c:pt>
                <c:pt idx="369">
                  <c:v>12266240.523395</c:v>
                </c:pt>
                <c:pt idx="370">
                  <c:v>12642745.759521199</c:v>
                </c:pt>
                <c:pt idx="371">
                  <c:v>13008075.1033732</c:v>
                </c:pt>
                <c:pt idx="372">
                  <c:v>13315235.8977149</c:v>
                </c:pt>
                <c:pt idx="373">
                  <c:v>13585862.5136017</c:v>
                </c:pt>
                <c:pt idx="374">
                  <c:v>13835796.1044614</c:v>
                </c:pt>
                <c:pt idx="375">
                  <c:v>14091659.7606094</c:v>
                </c:pt>
                <c:pt idx="376">
                  <c:v>14353743.7649619</c:v>
                </c:pt>
                <c:pt idx="377">
                  <c:v>14626236.4853101</c:v>
                </c:pt>
                <c:pt idx="378">
                  <c:v>14893089.4232862</c:v>
                </c:pt>
                <c:pt idx="379">
                  <c:v>15143396.2350381</c:v>
                </c:pt>
                <c:pt idx="380">
                  <c:v>15373383.2426551</c:v>
                </c:pt>
                <c:pt idx="381">
                  <c:v>15557173.797606099</c:v>
                </c:pt>
                <c:pt idx="382">
                  <c:v>15724874.3852013</c:v>
                </c:pt>
                <c:pt idx="383">
                  <c:v>15850110.7290533</c:v>
                </c:pt>
                <c:pt idx="384">
                  <c:v>15975222.665941199</c:v>
                </c:pt>
                <c:pt idx="385">
                  <c:v>16077194.9075082</c:v>
                </c:pt>
                <c:pt idx="386">
                  <c:v>16171619.7932535</c:v>
                </c:pt>
                <c:pt idx="387">
                  <c:v>16283171.371055501</c:v>
                </c:pt>
                <c:pt idx="388">
                  <c:v>16380747.8998912</c:v>
                </c:pt>
                <c:pt idx="389">
                  <c:v>16476748.6071817</c:v>
                </c:pt>
                <c:pt idx="390">
                  <c:v>16536173.667029399</c:v>
                </c:pt>
                <c:pt idx="391">
                  <c:v>16569473.264417799</c:v>
                </c:pt>
                <c:pt idx="392">
                  <c:v>16588051.371055501</c:v>
                </c:pt>
                <c:pt idx="393">
                  <c:v>16585604.7007617</c:v>
                </c:pt>
                <c:pt idx="394">
                  <c:v>16581084.5810664</c:v>
                </c:pt>
                <c:pt idx="395">
                  <c:v>16551061.033732301</c:v>
                </c:pt>
                <c:pt idx="396">
                  <c:v>16512411.936887899</c:v>
                </c:pt>
                <c:pt idx="397">
                  <c:v>16453069.815016299</c:v>
                </c:pt>
                <c:pt idx="398">
                  <c:v>16403846.126224199</c:v>
                </c:pt>
                <c:pt idx="399">
                  <c:v>16335712.5788901</c:v>
                </c:pt>
                <c:pt idx="400">
                  <c:v>16274338.476605</c:v>
                </c:pt>
                <c:pt idx="401">
                  <c:v>16189119.706202401</c:v>
                </c:pt>
                <c:pt idx="402">
                  <c:v>16108089.303590899</c:v>
                </c:pt>
                <c:pt idx="403">
                  <c:v>16011632.437432</c:v>
                </c:pt>
                <c:pt idx="404">
                  <c:v>15897758.5963003</c:v>
                </c:pt>
                <c:pt idx="405">
                  <c:v>15754358.835690999</c:v>
                </c:pt>
                <c:pt idx="406">
                  <c:v>15588358.476605</c:v>
                </c:pt>
                <c:pt idx="407">
                  <c:v>15416345.114254599</c:v>
                </c:pt>
                <c:pt idx="408">
                  <c:v>15247732.208922699</c:v>
                </c:pt>
                <c:pt idx="409">
                  <c:v>14980547.519042401</c:v>
                </c:pt>
                <c:pt idx="410">
                  <c:v>14679233.8520131</c:v>
                </c:pt>
                <c:pt idx="411">
                  <c:v>14350135.9630033</c:v>
                </c:pt>
                <c:pt idx="412">
                  <c:v>14086144.3852013</c:v>
                </c:pt>
                <c:pt idx="413">
                  <c:v>13823811.566920601</c:v>
                </c:pt>
                <c:pt idx="414">
                  <c:v>13540288.0957563</c:v>
                </c:pt>
                <c:pt idx="415">
                  <c:v>13229353.6235038</c:v>
                </c:pt>
                <c:pt idx="416">
                  <c:v>12872264.1675734</c:v>
                </c:pt>
                <c:pt idx="417">
                  <c:v>12585269.742110999</c:v>
                </c:pt>
                <c:pt idx="418">
                  <c:v>12292701.8846572</c:v>
                </c:pt>
                <c:pt idx="419">
                  <c:v>12051393.843307899</c:v>
                </c:pt>
                <c:pt idx="420">
                  <c:v>11723809.5723613</c:v>
                </c:pt>
                <c:pt idx="421">
                  <c:v>11416868.563656099</c:v>
                </c:pt>
                <c:pt idx="422">
                  <c:v>11027072.5168662</c:v>
                </c:pt>
                <c:pt idx="423">
                  <c:v>10607128.515778</c:v>
                </c:pt>
                <c:pt idx="424">
                  <c:v>10182734.892274201</c:v>
                </c:pt>
                <c:pt idx="425">
                  <c:v>9979261.0821545105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'MREGly#1_LPS'!$E$1</c:f>
              <c:strCache>
                <c:ptCount val="1"/>
                <c:pt idx="0">
                  <c:v>45μg LPS</c:v>
                </c:pt>
              </c:strCache>
            </c:strRef>
          </c:tx>
          <c:marker>
            <c:symbol val="none"/>
          </c:marker>
          <c:xVal>
            <c:numRef>
              <c:f>'MREGly#1_LPS'!$A$2:$A$427</c:f>
              <c:numCache>
                <c:formatCode>General</c:formatCode>
                <c:ptCount val="426"/>
                <c:pt idx="0">
                  <c:v>270</c:v>
                </c:pt>
                <c:pt idx="1">
                  <c:v>269.8</c:v>
                </c:pt>
                <c:pt idx="2">
                  <c:v>269.60000000000002</c:v>
                </c:pt>
                <c:pt idx="3">
                  <c:v>269.39999999999998</c:v>
                </c:pt>
                <c:pt idx="4">
                  <c:v>269.2</c:v>
                </c:pt>
                <c:pt idx="5">
                  <c:v>269</c:v>
                </c:pt>
                <c:pt idx="6">
                  <c:v>268.8</c:v>
                </c:pt>
                <c:pt idx="7">
                  <c:v>268.60000000000002</c:v>
                </c:pt>
                <c:pt idx="8">
                  <c:v>268.39999999999998</c:v>
                </c:pt>
                <c:pt idx="9">
                  <c:v>268.2</c:v>
                </c:pt>
                <c:pt idx="10">
                  <c:v>268</c:v>
                </c:pt>
                <c:pt idx="11">
                  <c:v>267.8</c:v>
                </c:pt>
                <c:pt idx="12">
                  <c:v>267.60000000000002</c:v>
                </c:pt>
                <c:pt idx="13">
                  <c:v>267.39999999999998</c:v>
                </c:pt>
                <c:pt idx="14">
                  <c:v>267.2</c:v>
                </c:pt>
                <c:pt idx="15">
                  <c:v>267</c:v>
                </c:pt>
                <c:pt idx="16">
                  <c:v>266.8</c:v>
                </c:pt>
                <c:pt idx="17">
                  <c:v>266.60000000000002</c:v>
                </c:pt>
                <c:pt idx="18">
                  <c:v>266.39999999999998</c:v>
                </c:pt>
                <c:pt idx="19">
                  <c:v>266.2</c:v>
                </c:pt>
                <c:pt idx="20">
                  <c:v>266</c:v>
                </c:pt>
                <c:pt idx="21">
                  <c:v>265.8</c:v>
                </c:pt>
                <c:pt idx="22">
                  <c:v>265.60000000000002</c:v>
                </c:pt>
                <c:pt idx="23">
                  <c:v>265.39999999999998</c:v>
                </c:pt>
                <c:pt idx="24">
                  <c:v>265.2</c:v>
                </c:pt>
                <c:pt idx="25">
                  <c:v>265</c:v>
                </c:pt>
                <c:pt idx="26">
                  <c:v>264.8</c:v>
                </c:pt>
                <c:pt idx="27">
                  <c:v>264.60000000000002</c:v>
                </c:pt>
                <c:pt idx="28">
                  <c:v>264.39999999999998</c:v>
                </c:pt>
                <c:pt idx="29">
                  <c:v>264.2</c:v>
                </c:pt>
                <c:pt idx="30">
                  <c:v>264</c:v>
                </c:pt>
                <c:pt idx="31">
                  <c:v>263.8</c:v>
                </c:pt>
                <c:pt idx="32">
                  <c:v>263.60000000000002</c:v>
                </c:pt>
                <c:pt idx="33">
                  <c:v>263.39999999999998</c:v>
                </c:pt>
                <c:pt idx="34">
                  <c:v>263.2</c:v>
                </c:pt>
                <c:pt idx="35">
                  <c:v>263</c:v>
                </c:pt>
                <c:pt idx="36">
                  <c:v>262.8</c:v>
                </c:pt>
                <c:pt idx="37">
                  <c:v>262.60000000000002</c:v>
                </c:pt>
                <c:pt idx="38">
                  <c:v>262.39999999999998</c:v>
                </c:pt>
                <c:pt idx="39">
                  <c:v>262.2</c:v>
                </c:pt>
                <c:pt idx="40">
                  <c:v>262</c:v>
                </c:pt>
                <c:pt idx="41">
                  <c:v>261.8</c:v>
                </c:pt>
                <c:pt idx="42">
                  <c:v>261.60000000000002</c:v>
                </c:pt>
                <c:pt idx="43">
                  <c:v>261.39999999999998</c:v>
                </c:pt>
                <c:pt idx="44">
                  <c:v>261.2</c:v>
                </c:pt>
                <c:pt idx="45">
                  <c:v>261</c:v>
                </c:pt>
                <c:pt idx="46">
                  <c:v>260.8</c:v>
                </c:pt>
                <c:pt idx="47">
                  <c:v>260.60000000000002</c:v>
                </c:pt>
                <c:pt idx="48">
                  <c:v>260.39999999999998</c:v>
                </c:pt>
                <c:pt idx="49">
                  <c:v>260.2</c:v>
                </c:pt>
                <c:pt idx="50">
                  <c:v>260</c:v>
                </c:pt>
                <c:pt idx="51">
                  <c:v>259.8</c:v>
                </c:pt>
                <c:pt idx="52">
                  <c:v>259.60000000000002</c:v>
                </c:pt>
                <c:pt idx="53">
                  <c:v>259.39999999999998</c:v>
                </c:pt>
                <c:pt idx="54">
                  <c:v>259.2</c:v>
                </c:pt>
                <c:pt idx="55">
                  <c:v>259</c:v>
                </c:pt>
                <c:pt idx="56">
                  <c:v>258.8</c:v>
                </c:pt>
                <c:pt idx="57">
                  <c:v>258.60000000000002</c:v>
                </c:pt>
                <c:pt idx="58">
                  <c:v>258.39999999999998</c:v>
                </c:pt>
                <c:pt idx="59">
                  <c:v>258.2</c:v>
                </c:pt>
                <c:pt idx="60">
                  <c:v>258</c:v>
                </c:pt>
                <c:pt idx="61">
                  <c:v>257.8</c:v>
                </c:pt>
                <c:pt idx="62">
                  <c:v>257.60000000000002</c:v>
                </c:pt>
                <c:pt idx="63">
                  <c:v>257.39999999999998</c:v>
                </c:pt>
                <c:pt idx="64">
                  <c:v>257.2</c:v>
                </c:pt>
                <c:pt idx="65">
                  <c:v>257</c:v>
                </c:pt>
                <c:pt idx="66">
                  <c:v>256.8</c:v>
                </c:pt>
                <c:pt idx="67">
                  <c:v>256.60000000000002</c:v>
                </c:pt>
                <c:pt idx="68">
                  <c:v>256.39999999999998</c:v>
                </c:pt>
                <c:pt idx="69">
                  <c:v>256.2</c:v>
                </c:pt>
                <c:pt idx="70">
                  <c:v>256</c:v>
                </c:pt>
                <c:pt idx="71">
                  <c:v>255.8</c:v>
                </c:pt>
                <c:pt idx="72">
                  <c:v>255.6</c:v>
                </c:pt>
                <c:pt idx="73">
                  <c:v>255.4</c:v>
                </c:pt>
                <c:pt idx="74">
                  <c:v>255.2</c:v>
                </c:pt>
                <c:pt idx="75">
                  <c:v>255</c:v>
                </c:pt>
                <c:pt idx="76">
                  <c:v>254.8</c:v>
                </c:pt>
                <c:pt idx="77">
                  <c:v>254.6</c:v>
                </c:pt>
                <c:pt idx="78">
                  <c:v>254.4</c:v>
                </c:pt>
                <c:pt idx="79">
                  <c:v>254.2</c:v>
                </c:pt>
                <c:pt idx="80">
                  <c:v>254</c:v>
                </c:pt>
                <c:pt idx="81">
                  <c:v>253.8</c:v>
                </c:pt>
                <c:pt idx="82">
                  <c:v>253.6</c:v>
                </c:pt>
                <c:pt idx="83">
                  <c:v>253.4</c:v>
                </c:pt>
                <c:pt idx="84">
                  <c:v>253.2</c:v>
                </c:pt>
                <c:pt idx="85">
                  <c:v>253</c:v>
                </c:pt>
                <c:pt idx="86">
                  <c:v>252.8</c:v>
                </c:pt>
                <c:pt idx="87">
                  <c:v>252.6</c:v>
                </c:pt>
                <c:pt idx="88">
                  <c:v>252.4</c:v>
                </c:pt>
                <c:pt idx="89">
                  <c:v>252.2</c:v>
                </c:pt>
                <c:pt idx="90">
                  <c:v>252</c:v>
                </c:pt>
                <c:pt idx="91">
                  <c:v>251.8</c:v>
                </c:pt>
                <c:pt idx="92">
                  <c:v>251.6</c:v>
                </c:pt>
                <c:pt idx="93">
                  <c:v>251.4</c:v>
                </c:pt>
                <c:pt idx="94">
                  <c:v>251.2</c:v>
                </c:pt>
                <c:pt idx="95">
                  <c:v>251</c:v>
                </c:pt>
                <c:pt idx="96">
                  <c:v>250.8</c:v>
                </c:pt>
                <c:pt idx="97">
                  <c:v>250.6</c:v>
                </c:pt>
                <c:pt idx="98">
                  <c:v>250.4</c:v>
                </c:pt>
                <c:pt idx="99">
                  <c:v>250.2</c:v>
                </c:pt>
                <c:pt idx="100">
                  <c:v>250</c:v>
                </c:pt>
                <c:pt idx="101">
                  <c:v>249.8</c:v>
                </c:pt>
                <c:pt idx="102">
                  <c:v>249.6</c:v>
                </c:pt>
                <c:pt idx="103">
                  <c:v>249.4</c:v>
                </c:pt>
                <c:pt idx="104">
                  <c:v>249.2</c:v>
                </c:pt>
                <c:pt idx="105">
                  <c:v>249</c:v>
                </c:pt>
                <c:pt idx="106">
                  <c:v>248.8</c:v>
                </c:pt>
                <c:pt idx="107">
                  <c:v>248.6</c:v>
                </c:pt>
                <c:pt idx="108">
                  <c:v>248.4</c:v>
                </c:pt>
                <c:pt idx="109">
                  <c:v>248.2</c:v>
                </c:pt>
                <c:pt idx="110">
                  <c:v>248</c:v>
                </c:pt>
                <c:pt idx="111">
                  <c:v>247.8</c:v>
                </c:pt>
                <c:pt idx="112">
                  <c:v>247.6</c:v>
                </c:pt>
                <c:pt idx="113">
                  <c:v>247.4</c:v>
                </c:pt>
                <c:pt idx="114">
                  <c:v>247.2</c:v>
                </c:pt>
                <c:pt idx="115">
                  <c:v>247</c:v>
                </c:pt>
                <c:pt idx="116">
                  <c:v>246.8</c:v>
                </c:pt>
                <c:pt idx="117">
                  <c:v>246.6</c:v>
                </c:pt>
                <c:pt idx="118">
                  <c:v>246.4</c:v>
                </c:pt>
                <c:pt idx="119">
                  <c:v>246.2</c:v>
                </c:pt>
                <c:pt idx="120">
                  <c:v>246</c:v>
                </c:pt>
                <c:pt idx="121">
                  <c:v>245.8</c:v>
                </c:pt>
                <c:pt idx="122">
                  <c:v>245.6</c:v>
                </c:pt>
                <c:pt idx="123">
                  <c:v>245.4</c:v>
                </c:pt>
                <c:pt idx="124">
                  <c:v>245.2</c:v>
                </c:pt>
                <c:pt idx="125">
                  <c:v>245</c:v>
                </c:pt>
                <c:pt idx="126">
                  <c:v>244.8</c:v>
                </c:pt>
                <c:pt idx="127">
                  <c:v>244.6</c:v>
                </c:pt>
                <c:pt idx="128">
                  <c:v>244.4</c:v>
                </c:pt>
                <c:pt idx="129">
                  <c:v>244.2</c:v>
                </c:pt>
                <c:pt idx="130">
                  <c:v>244</c:v>
                </c:pt>
                <c:pt idx="131">
                  <c:v>243.8</c:v>
                </c:pt>
                <c:pt idx="132">
                  <c:v>243.6</c:v>
                </c:pt>
                <c:pt idx="133">
                  <c:v>243.4</c:v>
                </c:pt>
                <c:pt idx="134">
                  <c:v>243.2</c:v>
                </c:pt>
                <c:pt idx="135">
                  <c:v>243</c:v>
                </c:pt>
                <c:pt idx="136">
                  <c:v>242.8</c:v>
                </c:pt>
                <c:pt idx="137">
                  <c:v>242.6</c:v>
                </c:pt>
                <c:pt idx="138">
                  <c:v>242.4</c:v>
                </c:pt>
                <c:pt idx="139">
                  <c:v>242.2</c:v>
                </c:pt>
                <c:pt idx="140">
                  <c:v>242</c:v>
                </c:pt>
                <c:pt idx="141">
                  <c:v>241.8</c:v>
                </c:pt>
                <c:pt idx="142">
                  <c:v>241.6</c:v>
                </c:pt>
                <c:pt idx="143">
                  <c:v>241.4</c:v>
                </c:pt>
                <c:pt idx="144">
                  <c:v>241.2</c:v>
                </c:pt>
                <c:pt idx="145">
                  <c:v>241</c:v>
                </c:pt>
                <c:pt idx="146">
                  <c:v>240.8</c:v>
                </c:pt>
                <c:pt idx="147">
                  <c:v>240.6</c:v>
                </c:pt>
                <c:pt idx="148">
                  <c:v>240.4</c:v>
                </c:pt>
                <c:pt idx="149">
                  <c:v>240.2</c:v>
                </c:pt>
                <c:pt idx="150">
                  <c:v>240</c:v>
                </c:pt>
                <c:pt idx="151">
                  <c:v>239.8</c:v>
                </c:pt>
                <c:pt idx="152">
                  <c:v>239.6</c:v>
                </c:pt>
                <c:pt idx="153">
                  <c:v>239.4</c:v>
                </c:pt>
                <c:pt idx="154">
                  <c:v>239.2</c:v>
                </c:pt>
                <c:pt idx="155">
                  <c:v>239</c:v>
                </c:pt>
                <c:pt idx="156">
                  <c:v>238.8</c:v>
                </c:pt>
                <c:pt idx="157">
                  <c:v>238.6</c:v>
                </c:pt>
                <c:pt idx="158">
                  <c:v>238.4</c:v>
                </c:pt>
                <c:pt idx="159">
                  <c:v>238.2</c:v>
                </c:pt>
                <c:pt idx="160">
                  <c:v>238</c:v>
                </c:pt>
                <c:pt idx="161">
                  <c:v>237.8</c:v>
                </c:pt>
                <c:pt idx="162">
                  <c:v>237.6</c:v>
                </c:pt>
                <c:pt idx="163">
                  <c:v>237.4</c:v>
                </c:pt>
                <c:pt idx="164">
                  <c:v>237.2</c:v>
                </c:pt>
                <c:pt idx="165">
                  <c:v>237</c:v>
                </c:pt>
                <c:pt idx="166">
                  <c:v>236.8</c:v>
                </c:pt>
                <c:pt idx="167">
                  <c:v>236.6</c:v>
                </c:pt>
                <c:pt idx="168">
                  <c:v>236.4</c:v>
                </c:pt>
                <c:pt idx="169">
                  <c:v>236.2</c:v>
                </c:pt>
                <c:pt idx="170">
                  <c:v>236</c:v>
                </c:pt>
                <c:pt idx="171">
                  <c:v>235.8</c:v>
                </c:pt>
                <c:pt idx="172">
                  <c:v>235.6</c:v>
                </c:pt>
                <c:pt idx="173">
                  <c:v>235.4</c:v>
                </c:pt>
                <c:pt idx="174">
                  <c:v>235.2</c:v>
                </c:pt>
                <c:pt idx="175">
                  <c:v>235</c:v>
                </c:pt>
                <c:pt idx="176">
                  <c:v>234.8</c:v>
                </c:pt>
                <c:pt idx="177">
                  <c:v>234.6</c:v>
                </c:pt>
                <c:pt idx="178">
                  <c:v>234.4</c:v>
                </c:pt>
                <c:pt idx="179">
                  <c:v>234.2</c:v>
                </c:pt>
                <c:pt idx="180">
                  <c:v>234</c:v>
                </c:pt>
                <c:pt idx="181">
                  <c:v>233.8</c:v>
                </c:pt>
                <c:pt idx="182">
                  <c:v>233.6</c:v>
                </c:pt>
                <c:pt idx="183">
                  <c:v>233.4</c:v>
                </c:pt>
                <c:pt idx="184">
                  <c:v>233.2</c:v>
                </c:pt>
                <c:pt idx="185">
                  <c:v>233</c:v>
                </c:pt>
                <c:pt idx="186">
                  <c:v>232.8</c:v>
                </c:pt>
                <c:pt idx="187">
                  <c:v>232.6</c:v>
                </c:pt>
                <c:pt idx="188">
                  <c:v>232.4</c:v>
                </c:pt>
                <c:pt idx="189">
                  <c:v>232.2</c:v>
                </c:pt>
                <c:pt idx="190">
                  <c:v>232</c:v>
                </c:pt>
                <c:pt idx="191">
                  <c:v>231.8</c:v>
                </c:pt>
                <c:pt idx="192">
                  <c:v>231.6</c:v>
                </c:pt>
                <c:pt idx="193">
                  <c:v>231.4</c:v>
                </c:pt>
                <c:pt idx="194">
                  <c:v>231.2</c:v>
                </c:pt>
                <c:pt idx="195">
                  <c:v>231</c:v>
                </c:pt>
                <c:pt idx="196">
                  <c:v>230.8</c:v>
                </c:pt>
                <c:pt idx="197">
                  <c:v>230.6</c:v>
                </c:pt>
                <c:pt idx="198">
                  <c:v>230.4</c:v>
                </c:pt>
                <c:pt idx="199">
                  <c:v>230.2</c:v>
                </c:pt>
                <c:pt idx="200">
                  <c:v>230</c:v>
                </c:pt>
                <c:pt idx="201">
                  <c:v>229.8</c:v>
                </c:pt>
                <c:pt idx="202">
                  <c:v>229.6</c:v>
                </c:pt>
                <c:pt idx="203">
                  <c:v>229.4</c:v>
                </c:pt>
                <c:pt idx="204">
                  <c:v>229.2</c:v>
                </c:pt>
                <c:pt idx="205">
                  <c:v>229</c:v>
                </c:pt>
                <c:pt idx="206">
                  <c:v>228.8</c:v>
                </c:pt>
                <c:pt idx="207">
                  <c:v>228.6</c:v>
                </c:pt>
                <c:pt idx="208">
                  <c:v>228.4</c:v>
                </c:pt>
                <c:pt idx="209">
                  <c:v>228.2</c:v>
                </c:pt>
                <c:pt idx="210">
                  <c:v>228</c:v>
                </c:pt>
                <c:pt idx="211">
                  <c:v>227.8</c:v>
                </c:pt>
                <c:pt idx="212">
                  <c:v>227.6</c:v>
                </c:pt>
                <c:pt idx="213">
                  <c:v>227.4</c:v>
                </c:pt>
                <c:pt idx="214">
                  <c:v>227.2</c:v>
                </c:pt>
                <c:pt idx="215">
                  <c:v>227</c:v>
                </c:pt>
                <c:pt idx="216">
                  <c:v>226.8</c:v>
                </c:pt>
                <c:pt idx="217">
                  <c:v>226.6</c:v>
                </c:pt>
                <c:pt idx="218">
                  <c:v>226.4</c:v>
                </c:pt>
                <c:pt idx="219">
                  <c:v>226.2</c:v>
                </c:pt>
                <c:pt idx="220">
                  <c:v>226</c:v>
                </c:pt>
                <c:pt idx="221">
                  <c:v>225.8</c:v>
                </c:pt>
                <c:pt idx="222">
                  <c:v>225.6</c:v>
                </c:pt>
                <c:pt idx="223">
                  <c:v>225.4</c:v>
                </c:pt>
                <c:pt idx="224">
                  <c:v>225.2</c:v>
                </c:pt>
                <c:pt idx="225">
                  <c:v>225</c:v>
                </c:pt>
                <c:pt idx="226">
                  <c:v>224.8</c:v>
                </c:pt>
                <c:pt idx="227">
                  <c:v>224.6</c:v>
                </c:pt>
                <c:pt idx="228">
                  <c:v>224.4</c:v>
                </c:pt>
                <c:pt idx="229">
                  <c:v>224.2</c:v>
                </c:pt>
                <c:pt idx="230">
                  <c:v>224</c:v>
                </c:pt>
                <c:pt idx="231">
                  <c:v>223.8</c:v>
                </c:pt>
                <c:pt idx="232">
                  <c:v>223.6</c:v>
                </c:pt>
                <c:pt idx="233">
                  <c:v>223.4</c:v>
                </c:pt>
                <c:pt idx="234">
                  <c:v>223.2</c:v>
                </c:pt>
                <c:pt idx="235">
                  <c:v>223</c:v>
                </c:pt>
                <c:pt idx="236">
                  <c:v>222.8</c:v>
                </c:pt>
                <c:pt idx="237">
                  <c:v>222.6</c:v>
                </c:pt>
                <c:pt idx="238">
                  <c:v>222.4</c:v>
                </c:pt>
                <c:pt idx="239">
                  <c:v>222.2</c:v>
                </c:pt>
                <c:pt idx="240">
                  <c:v>222</c:v>
                </c:pt>
                <c:pt idx="241">
                  <c:v>221.8</c:v>
                </c:pt>
                <c:pt idx="242">
                  <c:v>221.6</c:v>
                </c:pt>
                <c:pt idx="243">
                  <c:v>221.4</c:v>
                </c:pt>
                <c:pt idx="244">
                  <c:v>221.2</c:v>
                </c:pt>
                <c:pt idx="245">
                  <c:v>221</c:v>
                </c:pt>
                <c:pt idx="246">
                  <c:v>220.8</c:v>
                </c:pt>
                <c:pt idx="247">
                  <c:v>220.6</c:v>
                </c:pt>
                <c:pt idx="248">
                  <c:v>220.4</c:v>
                </c:pt>
                <c:pt idx="249">
                  <c:v>220.2</c:v>
                </c:pt>
                <c:pt idx="250">
                  <c:v>220</c:v>
                </c:pt>
                <c:pt idx="251">
                  <c:v>219.8</c:v>
                </c:pt>
                <c:pt idx="252">
                  <c:v>219.6</c:v>
                </c:pt>
                <c:pt idx="253">
                  <c:v>219.4</c:v>
                </c:pt>
                <c:pt idx="254">
                  <c:v>219.2</c:v>
                </c:pt>
                <c:pt idx="255">
                  <c:v>219</c:v>
                </c:pt>
                <c:pt idx="256">
                  <c:v>218.8</c:v>
                </c:pt>
                <c:pt idx="257">
                  <c:v>218.6</c:v>
                </c:pt>
                <c:pt idx="258">
                  <c:v>218.4</c:v>
                </c:pt>
                <c:pt idx="259">
                  <c:v>218.2</c:v>
                </c:pt>
                <c:pt idx="260">
                  <c:v>218</c:v>
                </c:pt>
                <c:pt idx="261">
                  <c:v>217.8</c:v>
                </c:pt>
                <c:pt idx="262">
                  <c:v>217.6</c:v>
                </c:pt>
                <c:pt idx="263">
                  <c:v>217.4</c:v>
                </c:pt>
                <c:pt idx="264">
                  <c:v>217.2</c:v>
                </c:pt>
                <c:pt idx="265">
                  <c:v>217</c:v>
                </c:pt>
                <c:pt idx="266">
                  <c:v>216.8</c:v>
                </c:pt>
                <c:pt idx="267">
                  <c:v>216.6</c:v>
                </c:pt>
                <c:pt idx="268">
                  <c:v>216.4</c:v>
                </c:pt>
                <c:pt idx="269">
                  <c:v>216.2</c:v>
                </c:pt>
                <c:pt idx="270">
                  <c:v>216</c:v>
                </c:pt>
                <c:pt idx="271">
                  <c:v>215.8</c:v>
                </c:pt>
                <c:pt idx="272">
                  <c:v>215.6</c:v>
                </c:pt>
                <c:pt idx="273">
                  <c:v>215.4</c:v>
                </c:pt>
                <c:pt idx="274">
                  <c:v>215.2</c:v>
                </c:pt>
                <c:pt idx="275">
                  <c:v>215</c:v>
                </c:pt>
                <c:pt idx="276">
                  <c:v>214.8</c:v>
                </c:pt>
                <c:pt idx="277">
                  <c:v>214.6</c:v>
                </c:pt>
                <c:pt idx="278">
                  <c:v>214.4</c:v>
                </c:pt>
                <c:pt idx="279">
                  <c:v>214.2</c:v>
                </c:pt>
                <c:pt idx="280">
                  <c:v>214</c:v>
                </c:pt>
                <c:pt idx="281">
                  <c:v>213.8</c:v>
                </c:pt>
                <c:pt idx="282">
                  <c:v>213.6</c:v>
                </c:pt>
                <c:pt idx="283">
                  <c:v>213.4</c:v>
                </c:pt>
                <c:pt idx="284">
                  <c:v>213.2</c:v>
                </c:pt>
                <c:pt idx="285">
                  <c:v>213</c:v>
                </c:pt>
                <c:pt idx="286">
                  <c:v>212.8</c:v>
                </c:pt>
                <c:pt idx="287">
                  <c:v>212.6</c:v>
                </c:pt>
                <c:pt idx="288">
                  <c:v>212.4</c:v>
                </c:pt>
                <c:pt idx="289">
                  <c:v>212.2</c:v>
                </c:pt>
                <c:pt idx="290">
                  <c:v>212</c:v>
                </c:pt>
                <c:pt idx="291">
                  <c:v>211.8</c:v>
                </c:pt>
                <c:pt idx="292">
                  <c:v>211.6</c:v>
                </c:pt>
                <c:pt idx="293">
                  <c:v>211.4</c:v>
                </c:pt>
                <c:pt idx="294">
                  <c:v>211.2</c:v>
                </c:pt>
                <c:pt idx="295">
                  <c:v>211</c:v>
                </c:pt>
                <c:pt idx="296">
                  <c:v>210.8</c:v>
                </c:pt>
                <c:pt idx="297">
                  <c:v>210.6</c:v>
                </c:pt>
                <c:pt idx="298">
                  <c:v>210.4</c:v>
                </c:pt>
                <c:pt idx="299">
                  <c:v>210.2</c:v>
                </c:pt>
                <c:pt idx="300">
                  <c:v>210</c:v>
                </c:pt>
                <c:pt idx="301">
                  <c:v>209.8</c:v>
                </c:pt>
                <c:pt idx="302">
                  <c:v>209.6</c:v>
                </c:pt>
                <c:pt idx="303">
                  <c:v>209.4</c:v>
                </c:pt>
                <c:pt idx="304">
                  <c:v>209.2</c:v>
                </c:pt>
                <c:pt idx="305">
                  <c:v>209</c:v>
                </c:pt>
                <c:pt idx="306">
                  <c:v>208.8</c:v>
                </c:pt>
                <c:pt idx="307">
                  <c:v>208.6</c:v>
                </c:pt>
                <c:pt idx="308">
                  <c:v>208.4</c:v>
                </c:pt>
                <c:pt idx="309">
                  <c:v>208.2</c:v>
                </c:pt>
                <c:pt idx="310">
                  <c:v>208</c:v>
                </c:pt>
                <c:pt idx="311">
                  <c:v>207.8</c:v>
                </c:pt>
                <c:pt idx="312">
                  <c:v>207.6</c:v>
                </c:pt>
                <c:pt idx="313">
                  <c:v>207.4</c:v>
                </c:pt>
                <c:pt idx="314">
                  <c:v>207.2</c:v>
                </c:pt>
                <c:pt idx="315">
                  <c:v>207</c:v>
                </c:pt>
                <c:pt idx="316">
                  <c:v>206.8</c:v>
                </c:pt>
                <c:pt idx="317">
                  <c:v>206.6</c:v>
                </c:pt>
                <c:pt idx="318">
                  <c:v>206.4</c:v>
                </c:pt>
                <c:pt idx="319">
                  <c:v>206.2</c:v>
                </c:pt>
                <c:pt idx="320">
                  <c:v>206</c:v>
                </c:pt>
                <c:pt idx="321">
                  <c:v>205.8</c:v>
                </c:pt>
                <c:pt idx="322">
                  <c:v>205.6</c:v>
                </c:pt>
                <c:pt idx="323">
                  <c:v>205.4</c:v>
                </c:pt>
                <c:pt idx="324">
                  <c:v>205.2</c:v>
                </c:pt>
                <c:pt idx="325">
                  <c:v>205</c:v>
                </c:pt>
                <c:pt idx="326">
                  <c:v>204.8</c:v>
                </c:pt>
                <c:pt idx="327">
                  <c:v>204.6</c:v>
                </c:pt>
                <c:pt idx="328">
                  <c:v>204.4</c:v>
                </c:pt>
                <c:pt idx="329">
                  <c:v>204.2</c:v>
                </c:pt>
                <c:pt idx="330">
                  <c:v>204</c:v>
                </c:pt>
                <c:pt idx="331">
                  <c:v>203.8</c:v>
                </c:pt>
                <c:pt idx="332">
                  <c:v>203.6</c:v>
                </c:pt>
                <c:pt idx="333">
                  <c:v>203.4</c:v>
                </c:pt>
                <c:pt idx="334">
                  <c:v>203.2</c:v>
                </c:pt>
                <c:pt idx="335">
                  <c:v>203</c:v>
                </c:pt>
                <c:pt idx="336">
                  <c:v>202.8</c:v>
                </c:pt>
                <c:pt idx="337">
                  <c:v>202.6</c:v>
                </c:pt>
                <c:pt idx="338">
                  <c:v>202.4</c:v>
                </c:pt>
                <c:pt idx="339">
                  <c:v>202.2</c:v>
                </c:pt>
                <c:pt idx="340">
                  <c:v>202</c:v>
                </c:pt>
                <c:pt idx="341">
                  <c:v>201.8</c:v>
                </c:pt>
                <c:pt idx="342">
                  <c:v>201.6</c:v>
                </c:pt>
                <c:pt idx="343">
                  <c:v>201.4</c:v>
                </c:pt>
                <c:pt idx="344">
                  <c:v>201.2</c:v>
                </c:pt>
                <c:pt idx="345">
                  <c:v>201</c:v>
                </c:pt>
                <c:pt idx="346">
                  <c:v>200.8</c:v>
                </c:pt>
                <c:pt idx="347">
                  <c:v>200.6</c:v>
                </c:pt>
                <c:pt idx="348">
                  <c:v>200.4</c:v>
                </c:pt>
                <c:pt idx="349">
                  <c:v>200.2</c:v>
                </c:pt>
                <c:pt idx="350">
                  <c:v>200</c:v>
                </c:pt>
                <c:pt idx="351">
                  <c:v>199.8</c:v>
                </c:pt>
                <c:pt idx="352">
                  <c:v>199.6</c:v>
                </c:pt>
                <c:pt idx="353">
                  <c:v>199.4</c:v>
                </c:pt>
                <c:pt idx="354">
                  <c:v>199.2</c:v>
                </c:pt>
                <c:pt idx="355">
                  <c:v>199</c:v>
                </c:pt>
                <c:pt idx="356">
                  <c:v>198.8</c:v>
                </c:pt>
                <c:pt idx="357">
                  <c:v>198.6</c:v>
                </c:pt>
                <c:pt idx="358">
                  <c:v>198.4</c:v>
                </c:pt>
                <c:pt idx="359">
                  <c:v>198.2</c:v>
                </c:pt>
                <c:pt idx="360">
                  <c:v>198</c:v>
                </c:pt>
                <c:pt idx="361">
                  <c:v>197.8</c:v>
                </c:pt>
                <c:pt idx="362">
                  <c:v>197.6</c:v>
                </c:pt>
                <c:pt idx="363">
                  <c:v>197.4</c:v>
                </c:pt>
                <c:pt idx="364">
                  <c:v>197.2</c:v>
                </c:pt>
                <c:pt idx="365">
                  <c:v>197</c:v>
                </c:pt>
                <c:pt idx="366">
                  <c:v>196.8</c:v>
                </c:pt>
                <c:pt idx="367">
                  <c:v>196.6</c:v>
                </c:pt>
                <c:pt idx="368">
                  <c:v>196.4</c:v>
                </c:pt>
                <c:pt idx="369">
                  <c:v>196.2</c:v>
                </c:pt>
                <c:pt idx="370">
                  <c:v>196</c:v>
                </c:pt>
                <c:pt idx="371">
                  <c:v>195.8</c:v>
                </c:pt>
                <c:pt idx="372">
                  <c:v>195.6</c:v>
                </c:pt>
                <c:pt idx="373">
                  <c:v>195.4</c:v>
                </c:pt>
                <c:pt idx="374">
                  <c:v>195.2</c:v>
                </c:pt>
                <c:pt idx="375">
                  <c:v>195</c:v>
                </c:pt>
                <c:pt idx="376">
                  <c:v>194.8</c:v>
                </c:pt>
                <c:pt idx="377">
                  <c:v>194.6</c:v>
                </c:pt>
                <c:pt idx="378">
                  <c:v>194.4</c:v>
                </c:pt>
                <c:pt idx="379">
                  <c:v>194.2</c:v>
                </c:pt>
                <c:pt idx="380">
                  <c:v>194</c:v>
                </c:pt>
                <c:pt idx="381">
                  <c:v>193.8</c:v>
                </c:pt>
                <c:pt idx="382">
                  <c:v>193.6</c:v>
                </c:pt>
                <c:pt idx="383">
                  <c:v>193.4</c:v>
                </c:pt>
                <c:pt idx="384">
                  <c:v>193.2</c:v>
                </c:pt>
                <c:pt idx="385">
                  <c:v>193</c:v>
                </c:pt>
                <c:pt idx="386">
                  <c:v>192.8</c:v>
                </c:pt>
                <c:pt idx="387">
                  <c:v>192.6</c:v>
                </c:pt>
                <c:pt idx="388">
                  <c:v>192.4</c:v>
                </c:pt>
                <c:pt idx="389">
                  <c:v>192.2</c:v>
                </c:pt>
                <c:pt idx="390">
                  <c:v>192</c:v>
                </c:pt>
                <c:pt idx="391">
                  <c:v>191.8</c:v>
                </c:pt>
                <c:pt idx="392">
                  <c:v>191.6</c:v>
                </c:pt>
                <c:pt idx="393">
                  <c:v>191.4</c:v>
                </c:pt>
                <c:pt idx="394">
                  <c:v>191.2</c:v>
                </c:pt>
                <c:pt idx="395">
                  <c:v>191</c:v>
                </c:pt>
                <c:pt idx="396">
                  <c:v>190.8</c:v>
                </c:pt>
                <c:pt idx="397">
                  <c:v>190.6</c:v>
                </c:pt>
                <c:pt idx="398">
                  <c:v>190.4</c:v>
                </c:pt>
                <c:pt idx="399">
                  <c:v>190.2</c:v>
                </c:pt>
                <c:pt idx="400">
                  <c:v>190</c:v>
                </c:pt>
                <c:pt idx="401">
                  <c:v>189.8</c:v>
                </c:pt>
                <c:pt idx="402">
                  <c:v>189.6</c:v>
                </c:pt>
                <c:pt idx="403">
                  <c:v>189.4</c:v>
                </c:pt>
                <c:pt idx="404">
                  <c:v>189.2</c:v>
                </c:pt>
                <c:pt idx="405">
                  <c:v>189</c:v>
                </c:pt>
                <c:pt idx="406">
                  <c:v>188.8</c:v>
                </c:pt>
                <c:pt idx="407">
                  <c:v>188.6</c:v>
                </c:pt>
                <c:pt idx="408">
                  <c:v>188.4</c:v>
                </c:pt>
                <c:pt idx="409">
                  <c:v>188.2</c:v>
                </c:pt>
                <c:pt idx="410">
                  <c:v>188</c:v>
                </c:pt>
                <c:pt idx="411">
                  <c:v>187.8</c:v>
                </c:pt>
                <c:pt idx="412">
                  <c:v>187.6</c:v>
                </c:pt>
                <c:pt idx="413">
                  <c:v>187.4</c:v>
                </c:pt>
                <c:pt idx="414">
                  <c:v>187.2</c:v>
                </c:pt>
                <c:pt idx="415">
                  <c:v>187</c:v>
                </c:pt>
                <c:pt idx="416">
                  <c:v>186.8</c:v>
                </c:pt>
                <c:pt idx="417">
                  <c:v>186.6</c:v>
                </c:pt>
                <c:pt idx="418">
                  <c:v>186.4</c:v>
                </c:pt>
                <c:pt idx="419">
                  <c:v>186.2</c:v>
                </c:pt>
                <c:pt idx="420">
                  <c:v>186</c:v>
                </c:pt>
                <c:pt idx="421">
                  <c:v>185.8</c:v>
                </c:pt>
                <c:pt idx="422">
                  <c:v>185.6</c:v>
                </c:pt>
                <c:pt idx="423">
                  <c:v>185.4</c:v>
                </c:pt>
                <c:pt idx="424">
                  <c:v>185.2</c:v>
                </c:pt>
                <c:pt idx="425">
                  <c:v>185</c:v>
                </c:pt>
              </c:numCache>
            </c:numRef>
          </c:xVal>
          <c:yVal>
            <c:numRef>
              <c:f>'MREGly#1_LPS'!$E$2:$E$427</c:f>
              <c:numCache>
                <c:formatCode>General</c:formatCode>
                <c:ptCount val="426"/>
                <c:pt idx="1">
                  <c:v>-103733.30508161039</c:v>
                </c:pt>
                <c:pt idx="2">
                  <c:v>-103164.55791077259</c:v>
                </c:pt>
                <c:pt idx="3">
                  <c:v>-94747.431534276344</c:v>
                </c:pt>
                <c:pt idx="4">
                  <c:v>-82121.078465723622</c:v>
                </c:pt>
                <c:pt idx="5">
                  <c:v>-71924.932502720301</c:v>
                </c:pt>
                <c:pt idx="6">
                  <c:v>-66886.035767138193</c:v>
                </c:pt>
                <c:pt idx="7">
                  <c:v>-67450.677508161025</c:v>
                </c:pt>
                <c:pt idx="8">
                  <c:v>-72830.159042437401</c:v>
                </c:pt>
                <c:pt idx="9">
                  <c:v>-78555.367529923809</c:v>
                </c:pt>
                <c:pt idx="10">
                  <c:v>-81941.020119695298</c:v>
                </c:pt>
                <c:pt idx="11">
                  <c:v>-86293.480696409126</c:v>
                </c:pt>
                <c:pt idx="12">
                  <c:v>-87451.502187159917</c:v>
                </c:pt>
                <c:pt idx="13">
                  <c:v>-91101.934265505959</c:v>
                </c:pt>
                <c:pt idx="14">
                  <c:v>-90874.43539717079</c:v>
                </c:pt>
                <c:pt idx="15">
                  <c:v>-89929.025408052199</c:v>
                </c:pt>
                <c:pt idx="16">
                  <c:v>-89707.124853101181</c:v>
                </c:pt>
                <c:pt idx="17">
                  <c:v>-85399.119031556009</c:v>
                </c:pt>
                <c:pt idx="18">
                  <c:v>-85584.983035908561</c:v>
                </c:pt>
                <c:pt idx="19">
                  <c:v>-83917.680903155575</c:v>
                </c:pt>
                <c:pt idx="20">
                  <c:v>-86815.077627856357</c:v>
                </c:pt>
                <c:pt idx="21">
                  <c:v>-87753.147606093538</c:v>
                </c:pt>
                <c:pt idx="22">
                  <c:v>-96244.876692056569</c:v>
                </c:pt>
                <c:pt idx="23">
                  <c:v>-104602.370663765</c:v>
                </c:pt>
                <c:pt idx="24">
                  <c:v>-114373.1277475517</c:v>
                </c:pt>
                <c:pt idx="25">
                  <c:v>-114568.86137105549</c:v>
                </c:pt>
                <c:pt idx="26">
                  <c:v>-115678.4470837867</c:v>
                </c:pt>
                <c:pt idx="27">
                  <c:v>-117246.6383351469</c:v>
                </c:pt>
                <c:pt idx="28">
                  <c:v>-117661.6184983678</c:v>
                </c:pt>
                <c:pt idx="29">
                  <c:v>-117065.750609358</c:v>
                </c:pt>
                <c:pt idx="30">
                  <c:v>-120457.8723612622</c:v>
                </c:pt>
                <c:pt idx="31">
                  <c:v>-126055.729586507</c:v>
                </c:pt>
                <c:pt idx="32">
                  <c:v>-132846.73253536451</c:v>
                </c:pt>
                <c:pt idx="33">
                  <c:v>-133863.13743199129</c:v>
                </c:pt>
                <c:pt idx="34">
                  <c:v>-133834.52383025031</c:v>
                </c:pt>
                <c:pt idx="35">
                  <c:v>-127209.85299238301</c:v>
                </c:pt>
                <c:pt idx="36">
                  <c:v>-120467.2028835691</c:v>
                </c:pt>
                <c:pt idx="37">
                  <c:v>-118868.5733949946</c:v>
                </c:pt>
                <c:pt idx="38">
                  <c:v>-128123.62214363441</c:v>
                </c:pt>
                <c:pt idx="39">
                  <c:v>-139484.25875952121</c:v>
                </c:pt>
                <c:pt idx="40">
                  <c:v>-146166.57149075079</c:v>
                </c:pt>
                <c:pt idx="41">
                  <c:v>-138500.40701849831</c:v>
                </c:pt>
                <c:pt idx="42">
                  <c:v>-130589.36817192601</c:v>
                </c:pt>
                <c:pt idx="43">
                  <c:v>-122646.3982045702</c:v>
                </c:pt>
                <c:pt idx="44">
                  <c:v>-125395.9994559303</c:v>
                </c:pt>
                <c:pt idx="45">
                  <c:v>-121051.9985527747</c:v>
                </c:pt>
                <c:pt idx="46">
                  <c:v>-116498.7451360174</c:v>
                </c:pt>
                <c:pt idx="47">
                  <c:v>-111933.3827747552</c:v>
                </c:pt>
                <c:pt idx="48">
                  <c:v>-114206.87857453751</c:v>
                </c:pt>
                <c:pt idx="49">
                  <c:v>-121783.6359085963</c:v>
                </c:pt>
                <c:pt idx="50">
                  <c:v>-129295.3698694233</c:v>
                </c:pt>
                <c:pt idx="51">
                  <c:v>-136301.5139281828</c:v>
                </c:pt>
                <c:pt idx="52">
                  <c:v>-139721.87606093581</c:v>
                </c:pt>
                <c:pt idx="53">
                  <c:v>-139602.86006528829</c:v>
                </c:pt>
                <c:pt idx="54">
                  <c:v>-137043.80881392819</c:v>
                </c:pt>
                <c:pt idx="55">
                  <c:v>-139449.0101196953</c:v>
                </c:pt>
                <c:pt idx="56">
                  <c:v>-138146.4692056583</c:v>
                </c:pt>
                <c:pt idx="57">
                  <c:v>-139806.47279651801</c:v>
                </c:pt>
                <c:pt idx="58">
                  <c:v>-134459.04678998911</c:v>
                </c:pt>
                <c:pt idx="59">
                  <c:v>-131406.3901741023</c:v>
                </c:pt>
                <c:pt idx="60">
                  <c:v>-123777.42338411311</c:v>
                </c:pt>
                <c:pt idx="61">
                  <c:v>-127300.6286071817</c:v>
                </c:pt>
                <c:pt idx="62">
                  <c:v>-134692.1854406964</c:v>
                </c:pt>
                <c:pt idx="63">
                  <c:v>-141057.59216539719</c:v>
                </c:pt>
                <c:pt idx="64">
                  <c:v>-135453.47312295969</c:v>
                </c:pt>
                <c:pt idx="65">
                  <c:v>-124466.1818063112</c:v>
                </c:pt>
                <c:pt idx="66">
                  <c:v>-119393.8195973884</c:v>
                </c:pt>
                <c:pt idx="67">
                  <c:v>-119676.22340587599</c:v>
                </c:pt>
                <c:pt idx="68">
                  <c:v>-123655.2557453754</c:v>
                </c:pt>
                <c:pt idx="69">
                  <c:v>-129761.0251360174</c:v>
                </c:pt>
                <c:pt idx="70">
                  <c:v>-132633.1672470076</c:v>
                </c:pt>
                <c:pt idx="71">
                  <c:v>-135198.024156692</c:v>
                </c:pt>
                <c:pt idx="72">
                  <c:v>-130332.011632209</c:v>
                </c:pt>
                <c:pt idx="73">
                  <c:v>-126191.3331773667</c:v>
                </c:pt>
                <c:pt idx="74">
                  <c:v>-128436.4641893362</c:v>
                </c:pt>
                <c:pt idx="75">
                  <c:v>-130798.1645266594</c:v>
                </c:pt>
                <c:pt idx="76">
                  <c:v>-132589.62480957559</c:v>
                </c:pt>
                <c:pt idx="77">
                  <c:v>-125841.5422633297</c:v>
                </c:pt>
                <c:pt idx="78">
                  <c:v>-124157.0719695321</c:v>
                </c:pt>
                <c:pt idx="79">
                  <c:v>-123158.0840478781</c:v>
                </c:pt>
                <c:pt idx="80">
                  <c:v>-125014.48476604999</c:v>
                </c:pt>
                <c:pt idx="81">
                  <c:v>-122667.71326441781</c:v>
                </c:pt>
                <c:pt idx="82">
                  <c:v>-123274.4045593036</c:v>
                </c:pt>
                <c:pt idx="83">
                  <c:v>-121937.1126332971</c:v>
                </c:pt>
                <c:pt idx="84">
                  <c:v>-124295.91014145809</c:v>
                </c:pt>
                <c:pt idx="85">
                  <c:v>-124361.01645266599</c:v>
                </c:pt>
                <c:pt idx="86">
                  <c:v>-126843.2671381937</c:v>
                </c:pt>
                <c:pt idx="87">
                  <c:v>-124036.9363112078</c:v>
                </c:pt>
                <c:pt idx="88">
                  <c:v>-117215.37071817199</c:v>
                </c:pt>
                <c:pt idx="89">
                  <c:v>-113956.6961697497</c:v>
                </c:pt>
                <c:pt idx="90">
                  <c:v>-111303.80059847661</c:v>
                </c:pt>
                <c:pt idx="91">
                  <c:v>-114786.90531011971</c:v>
                </c:pt>
                <c:pt idx="92">
                  <c:v>-118392.2605984766</c:v>
                </c:pt>
                <c:pt idx="93">
                  <c:v>-120236.8011860718</c:v>
                </c:pt>
                <c:pt idx="94">
                  <c:v>-118473.000718172</c:v>
                </c:pt>
                <c:pt idx="95">
                  <c:v>-112900.68838955399</c:v>
                </c:pt>
                <c:pt idx="96">
                  <c:v>-116276.09813928181</c:v>
                </c:pt>
                <c:pt idx="97">
                  <c:v>-119722.00516866161</c:v>
                </c:pt>
                <c:pt idx="98">
                  <c:v>-126824.52315560399</c:v>
                </c:pt>
                <c:pt idx="99">
                  <c:v>-133306.12598476611</c:v>
                </c:pt>
                <c:pt idx="100">
                  <c:v>-138848.53917301411</c:v>
                </c:pt>
                <c:pt idx="101">
                  <c:v>-143887.02121871599</c:v>
                </c:pt>
                <c:pt idx="102">
                  <c:v>-146121.78498367799</c:v>
                </c:pt>
                <c:pt idx="103">
                  <c:v>-154413.50914037001</c:v>
                </c:pt>
                <c:pt idx="104">
                  <c:v>-164332.06169749721</c:v>
                </c:pt>
                <c:pt idx="105">
                  <c:v>-177223.11131664849</c:v>
                </c:pt>
                <c:pt idx="106">
                  <c:v>-188788.3973884657</c:v>
                </c:pt>
                <c:pt idx="107">
                  <c:v>-191777.06735582149</c:v>
                </c:pt>
                <c:pt idx="108">
                  <c:v>-195696.30141458099</c:v>
                </c:pt>
                <c:pt idx="109">
                  <c:v>-199214.11566920561</c:v>
                </c:pt>
                <c:pt idx="110">
                  <c:v>-213425.53786724701</c:v>
                </c:pt>
                <c:pt idx="111">
                  <c:v>-219413.6597388465</c:v>
                </c:pt>
                <c:pt idx="112">
                  <c:v>-227334.23645266599</c:v>
                </c:pt>
                <c:pt idx="113">
                  <c:v>-230067.45745375409</c:v>
                </c:pt>
                <c:pt idx="114">
                  <c:v>-234050.9684439608</c:v>
                </c:pt>
                <c:pt idx="115">
                  <c:v>-237813.86441784541</c:v>
                </c:pt>
                <c:pt idx="116">
                  <c:v>-240391.16202393899</c:v>
                </c:pt>
                <c:pt idx="117">
                  <c:v>-251112.13949945589</c:v>
                </c:pt>
                <c:pt idx="118">
                  <c:v>-254887.06147986939</c:v>
                </c:pt>
                <c:pt idx="119">
                  <c:v>-259750.959085963</c:v>
                </c:pt>
                <c:pt idx="120">
                  <c:v>-261353.32078346019</c:v>
                </c:pt>
                <c:pt idx="121">
                  <c:v>-276844.06126224151</c:v>
                </c:pt>
                <c:pt idx="122">
                  <c:v>-288634.10924918379</c:v>
                </c:pt>
                <c:pt idx="123">
                  <c:v>-302483.50718171918</c:v>
                </c:pt>
                <c:pt idx="124">
                  <c:v>-311682.9874863982</c:v>
                </c:pt>
                <c:pt idx="125">
                  <c:v>-324912.00935799768</c:v>
                </c:pt>
                <c:pt idx="126">
                  <c:v>-331971.27519042429</c:v>
                </c:pt>
                <c:pt idx="127">
                  <c:v>-343755.51751904242</c:v>
                </c:pt>
                <c:pt idx="128">
                  <c:v>-353201.73830250261</c:v>
                </c:pt>
                <c:pt idx="129">
                  <c:v>-367037.45146898797</c:v>
                </c:pt>
                <c:pt idx="130">
                  <c:v>-375818.09499455919</c:v>
                </c:pt>
                <c:pt idx="131">
                  <c:v>-389268.56126224139</c:v>
                </c:pt>
                <c:pt idx="132">
                  <c:v>-405947.80293797603</c:v>
                </c:pt>
                <c:pt idx="133">
                  <c:v>-426069.3853101196</c:v>
                </c:pt>
                <c:pt idx="134">
                  <c:v>-444719.23329706199</c:v>
                </c:pt>
                <c:pt idx="135">
                  <c:v>-458151.0385201305</c:v>
                </c:pt>
                <c:pt idx="136">
                  <c:v>-466510.77181719261</c:v>
                </c:pt>
                <c:pt idx="137">
                  <c:v>-476080.57018498349</c:v>
                </c:pt>
                <c:pt idx="138">
                  <c:v>-491658.81022850919</c:v>
                </c:pt>
                <c:pt idx="139">
                  <c:v>-512882.63830250257</c:v>
                </c:pt>
                <c:pt idx="140">
                  <c:v>-539638.42937976017</c:v>
                </c:pt>
                <c:pt idx="141">
                  <c:v>-568615.71414581034</c:v>
                </c:pt>
                <c:pt idx="142">
                  <c:v>-598630.13830250269</c:v>
                </c:pt>
                <c:pt idx="143">
                  <c:v>-624610.04461371049</c:v>
                </c:pt>
                <c:pt idx="144">
                  <c:v>-649221.88900979329</c:v>
                </c:pt>
                <c:pt idx="145">
                  <c:v>-669985.82600652904</c:v>
                </c:pt>
                <c:pt idx="146">
                  <c:v>-689604.38955386297</c:v>
                </c:pt>
                <c:pt idx="147">
                  <c:v>-716900.10685527744</c:v>
                </c:pt>
                <c:pt idx="148">
                  <c:v>-743784.45179543004</c:v>
                </c:pt>
                <c:pt idx="149">
                  <c:v>-780599.37529923825</c:v>
                </c:pt>
                <c:pt idx="150">
                  <c:v>-809890.99499455909</c:v>
                </c:pt>
                <c:pt idx="151">
                  <c:v>-840358.2605005441</c:v>
                </c:pt>
                <c:pt idx="152">
                  <c:v>-863594.99325353652</c:v>
                </c:pt>
                <c:pt idx="153">
                  <c:v>-892366.17714907462</c:v>
                </c:pt>
                <c:pt idx="154">
                  <c:v>-928081.34309031535</c:v>
                </c:pt>
                <c:pt idx="155">
                  <c:v>-966662.84548422205</c:v>
                </c:pt>
                <c:pt idx="156">
                  <c:v>-1007885.92241567</c:v>
                </c:pt>
                <c:pt idx="157">
                  <c:v>-1049735.1810663801</c:v>
                </c:pt>
                <c:pt idx="158">
                  <c:v>-1095061.19967356</c:v>
                </c:pt>
                <c:pt idx="159">
                  <c:v>-1134397.43764962</c:v>
                </c:pt>
                <c:pt idx="160">
                  <c:v>-1175457.5414581101</c:v>
                </c:pt>
                <c:pt idx="161">
                  <c:v>-1217496.72807399</c:v>
                </c:pt>
                <c:pt idx="162">
                  <c:v>-1266710.46430903</c:v>
                </c:pt>
                <c:pt idx="163">
                  <c:v>-1313451.4047878101</c:v>
                </c:pt>
                <c:pt idx="164">
                  <c:v>-1355936.3830250299</c:v>
                </c:pt>
                <c:pt idx="165">
                  <c:v>-1401917.19695321</c:v>
                </c:pt>
                <c:pt idx="166">
                  <c:v>-1450149.77693145</c:v>
                </c:pt>
                <c:pt idx="167">
                  <c:v>-1504217.0435255701</c:v>
                </c:pt>
                <c:pt idx="168">
                  <c:v>-1557919.3830250299</c:v>
                </c:pt>
                <c:pt idx="169">
                  <c:v>-1616539.9445048999</c:v>
                </c:pt>
                <c:pt idx="170">
                  <c:v>-1679755.26985854</c:v>
                </c:pt>
                <c:pt idx="171">
                  <c:v>-1734345.04570185</c:v>
                </c:pt>
                <c:pt idx="172">
                  <c:v>-1783394.5647443</c:v>
                </c:pt>
                <c:pt idx="173">
                  <c:v>-1831888.39934712</c:v>
                </c:pt>
                <c:pt idx="174">
                  <c:v>-1885827.11207835</c:v>
                </c:pt>
                <c:pt idx="175">
                  <c:v>-1944729.6626768201</c:v>
                </c:pt>
                <c:pt idx="176">
                  <c:v>-2002180.7986942299</c:v>
                </c:pt>
                <c:pt idx="177">
                  <c:v>-2061796.61588683</c:v>
                </c:pt>
                <c:pt idx="178">
                  <c:v>-2115523.8367791101</c:v>
                </c:pt>
                <c:pt idx="179">
                  <c:v>-2172087.5364526701</c:v>
                </c:pt>
                <c:pt idx="180">
                  <c:v>-2226839.0413493002</c:v>
                </c:pt>
                <c:pt idx="181">
                  <c:v>-2286940.0457018502</c:v>
                </c:pt>
                <c:pt idx="182">
                  <c:v>-2343491.3046789998</c:v>
                </c:pt>
                <c:pt idx="183">
                  <c:v>-2400896.8248095699</c:v>
                </c:pt>
                <c:pt idx="184">
                  <c:v>-2459504.94559304</c:v>
                </c:pt>
                <c:pt idx="185">
                  <c:v>-2528123.68008705</c:v>
                </c:pt>
                <c:pt idx="186">
                  <c:v>-2605616.7780196001</c:v>
                </c:pt>
                <c:pt idx="187">
                  <c:v>-2681513.31991295</c:v>
                </c:pt>
                <c:pt idx="188">
                  <c:v>-2747337.0446137101</c:v>
                </c:pt>
                <c:pt idx="189">
                  <c:v>-2811489.56909684</c:v>
                </c:pt>
                <c:pt idx="190">
                  <c:v>-2877072.77366703</c:v>
                </c:pt>
                <c:pt idx="191">
                  <c:v>-2948901.2078346</c:v>
                </c:pt>
                <c:pt idx="192">
                  <c:v>-3018224.91512514</c:v>
                </c:pt>
                <c:pt idx="193">
                  <c:v>-3088365.5614798702</c:v>
                </c:pt>
                <c:pt idx="194">
                  <c:v>-3160957.0250272001</c:v>
                </c:pt>
                <c:pt idx="195">
                  <c:v>-3239976.1817192598</c:v>
                </c:pt>
                <c:pt idx="196">
                  <c:v>-3324220.4309031498</c:v>
                </c:pt>
                <c:pt idx="197">
                  <c:v>-3410285.1686616</c:v>
                </c:pt>
                <c:pt idx="198">
                  <c:v>-3490183.4678998902</c:v>
                </c:pt>
                <c:pt idx="199">
                  <c:v>-3572308.6517954301</c:v>
                </c:pt>
                <c:pt idx="200">
                  <c:v>-3657166.6420021802</c:v>
                </c:pt>
                <c:pt idx="201">
                  <c:v>-3745391.9140369999</c:v>
                </c:pt>
                <c:pt idx="202">
                  <c:v>-3830726.7976060999</c:v>
                </c:pt>
                <c:pt idx="203">
                  <c:v>-3912213.3590859598</c:v>
                </c:pt>
                <c:pt idx="204">
                  <c:v>-3989229.5636561499</c:v>
                </c:pt>
                <c:pt idx="205">
                  <c:v>-4065963.7791077299</c:v>
                </c:pt>
                <c:pt idx="206">
                  <c:v>-4145045.1392818298</c:v>
                </c:pt>
                <c:pt idx="207">
                  <c:v>-4232416.1501632202</c:v>
                </c:pt>
                <c:pt idx="208">
                  <c:v>-4322105.27747552</c:v>
                </c:pt>
                <c:pt idx="209">
                  <c:v>-4410409.3405875899</c:v>
                </c:pt>
                <c:pt idx="210">
                  <c:v>-4501122.7519042399</c:v>
                </c:pt>
                <c:pt idx="211">
                  <c:v>-4596082.5875952104</c:v>
                </c:pt>
                <c:pt idx="212">
                  <c:v>-4690702.3775843298</c:v>
                </c:pt>
                <c:pt idx="213">
                  <c:v>-4787793.7192600602</c:v>
                </c:pt>
                <c:pt idx="214">
                  <c:v>-4884171.7943416797</c:v>
                </c:pt>
                <c:pt idx="215">
                  <c:v>-4989270.7976061003</c:v>
                </c:pt>
                <c:pt idx="216">
                  <c:v>-5083500.7791077197</c:v>
                </c:pt>
                <c:pt idx="217">
                  <c:v>-5175682.1926006498</c:v>
                </c:pt>
                <c:pt idx="218">
                  <c:v>-5265611.8400435196</c:v>
                </c:pt>
                <c:pt idx="219">
                  <c:v>-5359547.39173014</c:v>
                </c:pt>
                <c:pt idx="220">
                  <c:v>-5456530.9140369901</c:v>
                </c:pt>
                <c:pt idx="221">
                  <c:v>-5550889.4494015202</c:v>
                </c:pt>
                <c:pt idx="222">
                  <c:v>-5645252.1316648498</c:v>
                </c:pt>
                <c:pt idx="223">
                  <c:v>-5740722.0359086003</c:v>
                </c:pt>
                <c:pt idx="224">
                  <c:v>-5840392.7486398201</c:v>
                </c:pt>
                <c:pt idx="225">
                  <c:v>-5946122.0805222997</c:v>
                </c:pt>
                <c:pt idx="226">
                  <c:v>-6046920.74972797</c:v>
                </c:pt>
                <c:pt idx="227">
                  <c:v>-6146736.6039172998</c:v>
                </c:pt>
                <c:pt idx="228">
                  <c:v>-6240547.7486398304</c:v>
                </c:pt>
                <c:pt idx="229">
                  <c:v>-6336585.7780195903</c:v>
                </c:pt>
                <c:pt idx="230">
                  <c:v>-6428410.5582154496</c:v>
                </c:pt>
                <c:pt idx="231">
                  <c:v>-6521168.3906420004</c:v>
                </c:pt>
                <c:pt idx="232">
                  <c:v>-6612400.1643090304</c:v>
                </c:pt>
                <c:pt idx="233">
                  <c:v>-6696320.9553862903</c:v>
                </c:pt>
                <c:pt idx="234">
                  <c:v>-6778126.8280739896</c:v>
                </c:pt>
                <c:pt idx="235">
                  <c:v>-6859509.7170837903</c:v>
                </c:pt>
                <c:pt idx="236">
                  <c:v>-6941933.4776931396</c:v>
                </c:pt>
                <c:pt idx="237">
                  <c:v>-7024966.8324265499</c:v>
                </c:pt>
                <c:pt idx="238">
                  <c:v>-7119246.57671382</c:v>
                </c:pt>
                <c:pt idx="239">
                  <c:v>-7219228.30685528</c:v>
                </c:pt>
                <c:pt idx="240">
                  <c:v>-7326139.5048966296</c:v>
                </c:pt>
                <c:pt idx="241">
                  <c:v>-7424653.2328618104</c:v>
                </c:pt>
                <c:pt idx="242">
                  <c:v>-7520168.7529923804</c:v>
                </c:pt>
                <c:pt idx="243">
                  <c:v>-7600485.8890097896</c:v>
                </c:pt>
                <c:pt idx="244">
                  <c:v>-7675436.9379760604</c:v>
                </c:pt>
                <c:pt idx="245">
                  <c:v>-7763575.1251360197</c:v>
                </c:pt>
                <c:pt idx="246">
                  <c:v>-7856764.2350380803</c:v>
                </c:pt>
                <c:pt idx="247">
                  <c:v>-7960270.8291621301</c:v>
                </c:pt>
                <c:pt idx="248">
                  <c:v>-8046994.9238302503</c:v>
                </c:pt>
                <c:pt idx="249">
                  <c:v>-8135066.7606093604</c:v>
                </c:pt>
                <c:pt idx="250">
                  <c:v>-8218419.4265505997</c:v>
                </c:pt>
                <c:pt idx="251">
                  <c:v>-8296746.0511425501</c:v>
                </c:pt>
                <c:pt idx="252">
                  <c:v>-8375284.1675734501</c:v>
                </c:pt>
                <c:pt idx="253">
                  <c:v>-8445756.5658324305</c:v>
                </c:pt>
                <c:pt idx="254">
                  <c:v>-8519322.5505984705</c:v>
                </c:pt>
                <c:pt idx="255">
                  <c:v>-8586224.4689880293</c:v>
                </c:pt>
                <c:pt idx="256">
                  <c:v>-8656937.3873775806</c:v>
                </c:pt>
                <c:pt idx="257">
                  <c:v>-8731025.8813928198</c:v>
                </c:pt>
                <c:pt idx="258">
                  <c:v>-8799939.0457018502</c:v>
                </c:pt>
                <c:pt idx="259">
                  <c:v>-8864717.7519042399</c:v>
                </c:pt>
                <c:pt idx="260">
                  <c:v>-8928521.9368879199</c:v>
                </c:pt>
                <c:pt idx="261">
                  <c:v>-8999292.9118607193</c:v>
                </c:pt>
                <c:pt idx="262">
                  <c:v>-9069159.8628944494</c:v>
                </c:pt>
                <c:pt idx="263">
                  <c:v>-9139868.6343852002</c:v>
                </c:pt>
                <c:pt idx="264">
                  <c:v>-9210100.5125136003</c:v>
                </c:pt>
                <c:pt idx="265">
                  <c:v>-9282625.6256801002</c:v>
                </c:pt>
                <c:pt idx="266">
                  <c:v>-9348470.0848748703</c:v>
                </c:pt>
                <c:pt idx="267">
                  <c:v>-9420207.2872687709</c:v>
                </c:pt>
                <c:pt idx="268">
                  <c:v>-9489568.3166485298</c:v>
                </c:pt>
                <c:pt idx="269">
                  <c:v>-9567227.2905331906</c:v>
                </c:pt>
                <c:pt idx="270">
                  <c:v>-9637948.5027203504</c:v>
                </c:pt>
                <c:pt idx="271">
                  <c:v>-9698982.5593036003</c:v>
                </c:pt>
                <c:pt idx="272">
                  <c:v>-9746315.2622415591</c:v>
                </c:pt>
                <c:pt idx="273">
                  <c:v>-9792772.9695321005</c:v>
                </c:pt>
                <c:pt idx="274">
                  <c:v>-9836837.9162132703</c:v>
                </c:pt>
                <c:pt idx="275">
                  <c:v>-9884577.0152339507</c:v>
                </c:pt>
                <c:pt idx="276">
                  <c:v>-9924391.3906420004</c:v>
                </c:pt>
                <c:pt idx="277">
                  <c:v>-9968414.8683351502</c:v>
                </c:pt>
                <c:pt idx="278">
                  <c:v>-10008594.1708379</c:v>
                </c:pt>
                <c:pt idx="279">
                  <c:v>-10045219.5810664</c:v>
                </c:pt>
                <c:pt idx="280">
                  <c:v>-10087260.8411317</c:v>
                </c:pt>
                <c:pt idx="281">
                  <c:v>-10128630.303590899</c:v>
                </c:pt>
                <c:pt idx="282">
                  <c:v>-10178048.8966268</c:v>
                </c:pt>
                <c:pt idx="283">
                  <c:v>-10222798.0816104</c:v>
                </c:pt>
                <c:pt idx="284">
                  <c:v>-10264213.1599565</c:v>
                </c:pt>
                <c:pt idx="285">
                  <c:v>-10299922.105549499</c:v>
                </c:pt>
                <c:pt idx="286">
                  <c:v>-10324691.5321001</c:v>
                </c:pt>
                <c:pt idx="287">
                  <c:v>-10345620.930359101</c:v>
                </c:pt>
                <c:pt idx="288">
                  <c:v>-10365911.706202401</c:v>
                </c:pt>
                <c:pt idx="289">
                  <c:v>-10383813.8683351</c:v>
                </c:pt>
                <c:pt idx="290">
                  <c:v>-10393451.2611534</c:v>
                </c:pt>
                <c:pt idx="291">
                  <c:v>-10397423.9902067</c:v>
                </c:pt>
                <c:pt idx="292">
                  <c:v>-10394210.143634399</c:v>
                </c:pt>
                <c:pt idx="293">
                  <c:v>-10390747.4831338</c:v>
                </c:pt>
                <c:pt idx="294">
                  <c:v>-10379281.3079434</c:v>
                </c:pt>
                <c:pt idx="295">
                  <c:v>-10366554.475516999</c:v>
                </c:pt>
                <c:pt idx="296">
                  <c:v>-10347221.633297101</c:v>
                </c:pt>
                <c:pt idx="297">
                  <c:v>-10327747.796518</c:v>
                </c:pt>
                <c:pt idx="298">
                  <c:v>-10297044.1577802</c:v>
                </c:pt>
                <c:pt idx="299">
                  <c:v>-10266597.6267682</c:v>
                </c:pt>
                <c:pt idx="300">
                  <c:v>-10218551.657236099</c:v>
                </c:pt>
                <c:pt idx="301">
                  <c:v>-10160830.9727965</c:v>
                </c:pt>
                <c:pt idx="302">
                  <c:v>-10085403.030468</c:v>
                </c:pt>
                <c:pt idx="303">
                  <c:v>-10008540.2611534</c:v>
                </c:pt>
                <c:pt idx="304">
                  <c:v>-9929686.9804135002</c:v>
                </c:pt>
                <c:pt idx="305">
                  <c:v>-9854698.6093579996</c:v>
                </c:pt>
                <c:pt idx="306">
                  <c:v>-9763943.7290533204</c:v>
                </c:pt>
                <c:pt idx="307">
                  <c:v>-9642302.7464635503</c:v>
                </c:pt>
                <c:pt idx="308">
                  <c:v>-9502767.89553863</c:v>
                </c:pt>
                <c:pt idx="309">
                  <c:v>-9345505.0522307009</c:v>
                </c:pt>
                <c:pt idx="310">
                  <c:v>-9194620.1392818298</c:v>
                </c:pt>
                <c:pt idx="311">
                  <c:v>-9045564.0087051094</c:v>
                </c:pt>
                <c:pt idx="312">
                  <c:v>-8893712.8683351502</c:v>
                </c:pt>
                <c:pt idx="313">
                  <c:v>-8746597.4863982592</c:v>
                </c:pt>
                <c:pt idx="314">
                  <c:v>-8591055.6060935799</c:v>
                </c:pt>
                <c:pt idx="315">
                  <c:v>-8433054.6147987004</c:v>
                </c:pt>
                <c:pt idx="316">
                  <c:v>-8245175.2176278504</c:v>
                </c:pt>
                <c:pt idx="317">
                  <c:v>-8036561.3264417797</c:v>
                </c:pt>
                <c:pt idx="318">
                  <c:v>-7801054.7965179496</c:v>
                </c:pt>
                <c:pt idx="319">
                  <c:v>-7552419.18498368</c:v>
                </c:pt>
                <c:pt idx="320">
                  <c:v>-7287867.7758433102</c:v>
                </c:pt>
                <c:pt idx="321">
                  <c:v>-7025190.7649619104</c:v>
                </c:pt>
                <c:pt idx="322">
                  <c:v>-6756450.98803047</c:v>
                </c:pt>
                <c:pt idx="323">
                  <c:v>-6502702.25027203</c:v>
                </c:pt>
                <c:pt idx="324">
                  <c:v>-6213634.3754080497</c:v>
                </c:pt>
                <c:pt idx="325">
                  <c:v>-5873796.0184983704</c:v>
                </c:pt>
                <c:pt idx="326">
                  <c:v>-5435108.0348204598</c:v>
                </c:pt>
                <c:pt idx="327">
                  <c:v>-4953155.4559303597</c:v>
                </c:pt>
                <c:pt idx="328">
                  <c:v>-4526904.0217627799</c:v>
                </c:pt>
                <c:pt idx="329">
                  <c:v>-4179178.2633297099</c:v>
                </c:pt>
                <c:pt idx="330">
                  <c:v>-3906731.1588683398</c:v>
                </c:pt>
                <c:pt idx="331">
                  <c:v>-3626861.1055495101</c:v>
                </c:pt>
                <c:pt idx="332">
                  <c:v>-3339879.1207834599</c:v>
                </c:pt>
                <c:pt idx="333">
                  <c:v>-3045710.5603917302</c:v>
                </c:pt>
                <c:pt idx="334">
                  <c:v>-2715874.5233949898</c:v>
                </c:pt>
                <c:pt idx="335">
                  <c:v>-2353045.7595212199</c:v>
                </c:pt>
                <c:pt idx="336">
                  <c:v>-1929498.10337323</c:v>
                </c:pt>
                <c:pt idx="337">
                  <c:v>-1468312.3643090299</c:v>
                </c:pt>
                <c:pt idx="338">
                  <c:v>-994579.35353645263</c:v>
                </c:pt>
                <c:pt idx="339">
                  <c:v>-530644.7596626766</c:v>
                </c:pt>
                <c:pt idx="340">
                  <c:v>-78666.380010881403</c:v>
                </c:pt>
                <c:pt idx="341">
                  <c:v>396748.61291621323</c:v>
                </c:pt>
                <c:pt idx="342">
                  <c:v>897888.60228509258</c:v>
                </c:pt>
                <c:pt idx="343">
                  <c:v>1536916.9993471201</c:v>
                </c:pt>
                <c:pt idx="344">
                  <c:v>2263816.93797606</c:v>
                </c:pt>
                <c:pt idx="345">
                  <c:v>3071686.73449401</c:v>
                </c:pt>
                <c:pt idx="346">
                  <c:v>3729289.5059847701</c:v>
                </c:pt>
                <c:pt idx="347">
                  <c:v>4281469.8161044596</c:v>
                </c:pt>
                <c:pt idx="348">
                  <c:v>4704312.4994559297</c:v>
                </c:pt>
                <c:pt idx="349">
                  <c:v>5119587.09249184</c:v>
                </c:pt>
                <c:pt idx="350">
                  <c:v>5528674.5125136003</c:v>
                </c:pt>
                <c:pt idx="351">
                  <c:v>5930786.8487486402</c:v>
                </c:pt>
                <c:pt idx="352">
                  <c:v>6374343.2916213302</c:v>
                </c:pt>
                <c:pt idx="353">
                  <c:v>6863200.4570185002</c:v>
                </c:pt>
                <c:pt idx="354">
                  <c:v>7437852.8117519002</c:v>
                </c:pt>
                <c:pt idx="355">
                  <c:v>8037664.4015234001</c:v>
                </c:pt>
                <c:pt idx="356">
                  <c:v>8656045.8041349296</c:v>
                </c:pt>
                <c:pt idx="357">
                  <c:v>9262268.4994559307</c:v>
                </c:pt>
                <c:pt idx="358">
                  <c:v>9857443.8563656099</c:v>
                </c:pt>
                <c:pt idx="359">
                  <c:v>10439842.6180631</c:v>
                </c:pt>
                <c:pt idx="360">
                  <c:v>11100480.919477699</c:v>
                </c:pt>
                <c:pt idx="361">
                  <c:v>11867408.3841132</c:v>
                </c:pt>
                <c:pt idx="362">
                  <c:v>12709614.5027203</c:v>
                </c:pt>
                <c:pt idx="363">
                  <c:v>13487290.7290533</c:v>
                </c:pt>
                <c:pt idx="364">
                  <c:v>14065907.519042401</c:v>
                </c:pt>
                <c:pt idx="365">
                  <c:v>14525176.5614799</c:v>
                </c:pt>
                <c:pt idx="366">
                  <c:v>14871732.894450501</c:v>
                </c:pt>
                <c:pt idx="367">
                  <c:v>15275723.7758433</c:v>
                </c:pt>
                <c:pt idx="368">
                  <c:v>15678843.808487499</c:v>
                </c:pt>
                <c:pt idx="369">
                  <c:v>16195796.2132753</c:v>
                </c:pt>
                <c:pt idx="370">
                  <c:v>16695538.988030501</c:v>
                </c:pt>
                <c:pt idx="371">
                  <c:v>17166585.223068599</c:v>
                </c:pt>
                <c:pt idx="372">
                  <c:v>17554983.764961898</c:v>
                </c:pt>
                <c:pt idx="373">
                  <c:v>17931273.362350401</c:v>
                </c:pt>
                <c:pt idx="374">
                  <c:v>18291099.771490701</c:v>
                </c:pt>
                <c:pt idx="375">
                  <c:v>18618331.556039199</c:v>
                </c:pt>
                <c:pt idx="376">
                  <c:v>18935403.4385201</c:v>
                </c:pt>
                <c:pt idx="377">
                  <c:v>19275490.609358002</c:v>
                </c:pt>
                <c:pt idx="378">
                  <c:v>19658332.306855299</c:v>
                </c:pt>
                <c:pt idx="379">
                  <c:v>20029521.218715999</c:v>
                </c:pt>
                <c:pt idx="380">
                  <c:v>20355052.774755199</c:v>
                </c:pt>
                <c:pt idx="381">
                  <c:v>20584666.561480001</c:v>
                </c:pt>
                <c:pt idx="382">
                  <c:v>20756679.9238302</c:v>
                </c:pt>
                <c:pt idx="383">
                  <c:v>20906341.501632199</c:v>
                </c:pt>
                <c:pt idx="384">
                  <c:v>21059196.191512499</c:v>
                </c:pt>
                <c:pt idx="385">
                  <c:v>21189450.282916199</c:v>
                </c:pt>
                <c:pt idx="386">
                  <c:v>21295610.892274201</c:v>
                </c:pt>
                <c:pt idx="387">
                  <c:v>21413299.880304702</c:v>
                </c:pt>
                <c:pt idx="388">
                  <c:v>21530864.461371101</c:v>
                </c:pt>
                <c:pt idx="389">
                  <c:v>21675259.4776931</c:v>
                </c:pt>
                <c:pt idx="390">
                  <c:v>21800993.449401502</c:v>
                </c:pt>
                <c:pt idx="391">
                  <c:v>21908481.0663765</c:v>
                </c:pt>
                <c:pt idx="392">
                  <c:v>21963842.165397201</c:v>
                </c:pt>
                <c:pt idx="393">
                  <c:v>21998219.956474401</c:v>
                </c:pt>
                <c:pt idx="394">
                  <c:v>22019286.202394001</c:v>
                </c:pt>
                <c:pt idx="395">
                  <c:v>22039606.006528798</c:v>
                </c:pt>
                <c:pt idx="396">
                  <c:v>22043462.622415699</c:v>
                </c:pt>
                <c:pt idx="397">
                  <c:v>22017046.877040301</c:v>
                </c:pt>
                <c:pt idx="398">
                  <c:v>22000791.033732299</c:v>
                </c:pt>
                <c:pt idx="399">
                  <c:v>21971472.459194802</c:v>
                </c:pt>
                <c:pt idx="400">
                  <c:v>21936970.2611534</c:v>
                </c:pt>
                <c:pt idx="401">
                  <c:v>21883682.611534301</c:v>
                </c:pt>
                <c:pt idx="402">
                  <c:v>21820691.218715999</c:v>
                </c:pt>
                <c:pt idx="403">
                  <c:v>21771799.281828102</c:v>
                </c:pt>
                <c:pt idx="404">
                  <c:v>21669122.067464601</c:v>
                </c:pt>
                <c:pt idx="405">
                  <c:v>21534886.95321</c:v>
                </c:pt>
                <c:pt idx="406">
                  <c:v>21358353.471164301</c:v>
                </c:pt>
                <c:pt idx="407">
                  <c:v>21171535.680087101</c:v>
                </c:pt>
                <c:pt idx="408">
                  <c:v>20981441.838955399</c:v>
                </c:pt>
                <c:pt idx="409">
                  <c:v>20739055.603917301</c:v>
                </c:pt>
                <c:pt idx="410">
                  <c:v>20466604.3525571</c:v>
                </c:pt>
                <c:pt idx="411">
                  <c:v>20134562.165397201</c:v>
                </c:pt>
                <c:pt idx="412">
                  <c:v>19797253.4167573</c:v>
                </c:pt>
                <c:pt idx="413">
                  <c:v>19413499.4015234</c:v>
                </c:pt>
                <c:pt idx="414">
                  <c:v>19021824.809575599</c:v>
                </c:pt>
                <c:pt idx="415">
                  <c:v>18627454.733406</c:v>
                </c:pt>
                <c:pt idx="416">
                  <c:v>18209737.616974998</c:v>
                </c:pt>
                <c:pt idx="417">
                  <c:v>17792352.252448302</c:v>
                </c:pt>
                <c:pt idx="418">
                  <c:v>17331092.698585398</c:v>
                </c:pt>
                <c:pt idx="419">
                  <c:v>16909933.656148002</c:v>
                </c:pt>
                <c:pt idx="420">
                  <c:v>16462690.620239399</c:v>
                </c:pt>
                <c:pt idx="421">
                  <c:v>16039955.7562568</c:v>
                </c:pt>
                <c:pt idx="422">
                  <c:v>15544816.039173</c:v>
                </c:pt>
                <c:pt idx="423">
                  <c:v>15027739.227421099</c:v>
                </c:pt>
                <c:pt idx="424">
                  <c:v>14479270.3917301</c:v>
                </c:pt>
                <c:pt idx="425">
                  <c:v>14215859.379760601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'MREGly#1_LPS'!$F$1</c:f>
              <c:strCache>
                <c:ptCount val="1"/>
                <c:pt idx="0">
                  <c:v>65μg LPS</c:v>
                </c:pt>
              </c:strCache>
            </c:strRef>
          </c:tx>
          <c:marker>
            <c:symbol val="none"/>
          </c:marker>
          <c:xVal>
            <c:numRef>
              <c:f>'MREGly#1_LPS'!$A$2:$A$427</c:f>
              <c:numCache>
                <c:formatCode>General</c:formatCode>
                <c:ptCount val="426"/>
                <c:pt idx="0">
                  <c:v>270</c:v>
                </c:pt>
                <c:pt idx="1">
                  <c:v>269.8</c:v>
                </c:pt>
                <c:pt idx="2">
                  <c:v>269.60000000000002</c:v>
                </c:pt>
                <c:pt idx="3">
                  <c:v>269.39999999999998</c:v>
                </c:pt>
                <c:pt idx="4">
                  <c:v>269.2</c:v>
                </c:pt>
                <c:pt idx="5">
                  <c:v>269</c:v>
                </c:pt>
                <c:pt idx="6">
                  <c:v>268.8</c:v>
                </c:pt>
                <c:pt idx="7">
                  <c:v>268.60000000000002</c:v>
                </c:pt>
                <c:pt idx="8">
                  <c:v>268.39999999999998</c:v>
                </c:pt>
                <c:pt idx="9">
                  <c:v>268.2</c:v>
                </c:pt>
                <c:pt idx="10">
                  <c:v>268</c:v>
                </c:pt>
                <c:pt idx="11">
                  <c:v>267.8</c:v>
                </c:pt>
                <c:pt idx="12">
                  <c:v>267.60000000000002</c:v>
                </c:pt>
                <c:pt idx="13">
                  <c:v>267.39999999999998</c:v>
                </c:pt>
                <c:pt idx="14">
                  <c:v>267.2</c:v>
                </c:pt>
                <c:pt idx="15">
                  <c:v>267</c:v>
                </c:pt>
                <c:pt idx="16">
                  <c:v>266.8</c:v>
                </c:pt>
                <c:pt idx="17">
                  <c:v>266.60000000000002</c:v>
                </c:pt>
                <c:pt idx="18">
                  <c:v>266.39999999999998</c:v>
                </c:pt>
                <c:pt idx="19">
                  <c:v>266.2</c:v>
                </c:pt>
                <c:pt idx="20">
                  <c:v>266</c:v>
                </c:pt>
                <c:pt idx="21">
                  <c:v>265.8</c:v>
                </c:pt>
                <c:pt idx="22">
                  <c:v>265.60000000000002</c:v>
                </c:pt>
                <c:pt idx="23">
                  <c:v>265.39999999999998</c:v>
                </c:pt>
                <c:pt idx="24">
                  <c:v>265.2</c:v>
                </c:pt>
                <c:pt idx="25">
                  <c:v>265</c:v>
                </c:pt>
                <c:pt idx="26">
                  <c:v>264.8</c:v>
                </c:pt>
                <c:pt idx="27">
                  <c:v>264.60000000000002</c:v>
                </c:pt>
                <c:pt idx="28">
                  <c:v>264.39999999999998</c:v>
                </c:pt>
                <c:pt idx="29">
                  <c:v>264.2</c:v>
                </c:pt>
                <c:pt idx="30">
                  <c:v>264</c:v>
                </c:pt>
                <c:pt idx="31">
                  <c:v>263.8</c:v>
                </c:pt>
                <c:pt idx="32">
                  <c:v>263.60000000000002</c:v>
                </c:pt>
                <c:pt idx="33">
                  <c:v>263.39999999999998</c:v>
                </c:pt>
                <c:pt idx="34">
                  <c:v>263.2</c:v>
                </c:pt>
                <c:pt idx="35">
                  <c:v>263</c:v>
                </c:pt>
                <c:pt idx="36">
                  <c:v>262.8</c:v>
                </c:pt>
                <c:pt idx="37">
                  <c:v>262.60000000000002</c:v>
                </c:pt>
                <c:pt idx="38">
                  <c:v>262.39999999999998</c:v>
                </c:pt>
                <c:pt idx="39">
                  <c:v>262.2</c:v>
                </c:pt>
                <c:pt idx="40">
                  <c:v>262</c:v>
                </c:pt>
                <c:pt idx="41">
                  <c:v>261.8</c:v>
                </c:pt>
                <c:pt idx="42">
                  <c:v>261.60000000000002</c:v>
                </c:pt>
                <c:pt idx="43">
                  <c:v>261.39999999999998</c:v>
                </c:pt>
                <c:pt idx="44">
                  <c:v>261.2</c:v>
                </c:pt>
                <c:pt idx="45">
                  <c:v>261</c:v>
                </c:pt>
                <c:pt idx="46">
                  <c:v>260.8</c:v>
                </c:pt>
                <c:pt idx="47">
                  <c:v>260.60000000000002</c:v>
                </c:pt>
                <c:pt idx="48">
                  <c:v>260.39999999999998</c:v>
                </c:pt>
                <c:pt idx="49">
                  <c:v>260.2</c:v>
                </c:pt>
                <c:pt idx="50">
                  <c:v>260</c:v>
                </c:pt>
                <c:pt idx="51">
                  <c:v>259.8</c:v>
                </c:pt>
                <c:pt idx="52">
                  <c:v>259.60000000000002</c:v>
                </c:pt>
                <c:pt idx="53">
                  <c:v>259.39999999999998</c:v>
                </c:pt>
                <c:pt idx="54">
                  <c:v>259.2</c:v>
                </c:pt>
                <c:pt idx="55">
                  <c:v>259</c:v>
                </c:pt>
                <c:pt idx="56">
                  <c:v>258.8</c:v>
                </c:pt>
                <c:pt idx="57">
                  <c:v>258.60000000000002</c:v>
                </c:pt>
                <c:pt idx="58">
                  <c:v>258.39999999999998</c:v>
                </c:pt>
                <c:pt idx="59">
                  <c:v>258.2</c:v>
                </c:pt>
                <c:pt idx="60">
                  <c:v>258</c:v>
                </c:pt>
                <c:pt idx="61">
                  <c:v>257.8</c:v>
                </c:pt>
                <c:pt idx="62">
                  <c:v>257.60000000000002</c:v>
                </c:pt>
                <c:pt idx="63">
                  <c:v>257.39999999999998</c:v>
                </c:pt>
                <c:pt idx="64">
                  <c:v>257.2</c:v>
                </c:pt>
                <c:pt idx="65">
                  <c:v>257</c:v>
                </c:pt>
                <c:pt idx="66">
                  <c:v>256.8</c:v>
                </c:pt>
                <c:pt idx="67">
                  <c:v>256.60000000000002</c:v>
                </c:pt>
                <c:pt idx="68">
                  <c:v>256.39999999999998</c:v>
                </c:pt>
                <c:pt idx="69">
                  <c:v>256.2</c:v>
                </c:pt>
                <c:pt idx="70">
                  <c:v>256</c:v>
                </c:pt>
                <c:pt idx="71">
                  <c:v>255.8</c:v>
                </c:pt>
                <c:pt idx="72">
                  <c:v>255.6</c:v>
                </c:pt>
                <c:pt idx="73">
                  <c:v>255.4</c:v>
                </c:pt>
                <c:pt idx="74">
                  <c:v>255.2</c:v>
                </c:pt>
                <c:pt idx="75">
                  <c:v>255</c:v>
                </c:pt>
                <c:pt idx="76">
                  <c:v>254.8</c:v>
                </c:pt>
                <c:pt idx="77">
                  <c:v>254.6</c:v>
                </c:pt>
                <c:pt idx="78">
                  <c:v>254.4</c:v>
                </c:pt>
                <c:pt idx="79">
                  <c:v>254.2</c:v>
                </c:pt>
                <c:pt idx="80">
                  <c:v>254</c:v>
                </c:pt>
                <c:pt idx="81">
                  <c:v>253.8</c:v>
                </c:pt>
                <c:pt idx="82">
                  <c:v>253.6</c:v>
                </c:pt>
                <c:pt idx="83">
                  <c:v>253.4</c:v>
                </c:pt>
                <c:pt idx="84">
                  <c:v>253.2</c:v>
                </c:pt>
                <c:pt idx="85">
                  <c:v>253</c:v>
                </c:pt>
                <c:pt idx="86">
                  <c:v>252.8</c:v>
                </c:pt>
                <c:pt idx="87">
                  <c:v>252.6</c:v>
                </c:pt>
                <c:pt idx="88">
                  <c:v>252.4</c:v>
                </c:pt>
                <c:pt idx="89">
                  <c:v>252.2</c:v>
                </c:pt>
                <c:pt idx="90">
                  <c:v>252</c:v>
                </c:pt>
                <c:pt idx="91">
                  <c:v>251.8</c:v>
                </c:pt>
                <c:pt idx="92">
                  <c:v>251.6</c:v>
                </c:pt>
                <c:pt idx="93">
                  <c:v>251.4</c:v>
                </c:pt>
                <c:pt idx="94">
                  <c:v>251.2</c:v>
                </c:pt>
                <c:pt idx="95">
                  <c:v>251</c:v>
                </c:pt>
                <c:pt idx="96">
                  <c:v>250.8</c:v>
                </c:pt>
                <c:pt idx="97">
                  <c:v>250.6</c:v>
                </c:pt>
                <c:pt idx="98">
                  <c:v>250.4</c:v>
                </c:pt>
                <c:pt idx="99">
                  <c:v>250.2</c:v>
                </c:pt>
                <c:pt idx="100">
                  <c:v>250</c:v>
                </c:pt>
                <c:pt idx="101">
                  <c:v>249.8</c:v>
                </c:pt>
                <c:pt idx="102">
                  <c:v>249.6</c:v>
                </c:pt>
                <c:pt idx="103">
                  <c:v>249.4</c:v>
                </c:pt>
                <c:pt idx="104">
                  <c:v>249.2</c:v>
                </c:pt>
                <c:pt idx="105">
                  <c:v>249</c:v>
                </c:pt>
                <c:pt idx="106">
                  <c:v>248.8</c:v>
                </c:pt>
                <c:pt idx="107">
                  <c:v>248.6</c:v>
                </c:pt>
                <c:pt idx="108">
                  <c:v>248.4</c:v>
                </c:pt>
                <c:pt idx="109">
                  <c:v>248.2</c:v>
                </c:pt>
                <c:pt idx="110">
                  <c:v>248</c:v>
                </c:pt>
                <c:pt idx="111">
                  <c:v>247.8</c:v>
                </c:pt>
                <c:pt idx="112">
                  <c:v>247.6</c:v>
                </c:pt>
                <c:pt idx="113">
                  <c:v>247.4</c:v>
                </c:pt>
                <c:pt idx="114">
                  <c:v>247.2</c:v>
                </c:pt>
                <c:pt idx="115">
                  <c:v>247</c:v>
                </c:pt>
                <c:pt idx="116">
                  <c:v>246.8</c:v>
                </c:pt>
                <c:pt idx="117">
                  <c:v>246.6</c:v>
                </c:pt>
                <c:pt idx="118">
                  <c:v>246.4</c:v>
                </c:pt>
                <c:pt idx="119">
                  <c:v>246.2</c:v>
                </c:pt>
                <c:pt idx="120">
                  <c:v>246</c:v>
                </c:pt>
                <c:pt idx="121">
                  <c:v>245.8</c:v>
                </c:pt>
                <c:pt idx="122">
                  <c:v>245.6</c:v>
                </c:pt>
                <c:pt idx="123">
                  <c:v>245.4</c:v>
                </c:pt>
                <c:pt idx="124">
                  <c:v>245.2</c:v>
                </c:pt>
                <c:pt idx="125">
                  <c:v>245</c:v>
                </c:pt>
                <c:pt idx="126">
                  <c:v>244.8</c:v>
                </c:pt>
                <c:pt idx="127">
                  <c:v>244.6</c:v>
                </c:pt>
                <c:pt idx="128">
                  <c:v>244.4</c:v>
                </c:pt>
                <c:pt idx="129">
                  <c:v>244.2</c:v>
                </c:pt>
                <c:pt idx="130">
                  <c:v>244</c:v>
                </c:pt>
                <c:pt idx="131">
                  <c:v>243.8</c:v>
                </c:pt>
                <c:pt idx="132">
                  <c:v>243.6</c:v>
                </c:pt>
                <c:pt idx="133">
                  <c:v>243.4</c:v>
                </c:pt>
                <c:pt idx="134">
                  <c:v>243.2</c:v>
                </c:pt>
                <c:pt idx="135">
                  <c:v>243</c:v>
                </c:pt>
                <c:pt idx="136">
                  <c:v>242.8</c:v>
                </c:pt>
                <c:pt idx="137">
                  <c:v>242.6</c:v>
                </c:pt>
                <c:pt idx="138">
                  <c:v>242.4</c:v>
                </c:pt>
                <c:pt idx="139">
                  <c:v>242.2</c:v>
                </c:pt>
                <c:pt idx="140">
                  <c:v>242</c:v>
                </c:pt>
                <c:pt idx="141">
                  <c:v>241.8</c:v>
                </c:pt>
                <c:pt idx="142">
                  <c:v>241.6</c:v>
                </c:pt>
                <c:pt idx="143">
                  <c:v>241.4</c:v>
                </c:pt>
                <c:pt idx="144">
                  <c:v>241.2</c:v>
                </c:pt>
                <c:pt idx="145">
                  <c:v>241</c:v>
                </c:pt>
                <c:pt idx="146">
                  <c:v>240.8</c:v>
                </c:pt>
                <c:pt idx="147">
                  <c:v>240.6</c:v>
                </c:pt>
                <c:pt idx="148">
                  <c:v>240.4</c:v>
                </c:pt>
                <c:pt idx="149">
                  <c:v>240.2</c:v>
                </c:pt>
                <c:pt idx="150">
                  <c:v>240</c:v>
                </c:pt>
                <c:pt idx="151">
                  <c:v>239.8</c:v>
                </c:pt>
                <c:pt idx="152">
                  <c:v>239.6</c:v>
                </c:pt>
                <c:pt idx="153">
                  <c:v>239.4</c:v>
                </c:pt>
                <c:pt idx="154">
                  <c:v>239.2</c:v>
                </c:pt>
                <c:pt idx="155">
                  <c:v>239</c:v>
                </c:pt>
                <c:pt idx="156">
                  <c:v>238.8</c:v>
                </c:pt>
                <c:pt idx="157">
                  <c:v>238.6</c:v>
                </c:pt>
                <c:pt idx="158">
                  <c:v>238.4</c:v>
                </c:pt>
                <c:pt idx="159">
                  <c:v>238.2</c:v>
                </c:pt>
                <c:pt idx="160">
                  <c:v>238</c:v>
                </c:pt>
                <c:pt idx="161">
                  <c:v>237.8</c:v>
                </c:pt>
                <c:pt idx="162">
                  <c:v>237.6</c:v>
                </c:pt>
                <c:pt idx="163">
                  <c:v>237.4</c:v>
                </c:pt>
                <c:pt idx="164">
                  <c:v>237.2</c:v>
                </c:pt>
                <c:pt idx="165">
                  <c:v>237</c:v>
                </c:pt>
                <c:pt idx="166">
                  <c:v>236.8</c:v>
                </c:pt>
                <c:pt idx="167">
                  <c:v>236.6</c:v>
                </c:pt>
                <c:pt idx="168">
                  <c:v>236.4</c:v>
                </c:pt>
                <c:pt idx="169">
                  <c:v>236.2</c:v>
                </c:pt>
                <c:pt idx="170">
                  <c:v>236</c:v>
                </c:pt>
                <c:pt idx="171">
                  <c:v>235.8</c:v>
                </c:pt>
                <c:pt idx="172">
                  <c:v>235.6</c:v>
                </c:pt>
                <c:pt idx="173">
                  <c:v>235.4</c:v>
                </c:pt>
                <c:pt idx="174">
                  <c:v>235.2</c:v>
                </c:pt>
                <c:pt idx="175">
                  <c:v>235</c:v>
                </c:pt>
                <c:pt idx="176">
                  <c:v>234.8</c:v>
                </c:pt>
                <c:pt idx="177">
                  <c:v>234.6</c:v>
                </c:pt>
                <c:pt idx="178">
                  <c:v>234.4</c:v>
                </c:pt>
                <c:pt idx="179">
                  <c:v>234.2</c:v>
                </c:pt>
                <c:pt idx="180">
                  <c:v>234</c:v>
                </c:pt>
                <c:pt idx="181">
                  <c:v>233.8</c:v>
                </c:pt>
                <c:pt idx="182">
                  <c:v>233.6</c:v>
                </c:pt>
                <c:pt idx="183">
                  <c:v>233.4</c:v>
                </c:pt>
                <c:pt idx="184">
                  <c:v>233.2</c:v>
                </c:pt>
                <c:pt idx="185">
                  <c:v>233</c:v>
                </c:pt>
                <c:pt idx="186">
                  <c:v>232.8</c:v>
                </c:pt>
                <c:pt idx="187">
                  <c:v>232.6</c:v>
                </c:pt>
                <c:pt idx="188">
                  <c:v>232.4</c:v>
                </c:pt>
                <c:pt idx="189">
                  <c:v>232.2</c:v>
                </c:pt>
                <c:pt idx="190">
                  <c:v>232</c:v>
                </c:pt>
                <c:pt idx="191">
                  <c:v>231.8</c:v>
                </c:pt>
                <c:pt idx="192">
                  <c:v>231.6</c:v>
                </c:pt>
                <c:pt idx="193">
                  <c:v>231.4</c:v>
                </c:pt>
                <c:pt idx="194">
                  <c:v>231.2</c:v>
                </c:pt>
                <c:pt idx="195">
                  <c:v>231</c:v>
                </c:pt>
                <c:pt idx="196">
                  <c:v>230.8</c:v>
                </c:pt>
                <c:pt idx="197">
                  <c:v>230.6</c:v>
                </c:pt>
                <c:pt idx="198">
                  <c:v>230.4</c:v>
                </c:pt>
                <c:pt idx="199">
                  <c:v>230.2</c:v>
                </c:pt>
                <c:pt idx="200">
                  <c:v>230</c:v>
                </c:pt>
                <c:pt idx="201">
                  <c:v>229.8</c:v>
                </c:pt>
                <c:pt idx="202">
                  <c:v>229.6</c:v>
                </c:pt>
                <c:pt idx="203">
                  <c:v>229.4</c:v>
                </c:pt>
                <c:pt idx="204">
                  <c:v>229.2</c:v>
                </c:pt>
                <c:pt idx="205">
                  <c:v>229</c:v>
                </c:pt>
                <c:pt idx="206">
                  <c:v>228.8</c:v>
                </c:pt>
                <c:pt idx="207">
                  <c:v>228.6</c:v>
                </c:pt>
                <c:pt idx="208">
                  <c:v>228.4</c:v>
                </c:pt>
                <c:pt idx="209">
                  <c:v>228.2</c:v>
                </c:pt>
                <c:pt idx="210">
                  <c:v>228</c:v>
                </c:pt>
                <c:pt idx="211">
                  <c:v>227.8</c:v>
                </c:pt>
                <c:pt idx="212">
                  <c:v>227.6</c:v>
                </c:pt>
                <c:pt idx="213">
                  <c:v>227.4</c:v>
                </c:pt>
                <c:pt idx="214">
                  <c:v>227.2</c:v>
                </c:pt>
                <c:pt idx="215">
                  <c:v>227</c:v>
                </c:pt>
                <c:pt idx="216">
                  <c:v>226.8</c:v>
                </c:pt>
                <c:pt idx="217">
                  <c:v>226.6</c:v>
                </c:pt>
                <c:pt idx="218">
                  <c:v>226.4</c:v>
                </c:pt>
                <c:pt idx="219">
                  <c:v>226.2</c:v>
                </c:pt>
                <c:pt idx="220">
                  <c:v>226</c:v>
                </c:pt>
                <c:pt idx="221">
                  <c:v>225.8</c:v>
                </c:pt>
                <c:pt idx="222">
                  <c:v>225.6</c:v>
                </c:pt>
                <c:pt idx="223">
                  <c:v>225.4</c:v>
                </c:pt>
                <c:pt idx="224">
                  <c:v>225.2</c:v>
                </c:pt>
                <c:pt idx="225">
                  <c:v>225</c:v>
                </c:pt>
                <c:pt idx="226">
                  <c:v>224.8</c:v>
                </c:pt>
                <c:pt idx="227">
                  <c:v>224.6</c:v>
                </c:pt>
                <c:pt idx="228">
                  <c:v>224.4</c:v>
                </c:pt>
                <c:pt idx="229">
                  <c:v>224.2</c:v>
                </c:pt>
                <c:pt idx="230">
                  <c:v>224</c:v>
                </c:pt>
                <c:pt idx="231">
                  <c:v>223.8</c:v>
                </c:pt>
                <c:pt idx="232">
                  <c:v>223.6</c:v>
                </c:pt>
                <c:pt idx="233">
                  <c:v>223.4</c:v>
                </c:pt>
                <c:pt idx="234">
                  <c:v>223.2</c:v>
                </c:pt>
                <c:pt idx="235">
                  <c:v>223</c:v>
                </c:pt>
                <c:pt idx="236">
                  <c:v>222.8</c:v>
                </c:pt>
                <c:pt idx="237">
                  <c:v>222.6</c:v>
                </c:pt>
                <c:pt idx="238">
                  <c:v>222.4</c:v>
                </c:pt>
                <c:pt idx="239">
                  <c:v>222.2</c:v>
                </c:pt>
                <c:pt idx="240">
                  <c:v>222</c:v>
                </c:pt>
                <c:pt idx="241">
                  <c:v>221.8</c:v>
                </c:pt>
                <c:pt idx="242">
                  <c:v>221.6</c:v>
                </c:pt>
                <c:pt idx="243">
                  <c:v>221.4</c:v>
                </c:pt>
                <c:pt idx="244">
                  <c:v>221.2</c:v>
                </c:pt>
                <c:pt idx="245">
                  <c:v>221</c:v>
                </c:pt>
                <c:pt idx="246">
                  <c:v>220.8</c:v>
                </c:pt>
                <c:pt idx="247">
                  <c:v>220.6</c:v>
                </c:pt>
                <c:pt idx="248">
                  <c:v>220.4</c:v>
                </c:pt>
                <c:pt idx="249">
                  <c:v>220.2</c:v>
                </c:pt>
                <c:pt idx="250">
                  <c:v>220</c:v>
                </c:pt>
                <c:pt idx="251">
                  <c:v>219.8</c:v>
                </c:pt>
                <c:pt idx="252">
                  <c:v>219.6</c:v>
                </c:pt>
                <c:pt idx="253">
                  <c:v>219.4</c:v>
                </c:pt>
                <c:pt idx="254">
                  <c:v>219.2</c:v>
                </c:pt>
                <c:pt idx="255">
                  <c:v>219</c:v>
                </c:pt>
                <c:pt idx="256">
                  <c:v>218.8</c:v>
                </c:pt>
                <c:pt idx="257">
                  <c:v>218.6</c:v>
                </c:pt>
                <c:pt idx="258">
                  <c:v>218.4</c:v>
                </c:pt>
                <c:pt idx="259">
                  <c:v>218.2</c:v>
                </c:pt>
                <c:pt idx="260">
                  <c:v>218</c:v>
                </c:pt>
                <c:pt idx="261">
                  <c:v>217.8</c:v>
                </c:pt>
                <c:pt idx="262">
                  <c:v>217.6</c:v>
                </c:pt>
                <c:pt idx="263">
                  <c:v>217.4</c:v>
                </c:pt>
                <c:pt idx="264">
                  <c:v>217.2</c:v>
                </c:pt>
                <c:pt idx="265">
                  <c:v>217</c:v>
                </c:pt>
                <c:pt idx="266">
                  <c:v>216.8</c:v>
                </c:pt>
                <c:pt idx="267">
                  <c:v>216.6</c:v>
                </c:pt>
                <c:pt idx="268">
                  <c:v>216.4</c:v>
                </c:pt>
                <c:pt idx="269">
                  <c:v>216.2</c:v>
                </c:pt>
                <c:pt idx="270">
                  <c:v>216</c:v>
                </c:pt>
                <c:pt idx="271">
                  <c:v>215.8</c:v>
                </c:pt>
                <c:pt idx="272">
                  <c:v>215.6</c:v>
                </c:pt>
                <c:pt idx="273">
                  <c:v>215.4</c:v>
                </c:pt>
                <c:pt idx="274">
                  <c:v>215.2</c:v>
                </c:pt>
                <c:pt idx="275">
                  <c:v>215</c:v>
                </c:pt>
                <c:pt idx="276">
                  <c:v>214.8</c:v>
                </c:pt>
                <c:pt idx="277">
                  <c:v>214.6</c:v>
                </c:pt>
                <c:pt idx="278">
                  <c:v>214.4</c:v>
                </c:pt>
                <c:pt idx="279">
                  <c:v>214.2</c:v>
                </c:pt>
                <c:pt idx="280">
                  <c:v>214</c:v>
                </c:pt>
                <c:pt idx="281">
                  <c:v>213.8</c:v>
                </c:pt>
                <c:pt idx="282">
                  <c:v>213.6</c:v>
                </c:pt>
                <c:pt idx="283">
                  <c:v>213.4</c:v>
                </c:pt>
                <c:pt idx="284">
                  <c:v>213.2</c:v>
                </c:pt>
                <c:pt idx="285">
                  <c:v>213</c:v>
                </c:pt>
                <c:pt idx="286">
                  <c:v>212.8</c:v>
                </c:pt>
                <c:pt idx="287">
                  <c:v>212.6</c:v>
                </c:pt>
                <c:pt idx="288">
                  <c:v>212.4</c:v>
                </c:pt>
                <c:pt idx="289">
                  <c:v>212.2</c:v>
                </c:pt>
                <c:pt idx="290">
                  <c:v>212</c:v>
                </c:pt>
                <c:pt idx="291">
                  <c:v>211.8</c:v>
                </c:pt>
                <c:pt idx="292">
                  <c:v>211.6</c:v>
                </c:pt>
                <c:pt idx="293">
                  <c:v>211.4</c:v>
                </c:pt>
                <c:pt idx="294">
                  <c:v>211.2</c:v>
                </c:pt>
                <c:pt idx="295">
                  <c:v>211</c:v>
                </c:pt>
                <c:pt idx="296">
                  <c:v>210.8</c:v>
                </c:pt>
                <c:pt idx="297">
                  <c:v>210.6</c:v>
                </c:pt>
                <c:pt idx="298">
                  <c:v>210.4</c:v>
                </c:pt>
                <c:pt idx="299">
                  <c:v>210.2</c:v>
                </c:pt>
                <c:pt idx="300">
                  <c:v>210</c:v>
                </c:pt>
                <c:pt idx="301">
                  <c:v>209.8</c:v>
                </c:pt>
                <c:pt idx="302">
                  <c:v>209.6</c:v>
                </c:pt>
                <c:pt idx="303">
                  <c:v>209.4</c:v>
                </c:pt>
                <c:pt idx="304">
                  <c:v>209.2</c:v>
                </c:pt>
                <c:pt idx="305">
                  <c:v>209</c:v>
                </c:pt>
                <c:pt idx="306">
                  <c:v>208.8</c:v>
                </c:pt>
                <c:pt idx="307">
                  <c:v>208.6</c:v>
                </c:pt>
                <c:pt idx="308">
                  <c:v>208.4</c:v>
                </c:pt>
                <c:pt idx="309">
                  <c:v>208.2</c:v>
                </c:pt>
                <c:pt idx="310">
                  <c:v>208</c:v>
                </c:pt>
                <c:pt idx="311">
                  <c:v>207.8</c:v>
                </c:pt>
                <c:pt idx="312">
                  <c:v>207.6</c:v>
                </c:pt>
                <c:pt idx="313">
                  <c:v>207.4</c:v>
                </c:pt>
                <c:pt idx="314">
                  <c:v>207.2</c:v>
                </c:pt>
                <c:pt idx="315">
                  <c:v>207</c:v>
                </c:pt>
                <c:pt idx="316">
                  <c:v>206.8</c:v>
                </c:pt>
                <c:pt idx="317">
                  <c:v>206.6</c:v>
                </c:pt>
                <c:pt idx="318">
                  <c:v>206.4</c:v>
                </c:pt>
                <c:pt idx="319">
                  <c:v>206.2</c:v>
                </c:pt>
                <c:pt idx="320">
                  <c:v>206</c:v>
                </c:pt>
                <c:pt idx="321">
                  <c:v>205.8</c:v>
                </c:pt>
                <c:pt idx="322">
                  <c:v>205.6</c:v>
                </c:pt>
                <c:pt idx="323">
                  <c:v>205.4</c:v>
                </c:pt>
                <c:pt idx="324">
                  <c:v>205.2</c:v>
                </c:pt>
                <c:pt idx="325">
                  <c:v>205</c:v>
                </c:pt>
                <c:pt idx="326">
                  <c:v>204.8</c:v>
                </c:pt>
                <c:pt idx="327">
                  <c:v>204.6</c:v>
                </c:pt>
                <c:pt idx="328">
                  <c:v>204.4</c:v>
                </c:pt>
                <c:pt idx="329">
                  <c:v>204.2</c:v>
                </c:pt>
                <c:pt idx="330">
                  <c:v>204</c:v>
                </c:pt>
                <c:pt idx="331">
                  <c:v>203.8</c:v>
                </c:pt>
                <c:pt idx="332">
                  <c:v>203.6</c:v>
                </c:pt>
                <c:pt idx="333">
                  <c:v>203.4</c:v>
                </c:pt>
                <c:pt idx="334">
                  <c:v>203.2</c:v>
                </c:pt>
                <c:pt idx="335">
                  <c:v>203</c:v>
                </c:pt>
                <c:pt idx="336">
                  <c:v>202.8</c:v>
                </c:pt>
                <c:pt idx="337">
                  <c:v>202.6</c:v>
                </c:pt>
                <c:pt idx="338">
                  <c:v>202.4</c:v>
                </c:pt>
                <c:pt idx="339">
                  <c:v>202.2</c:v>
                </c:pt>
                <c:pt idx="340">
                  <c:v>202</c:v>
                </c:pt>
                <c:pt idx="341">
                  <c:v>201.8</c:v>
                </c:pt>
                <c:pt idx="342">
                  <c:v>201.6</c:v>
                </c:pt>
                <c:pt idx="343">
                  <c:v>201.4</c:v>
                </c:pt>
                <c:pt idx="344">
                  <c:v>201.2</c:v>
                </c:pt>
                <c:pt idx="345">
                  <c:v>201</c:v>
                </c:pt>
                <c:pt idx="346">
                  <c:v>200.8</c:v>
                </c:pt>
                <c:pt idx="347">
                  <c:v>200.6</c:v>
                </c:pt>
                <c:pt idx="348">
                  <c:v>200.4</c:v>
                </c:pt>
                <c:pt idx="349">
                  <c:v>200.2</c:v>
                </c:pt>
                <c:pt idx="350">
                  <c:v>200</c:v>
                </c:pt>
                <c:pt idx="351">
                  <c:v>199.8</c:v>
                </c:pt>
                <c:pt idx="352">
                  <c:v>199.6</c:v>
                </c:pt>
                <c:pt idx="353">
                  <c:v>199.4</c:v>
                </c:pt>
                <c:pt idx="354">
                  <c:v>199.2</c:v>
                </c:pt>
                <c:pt idx="355">
                  <c:v>199</c:v>
                </c:pt>
                <c:pt idx="356">
                  <c:v>198.8</c:v>
                </c:pt>
                <c:pt idx="357">
                  <c:v>198.6</c:v>
                </c:pt>
                <c:pt idx="358">
                  <c:v>198.4</c:v>
                </c:pt>
                <c:pt idx="359">
                  <c:v>198.2</c:v>
                </c:pt>
                <c:pt idx="360">
                  <c:v>198</c:v>
                </c:pt>
                <c:pt idx="361">
                  <c:v>197.8</c:v>
                </c:pt>
                <c:pt idx="362">
                  <c:v>197.6</c:v>
                </c:pt>
                <c:pt idx="363">
                  <c:v>197.4</c:v>
                </c:pt>
                <c:pt idx="364">
                  <c:v>197.2</c:v>
                </c:pt>
                <c:pt idx="365">
                  <c:v>197</c:v>
                </c:pt>
                <c:pt idx="366">
                  <c:v>196.8</c:v>
                </c:pt>
                <c:pt idx="367">
                  <c:v>196.6</c:v>
                </c:pt>
                <c:pt idx="368">
                  <c:v>196.4</c:v>
                </c:pt>
                <c:pt idx="369">
                  <c:v>196.2</c:v>
                </c:pt>
                <c:pt idx="370">
                  <c:v>196</c:v>
                </c:pt>
                <c:pt idx="371">
                  <c:v>195.8</c:v>
                </c:pt>
                <c:pt idx="372">
                  <c:v>195.6</c:v>
                </c:pt>
                <c:pt idx="373">
                  <c:v>195.4</c:v>
                </c:pt>
                <c:pt idx="374">
                  <c:v>195.2</c:v>
                </c:pt>
                <c:pt idx="375">
                  <c:v>195</c:v>
                </c:pt>
                <c:pt idx="376">
                  <c:v>194.8</c:v>
                </c:pt>
                <c:pt idx="377">
                  <c:v>194.6</c:v>
                </c:pt>
                <c:pt idx="378">
                  <c:v>194.4</c:v>
                </c:pt>
                <c:pt idx="379">
                  <c:v>194.2</c:v>
                </c:pt>
                <c:pt idx="380">
                  <c:v>194</c:v>
                </c:pt>
                <c:pt idx="381">
                  <c:v>193.8</c:v>
                </c:pt>
                <c:pt idx="382">
                  <c:v>193.6</c:v>
                </c:pt>
                <c:pt idx="383">
                  <c:v>193.4</c:v>
                </c:pt>
                <c:pt idx="384">
                  <c:v>193.2</c:v>
                </c:pt>
                <c:pt idx="385">
                  <c:v>193</c:v>
                </c:pt>
                <c:pt idx="386">
                  <c:v>192.8</c:v>
                </c:pt>
                <c:pt idx="387">
                  <c:v>192.6</c:v>
                </c:pt>
                <c:pt idx="388">
                  <c:v>192.4</c:v>
                </c:pt>
                <c:pt idx="389">
                  <c:v>192.2</c:v>
                </c:pt>
                <c:pt idx="390">
                  <c:v>192</c:v>
                </c:pt>
                <c:pt idx="391">
                  <c:v>191.8</c:v>
                </c:pt>
                <c:pt idx="392">
                  <c:v>191.6</c:v>
                </c:pt>
                <c:pt idx="393">
                  <c:v>191.4</c:v>
                </c:pt>
                <c:pt idx="394">
                  <c:v>191.2</c:v>
                </c:pt>
                <c:pt idx="395">
                  <c:v>191</c:v>
                </c:pt>
                <c:pt idx="396">
                  <c:v>190.8</c:v>
                </c:pt>
                <c:pt idx="397">
                  <c:v>190.6</c:v>
                </c:pt>
                <c:pt idx="398">
                  <c:v>190.4</c:v>
                </c:pt>
                <c:pt idx="399">
                  <c:v>190.2</c:v>
                </c:pt>
                <c:pt idx="400">
                  <c:v>190</c:v>
                </c:pt>
                <c:pt idx="401">
                  <c:v>189.8</c:v>
                </c:pt>
                <c:pt idx="402">
                  <c:v>189.6</c:v>
                </c:pt>
                <c:pt idx="403">
                  <c:v>189.4</c:v>
                </c:pt>
                <c:pt idx="404">
                  <c:v>189.2</c:v>
                </c:pt>
                <c:pt idx="405">
                  <c:v>189</c:v>
                </c:pt>
                <c:pt idx="406">
                  <c:v>188.8</c:v>
                </c:pt>
                <c:pt idx="407">
                  <c:v>188.6</c:v>
                </c:pt>
                <c:pt idx="408">
                  <c:v>188.4</c:v>
                </c:pt>
                <c:pt idx="409">
                  <c:v>188.2</c:v>
                </c:pt>
                <c:pt idx="410">
                  <c:v>188</c:v>
                </c:pt>
                <c:pt idx="411">
                  <c:v>187.8</c:v>
                </c:pt>
                <c:pt idx="412">
                  <c:v>187.6</c:v>
                </c:pt>
                <c:pt idx="413">
                  <c:v>187.4</c:v>
                </c:pt>
                <c:pt idx="414">
                  <c:v>187.2</c:v>
                </c:pt>
                <c:pt idx="415">
                  <c:v>187</c:v>
                </c:pt>
                <c:pt idx="416">
                  <c:v>186.8</c:v>
                </c:pt>
                <c:pt idx="417">
                  <c:v>186.6</c:v>
                </c:pt>
                <c:pt idx="418">
                  <c:v>186.4</c:v>
                </c:pt>
                <c:pt idx="419">
                  <c:v>186.2</c:v>
                </c:pt>
                <c:pt idx="420">
                  <c:v>186</c:v>
                </c:pt>
                <c:pt idx="421">
                  <c:v>185.8</c:v>
                </c:pt>
                <c:pt idx="422">
                  <c:v>185.6</c:v>
                </c:pt>
                <c:pt idx="423">
                  <c:v>185.4</c:v>
                </c:pt>
                <c:pt idx="424">
                  <c:v>185.2</c:v>
                </c:pt>
                <c:pt idx="425">
                  <c:v>185</c:v>
                </c:pt>
              </c:numCache>
            </c:numRef>
          </c:xVal>
          <c:yVal>
            <c:numRef>
              <c:f>'MREGly#1_LPS'!$F$2:$F$427</c:f>
              <c:numCache>
                <c:formatCode>General</c:formatCode>
                <c:ptCount val="426"/>
                <c:pt idx="1">
                  <c:v>-173687.88008705099</c:v>
                </c:pt>
                <c:pt idx="2">
                  <c:v>-171546.836235038</c:v>
                </c:pt>
                <c:pt idx="3">
                  <c:v>-168927.65495103371</c:v>
                </c:pt>
                <c:pt idx="4">
                  <c:v>-163797.94113166479</c:v>
                </c:pt>
                <c:pt idx="5">
                  <c:v>-163130.29042437431</c:v>
                </c:pt>
                <c:pt idx="6">
                  <c:v>-161110.75070729051</c:v>
                </c:pt>
                <c:pt idx="7">
                  <c:v>-163333.903155604</c:v>
                </c:pt>
                <c:pt idx="8">
                  <c:v>-159906.07660500539</c:v>
                </c:pt>
                <c:pt idx="9">
                  <c:v>-155549.34472252449</c:v>
                </c:pt>
                <c:pt idx="10">
                  <c:v>-151034.61599564739</c:v>
                </c:pt>
                <c:pt idx="11">
                  <c:v>-150165.42600652881</c:v>
                </c:pt>
                <c:pt idx="12">
                  <c:v>-150412.1664853101</c:v>
                </c:pt>
                <c:pt idx="13">
                  <c:v>-145426.35005440691</c:v>
                </c:pt>
                <c:pt idx="14">
                  <c:v>-144785.6541893362</c:v>
                </c:pt>
                <c:pt idx="15">
                  <c:v>-143677.18813928179</c:v>
                </c:pt>
                <c:pt idx="16">
                  <c:v>-146686.59260065301</c:v>
                </c:pt>
                <c:pt idx="17">
                  <c:v>-140051.1398258977</c:v>
                </c:pt>
                <c:pt idx="18">
                  <c:v>-127521.368030468</c:v>
                </c:pt>
                <c:pt idx="19">
                  <c:v>-116205.4349836779</c:v>
                </c:pt>
                <c:pt idx="20">
                  <c:v>-110670.154461371</c:v>
                </c:pt>
                <c:pt idx="21">
                  <c:v>-112509.96758433081</c:v>
                </c:pt>
                <c:pt idx="22">
                  <c:v>-121436.0428509249</c:v>
                </c:pt>
                <c:pt idx="23">
                  <c:v>-132158.679085963</c:v>
                </c:pt>
                <c:pt idx="24">
                  <c:v>-142227.01762785629</c:v>
                </c:pt>
                <c:pt idx="25">
                  <c:v>-138989.11904243741</c:v>
                </c:pt>
                <c:pt idx="26">
                  <c:v>-133106.74309031549</c:v>
                </c:pt>
                <c:pt idx="27">
                  <c:v>-127057.6618063112</c:v>
                </c:pt>
                <c:pt idx="28">
                  <c:v>-127077.98161044611</c:v>
                </c:pt>
                <c:pt idx="29">
                  <c:v>-128757.4756256801</c:v>
                </c:pt>
                <c:pt idx="30">
                  <c:v>-134889.0801958651</c:v>
                </c:pt>
                <c:pt idx="31">
                  <c:v>-138383.6718171926</c:v>
                </c:pt>
                <c:pt idx="32">
                  <c:v>-139761.686289445</c:v>
                </c:pt>
                <c:pt idx="33">
                  <c:v>-138887.1053318824</c:v>
                </c:pt>
                <c:pt idx="34">
                  <c:v>-143041.88324265499</c:v>
                </c:pt>
                <c:pt idx="35">
                  <c:v>-146915.08672470081</c:v>
                </c:pt>
                <c:pt idx="36">
                  <c:v>-147238.1301414581</c:v>
                </c:pt>
                <c:pt idx="37">
                  <c:v>-146305.4926006528</c:v>
                </c:pt>
                <c:pt idx="38">
                  <c:v>-150614.94983677909</c:v>
                </c:pt>
                <c:pt idx="39">
                  <c:v>-154066.82840043519</c:v>
                </c:pt>
                <c:pt idx="40">
                  <c:v>-153463.45462459189</c:v>
                </c:pt>
                <c:pt idx="41">
                  <c:v>-145497.67671381941</c:v>
                </c:pt>
                <c:pt idx="42">
                  <c:v>-142143.66496191511</c:v>
                </c:pt>
                <c:pt idx="43">
                  <c:v>-141645.6224156692</c:v>
                </c:pt>
                <c:pt idx="44">
                  <c:v>-148322.54417845479</c:v>
                </c:pt>
                <c:pt idx="45">
                  <c:v>-151985.0852013058</c:v>
                </c:pt>
                <c:pt idx="46">
                  <c:v>-153452.2579978237</c:v>
                </c:pt>
                <c:pt idx="47">
                  <c:v>-151895.09749727961</c:v>
                </c:pt>
                <c:pt idx="48">
                  <c:v>-153195.15027203481</c:v>
                </c:pt>
                <c:pt idx="49">
                  <c:v>-160186.40696409141</c:v>
                </c:pt>
                <c:pt idx="50">
                  <c:v>-169734.2267682263</c:v>
                </c:pt>
                <c:pt idx="51">
                  <c:v>-182666.74537540801</c:v>
                </c:pt>
                <c:pt idx="52">
                  <c:v>-192607.69118607181</c:v>
                </c:pt>
                <c:pt idx="53">
                  <c:v>-199969.2659412405</c:v>
                </c:pt>
                <c:pt idx="54">
                  <c:v>-203117.59151251349</c:v>
                </c:pt>
                <c:pt idx="55">
                  <c:v>-204739.85832426549</c:v>
                </c:pt>
                <c:pt idx="56">
                  <c:v>-201977.1943416757</c:v>
                </c:pt>
                <c:pt idx="57">
                  <c:v>-196563.00326441781</c:v>
                </c:pt>
                <c:pt idx="58">
                  <c:v>-189685.37159956471</c:v>
                </c:pt>
                <c:pt idx="59">
                  <c:v>-186142.26126224149</c:v>
                </c:pt>
                <c:pt idx="60">
                  <c:v>-174700.96746463541</c:v>
                </c:pt>
                <c:pt idx="61">
                  <c:v>-172920.28911860721</c:v>
                </c:pt>
                <c:pt idx="62">
                  <c:v>-173449.0187159956</c:v>
                </c:pt>
                <c:pt idx="63">
                  <c:v>-179824.0462459194</c:v>
                </c:pt>
                <c:pt idx="64">
                  <c:v>-176647.52176278559</c:v>
                </c:pt>
                <c:pt idx="65">
                  <c:v>-166303.91207834601</c:v>
                </c:pt>
                <c:pt idx="66">
                  <c:v>-157249.5732317736</c:v>
                </c:pt>
                <c:pt idx="67">
                  <c:v>-147233.983242655</c:v>
                </c:pt>
                <c:pt idx="68">
                  <c:v>-142239.45832426549</c:v>
                </c:pt>
                <c:pt idx="69">
                  <c:v>-141390.58813928181</c:v>
                </c:pt>
                <c:pt idx="70">
                  <c:v>-139186.92611534271</c:v>
                </c:pt>
                <c:pt idx="71">
                  <c:v>-138377.0367791077</c:v>
                </c:pt>
                <c:pt idx="72">
                  <c:v>-138496.05277475511</c:v>
                </c:pt>
                <c:pt idx="73">
                  <c:v>-145085.47497279651</c:v>
                </c:pt>
                <c:pt idx="74">
                  <c:v>-155385.54221980411</c:v>
                </c:pt>
                <c:pt idx="75">
                  <c:v>-161958.79151251359</c:v>
                </c:pt>
                <c:pt idx="76">
                  <c:v>-164197.70217627849</c:v>
                </c:pt>
                <c:pt idx="77">
                  <c:v>-160823.78531011971</c:v>
                </c:pt>
                <c:pt idx="78">
                  <c:v>-157319.24113166481</c:v>
                </c:pt>
                <c:pt idx="79">
                  <c:v>-155838.7982589771</c:v>
                </c:pt>
                <c:pt idx="80">
                  <c:v>-156864.741022851</c:v>
                </c:pt>
                <c:pt idx="81">
                  <c:v>-155780.32698585419</c:v>
                </c:pt>
                <c:pt idx="82">
                  <c:v>-152477.32208922741</c:v>
                </c:pt>
                <c:pt idx="83">
                  <c:v>-148137.59249183899</c:v>
                </c:pt>
                <c:pt idx="84">
                  <c:v>-147899.97519042439</c:v>
                </c:pt>
                <c:pt idx="85">
                  <c:v>-149777.2762785636</c:v>
                </c:pt>
                <c:pt idx="86">
                  <c:v>-149067.32720348201</c:v>
                </c:pt>
                <c:pt idx="87">
                  <c:v>-146475.93014145811</c:v>
                </c:pt>
                <c:pt idx="88">
                  <c:v>-143486.01610446131</c:v>
                </c:pt>
                <c:pt idx="89">
                  <c:v>-145208.22317736669</c:v>
                </c:pt>
                <c:pt idx="90">
                  <c:v>-151077.3290533188</c:v>
                </c:pt>
                <c:pt idx="91">
                  <c:v>-161970.40282916211</c:v>
                </c:pt>
                <c:pt idx="92">
                  <c:v>-174941.48759521221</c:v>
                </c:pt>
                <c:pt idx="93">
                  <c:v>-181880.49336235039</c:v>
                </c:pt>
                <c:pt idx="94">
                  <c:v>-182157.92089227421</c:v>
                </c:pt>
                <c:pt idx="95">
                  <c:v>-177014.10761697491</c:v>
                </c:pt>
                <c:pt idx="96">
                  <c:v>-177574.768335147</c:v>
                </c:pt>
                <c:pt idx="97">
                  <c:v>-182778.71164309021</c:v>
                </c:pt>
                <c:pt idx="98">
                  <c:v>-193974.50903155599</c:v>
                </c:pt>
                <c:pt idx="99">
                  <c:v>-205921.72448313379</c:v>
                </c:pt>
                <c:pt idx="100">
                  <c:v>-215219.90097932529</c:v>
                </c:pt>
                <c:pt idx="101">
                  <c:v>-222873.83210010879</c:v>
                </c:pt>
                <c:pt idx="102">
                  <c:v>-230718.52056583241</c:v>
                </c:pt>
                <c:pt idx="103">
                  <c:v>-245223.9578890097</c:v>
                </c:pt>
                <c:pt idx="104">
                  <c:v>-260408.65723612619</c:v>
                </c:pt>
                <c:pt idx="105">
                  <c:v>-270794.97997823713</c:v>
                </c:pt>
                <c:pt idx="106">
                  <c:v>-271002.32491838949</c:v>
                </c:pt>
                <c:pt idx="107">
                  <c:v>-264796.49085962999</c:v>
                </c:pt>
                <c:pt idx="108">
                  <c:v>-261388.5694232861</c:v>
                </c:pt>
                <c:pt idx="109">
                  <c:v>-266665.49815016321</c:v>
                </c:pt>
                <c:pt idx="110">
                  <c:v>-274578.61044613703</c:v>
                </c:pt>
                <c:pt idx="111">
                  <c:v>-277503.00348204561</c:v>
                </c:pt>
                <c:pt idx="112">
                  <c:v>-277642.33928182803</c:v>
                </c:pt>
                <c:pt idx="113">
                  <c:v>-276854.42850924912</c:v>
                </c:pt>
                <c:pt idx="114">
                  <c:v>-277277.41218715982</c:v>
                </c:pt>
                <c:pt idx="115">
                  <c:v>-280984.32502720348</c:v>
                </c:pt>
                <c:pt idx="116">
                  <c:v>-286541.16942328622</c:v>
                </c:pt>
                <c:pt idx="117">
                  <c:v>-296678.67823721428</c:v>
                </c:pt>
                <c:pt idx="118">
                  <c:v>-301651.63928182801</c:v>
                </c:pt>
                <c:pt idx="119">
                  <c:v>-311444.12611534272</c:v>
                </c:pt>
                <c:pt idx="120">
                  <c:v>-325511.65092491813</c:v>
                </c:pt>
                <c:pt idx="121">
                  <c:v>-347294.48095756251</c:v>
                </c:pt>
                <c:pt idx="122">
                  <c:v>-364706.06496191508</c:v>
                </c:pt>
                <c:pt idx="123">
                  <c:v>-376089.71686615882</c:v>
                </c:pt>
                <c:pt idx="124">
                  <c:v>-384334.99575625669</c:v>
                </c:pt>
                <c:pt idx="125">
                  <c:v>-390671.45712731231</c:v>
                </c:pt>
                <c:pt idx="126">
                  <c:v>-396554.24776931439</c:v>
                </c:pt>
                <c:pt idx="127">
                  <c:v>-403507.35299238272</c:v>
                </c:pt>
                <c:pt idx="128">
                  <c:v>-415544.55614798679</c:v>
                </c:pt>
                <c:pt idx="129">
                  <c:v>-433126.1630032644</c:v>
                </c:pt>
                <c:pt idx="130">
                  <c:v>-452915.57878128393</c:v>
                </c:pt>
                <c:pt idx="131">
                  <c:v>-470743.09673558187</c:v>
                </c:pt>
                <c:pt idx="132">
                  <c:v>-489001.47747551667</c:v>
                </c:pt>
                <c:pt idx="133">
                  <c:v>-507871.11109902058</c:v>
                </c:pt>
                <c:pt idx="134">
                  <c:v>-531924.78291621315</c:v>
                </c:pt>
                <c:pt idx="135">
                  <c:v>-548161.135799782</c:v>
                </c:pt>
                <c:pt idx="136">
                  <c:v>-559211.37704026105</c:v>
                </c:pt>
                <c:pt idx="137">
                  <c:v>-563472.73025027197</c:v>
                </c:pt>
                <c:pt idx="138">
                  <c:v>-572261.25288356899</c:v>
                </c:pt>
                <c:pt idx="139">
                  <c:v>-589270.58770402602</c:v>
                </c:pt>
                <c:pt idx="140">
                  <c:v>-619357.99727965146</c:v>
                </c:pt>
                <c:pt idx="141">
                  <c:v>-657669.53656147968</c:v>
                </c:pt>
                <c:pt idx="142">
                  <c:v>-688941.71512513573</c:v>
                </c:pt>
                <c:pt idx="143">
                  <c:v>-718095.24309031549</c:v>
                </c:pt>
                <c:pt idx="144">
                  <c:v>-743639.310337323</c:v>
                </c:pt>
                <c:pt idx="145">
                  <c:v>-770074.96082698577</c:v>
                </c:pt>
                <c:pt idx="146">
                  <c:v>-790011.59151251358</c:v>
                </c:pt>
                <c:pt idx="147">
                  <c:v>-813990.20446137106</c:v>
                </c:pt>
                <c:pt idx="148">
                  <c:v>-841878.09891186038</c:v>
                </c:pt>
                <c:pt idx="149">
                  <c:v>-873027.94396082696</c:v>
                </c:pt>
                <c:pt idx="150">
                  <c:v>-898899.20152339479</c:v>
                </c:pt>
                <c:pt idx="151">
                  <c:v>-924523.71860718145</c:v>
                </c:pt>
                <c:pt idx="152">
                  <c:v>-946726.21479869378</c:v>
                </c:pt>
                <c:pt idx="153">
                  <c:v>-973584.01958650677</c:v>
                </c:pt>
                <c:pt idx="154">
                  <c:v>-1003257.98335147</c:v>
                </c:pt>
                <c:pt idx="155">
                  <c:v>-1038971.49053319</c:v>
                </c:pt>
                <c:pt idx="156">
                  <c:v>-1079506.1822633301</c:v>
                </c:pt>
                <c:pt idx="157">
                  <c:v>-1122963.60826986</c:v>
                </c:pt>
                <c:pt idx="158">
                  <c:v>-1166063.5715995601</c:v>
                </c:pt>
                <c:pt idx="159">
                  <c:v>-1203238.4459194799</c:v>
                </c:pt>
                <c:pt idx="160">
                  <c:v>-1245588.6499455899</c:v>
                </c:pt>
                <c:pt idx="161">
                  <c:v>-1287956.2709466801</c:v>
                </c:pt>
                <c:pt idx="162">
                  <c:v>-1339137.29597388</c:v>
                </c:pt>
                <c:pt idx="163">
                  <c:v>-1384566.57236126</c:v>
                </c:pt>
                <c:pt idx="164">
                  <c:v>-1428693.72252448</c:v>
                </c:pt>
                <c:pt idx="165">
                  <c:v>-1470884.2709466801</c:v>
                </c:pt>
                <c:pt idx="166">
                  <c:v>-1516243.05005441</c:v>
                </c:pt>
                <c:pt idx="167">
                  <c:v>-1571649.76496191</c:v>
                </c:pt>
                <c:pt idx="168">
                  <c:v>-1629681.4668117501</c:v>
                </c:pt>
                <c:pt idx="169">
                  <c:v>-1691217.2981501599</c:v>
                </c:pt>
                <c:pt idx="170">
                  <c:v>-1758708.07616975</c:v>
                </c:pt>
                <c:pt idx="171">
                  <c:v>-1823557.2796517999</c:v>
                </c:pt>
                <c:pt idx="172">
                  <c:v>-1887888.1207834601</c:v>
                </c:pt>
                <c:pt idx="173">
                  <c:v>-1945260.46572361</c:v>
                </c:pt>
                <c:pt idx="174">
                  <c:v>-2005680.781284</c:v>
                </c:pt>
                <c:pt idx="175">
                  <c:v>-2067569.0990206699</c:v>
                </c:pt>
                <c:pt idx="176">
                  <c:v>-2132949.1055495101</c:v>
                </c:pt>
                <c:pt idx="177">
                  <c:v>-2193365.2742110998</c:v>
                </c:pt>
                <c:pt idx="178">
                  <c:v>-2252732.27747552</c:v>
                </c:pt>
                <c:pt idx="179">
                  <c:v>-2315313.1273122998</c:v>
                </c:pt>
                <c:pt idx="180">
                  <c:v>-2380311.61915125</c:v>
                </c:pt>
                <c:pt idx="181">
                  <c:v>-2446413.1860718201</c:v>
                </c:pt>
                <c:pt idx="182">
                  <c:v>-2509806.8280739998</c:v>
                </c:pt>
                <c:pt idx="183">
                  <c:v>-2581133.4874864002</c:v>
                </c:pt>
                <c:pt idx="184">
                  <c:v>-2655794.2535364502</c:v>
                </c:pt>
                <c:pt idx="185">
                  <c:v>-2737695.5048966301</c:v>
                </c:pt>
                <c:pt idx="186">
                  <c:v>-2822180.2742110998</c:v>
                </c:pt>
                <c:pt idx="187">
                  <c:v>-2904102.2600652999</c:v>
                </c:pt>
                <c:pt idx="188">
                  <c:v>-2983386.8182807402</c:v>
                </c:pt>
                <c:pt idx="189">
                  <c:v>-3064197.43525571</c:v>
                </c:pt>
                <c:pt idx="190">
                  <c:v>-3147454.72252448</c:v>
                </c:pt>
                <c:pt idx="191">
                  <c:v>-3234473.2470076201</c:v>
                </c:pt>
                <c:pt idx="192">
                  <c:v>-3319306.3558215401</c:v>
                </c:pt>
                <c:pt idx="193">
                  <c:v>-3405304.7431991301</c:v>
                </c:pt>
                <c:pt idx="194">
                  <c:v>-3493712.4787812801</c:v>
                </c:pt>
                <c:pt idx="195">
                  <c:v>-3587573.3862894401</c:v>
                </c:pt>
                <c:pt idx="196">
                  <c:v>-3683760.70402611</c:v>
                </c:pt>
                <c:pt idx="197">
                  <c:v>-3784770.86507073</c:v>
                </c:pt>
                <c:pt idx="198">
                  <c:v>-3885722.9695321</c:v>
                </c:pt>
                <c:pt idx="199">
                  <c:v>-3983133.6224156702</c:v>
                </c:pt>
                <c:pt idx="200">
                  <c:v>-4074763.4983677999</c:v>
                </c:pt>
                <c:pt idx="201">
                  <c:v>-4162889.2448313399</c:v>
                </c:pt>
                <c:pt idx="202">
                  <c:v>-4263733.5299238302</c:v>
                </c:pt>
                <c:pt idx="203">
                  <c:v>-4359995.4918389497</c:v>
                </c:pt>
                <c:pt idx="204">
                  <c:v>-4457401.9978237199</c:v>
                </c:pt>
                <c:pt idx="205">
                  <c:v>-4548600.59630033</c:v>
                </c:pt>
                <c:pt idx="206">
                  <c:v>-4650444.2840043502</c:v>
                </c:pt>
                <c:pt idx="207">
                  <c:v>-4759557.4853101196</c:v>
                </c:pt>
                <c:pt idx="208">
                  <c:v>-4869968.6659412403</c:v>
                </c:pt>
                <c:pt idx="209">
                  <c:v>-4981308.7519042399</c:v>
                </c:pt>
                <c:pt idx="210">
                  <c:v>-5091695.0511425398</c:v>
                </c:pt>
                <c:pt idx="211">
                  <c:v>-5209587.2372143604</c:v>
                </c:pt>
                <c:pt idx="212">
                  <c:v>-5321026.8487486402</c:v>
                </c:pt>
                <c:pt idx="213">
                  <c:v>-5433208.7551686596</c:v>
                </c:pt>
                <c:pt idx="214">
                  <c:v>-5540737.8411316602</c:v>
                </c:pt>
                <c:pt idx="215">
                  <c:v>-5651169.7562568001</c:v>
                </c:pt>
                <c:pt idx="216">
                  <c:v>-5753490.3373231804</c:v>
                </c:pt>
                <c:pt idx="217">
                  <c:v>-5857614.8193688802</c:v>
                </c:pt>
                <c:pt idx="218">
                  <c:v>-5969448.3862894401</c:v>
                </c:pt>
                <c:pt idx="219">
                  <c:v>-6085748.1632209001</c:v>
                </c:pt>
                <c:pt idx="220">
                  <c:v>-6207882.6267682305</c:v>
                </c:pt>
                <c:pt idx="221">
                  <c:v>-6322838.8084874796</c:v>
                </c:pt>
                <c:pt idx="222">
                  <c:v>-6442418.7823721403</c:v>
                </c:pt>
                <c:pt idx="223">
                  <c:v>-6561845.3210010901</c:v>
                </c:pt>
                <c:pt idx="224">
                  <c:v>-6679787.26985854</c:v>
                </c:pt>
                <c:pt idx="225">
                  <c:v>-6799661.67355821</c:v>
                </c:pt>
                <c:pt idx="226">
                  <c:v>-6909828.1871599602</c:v>
                </c:pt>
                <c:pt idx="227">
                  <c:v>-7019298.0217627799</c:v>
                </c:pt>
                <c:pt idx="228">
                  <c:v>-7127415.9673558204</c:v>
                </c:pt>
                <c:pt idx="229">
                  <c:v>-7240481.1632209001</c:v>
                </c:pt>
                <c:pt idx="230">
                  <c:v>-7355632.2491838904</c:v>
                </c:pt>
                <c:pt idx="231">
                  <c:v>-7462116.3166485298</c:v>
                </c:pt>
                <c:pt idx="232">
                  <c:v>-7576869.3003264396</c:v>
                </c:pt>
                <c:pt idx="233">
                  <c:v>-7690361.6267682202</c:v>
                </c:pt>
                <c:pt idx="234">
                  <c:v>-7807540.5462459195</c:v>
                </c:pt>
                <c:pt idx="235">
                  <c:v>-7915811.92709467</c:v>
                </c:pt>
                <c:pt idx="236">
                  <c:v>-8022577.9836779097</c:v>
                </c:pt>
                <c:pt idx="237">
                  <c:v>-8129431.1251360197</c:v>
                </c:pt>
                <c:pt idx="238">
                  <c:v>-8245017.6354733398</c:v>
                </c:pt>
                <c:pt idx="239">
                  <c:v>-8359853.55712731</c:v>
                </c:pt>
                <c:pt idx="240">
                  <c:v>-8482999.8639825992</c:v>
                </c:pt>
                <c:pt idx="241">
                  <c:v>-8599755.7997823693</c:v>
                </c:pt>
                <c:pt idx="242">
                  <c:v>-8713239.8324265499</c:v>
                </c:pt>
                <c:pt idx="243">
                  <c:v>-8809999.4221980404</c:v>
                </c:pt>
                <c:pt idx="244">
                  <c:v>-8907157.1142546199</c:v>
                </c:pt>
                <c:pt idx="245">
                  <c:v>-9021503.7018498294</c:v>
                </c:pt>
                <c:pt idx="246">
                  <c:v>-9153980.5310119707</c:v>
                </c:pt>
                <c:pt idx="247">
                  <c:v>-9297836.4504896607</c:v>
                </c:pt>
                <c:pt idx="248">
                  <c:v>-9429803.2110990193</c:v>
                </c:pt>
                <c:pt idx="249">
                  <c:v>-9551916.9401523396</c:v>
                </c:pt>
                <c:pt idx="250">
                  <c:v>-9658110.7247007601</c:v>
                </c:pt>
                <c:pt idx="251">
                  <c:v>-9753904.0870511401</c:v>
                </c:pt>
                <c:pt idx="252">
                  <c:v>-9848897.0979325306</c:v>
                </c:pt>
                <c:pt idx="253">
                  <c:v>-9941086.8052230701</c:v>
                </c:pt>
                <c:pt idx="254">
                  <c:v>-10038426.960827</c:v>
                </c:pt>
                <c:pt idx="255">
                  <c:v>-10125536.717083801</c:v>
                </c:pt>
                <c:pt idx="256">
                  <c:v>-10214400.611534299</c:v>
                </c:pt>
                <c:pt idx="257">
                  <c:v>-10306582.025027201</c:v>
                </c:pt>
                <c:pt idx="258">
                  <c:v>-10406302.500544099</c:v>
                </c:pt>
                <c:pt idx="259">
                  <c:v>-10504770.612622401</c:v>
                </c:pt>
                <c:pt idx="260">
                  <c:v>-10605337.0554951</c:v>
                </c:pt>
                <c:pt idx="261">
                  <c:v>-10708528.4853101</c:v>
                </c:pt>
                <c:pt idx="262">
                  <c:v>-10813868.0087051</c:v>
                </c:pt>
                <c:pt idx="263">
                  <c:v>-10916010.273123</c:v>
                </c:pt>
                <c:pt idx="264">
                  <c:v>-11009572.603917301</c:v>
                </c:pt>
                <c:pt idx="265">
                  <c:v>-11099440.0478781</c:v>
                </c:pt>
                <c:pt idx="266">
                  <c:v>-11189207.966267699</c:v>
                </c:pt>
                <c:pt idx="267">
                  <c:v>-11288729.390642</c:v>
                </c:pt>
                <c:pt idx="268">
                  <c:v>-11384597.397170801</c:v>
                </c:pt>
                <c:pt idx="269">
                  <c:v>-11485955.897715</c:v>
                </c:pt>
                <c:pt idx="270">
                  <c:v>-11586074.475516999</c:v>
                </c:pt>
                <c:pt idx="271">
                  <c:v>-11680607.180631099</c:v>
                </c:pt>
                <c:pt idx="272">
                  <c:v>-11765850.8324265</c:v>
                </c:pt>
                <c:pt idx="273">
                  <c:v>-11851480.145810699</c:v>
                </c:pt>
                <c:pt idx="274">
                  <c:v>-11935969.0620239</c:v>
                </c:pt>
                <c:pt idx="275">
                  <c:v>-12022465.0772579</c:v>
                </c:pt>
                <c:pt idx="276">
                  <c:v>-12095773.9542981</c:v>
                </c:pt>
                <c:pt idx="277">
                  <c:v>-12171873.694233</c:v>
                </c:pt>
                <c:pt idx="278">
                  <c:v>-12242159.482045701</c:v>
                </c:pt>
                <c:pt idx="279">
                  <c:v>-12312669.202393901</c:v>
                </c:pt>
                <c:pt idx="280">
                  <c:v>-12379181.312295999</c:v>
                </c:pt>
                <c:pt idx="281">
                  <c:v>-12439290.610446099</c:v>
                </c:pt>
                <c:pt idx="282">
                  <c:v>-12506632.1001088</c:v>
                </c:pt>
                <c:pt idx="283">
                  <c:v>-12572028.694233</c:v>
                </c:pt>
                <c:pt idx="284">
                  <c:v>-12628094.7660501</c:v>
                </c:pt>
                <c:pt idx="285">
                  <c:v>-12669149.0642002</c:v>
                </c:pt>
                <c:pt idx="286">
                  <c:v>-12693284.0152339</c:v>
                </c:pt>
                <c:pt idx="287">
                  <c:v>-12717045.7453754</c:v>
                </c:pt>
                <c:pt idx="288">
                  <c:v>-12735914.134929299</c:v>
                </c:pt>
                <c:pt idx="289">
                  <c:v>-12765605.930359101</c:v>
                </c:pt>
                <c:pt idx="290">
                  <c:v>-12785137.8237214</c:v>
                </c:pt>
                <c:pt idx="291">
                  <c:v>-12805001.468987999</c:v>
                </c:pt>
                <c:pt idx="292">
                  <c:v>-12816778.6615887</c:v>
                </c:pt>
                <c:pt idx="293">
                  <c:v>-12824491.8933623</c:v>
                </c:pt>
                <c:pt idx="294">
                  <c:v>-12824574.8313384</c:v>
                </c:pt>
                <c:pt idx="295">
                  <c:v>-12807240.7943417</c:v>
                </c:pt>
                <c:pt idx="296">
                  <c:v>-12780493.297062</c:v>
                </c:pt>
                <c:pt idx="297">
                  <c:v>-12746156.974972799</c:v>
                </c:pt>
                <c:pt idx="298">
                  <c:v>-12702158.378672499</c:v>
                </c:pt>
                <c:pt idx="299">
                  <c:v>-12648580.4461371</c:v>
                </c:pt>
                <c:pt idx="300">
                  <c:v>-12579658.988030501</c:v>
                </c:pt>
                <c:pt idx="301">
                  <c:v>-12494191.4036997</c:v>
                </c:pt>
                <c:pt idx="302">
                  <c:v>-12400338.789989101</c:v>
                </c:pt>
                <c:pt idx="303">
                  <c:v>-12299992.132753</c:v>
                </c:pt>
                <c:pt idx="304">
                  <c:v>-12199637.181719299</c:v>
                </c:pt>
                <c:pt idx="305">
                  <c:v>-12086638.336235</c:v>
                </c:pt>
                <c:pt idx="306">
                  <c:v>-11946195.3144722</c:v>
                </c:pt>
                <c:pt idx="307">
                  <c:v>-11767169.546246</c:v>
                </c:pt>
                <c:pt idx="308">
                  <c:v>-11564610.127312301</c:v>
                </c:pt>
                <c:pt idx="309">
                  <c:v>-11341266.451577799</c:v>
                </c:pt>
                <c:pt idx="310">
                  <c:v>-11128074.3841132</c:v>
                </c:pt>
                <c:pt idx="311">
                  <c:v>-10917548.772578901</c:v>
                </c:pt>
                <c:pt idx="312">
                  <c:v>-10706604.324265501</c:v>
                </c:pt>
                <c:pt idx="313">
                  <c:v>-10496717.3351469</c:v>
                </c:pt>
                <c:pt idx="314">
                  <c:v>-10291267.527747501</c:v>
                </c:pt>
                <c:pt idx="315">
                  <c:v>-10073787.566920601</c:v>
                </c:pt>
                <c:pt idx="316">
                  <c:v>-9825695.1991294995</c:v>
                </c:pt>
                <c:pt idx="317">
                  <c:v>-9549424.6539717093</c:v>
                </c:pt>
                <c:pt idx="318">
                  <c:v>-9254746.0250272006</c:v>
                </c:pt>
                <c:pt idx="319">
                  <c:v>-8941530.7584330793</c:v>
                </c:pt>
                <c:pt idx="320">
                  <c:v>-8610745.0816104393</c:v>
                </c:pt>
                <c:pt idx="321">
                  <c:v>-8279606.9183895504</c:v>
                </c:pt>
                <c:pt idx="322">
                  <c:v>-7935165.50380849</c:v>
                </c:pt>
                <c:pt idx="323">
                  <c:v>-7597263.7486398201</c:v>
                </c:pt>
                <c:pt idx="324">
                  <c:v>-7198709.4515778003</c:v>
                </c:pt>
                <c:pt idx="325">
                  <c:v>-6729948.15778019</c:v>
                </c:pt>
                <c:pt idx="326">
                  <c:v>-6144161.3797606099</c:v>
                </c:pt>
                <c:pt idx="327">
                  <c:v>-5520218.9858542001</c:v>
                </c:pt>
                <c:pt idx="328">
                  <c:v>-4987728.1512513598</c:v>
                </c:pt>
                <c:pt idx="329">
                  <c:v>-4564429.3090315601</c:v>
                </c:pt>
                <c:pt idx="330">
                  <c:v>-4237035.79542981</c:v>
                </c:pt>
                <c:pt idx="331">
                  <c:v>-3902758.4298150199</c:v>
                </c:pt>
                <c:pt idx="332">
                  <c:v>-3556737.0467900001</c:v>
                </c:pt>
                <c:pt idx="333">
                  <c:v>-3195525.5734493998</c:v>
                </c:pt>
                <c:pt idx="334">
                  <c:v>-2788196.4385201298</c:v>
                </c:pt>
                <c:pt idx="335">
                  <c:v>-2339489.5473340601</c:v>
                </c:pt>
                <c:pt idx="336">
                  <c:v>-1797468.72459195</c:v>
                </c:pt>
                <c:pt idx="337">
                  <c:v>-1200058.6039173</c:v>
                </c:pt>
                <c:pt idx="338">
                  <c:v>-578888.57358977129</c:v>
                </c:pt>
                <c:pt idx="339">
                  <c:v>6203.1841904243656</c:v>
                </c:pt>
                <c:pt idx="340">
                  <c:v>606645.51726985828</c:v>
                </c:pt>
                <c:pt idx="341">
                  <c:v>1209511.4597388499</c:v>
                </c:pt>
                <c:pt idx="342">
                  <c:v>1847907.8694233</c:v>
                </c:pt>
                <c:pt idx="343">
                  <c:v>2576970.0010881401</c:v>
                </c:pt>
                <c:pt idx="344">
                  <c:v>3440433.12295974</c:v>
                </c:pt>
                <c:pt idx="345">
                  <c:v>4421124.92709467</c:v>
                </c:pt>
                <c:pt idx="346">
                  <c:v>5239096.56909684</c:v>
                </c:pt>
                <c:pt idx="347">
                  <c:v>5907891.8204570198</c:v>
                </c:pt>
                <c:pt idx="348">
                  <c:v>6402944.4526659399</c:v>
                </c:pt>
                <c:pt idx="349">
                  <c:v>6910122.6169749703</c:v>
                </c:pt>
                <c:pt idx="350">
                  <c:v>7420187.0228509204</c:v>
                </c:pt>
                <c:pt idx="351">
                  <c:v>7915484.3220892297</c:v>
                </c:pt>
                <c:pt idx="352">
                  <c:v>8456509.4744287208</c:v>
                </c:pt>
                <c:pt idx="353">
                  <c:v>9039998.8705114201</c:v>
                </c:pt>
                <c:pt idx="354">
                  <c:v>9723602.6974972803</c:v>
                </c:pt>
                <c:pt idx="355">
                  <c:v>10424586.1773667</c:v>
                </c:pt>
                <c:pt idx="356">
                  <c:v>11163654.7758433</c:v>
                </c:pt>
                <c:pt idx="357">
                  <c:v>11894491.780195899</c:v>
                </c:pt>
                <c:pt idx="358">
                  <c:v>12622027.853101199</c:v>
                </c:pt>
                <c:pt idx="359">
                  <c:v>13306568.8792165</c:v>
                </c:pt>
                <c:pt idx="360">
                  <c:v>14130433.264417799</c:v>
                </c:pt>
                <c:pt idx="361">
                  <c:v>15084261.4581066</c:v>
                </c:pt>
                <c:pt idx="362">
                  <c:v>16185428.966267699</c:v>
                </c:pt>
                <c:pt idx="363">
                  <c:v>17133617.377584301</c:v>
                </c:pt>
                <c:pt idx="364">
                  <c:v>17858827.040261202</c:v>
                </c:pt>
                <c:pt idx="365">
                  <c:v>18382746.235038102</c:v>
                </c:pt>
                <c:pt idx="366">
                  <c:v>18798680.184983701</c:v>
                </c:pt>
                <c:pt idx="367">
                  <c:v>19289092.437431999</c:v>
                </c:pt>
                <c:pt idx="368">
                  <c:v>19785476.2241567</c:v>
                </c:pt>
                <c:pt idx="369">
                  <c:v>20421776.3764962</c:v>
                </c:pt>
                <c:pt idx="370">
                  <c:v>21036968.813928202</c:v>
                </c:pt>
                <c:pt idx="371">
                  <c:v>21657883.971708398</c:v>
                </c:pt>
                <c:pt idx="372">
                  <c:v>22188521.142546199</c:v>
                </c:pt>
                <c:pt idx="373">
                  <c:v>22676859.945592999</c:v>
                </c:pt>
                <c:pt idx="374">
                  <c:v>23125098.237214401</c:v>
                </c:pt>
                <c:pt idx="375">
                  <c:v>23526725.386289399</c:v>
                </c:pt>
                <c:pt idx="376">
                  <c:v>23936729.2709467</c:v>
                </c:pt>
                <c:pt idx="377">
                  <c:v>24392971.077257901</c:v>
                </c:pt>
                <c:pt idx="378">
                  <c:v>24905900.9902067</c:v>
                </c:pt>
                <c:pt idx="379">
                  <c:v>25419660.282916199</c:v>
                </c:pt>
                <c:pt idx="380">
                  <c:v>25859729.183895499</c:v>
                </c:pt>
                <c:pt idx="381">
                  <c:v>26201350.7072905</c:v>
                </c:pt>
                <c:pt idx="382">
                  <c:v>26477243.8846572</c:v>
                </c:pt>
                <c:pt idx="383">
                  <c:v>26707935.865070701</c:v>
                </c:pt>
                <c:pt idx="384">
                  <c:v>26925523.6452666</c:v>
                </c:pt>
                <c:pt idx="385">
                  <c:v>27107655.4406964</c:v>
                </c:pt>
                <c:pt idx="386">
                  <c:v>27296671.088139299</c:v>
                </c:pt>
                <c:pt idx="387">
                  <c:v>27507250.609358002</c:v>
                </c:pt>
                <c:pt idx="388">
                  <c:v>27752249.390641998</c:v>
                </c:pt>
                <c:pt idx="389">
                  <c:v>27995838.226333</c:v>
                </c:pt>
                <c:pt idx="390">
                  <c:v>28229889.1947769</c:v>
                </c:pt>
                <c:pt idx="391">
                  <c:v>28415794.668117501</c:v>
                </c:pt>
                <c:pt idx="392">
                  <c:v>28577814.004352599</c:v>
                </c:pt>
                <c:pt idx="393">
                  <c:v>28697866.724700801</c:v>
                </c:pt>
                <c:pt idx="394">
                  <c:v>28784039.281828102</c:v>
                </c:pt>
                <c:pt idx="395">
                  <c:v>28860673.971708398</c:v>
                </c:pt>
                <c:pt idx="396">
                  <c:v>28889453.449401502</c:v>
                </c:pt>
                <c:pt idx="397">
                  <c:v>28881781.686616</c:v>
                </c:pt>
                <c:pt idx="398">
                  <c:v>28839898.008705098</c:v>
                </c:pt>
                <c:pt idx="399">
                  <c:v>28777694.526659399</c:v>
                </c:pt>
                <c:pt idx="400">
                  <c:v>28726065.636561502</c:v>
                </c:pt>
                <c:pt idx="401">
                  <c:v>28660378.759521201</c:v>
                </c:pt>
                <c:pt idx="402">
                  <c:v>28588678.8792165</c:v>
                </c:pt>
                <c:pt idx="403">
                  <c:v>28498566.768226299</c:v>
                </c:pt>
                <c:pt idx="404">
                  <c:v>28366985.669205599</c:v>
                </c:pt>
                <c:pt idx="405">
                  <c:v>28225783.764961898</c:v>
                </c:pt>
                <c:pt idx="406">
                  <c:v>28033201.784548402</c:v>
                </c:pt>
                <c:pt idx="407">
                  <c:v>27830459.902067501</c:v>
                </c:pt>
                <c:pt idx="408">
                  <c:v>27647954.885745399</c:v>
                </c:pt>
                <c:pt idx="409">
                  <c:v>27389478.683351502</c:v>
                </c:pt>
                <c:pt idx="410">
                  <c:v>27027164.134929299</c:v>
                </c:pt>
                <c:pt idx="411">
                  <c:v>26582658.052230701</c:v>
                </c:pt>
                <c:pt idx="412">
                  <c:v>26136617.616974998</c:v>
                </c:pt>
                <c:pt idx="413">
                  <c:v>25728977.464635499</c:v>
                </c:pt>
                <c:pt idx="414">
                  <c:v>25228571.186071798</c:v>
                </c:pt>
                <c:pt idx="415">
                  <c:v>24674462.568008699</c:v>
                </c:pt>
                <c:pt idx="416">
                  <c:v>24106378.900979299</c:v>
                </c:pt>
                <c:pt idx="417">
                  <c:v>23545801.1207835</c:v>
                </c:pt>
                <c:pt idx="418">
                  <c:v>23005791.958650701</c:v>
                </c:pt>
                <c:pt idx="419">
                  <c:v>22381186.060935799</c:v>
                </c:pt>
                <c:pt idx="420">
                  <c:v>21688446.6158868</c:v>
                </c:pt>
                <c:pt idx="421">
                  <c:v>20993053.155603901</c:v>
                </c:pt>
                <c:pt idx="422">
                  <c:v>20374626.137105498</c:v>
                </c:pt>
                <c:pt idx="423">
                  <c:v>19815292.426550601</c:v>
                </c:pt>
                <c:pt idx="424">
                  <c:v>19229377.094668102</c:v>
                </c:pt>
                <c:pt idx="425">
                  <c:v>18912471.088139299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'MREGly#1_LPS'!$G$1</c:f>
              <c:strCache>
                <c:ptCount val="1"/>
                <c:pt idx="0">
                  <c:v>85μg LPS</c:v>
                </c:pt>
              </c:strCache>
            </c:strRef>
          </c:tx>
          <c:marker>
            <c:symbol val="none"/>
          </c:marker>
          <c:xVal>
            <c:numRef>
              <c:f>'MREGly#1_LPS'!$A$2:$A$427</c:f>
              <c:numCache>
                <c:formatCode>General</c:formatCode>
                <c:ptCount val="426"/>
                <c:pt idx="0">
                  <c:v>270</c:v>
                </c:pt>
                <c:pt idx="1">
                  <c:v>269.8</c:v>
                </c:pt>
                <c:pt idx="2">
                  <c:v>269.60000000000002</c:v>
                </c:pt>
                <c:pt idx="3">
                  <c:v>269.39999999999998</c:v>
                </c:pt>
                <c:pt idx="4">
                  <c:v>269.2</c:v>
                </c:pt>
                <c:pt idx="5">
                  <c:v>269</c:v>
                </c:pt>
                <c:pt idx="6">
                  <c:v>268.8</c:v>
                </c:pt>
                <c:pt idx="7">
                  <c:v>268.60000000000002</c:v>
                </c:pt>
                <c:pt idx="8">
                  <c:v>268.39999999999998</c:v>
                </c:pt>
                <c:pt idx="9">
                  <c:v>268.2</c:v>
                </c:pt>
                <c:pt idx="10">
                  <c:v>268</c:v>
                </c:pt>
                <c:pt idx="11">
                  <c:v>267.8</c:v>
                </c:pt>
                <c:pt idx="12">
                  <c:v>267.60000000000002</c:v>
                </c:pt>
                <c:pt idx="13">
                  <c:v>267.39999999999998</c:v>
                </c:pt>
                <c:pt idx="14">
                  <c:v>267.2</c:v>
                </c:pt>
                <c:pt idx="15">
                  <c:v>267</c:v>
                </c:pt>
                <c:pt idx="16">
                  <c:v>266.8</c:v>
                </c:pt>
                <c:pt idx="17">
                  <c:v>266.60000000000002</c:v>
                </c:pt>
                <c:pt idx="18">
                  <c:v>266.39999999999998</c:v>
                </c:pt>
                <c:pt idx="19">
                  <c:v>266.2</c:v>
                </c:pt>
                <c:pt idx="20">
                  <c:v>266</c:v>
                </c:pt>
                <c:pt idx="21">
                  <c:v>265.8</c:v>
                </c:pt>
                <c:pt idx="22">
                  <c:v>265.60000000000002</c:v>
                </c:pt>
                <c:pt idx="23">
                  <c:v>265.39999999999998</c:v>
                </c:pt>
                <c:pt idx="24">
                  <c:v>265.2</c:v>
                </c:pt>
                <c:pt idx="25">
                  <c:v>265</c:v>
                </c:pt>
                <c:pt idx="26">
                  <c:v>264.8</c:v>
                </c:pt>
                <c:pt idx="27">
                  <c:v>264.60000000000002</c:v>
                </c:pt>
                <c:pt idx="28">
                  <c:v>264.39999999999998</c:v>
                </c:pt>
                <c:pt idx="29">
                  <c:v>264.2</c:v>
                </c:pt>
                <c:pt idx="30">
                  <c:v>264</c:v>
                </c:pt>
                <c:pt idx="31">
                  <c:v>263.8</c:v>
                </c:pt>
                <c:pt idx="32">
                  <c:v>263.60000000000002</c:v>
                </c:pt>
                <c:pt idx="33">
                  <c:v>263.39999999999998</c:v>
                </c:pt>
                <c:pt idx="34">
                  <c:v>263.2</c:v>
                </c:pt>
                <c:pt idx="35">
                  <c:v>263</c:v>
                </c:pt>
                <c:pt idx="36">
                  <c:v>262.8</c:v>
                </c:pt>
                <c:pt idx="37">
                  <c:v>262.60000000000002</c:v>
                </c:pt>
                <c:pt idx="38">
                  <c:v>262.39999999999998</c:v>
                </c:pt>
                <c:pt idx="39">
                  <c:v>262.2</c:v>
                </c:pt>
                <c:pt idx="40">
                  <c:v>262</c:v>
                </c:pt>
                <c:pt idx="41">
                  <c:v>261.8</c:v>
                </c:pt>
                <c:pt idx="42">
                  <c:v>261.60000000000002</c:v>
                </c:pt>
                <c:pt idx="43">
                  <c:v>261.39999999999998</c:v>
                </c:pt>
                <c:pt idx="44">
                  <c:v>261.2</c:v>
                </c:pt>
                <c:pt idx="45">
                  <c:v>261</c:v>
                </c:pt>
                <c:pt idx="46">
                  <c:v>260.8</c:v>
                </c:pt>
                <c:pt idx="47">
                  <c:v>260.60000000000002</c:v>
                </c:pt>
                <c:pt idx="48">
                  <c:v>260.39999999999998</c:v>
                </c:pt>
                <c:pt idx="49">
                  <c:v>260.2</c:v>
                </c:pt>
                <c:pt idx="50">
                  <c:v>260</c:v>
                </c:pt>
                <c:pt idx="51">
                  <c:v>259.8</c:v>
                </c:pt>
                <c:pt idx="52">
                  <c:v>259.60000000000002</c:v>
                </c:pt>
                <c:pt idx="53">
                  <c:v>259.39999999999998</c:v>
                </c:pt>
                <c:pt idx="54">
                  <c:v>259.2</c:v>
                </c:pt>
                <c:pt idx="55">
                  <c:v>259</c:v>
                </c:pt>
                <c:pt idx="56">
                  <c:v>258.8</c:v>
                </c:pt>
                <c:pt idx="57">
                  <c:v>258.60000000000002</c:v>
                </c:pt>
                <c:pt idx="58">
                  <c:v>258.39999999999998</c:v>
                </c:pt>
                <c:pt idx="59">
                  <c:v>258.2</c:v>
                </c:pt>
                <c:pt idx="60">
                  <c:v>258</c:v>
                </c:pt>
                <c:pt idx="61">
                  <c:v>257.8</c:v>
                </c:pt>
                <c:pt idx="62">
                  <c:v>257.60000000000002</c:v>
                </c:pt>
                <c:pt idx="63">
                  <c:v>257.39999999999998</c:v>
                </c:pt>
                <c:pt idx="64">
                  <c:v>257.2</c:v>
                </c:pt>
                <c:pt idx="65">
                  <c:v>257</c:v>
                </c:pt>
                <c:pt idx="66">
                  <c:v>256.8</c:v>
                </c:pt>
                <c:pt idx="67">
                  <c:v>256.60000000000002</c:v>
                </c:pt>
                <c:pt idx="68">
                  <c:v>256.39999999999998</c:v>
                </c:pt>
                <c:pt idx="69">
                  <c:v>256.2</c:v>
                </c:pt>
                <c:pt idx="70">
                  <c:v>256</c:v>
                </c:pt>
                <c:pt idx="71">
                  <c:v>255.8</c:v>
                </c:pt>
                <c:pt idx="72">
                  <c:v>255.6</c:v>
                </c:pt>
                <c:pt idx="73">
                  <c:v>255.4</c:v>
                </c:pt>
                <c:pt idx="74">
                  <c:v>255.2</c:v>
                </c:pt>
                <c:pt idx="75">
                  <c:v>255</c:v>
                </c:pt>
                <c:pt idx="76">
                  <c:v>254.8</c:v>
                </c:pt>
                <c:pt idx="77">
                  <c:v>254.6</c:v>
                </c:pt>
                <c:pt idx="78">
                  <c:v>254.4</c:v>
                </c:pt>
                <c:pt idx="79">
                  <c:v>254.2</c:v>
                </c:pt>
                <c:pt idx="80">
                  <c:v>254</c:v>
                </c:pt>
                <c:pt idx="81">
                  <c:v>253.8</c:v>
                </c:pt>
                <c:pt idx="82">
                  <c:v>253.6</c:v>
                </c:pt>
                <c:pt idx="83">
                  <c:v>253.4</c:v>
                </c:pt>
                <c:pt idx="84">
                  <c:v>253.2</c:v>
                </c:pt>
                <c:pt idx="85">
                  <c:v>253</c:v>
                </c:pt>
                <c:pt idx="86">
                  <c:v>252.8</c:v>
                </c:pt>
                <c:pt idx="87">
                  <c:v>252.6</c:v>
                </c:pt>
                <c:pt idx="88">
                  <c:v>252.4</c:v>
                </c:pt>
                <c:pt idx="89">
                  <c:v>252.2</c:v>
                </c:pt>
                <c:pt idx="90">
                  <c:v>252</c:v>
                </c:pt>
                <c:pt idx="91">
                  <c:v>251.8</c:v>
                </c:pt>
                <c:pt idx="92">
                  <c:v>251.6</c:v>
                </c:pt>
                <c:pt idx="93">
                  <c:v>251.4</c:v>
                </c:pt>
                <c:pt idx="94">
                  <c:v>251.2</c:v>
                </c:pt>
                <c:pt idx="95">
                  <c:v>251</c:v>
                </c:pt>
                <c:pt idx="96">
                  <c:v>250.8</c:v>
                </c:pt>
                <c:pt idx="97">
                  <c:v>250.6</c:v>
                </c:pt>
                <c:pt idx="98">
                  <c:v>250.4</c:v>
                </c:pt>
                <c:pt idx="99">
                  <c:v>250.2</c:v>
                </c:pt>
                <c:pt idx="100">
                  <c:v>250</c:v>
                </c:pt>
                <c:pt idx="101">
                  <c:v>249.8</c:v>
                </c:pt>
                <c:pt idx="102">
                  <c:v>249.6</c:v>
                </c:pt>
                <c:pt idx="103">
                  <c:v>249.4</c:v>
                </c:pt>
                <c:pt idx="104">
                  <c:v>249.2</c:v>
                </c:pt>
                <c:pt idx="105">
                  <c:v>249</c:v>
                </c:pt>
                <c:pt idx="106">
                  <c:v>248.8</c:v>
                </c:pt>
                <c:pt idx="107">
                  <c:v>248.6</c:v>
                </c:pt>
                <c:pt idx="108">
                  <c:v>248.4</c:v>
                </c:pt>
                <c:pt idx="109">
                  <c:v>248.2</c:v>
                </c:pt>
                <c:pt idx="110">
                  <c:v>248</c:v>
                </c:pt>
                <c:pt idx="111">
                  <c:v>247.8</c:v>
                </c:pt>
                <c:pt idx="112">
                  <c:v>247.6</c:v>
                </c:pt>
                <c:pt idx="113">
                  <c:v>247.4</c:v>
                </c:pt>
                <c:pt idx="114">
                  <c:v>247.2</c:v>
                </c:pt>
                <c:pt idx="115">
                  <c:v>247</c:v>
                </c:pt>
                <c:pt idx="116">
                  <c:v>246.8</c:v>
                </c:pt>
                <c:pt idx="117">
                  <c:v>246.6</c:v>
                </c:pt>
                <c:pt idx="118">
                  <c:v>246.4</c:v>
                </c:pt>
                <c:pt idx="119">
                  <c:v>246.2</c:v>
                </c:pt>
                <c:pt idx="120">
                  <c:v>246</c:v>
                </c:pt>
                <c:pt idx="121">
                  <c:v>245.8</c:v>
                </c:pt>
                <c:pt idx="122">
                  <c:v>245.6</c:v>
                </c:pt>
                <c:pt idx="123">
                  <c:v>245.4</c:v>
                </c:pt>
                <c:pt idx="124">
                  <c:v>245.2</c:v>
                </c:pt>
                <c:pt idx="125">
                  <c:v>245</c:v>
                </c:pt>
                <c:pt idx="126">
                  <c:v>244.8</c:v>
                </c:pt>
                <c:pt idx="127">
                  <c:v>244.6</c:v>
                </c:pt>
                <c:pt idx="128">
                  <c:v>244.4</c:v>
                </c:pt>
                <c:pt idx="129">
                  <c:v>244.2</c:v>
                </c:pt>
                <c:pt idx="130">
                  <c:v>244</c:v>
                </c:pt>
                <c:pt idx="131">
                  <c:v>243.8</c:v>
                </c:pt>
                <c:pt idx="132">
                  <c:v>243.6</c:v>
                </c:pt>
                <c:pt idx="133">
                  <c:v>243.4</c:v>
                </c:pt>
                <c:pt idx="134">
                  <c:v>243.2</c:v>
                </c:pt>
                <c:pt idx="135">
                  <c:v>243</c:v>
                </c:pt>
                <c:pt idx="136">
                  <c:v>242.8</c:v>
                </c:pt>
                <c:pt idx="137">
                  <c:v>242.6</c:v>
                </c:pt>
                <c:pt idx="138">
                  <c:v>242.4</c:v>
                </c:pt>
                <c:pt idx="139">
                  <c:v>242.2</c:v>
                </c:pt>
                <c:pt idx="140">
                  <c:v>242</c:v>
                </c:pt>
                <c:pt idx="141">
                  <c:v>241.8</c:v>
                </c:pt>
                <c:pt idx="142">
                  <c:v>241.6</c:v>
                </c:pt>
                <c:pt idx="143">
                  <c:v>241.4</c:v>
                </c:pt>
                <c:pt idx="144">
                  <c:v>241.2</c:v>
                </c:pt>
                <c:pt idx="145">
                  <c:v>241</c:v>
                </c:pt>
                <c:pt idx="146">
                  <c:v>240.8</c:v>
                </c:pt>
                <c:pt idx="147">
                  <c:v>240.6</c:v>
                </c:pt>
                <c:pt idx="148">
                  <c:v>240.4</c:v>
                </c:pt>
                <c:pt idx="149">
                  <c:v>240.2</c:v>
                </c:pt>
                <c:pt idx="150">
                  <c:v>240</c:v>
                </c:pt>
                <c:pt idx="151">
                  <c:v>239.8</c:v>
                </c:pt>
                <c:pt idx="152">
                  <c:v>239.6</c:v>
                </c:pt>
                <c:pt idx="153">
                  <c:v>239.4</c:v>
                </c:pt>
                <c:pt idx="154">
                  <c:v>239.2</c:v>
                </c:pt>
                <c:pt idx="155">
                  <c:v>239</c:v>
                </c:pt>
                <c:pt idx="156">
                  <c:v>238.8</c:v>
                </c:pt>
                <c:pt idx="157">
                  <c:v>238.6</c:v>
                </c:pt>
                <c:pt idx="158">
                  <c:v>238.4</c:v>
                </c:pt>
                <c:pt idx="159">
                  <c:v>238.2</c:v>
                </c:pt>
                <c:pt idx="160">
                  <c:v>238</c:v>
                </c:pt>
                <c:pt idx="161">
                  <c:v>237.8</c:v>
                </c:pt>
                <c:pt idx="162">
                  <c:v>237.6</c:v>
                </c:pt>
                <c:pt idx="163">
                  <c:v>237.4</c:v>
                </c:pt>
                <c:pt idx="164">
                  <c:v>237.2</c:v>
                </c:pt>
                <c:pt idx="165">
                  <c:v>237</c:v>
                </c:pt>
                <c:pt idx="166">
                  <c:v>236.8</c:v>
                </c:pt>
                <c:pt idx="167">
                  <c:v>236.6</c:v>
                </c:pt>
                <c:pt idx="168">
                  <c:v>236.4</c:v>
                </c:pt>
                <c:pt idx="169">
                  <c:v>236.2</c:v>
                </c:pt>
                <c:pt idx="170">
                  <c:v>236</c:v>
                </c:pt>
                <c:pt idx="171">
                  <c:v>235.8</c:v>
                </c:pt>
                <c:pt idx="172">
                  <c:v>235.6</c:v>
                </c:pt>
                <c:pt idx="173">
                  <c:v>235.4</c:v>
                </c:pt>
                <c:pt idx="174">
                  <c:v>235.2</c:v>
                </c:pt>
                <c:pt idx="175">
                  <c:v>235</c:v>
                </c:pt>
                <c:pt idx="176">
                  <c:v>234.8</c:v>
                </c:pt>
                <c:pt idx="177">
                  <c:v>234.6</c:v>
                </c:pt>
                <c:pt idx="178">
                  <c:v>234.4</c:v>
                </c:pt>
                <c:pt idx="179">
                  <c:v>234.2</c:v>
                </c:pt>
                <c:pt idx="180">
                  <c:v>234</c:v>
                </c:pt>
                <c:pt idx="181">
                  <c:v>233.8</c:v>
                </c:pt>
                <c:pt idx="182">
                  <c:v>233.6</c:v>
                </c:pt>
                <c:pt idx="183">
                  <c:v>233.4</c:v>
                </c:pt>
                <c:pt idx="184">
                  <c:v>233.2</c:v>
                </c:pt>
                <c:pt idx="185">
                  <c:v>233</c:v>
                </c:pt>
                <c:pt idx="186">
                  <c:v>232.8</c:v>
                </c:pt>
                <c:pt idx="187">
                  <c:v>232.6</c:v>
                </c:pt>
                <c:pt idx="188">
                  <c:v>232.4</c:v>
                </c:pt>
                <c:pt idx="189">
                  <c:v>232.2</c:v>
                </c:pt>
                <c:pt idx="190">
                  <c:v>232</c:v>
                </c:pt>
                <c:pt idx="191">
                  <c:v>231.8</c:v>
                </c:pt>
                <c:pt idx="192">
                  <c:v>231.6</c:v>
                </c:pt>
                <c:pt idx="193">
                  <c:v>231.4</c:v>
                </c:pt>
                <c:pt idx="194">
                  <c:v>231.2</c:v>
                </c:pt>
                <c:pt idx="195">
                  <c:v>231</c:v>
                </c:pt>
                <c:pt idx="196">
                  <c:v>230.8</c:v>
                </c:pt>
                <c:pt idx="197">
                  <c:v>230.6</c:v>
                </c:pt>
                <c:pt idx="198">
                  <c:v>230.4</c:v>
                </c:pt>
                <c:pt idx="199">
                  <c:v>230.2</c:v>
                </c:pt>
                <c:pt idx="200">
                  <c:v>230</c:v>
                </c:pt>
                <c:pt idx="201">
                  <c:v>229.8</c:v>
                </c:pt>
                <c:pt idx="202">
                  <c:v>229.6</c:v>
                </c:pt>
                <c:pt idx="203">
                  <c:v>229.4</c:v>
                </c:pt>
                <c:pt idx="204">
                  <c:v>229.2</c:v>
                </c:pt>
                <c:pt idx="205">
                  <c:v>229</c:v>
                </c:pt>
                <c:pt idx="206">
                  <c:v>228.8</c:v>
                </c:pt>
                <c:pt idx="207">
                  <c:v>228.6</c:v>
                </c:pt>
                <c:pt idx="208">
                  <c:v>228.4</c:v>
                </c:pt>
                <c:pt idx="209">
                  <c:v>228.2</c:v>
                </c:pt>
                <c:pt idx="210">
                  <c:v>228</c:v>
                </c:pt>
                <c:pt idx="211">
                  <c:v>227.8</c:v>
                </c:pt>
                <c:pt idx="212">
                  <c:v>227.6</c:v>
                </c:pt>
                <c:pt idx="213">
                  <c:v>227.4</c:v>
                </c:pt>
                <c:pt idx="214">
                  <c:v>227.2</c:v>
                </c:pt>
                <c:pt idx="215">
                  <c:v>227</c:v>
                </c:pt>
                <c:pt idx="216">
                  <c:v>226.8</c:v>
                </c:pt>
                <c:pt idx="217">
                  <c:v>226.6</c:v>
                </c:pt>
                <c:pt idx="218">
                  <c:v>226.4</c:v>
                </c:pt>
                <c:pt idx="219">
                  <c:v>226.2</c:v>
                </c:pt>
                <c:pt idx="220">
                  <c:v>226</c:v>
                </c:pt>
                <c:pt idx="221">
                  <c:v>225.8</c:v>
                </c:pt>
                <c:pt idx="222">
                  <c:v>225.6</c:v>
                </c:pt>
                <c:pt idx="223">
                  <c:v>225.4</c:v>
                </c:pt>
                <c:pt idx="224">
                  <c:v>225.2</c:v>
                </c:pt>
                <c:pt idx="225">
                  <c:v>225</c:v>
                </c:pt>
                <c:pt idx="226">
                  <c:v>224.8</c:v>
                </c:pt>
                <c:pt idx="227">
                  <c:v>224.6</c:v>
                </c:pt>
                <c:pt idx="228">
                  <c:v>224.4</c:v>
                </c:pt>
                <c:pt idx="229">
                  <c:v>224.2</c:v>
                </c:pt>
                <c:pt idx="230">
                  <c:v>224</c:v>
                </c:pt>
                <c:pt idx="231">
                  <c:v>223.8</c:v>
                </c:pt>
                <c:pt idx="232">
                  <c:v>223.6</c:v>
                </c:pt>
                <c:pt idx="233">
                  <c:v>223.4</c:v>
                </c:pt>
                <c:pt idx="234">
                  <c:v>223.2</c:v>
                </c:pt>
                <c:pt idx="235">
                  <c:v>223</c:v>
                </c:pt>
                <c:pt idx="236">
                  <c:v>222.8</c:v>
                </c:pt>
                <c:pt idx="237">
                  <c:v>222.6</c:v>
                </c:pt>
                <c:pt idx="238">
                  <c:v>222.4</c:v>
                </c:pt>
                <c:pt idx="239">
                  <c:v>222.2</c:v>
                </c:pt>
                <c:pt idx="240">
                  <c:v>222</c:v>
                </c:pt>
                <c:pt idx="241">
                  <c:v>221.8</c:v>
                </c:pt>
                <c:pt idx="242">
                  <c:v>221.6</c:v>
                </c:pt>
                <c:pt idx="243">
                  <c:v>221.4</c:v>
                </c:pt>
                <c:pt idx="244">
                  <c:v>221.2</c:v>
                </c:pt>
                <c:pt idx="245">
                  <c:v>221</c:v>
                </c:pt>
                <c:pt idx="246">
                  <c:v>220.8</c:v>
                </c:pt>
                <c:pt idx="247">
                  <c:v>220.6</c:v>
                </c:pt>
                <c:pt idx="248">
                  <c:v>220.4</c:v>
                </c:pt>
                <c:pt idx="249">
                  <c:v>220.2</c:v>
                </c:pt>
                <c:pt idx="250">
                  <c:v>220</c:v>
                </c:pt>
                <c:pt idx="251">
                  <c:v>219.8</c:v>
                </c:pt>
                <c:pt idx="252">
                  <c:v>219.6</c:v>
                </c:pt>
                <c:pt idx="253">
                  <c:v>219.4</c:v>
                </c:pt>
                <c:pt idx="254">
                  <c:v>219.2</c:v>
                </c:pt>
                <c:pt idx="255">
                  <c:v>219</c:v>
                </c:pt>
                <c:pt idx="256">
                  <c:v>218.8</c:v>
                </c:pt>
                <c:pt idx="257">
                  <c:v>218.6</c:v>
                </c:pt>
                <c:pt idx="258">
                  <c:v>218.4</c:v>
                </c:pt>
                <c:pt idx="259">
                  <c:v>218.2</c:v>
                </c:pt>
                <c:pt idx="260">
                  <c:v>218</c:v>
                </c:pt>
                <c:pt idx="261">
                  <c:v>217.8</c:v>
                </c:pt>
                <c:pt idx="262">
                  <c:v>217.6</c:v>
                </c:pt>
                <c:pt idx="263">
                  <c:v>217.4</c:v>
                </c:pt>
                <c:pt idx="264">
                  <c:v>217.2</c:v>
                </c:pt>
                <c:pt idx="265">
                  <c:v>217</c:v>
                </c:pt>
                <c:pt idx="266">
                  <c:v>216.8</c:v>
                </c:pt>
                <c:pt idx="267">
                  <c:v>216.6</c:v>
                </c:pt>
                <c:pt idx="268">
                  <c:v>216.4</c:v>
                </c:pt>
                <c:pt idx="269">
                  <c:v>216.2</c:v>
                </c:pt>
                <c:pt idx="270">
                  <c:v>216</c:v>
                </c:pt>
                <c:pt idx="271">
                  <c:v>215.8</c:v>
                </c:pt>
                <c:pt idx="272">
                  <c:v>215.6</c:v>
                </c:pt>
                <c:pt idx="273">
                  <c:v>215.4</c:v>
                </c:pt>
                <c:pt idx="274">
                  <c:v>215.2</c:v>
                </c:pt>
                <c:pt idx="275">
                  <c:v>215</c:v>
                </c:pt>
                <c:pt idx="276">
                  <c:v>214.8</c:v>
                </c:pt>
                <c:pt idx="277">
                  <c:v>214.6</c:v>
                </c:pt>
                <c:pt idx="278">
                  <c:v>214.4</c:v>
                </c:pt>
                <c:pt idx="279">
                  <c:v>214.2</c:v>
                </c:pt>
                <c:pt idx="280">
                  <c:v>214</c:v>
                </c:pt>
                <c:pt idx="281">
                  <c:v>213.8</c:v>
                </c:pt>
                <c:pt idx="282">
                  <c:v>213.6</c:v>
                </c:pt>
                <c:pt idx="283">
                  <c:v>213.4</c:v>
                </c:pt>
                <c:pt idx="284">
                  <c:v>213.2</c:v>
                </c:pt>
                <c:pt idx="285">
                  <c:v>213</c:v>
                </c:pt>
                <c:pt idx="286">
                  <c:v>212.8</c:v>
                </c:pt>
                <c:pt idx="287">
                  <c:v>212.6</c:v>
                </c:pt>
                <c:pt idx="288">
                  <c:v>212.4</c:v>
                </c:pt>
                <c:pt idx="289">
                  <c:v>212.2</c:v>
                </c:pt>
                <c:pt idx="290">
                  <c:v>212</c:v>
                </c:pt>
                <c:pt idx="291">
                  <c:v>211.8</c:v>
                </c:pt>
                <c:pt idx="292">
                  <c:v>211.6</c:v>
                </c:pt>
                <c:pt idx="293">
                  <c:v>211.4</c:v>
                </c:pt>
                <c:pt idx="294">
                  <c:v>211.2</c:v>
                </c:pt>
                <c:pt idx="295">
                  <c:v>211</c:v>
                </c:pt>
                <c:pt idx="296">
                  <c:v>210.8</c:v>
                </c:pt>
                <c:pt idx="297">
                  <c:v>210.6</c:v>
                </c:pt>
                <c:pt idx="298">
                  <c:v>210.4</c:v>
                </c:pt>
                <c:pt idx="299">
                  <c:v>210.2</c:v>
                </c:pt>
                <c:pt idx="300">
                  <c:v>210</c:v>
                </c:pt>
                <c:pt idx="301">
                  <c:v>209.8</c:v>
                </c:pt>
                <c:pt idx="302">
                  <c:v>209.6</c:v>
                </c:pt>
                <c:pt idx="303">
                  <c:v>209.4</c:v>
                </c:pt>
                <c:pt idx="304">
                  <c:v>209.2</c:v>
                </c:pt>
                <c:pt idx="305">
                  <c:v>209</c:v>
                </c:pt>
                <c:pt idx="306">
                  <c:v>208.8</c:v>
                </c:pt>
                <c:pt idx="307">
                  <c:v>208.6</c:v>
                </c:pt>
                <c:pt idx="308">
                  <c:v>208.4</c:v>
                </c:pt>
                <c:pt idx="309">
                  <c:v>208.2</c:v>
                </c:pt>
                <c:pt idx="310">
                  <c:v>208</c:v>
                </c:pt>
                <c:pt idx="311">
                  <c:v>207.8</c:v>
                </c:pt>
                <c:pt idx="312">
                  <c:v>207.6</c:v>
                </c:pt>
                <c:pt idx="313">
                  <c:v>207.4</c:v>
                </c:pt>
                <c:pt idx="314">
                  <c:v>207.2</c:v>
                </c:pt>
                <c:pt idx="315">
                  <c:v>207</c:v>
                </c:pt>
                <c:pt idx="316">
                  <c:v>206.8</c:v>
                </c:pt>
                <c:pt idx="317">
                  <c:v>206.6</c:v>
                </c:pt>
                <c:pt idx="318">
                  <c:v>206.4</c:v>
                </c:pt>
                <c:pt idx="319">
                  <c:v>206.2</c:v>
                </c:pt>
                <c:pt idx="320">
                  <c:v>206</c:v>
                </c:pt>
                <c:pt idx="321">
                  <c:v>205.8</c:v>
                </c:pt>
                <c:pt idx="322">
                  <c:v>205.6</c:v>
                </c:pt>
                <c:pt idx="323">
                  <c:v>205.4</c:v>
                </c:pt>
                <c:pt idx="324">
                  <c:v>205.2</c:v>
                </c:pt>
                <c:pt idx="325">
                  <c:v>205</c:v>
                </c:pt>
                <c:pt idx="326">
                  <c:v>204.8</c:v>
                </c:pt>
                <c:pt idx="327">
                  <c:v>204.6</c:v>
                </c:pt>
                <c:pt idx="328">
                  <c:v>204.4</c:v>
                </c:pt>
                <c:pt idx="329">
                  <c:v>204.2</c:v>
                </c:pt>
                <c:pt idx="330">
                  <c:v>204</c:v>
                </c:pt>
                <c:pt idx="331">
                  <c:v>203.8</c:v>
                </c:pt>
                <c:pt idx="332">
                  <c:v>203.6</c:v>
                </c:pt>
                <c:pt idx="333">
                  <c:v>203.4</c:v>
                </c:pt>
                <c:pt idx="334">
                  <c:v>203.2</c:v>
                </c:pt>
                <c:pt idx="335">
                  <c:v>203</c:v>
                </c:pt>
                <c:pt idx="336">
                  <c:v>202.8</c:v>
                </c:pt>
                <c:pt idx="337">
                  <c:v>202.6</c:v>
                </c:pt>
                <c:pt idx="338">
                  <c:v>202.4</c:v>
                </c:pt>
                <c:pt idx="339">
                  <c:v>202.2</c:v>
                </c:pt>
                <c:pt idx="340">
                  <c:v>202</c:v>
                </c:pt>
                <c:pt idx="341">
                  <c:v>201.8</c:v>
                </c:pt>
                <c:pt idx="342">
                  <c:v>201.6</c:v>
                </c:pt>
                <c:pt idx="343">
                  <c:v>201.4</c:v>
                </c:pt>
                <c:pt idx="344">
                  <c:v>201.2</c:v>
                </c:pt>
                <c:pt idx="345">
                  <c:v>201</c:v>
                </c:pt>
                <c:pt idx="346">
                  <c:v>200.8</c:v>
                </c:pt>
                <c:pt idx="347">
                  <c:v>200.6</c:v>
                </c:pt>
                <c:pt idx="348">
                  <c:v>200.4</c:v>
                </c:pt>
                <c:pt idx="349">
                  <c:v>200.2</c:v>
                </c:pt>
                <c:pt idx="350">
                  <c:v>200</c:v>
                </c:pt>
                <c:pt idx="351">
                  <c:v>199.8</c:v>
                </c:pt>
                <c:pt idx="352">
                  <c:v>199.6</c:v>
                </c:pt>
                <c:pt idx="353">
                  <c:v>199.4</c:v>
                </c:pt>
                <c:pt idx="354">
                  <c:v>199.2</c:v>
                </c:pt>
                <c:pt idx="355">
                  <c:v>199</c:v>
                </c:pt>
                <c:pt idx="356">
                  <c:v>198.8</c:v>
                </c:pt>
                <c:pt idx="357">
                  <c:v>198.6</c:v>
                </c:pt>
                <c:pt idx="358">
                  <c:v>198.4</c:v>
                </c:pt>
                <c:pt idx="359">
                  <c:v>198.2</c:v>
                </c:pt>
                <c:pt idx="360">
                  <c:v>198</c:v>
                </c:pt>
                <c:pt idx="361">
                  <c:v>197.8</c:v>
                </c:pt>
                <c:pt idx="362">
                  <c:v>197.6</c:v>
                </c:pt>
                <c:pt idx="363">
                  <c:v>197.4</c:v>
                </c:pt>
                <c:pt idx="364">
                  <c:v>197.2</c:v>
                </c:pt>
                <c:pt idx="365">
                  <c:v>197</c:v>
                </c:pt>
                <c:pt idx="366">
                  <c:v>196.8</c:v>
                </c:pt>
                <c:pt idx="367">
                  <c:v>196.6</c:v>
                </c:pt>
                <c:pt idx="368">
                  <c:v>196.4</c:v>
                </c:pt>
                <c:pt idx="369">
                  <c:v>196.2</c:v>
                </c:pt>
                <c:pt idx="370">
                  <c:v>196</c:v>
                </c:pt>
                <c:pt idx="371">
                  <c:v>195.8</c:v>
                </c:pt>
                <c:pt idx="372">
                  <c:v>195.6</c:v>
                </c:pt>
                <c:pt idx="373">
                  <c:v>195.4</c:v>
                </c:pt>
                <c:pt idx="374">
                  <c:v>195.2</c:v>
                </c:pt>
                <c:pt idx="375">
                  <c:v>195</c:v>
                </c:pt>
                <c:pt idx="376">
                  <c:v>194.8</c:v>
                </c:pt>
                <c:pt idx="377">
                  <c:v>194.6</c:v>
                </c:pt>
                <c:pt idx="378">
                  <c:v>194.4</c:v>
                </c:pt>
                <c:pt idx="379">
                  <c:v>194.2</c:v>
                </c:pt>
                <c:pt idx="380">
                  <c:v>194</c:v>
                </c:pt>
                <c:pt idx="381">
                  <c:v>193.8</c:v>
                </c:pt>
                <c:pt idx="382">
                  <c:v>193.6</c:v>
                </c:pt>
                <c:pt idx="383">
                  <c:v>193.4</c:v>
                </c:pt>
                <c:pt idx="384">
                  <c:v>193.2</c:v>
                </c:pt>
                <c:pt idx="385">
                  <c:v>193</c:v>
                </c:pt>
                <c:pt idx="386">
                  <c:v>192.8</c:v>
                </c:pt>
                <c:pt idx="387">
                  <c:v>192.6</c:v>
                </c:pt>
                <c:pt idx="388">
                  <c:v>192.4</c:v>
                </c:pt>
                <c:pt idx="389">
                  <c:v>192.2</c:v>
                </c:pt>
                <c:pt idx="390">
                  <c:v>192</c:v>
                </c:pt>
                <c:pt idx="391">
                  <c:v>191.8</c:v>
                </c:pt>
                <c:pt idx="392">
                  <c:v>191.6</c:v>
                </c:pt>
                <c:pt idx="393">
                  <c:v>191.4</c:v>
                </c:pt>
                <c:pt idx="394">
                  <c:v>191.2</c:v>
                </c:pt>
                <c:pt idx="395">
                  <c:v>191</c:v>
                </c:pt>
                <c:pt idx="396">
                  <c:v>190.8</c:v>
                </c:pt>
                <c:pt idx="397">
                  <c:v>190.6</c:v>
                </c:pt>
                <c:pt idx="398">
                  <c:v>190.4</c:v>
                </c:pt>
                <c:pt idx="399">
                  <c:v>190.2</c:v>
                </c:pt>
                <c:pt idx="400">
                  <c:v>190</c:v>
                </c:pt>
                <c:pt idx="401">
                  <c:v>189.8</c:v>
                </c:pt>
                <c:pt idx="402">
                  <c:v>189.6</c:v>
                </c:pt>
                <c:pt idx="403">
                  <c:v>189.4</c:v>
                </c:pt>
                <c:pt idx="404">
                  <c:v>189.2</c:v>
                </c:pt>
                <c:pt idx="405">
                  <c:v>189</c:v>
                </c:pt>
                <c:pt idx="406">
                  <c:v>188.8</c:v>
                </c:pt>
                <c:pt idx="407">
                  <c:v>188.6</c:v>
                </c:pt>
                <c:pt idx="408">
                  <c:v>188.4</c:v>
                </c:pt>
                <c:pt idx="409">
                  <c:v>188.2</c:v>
                </c:pt>
                <c:pt idx="410">
                  <c:v>188</c:v>
                </c:pt>
                <c:pt idx="411">
                  <c:v>187.8</c:v>
                </c:pt>
                <c:pt idx="412">
                  <c:v>187.6</c:v>
                </c:pt>
                <c:pt idx="413">
                  <c:v>187.4</c:v>
                </c:pt>
                <c:pt idx="414">
                  <c:v>187.2</c:v>
                </c:pt>
                <c:pt idx="415">
                  <c:v>187</c:v>
                </c:pt>
                <c:pt idx="416">
                  <c:v>186.8</c:v>
                </c:pt>
                <c:pt idx="417">
                  <c:v>186.6</c:v>
                </c:pt>
                <c:pt idx="418">
                  <c:v>186.4</c:v>
                </c:pt>
                <c:pt idx="419">
                  <c:v>186.2</c:v>
                </c:pt>
                <c:pt idx="420">
                  <c:v>186</c:v>
                </c:pt>
                <c:pt idx="421">
                  <c:v>185.8</c:v>
                </c:pt>
                <c:pt idx="422">
                  <c:v>185.6</c:v>
                </c:pt>
                <c:pt idx="423">
                  <c:v>185.4</c:v>
                </c:pt>
                <c:pt idx="424">
                  <c:v>185.2</c:v>
                </c:pt>
                <c:pt idx="425">
                  <c:v>185</c:v>
                </c:pt>
              </c:numCache>
            </c:numRef>
          </c:xVal>
          <c:yVal>
            <c:numRef>
              <c:f>'MREGly#1_LPS'!$G$2:$G$427</c:f>
              <c:numCache>
                <c:formatCode>General</c:formatCode>
                <c:ptCount val="426"/>
                <c:pt idx="1">
                  <c:v>-174083.49423286179</c:v>
                </c:pt>
                <c:pt idx="2">
                  <c:v>-175797.82219804119</c:v>
                </c:pt>
                <c:pt idx="3">
                  <c:v>-170756.43732317729</c:v>
                </c:pt>
                <c:pt idx="4">
                  <c:v>-160602.75560391729</c:v>
                </c:pt>
                <c:pt idx="5">
                  <c:v>-156952.65527747551</c:v>
                </c:pt>
                <c:pt idx="6">
                  <c:v>-160053.29151251359</c:v>
                </c:pt>
                <c:pt idx="7">
                  <c:v>-166120.61915125139</c:v>
                </c:pt>
                <c:pt idx="8">
                  <c:v>-168222.2674646354</c:v>
                </c:pt>
                <c:pt idx="9">
                  <c:v>-163942.66789989121</c:v>
                </c:pt>
                <c:pt idx="10">
                  <c:v>-161179.17453754079</c:v>
                </c:pt>
                <c:pt idx="11">
                  <c:v>-157349.0988030468</c:v>
                </c:pt>
                <c:pt idx="12">
                  <c:v>-153510.7292709467</c:v>
                </c:pt>
                <c:pt idx="13">
                  <c:v>-148327.10576713819</c:v>
                </c:pt>
                <c:pt idx="14">
                  <c:v>-144834.58759521219</c:v>
                </c:pt>
                <c:pt idx="15">
                  <c:v>-146332.44744287271</c:v>
                </c:pt>
                <c:pt idx="16">
                  <c:v>-148652.22263329709</c:v>
                </c:pt>
                <c:pt idx="17">
                  <c:v>-150702.44940152339</c:v>
                </c:pt>
                <c:pt idx="18">
                  <c:v>-147668.5782372143</c:v>
                </c:pt>
                <c:pt idx="19">
                  <c:v>-143366.17072905329</c:v>
                </c:pt>
                <c:pt idx="20">
                  <c:v>-137230.83394994561</c:v>
                </c:pt>
                <c:pt idx="21">
                  <c:v>-133656.62187159949</c:v>
                </c:pt>
                <c:pt idx="22">
                  <c:v>-136809.92372143629</c:v>
                </c:pt>
                <c:pt idx="23">
                  <c:v>-141345.38694232859</c:v>
                </c:pt>
                <c:pt idx="24">
                  <c:v>-149574.90761697499</c:v>
                </c:pt>
                <c:pt idx="25">
                  <c:v>-152517.54700761699</c:v>
                </c:pt>
                <c:pt idx="26">
                  <c:v>-153924.17508161039</c:v>
                </c:pt>
                <c:pt idx="27">
                  <c:v>-153004.3929270946</c:v>
                </c:pt>
                <c:pt idx="28">
                  <c:v>-154392.77464635469</c:v>
                </c:pt>
                <c:pt idx="29">
                  <c:v>-152800.36550598481</c:v>
                </c:pt>
                <c:pt idx="30">
                  <c:v>-157804.013601741</c:v>
                </c:pt>
                <c:pt idx="31">
                  <c:v>-159480.1900979325</c:v>
                </c:pt>
                <c:pt idx="32">
                  <c:v>-164777.85331882481</c:v>
                </c:pt>
                <c:pt idx="33">
                  <c:v>-164825.95734494011</c:v>
                </c:pt>
                <c:pt idx="34">
                  <c:v>-165264.69923830239</c:v>
                </c:pt>
                <c:pt idx="35">
                  <c:v>-165648.70206746459</c:v>
                </c:pt>
                <c:pt idx="36">
                  <c:v>-161141.43775843311</c:v>
                </c:pt>
                <c:pt idx="37">
                  <c:v>-159642.33384113171</c:v>
                </c:pt>
                <c:pt idx="38">
                  <c:v>-159980.72078346019</c:v>
                </c:pt>
                <c:pt idx="39">
                  <c:v>-159591.7416757344</c:v>
                </c:pt>
                <c:pt idx="40">
                  <c:v>-156064.38955386289</c:v>
                </c:pt>
                <c:pt idx="41">
                  <c:v>-152610.8522306855</c:v>
                </c:pt>
                <c:pt idx="42">
                  <c:v>-150808.61001088141</c:v>
                </c:pt>
                <c:pt idx="43">
                  <c:v>-148573.4315560392</c:v>
                </c:pt>
                <c:pt idx="44">
                  <c:v>-143166.29020674649</c:v>
                </c:pt>
                <c:pt idx="45">
                  <c:v>-138337.22655059851</c:v>
                </c:pt>
                <c:pt idx="46">
                  <c:v>-130632.4959194777</c:v>
                </c:pt>
                <c:pt idx="47">
                  <c:v>-125302.11366702941</c:v>
                </c:pt>
                <c:pt idx="48">
                  <c:v>-120213.12239390639</c:v>
                </c:pt>
                <c:pt idx="49">
                  <c:v>-119611.4488465723</c:v>
                </c:pt>
                <c:pt idx="50">
                  <c:v>-116688.1340043525</c:v>
                </c:pt>
                <c:pt idx="51">
                  <c:v>-117570.67700761701</c:v>
                </c:pt>
                <c:pt idx="52">
                  <c:v>-119109.9229053319</c:v>
                </c:pt>
                <c:pt idx="53">
                  <c:v>-116704.8045375408</c:v>
                </c:pt>
                <c:pt idx="54">
                  <c:v>-105470.1092383025</c:v>
                </c:pt>
                <c:pt idx="55">
                  <c:v>-94371.058998911845</c:v>
                </c:pt>
                <c:pt idx="56">
                  <c:v>-90267.868509249165</c:v>
                </c:pt>
                <c:pt idx="57">
                  <c:v>-92693.431088139259</c:v>
                </c:pt>
                <c:pt idx="58">
                  <c:v>-87929.307867246986</c:v>
                </c:pt>
                <c:pt idx="59">
                  <c:v>-80304.612383024971</c:v>
                </c:pt>
                <c:pt idx="60">
                  <c:v>-63739.28601741021</c:v>
                </c:pt>
                <c:pt idx="61">
                  <c:v>-62147.498911860697</c:v>
                </c:pt>
                <c:pt idx="62">
                  <c:v>-66211.50120783459</c:v>
                </c:pt>
                <c:pt idx="63">
                  <c:v>-77188.798498367789</c:v>
                </c:pt>
                <c:pt idx="64">
                  <c:v>-80867.097736670286</c:v>
                </c:pt>
                <c:pt idx="65">
                  <c:v>-76860.073830250258</c:v>
                </c:pt>
                <c:pt idx="66">
                  <c:v>-70495.662361262235</c:v>
                </c:pt>
                <c:pt idx="67">
                  <c:v>-61694.98931447223</c:v>
                </c:pt>
                <c:pt idx="68">
                  <c:v>-61694.699031556032</c:v>
                </c:pt>
                <c:pt idx="69">
                  <c:v>-71151.411468987993</c:v>
                </c:pt>
                <c:pt idx="70">
                  <c:v>-85615.379804134893</c:v>
                </c:pt>
                <c:pt idx="71">
                  <c:v>-94140.159673558199</c:v>
                </c:pt>
                <c:pt idx="72">
                  <c:v>-98018.961468987996</c:v>
                </c:pt>
                <c:pt idx="73">
                  <c:v>-94568.534319912942</c:v>
                </c:pt>
                <c:pt idx="74">
                  <c:v>-93919.917878128355</c:v>
                </c:pt>
                <c:pt idx="75">
                  <c:v>-95466.711131664837</c:v>
                </c:pt>
                <c:pt idx="76">
                  <c:v>-100681.27050054409</c:v>
                </c:pt>
                <c:pt idx="77">
                  <c:v>-107844.33321001079</c:v>
                </c:pt>
                <c:pt idx="78">
                  <c:v>-110888.40574537541</c:v>
                </c:pt>
                <c:pt idx="79">
                  <c:v>-109723.95656147991</c:v>
                </c:pt>
                <c:pt idx="80">
                  <c:v>-107930.8375190424</c:v>
                </c:pt>
                <c:pt idx="81">
                  <c:v>-106167.28586507071</c:v>
                </c:pt>
                <c:pt idx="82">
                  <c:v>-109160.51742110989</c:v>
                </c:pt>
                <c:pt idx="83">
                  <c:v>-107919.1432644178</c:v>
                </c:pt>
                <c:pt idx="84">
                  <c:v>-111190.1755712731</c:v>
                </c:pt>
                <c:pt idx="85">
                  <c:v>-111738.93468988031</c:v>
                </c:pt>
                <c:pt idx="86">
                  <c:v>-117738.170250272</c:v>
                </c:pt>
                <c:pt idx="87">
                  <c:v>-124507.27757344941</c:v>
                </c:pt>
                <c:pt idx="88">
                  <c:v>-130822.2165397171</c:v>
                </c:pt>
                <c:pt idx="89">
                  <c:v>-137754.58726877041</c:v>
                </c:pt>
                <c:pt idx="90">
                  <c:v>-140513.5190424374</c:v>
                </c:pt>
                <c:pt idx="91">
                  <c:v>-152564.40696409141</c:v>
                </c:pt>
                <c:pt idx="92">
                  <c:v>-161496.4122959738</c:v>
                </c:pt>
                <c:pt idx="93">
                  <c:v>-165254.74668117511</c:v>
                </c:pt>
                <c:pt idx="94">
                  <c:v>-161851.3868335147</c:v>
                </c:pt>
                <c:pt idx="95">
                  <c:v>-158572.01926006519</c:v>
                </c:pt>
                <c:pt idx="96">
                  <c:v>-158949.80174102279</c:v>
                </c:pt>
                <c:pt idx="97">
                  <c:v>-162372.23732317731</c:v>
                </c:pt>
                <c:pt idx="98">
                  <c:v>-166459.42078346029</c:v>
                </c:pt>
                <c:pt idx="99">
                  <c:v>-178971.85854189331</c:v>
                </c:pt>
                <c:pt idx="100">
                  <c:v>-187001.08400435251</c:v>
                </c:pt>
                <c:pt idx="101">
                  <c:v>-195323.90990206739</c:v>
                </c:pt>
                <c:pt idx="102">
                  <c:v>-195833.1490750816</c:v>
                </c:pt>
                <c:pt idx="103">
                  <c:v>-207429.1221980413</c:v>
                </c:pt>
                <c:pt idx="104">
                  <c:v>-218196.13025027199</c:v>
                </c:pt>
                <c:pt idx="105">
                  <c:v>-234101.1459194776</c:v>
                </c:pt>
                <c:pt idx="106">
                  <c:v>-240654.07540805219</c:v>
                </c:pt>
                <c:pt idx="107">
                  <c:v>-244984.26713819371</c:v>
                </c:pt>
                <c:pt idx="108">
                  <c:v>-246373.06354733411</c:v>
                </c:pt>
                <c:pt idx="109">
                  <c:v>-253125.45886833509</c:v>
                </c:pt>
                <c:pt idx="110">
                  <c:v>-264262.78498367802</c:v>
                </c:pt>
                <c:pt idx="111">
                  <c:v>-268504.23307943408</c:v>
                </c:pt>
                <c:pt idx="112">
                  <c:v>-274927.36463547318</c:v>
                </c:pt>
                <c:pt idx="113">
                  <c:v>-278066.98171925999</c:v>
                </c:pt>
                <c:pt idx="114">
                  <c:v>-285813.3886833514</c:v>
                </c:pt>
                <c:pt idx="115">
                  <c:v>-298000.7095756256</c:v>
                </c:pt>
                <c:pt idx="116">
                  <c:v>-309883.23340587597</c:v>
                </c:pt>
                <c:pt idx="117">
                  <c:v>-326733.32731229602</c:v>
                </c:pt>
                <c:pt idx="118">
                  <c:v>-332275.24287268752</c:v>
                </c:pt>
                <c:pt idx="119">
                  <c:v>-336699.98389553849</c:v>
                </c:pt>
                <c:pt idx="120">
                  <c:v>-340669.81011969532</c:v>
                </c:pt>
                <c:pt idx="121">
                  <c:v>-350021.481610446</c:v>
                </c:pt>
                <c:pt idx="122">
                  <c:v>-361176.22470076161</c:v>
                </c:pt>
                <c:pt idx="123">
                  <c:v>-371424.8704026115</c:v>
                </c:pt>
                <c:pt idx="124">
                  <c:v>-383353.8394994557</c:v>
                </c:pt>
                <c:pt idx="125">
                  <c:v>-396117.99401523382</c:v>
                </c:pt>
                <c:pt idx="126">
                  <c:v>-407081.15038084862</c:v>
                </c:pt>
                <c:pt idx="127">
                  <c:v>-422166.73884657229</c:v>
                </c:pt>
                <c:pt idx="128">
                  <c:v>-436433.72948857461</c:v>
                </c:pt>
                <c:pt idx="129">
                  <c:v>-455582.86409140361</c:v>
                </c:pt>
                <c:pt idx="130">
                  <c:v>-468573.439281828</c:v>
                </c:pt>
                <c:pt idx="131">
                  <c:v>-489278.49031556031</c:v>
                </c:pt>
                <c:pt idx="132">
                  <c:v>-511187.38607181708</c:v>
                </c:pt>
                <c:pt idx="133">
                  <c:v>-533723.29292709439</c:v>
                </c:pt>
                <c:pt idx="134">
                  <c:v>-552260.34526659397</c:v>
                </c:pt>
                <c:pt idx="135">
                  <c:v>-569584.01501632202</c:v>
                </c:pt>
                <c:pt idx="136">
                  <c:v>-582263.57279651798</c:v>
                </c:pt>
                <c:pt idx="137">
                  <c:v>-594443.42927094665</c:v>
                </c:pt>
                <c:pt idx="138">
                  <c:v>-608171.32306855277</c:v>
                </c:pt>
                <c:pt idx="139">
                  <c:v>-628122.46789989097</c:v>
                </c:pt>
                <c:pt idx="140">
                  <c:v>-653347.63862894417</c:v>
                </c:pt>
                <c:pt idx="141">
                  <c:v>-679599.99619151233</c:v>
                </c:pt>
                <c:pt idx="142">
                  <c:v>-705605.61327529897</c:v>
                </c:pt>
                <c:pt idx="143">
                  <c:v>-734024.72546245903</c:v>
                </c:pt>
                <c:pt idx="144">
                  <c:v>-763939.62404787808</c:v>
                </c:pt>
                <c:pt idx="145">
                  <c:v>-790351.63721436332</c:v>
                </c:pt>
                <c:pt idx="146">
                  <c:v>-811777.83394994552</c:v>
                </c:pt>
                <c:pt idx="147">
                  <c:v>-834123.39815016312</c:v>
                </c:pt>
                <c:pt idx="148">
                  <c:v>-857557.93797606078</c:v>
                </c:pt>
                <c:pt idx="149">
                  <c:v>-891448.88313384098</c:v>
                </c:pt>
                <c:pt idx="150">
                  <c:v>-923203.76071817148</c:v>
                </c:pt>
                <c:pt idx="151">
                  <c:v>-962785.90979325329</c:v>
                </c:pt>
                <c:pt idx="152">
                  <c:v>-993825.44733405858</c:v>
                </c:pt>
                <c:pt idx="153">
                  <c:v>-1027053.30337323</c:v>
                </c:pt>
                <c:pt idx="154">
                  <c:v>-1064829.8927094699</c:v>
                </c:pt>
                <c:pt idx="155">
                  <c:v>-1104171.1069640999</c:v>
                </c:pt>
                <c:pt idx="156">
                  <c:v>-1149999.31501632</c:v>
                </c:pt>
                <c:pt idx="157">
                  <c:v>-1193196.3157780201</c:v>
                </c:pt>
                <c:pt idx="158">
                  <c:v>-1238561.31523395</c:v>
                </c:pt>
                <c:pt idx="159">
                  <c:v>-1277479.5458106601</c:v>
                </c:pt>
                <c:pt idx="160">
                  <c:v>-1317884.4396082701</c:v>
                </c:pt>
                <c:pt idx="161">
                  <c:v>-1360282.3329706199</c:v>
                </c:pt>
                <c:pt idx="162">
                  <c:v>-1414017.8476605001</c:v>
                </c:pt>
                <c:pt idx="163">
                  <c:v>-1466127.7780195901</c:v>
                </c:pt>
                <c:pt idx="164">
                  <c:v>-1518557.01958651</c:v>
                </c:pt>
                <c:pt idx="165">
                  <c:v>-1566984.50380849</c:v>
                </c:pt>
                <c:pt idx="166">
                  <c:v>-1618849.7671381901</c:v>
                </c:pt>
                <c:pt idx="167">
                  <c:v>-1676354.8128400401</c:v>
                </c:pt>
                <c:pt idx="168">
                  <c:v>-1729294.12295974</c:v>
                </c:pt>
                <c:pt idx="169">
                  <c:v>-1791219.7627856401</c:v>
                </c:pt>
                <c:pt idx="170">
                  <c:v>-1852805.3569096799</c:v>
                </c:pt>
                <c:pt idx="171">
                  <c:v>-1918691.28509249</c:v>
                </c:pt>
                <c:pt idx="172">
                  <c:v>-1980903.0609358</c:v>
                </c:pt>
                <c:pt idx="173">
                  <c:v>-2045967.9031556</c:v>
                </c:pt>
                <c:pt idx="174">
                  <c:v>-2111580.1360174101</c:v>
                </c:pt>
                <c:pt idx="175">
                  <c:v>-2174351.7431991301</c:v>
                </c:pt>
                <c:pt idx="176">
                  <c:v>-2238230.5723612602</c:v>
                </c:pt>
                <c:pt idx="177">
                  <c:v>-2299563.2056583199</c:v>
                </c:pt>
                <c:pt idx="178">
                  <c:v>-2356222.2840043502</c:v>
                </c:pt>
                <c:pt idx="179">
                  <c:v>-2417737.38084875</c:v>
                </c:pt>
                <c:pt idx="180">
                  <c:v>-2481595.4755168702</c:v>
                </c:pt>
                <c:pt idx="181">
                  <c:v>-2556053.0435255701</c:v>
                </c:pt>
                <c:pt idx="182">
                  <c:v>-2621325.2306855302</c:v>
                </c:pt>
                <c:pt idx="183">
                  <c:v>-2691038.7464635498</c:v>
                </c:pt>
                <c:pt idx="184">
                  <c:v>-2762954.2655059798</c:v>
                </c:pt>
                <c:pt idx="185">
                  <c:v>-2841836.5745375399</c:v>
                </c:pt>
                <c:pt idx="186">
                  <c:v>-2927756.1708378699</c:v>
                </c:pt>
                <c:pt idx="187">
                  <c:v>-3010175.78454842</c:v>
                </c:pt>
                <c:pt idx="188">
                  <c:v>-3092479.2850925</c:v>
                </c:pt>
                <c:pt idx="189">
                  <c:v>-3168127.0130576701</c:v>
                </c:pt>
                <c:pt idx="190">
                  <c:v>-3244869.5223068502</c:v>
                </c:pt>
                <c:pt idx="191">
                  <c:v>-3327376.2208922701</c:v>
                </c:pt>
                <c:pt idx="192">
                  <c:v>-3414195.6942328601</c:v>
                </c:pt>
                <c:pt idx="193">
                  <c:v>-3503586.2448313399</c:v>
                </c:pt>
                <c:pt idx="194">
                  <c:v>-3593126.0837867199</c:v>
                </c:pt>
                <c:pt idx="195">
                  <c:v>-3686555.7138193701</c:v>
                </c:pt>
                <c:pt idx="196">
                  <c:v>-3779794.5865070699</c:v>
                </c:pt>
                <c:pt idx="197">
                  <c:v>-3872631.2100108801</c:v>
                </c:pt>
                <c:pt idx="198">
                  <c:v>-3967396.14145811</c:v>
                </c:pt>
                <c:pt idx="199">
                  <c:v>-4066021.8356909701</c:v>
                </c:pt>
                <c:pt idx="200">
                  <c:v>-4164162.34276387</c:v>
                </c:pt>
                <c:pt idx="201">
                  <c:v>-4258740.6637649601</c:v>
                </c:pt>
                <c:pt idx="202">
                  <c:v>-4353294.1033732304</c:v>
                </c:pt>
                <c:pt idx="203">
                  <c:v>-4445761.6528835697</c:v>
                </c:pt>
                <c:pt idx="204">
                  <c:v>-4538548.5136017399</c:v>
                </c:pt>
                <c:pt idx="205">
                  <c:v>-4622444.42328618</c:v>
                </c:pt>
                <c:pt idx="206">
                  <c:v>-4709620.5299238302</c:v>
                </c:pt>
                <c:pt idx="207">
                  <c:v>-4806052.5146898804</c:v>
                </c:pt>
                <c:pt idx="208">
                  <c:v>-4913817.9738846598</c:v>
                </c:pt>
                <c:pt idx="209">
                  <c:v>-5022217.9085962996</c:v>
                </c:pt>
                <c:pt idx="210">
                  <c:v>-5123908.1610446097</c:v>
                </c:pt>
                <c:pt idx="211">
                  <c:v>-5232830.6050054403</c:v>
                </c:pt>
                <c:pt idx="212">
                  <c:v>-5336648.2165397201</c:v>
                </c:pt>
                <c:pt idx="213">
                  <c:v>-5444073.63003264</c:v>
                </c:pt>
                <c:pt idx="214">
                  <c:v>-5543404.2970620198</c:v>
                </c:pt>
                <c:pt idx="215">
                  <c:v>-5655242.0108813997</c:v>
                </c:pt>
                <c:pt idx="216">
                  <c:v>-5757525.26985854</c:v>
                </c:pt>
                <c:pt idx="217">
                  <c:v>-5859190.6409140397</c:v>
                </c:pt>
                <c:pt idx="218">
                  <c:v>-5957273.0914037004</c:v>
                </c:pt>
                <c:pt idx="219">
                  <c:v>-6062931.9260065304</c:v>
                </c:pt>
                <c:pt idx="220">
                  <c:v>-6174769.6398259001</c:v>
                </c:pt>
                <c:pt idx="221">
                  <c:v>-6287026.1904243696</c:v>
                </c:pt>
                <c:pt idx="222">
                  <c:v>-6402861.5146898804</c:v>
                </c:pt>
                <c:pt idx="223">
                  <c:v>-6523030.3482045699</c:v>
                </c:pt>
                <c:pt idx="224">
                  <c:v>-6639205.7181719197</c:v>
                </c:pt>
                <c:pt idx="225">
                  <c:v>-6756173.14581066</c:v>
                </c:pt>
                <c:pt idx="226">
                  <c:v>-6860923.8095756201</c:v>
                </c:pt>
                <c:pt idx="227">
                  <c:v>-6965666.1795429802</c:v>
                </c:pt>
                <c:pt idx="228">
                  <c:v>-7064839.2644178402</c:v>
                </c:pt>
                <c:pt idx="229">
                  <c:v>-7170170.4940152299</c:v>
                </c:pt>
                <c:pt idx="230">
                  <c:v>-7279515.9216539701</c:v>
                </c:pt>
                <c:pt idx="231">
                  <c:v>-7388454.9532100102</c:v>
                </c:pt>
                <c:pt idx="232">
                  <c:v>-7496000.6267682305</c:v>
                </c:pt>
                <c:pt idx="233">
                  <c:v>-7597413.0369967297</c:v>
                </c:pt>
                <c:pt idx="234">
                  <c:v>-7701321.8803046802</c:v>
                </c:pt>
                <c:pt idx="235">
                  <c:v>-7808212.3438520096</c:v>
                </c:pt>
                <c:pt idx="236">
                  <c:v>-7918113.4559303597</c:v>
                </c:pt>
                <c:pt idx="237">
                  <c:v>-8027388.3862894401</c:v>
                </c:pt>
                <c:pt idx="238">
                  <c:v>-8144447.0457018502</c:v>
                </c:pt>
                <c:pt idx="239">
                  <c:v>-8265714.80739934</c:v>
                </c:pt>
                <c:pt idx="240">
                  <c:v>-8392008.6104461402</c:v>
                </c:pt>
                <c:pt idx="241">
                  <c:v>-8511231.9510337301</c:v>
                </c:pt>
                <c:pt idx="242">
                  <c:v>-8627718.33841132</c:v>
                </c:pt>
                <c:pt idx="243">
                  <c:v>-8731693.5321001094</c:v>
                </c:pt>
                <c:pt idx="244">
                  <c:v>-8836543.7214363404</c:v>
                </c:pt>
                <c:pt idx="245">
                  <c:v>-8947858.9260065295</c:v>
                </c:pt>
                <c:pt idx="246">
                  <c:v>-9072232.7149075102</c:v>
                </c:pt>
                <c:pt idx="247">
                  <c:v>-9199965.4918389507</c:v>
                </c:pt>
                <c:pt idx="248">
                  <c:v>-9321623.0620239396</c:v>
                </c:pt>
                <c:pt idx="249">
                  <c:v>-9436118.9379760604</c:v>
                </c:pt>
                <c:pt idx="250">
                  <c:v>-9540807.3982589804</c:v>
                </c:pt>
                <c:pt idx="251">
                  <c:v>-9637832.3895538598</c:v>
                </c:pt>
                <c:pt idx="252">
                  <c:v>-9737963.4080522303</c:v>
                </c:pt>
                <c:pt idx="253">
                  <c:v>-9832761.5146898795</c:v>
                </c:pt>
                <c:pt idx="254">
                  <c:v>-9922682.8683351409</c:v>
                </c:pt>
                <c:pt idx="255">
                  <c:v>-10005438.3808487</c:v>
                </c:pt>
                <c:pt idx="256">
                  <c:v>-10093705.1218716</c:v>
                </c:pt>
                <c:pt idx="257">
                  <c:v>-10191298.238302501</c:v>
                </c:pt>
                <c:pt idx="258">
                  <c:v>-10293282.920565801</c:v>
                </c:pt>
                <c:pt idx="259">
                  <c:v>-10394666.302502699</c:v>
                </c:pt>
                <c:pt idx="260">
                  <c:v>-10497828.704026099</c:v>
                </c:pt>
                <c:pt idx="261">
                  <c:v>-10606183.022850901</c:v>
                </c:pt>
                <c:pt idx="262">
                  <c:v>-10714802.743199101</c:v>
                </c:pt>
                <c:pt idx="263">
                  <c:v>-10813627.488574499</c:v>
                </c:pt>
                <c:pt idx="264">
                  <c:v>-10901462.9521219</c:v>
                </c:pt>
                <c:pt idx="265">
                  <c:v>-10992823.2796518</c:v>
                </c:pt>
                <c:pt idx="266">
                  <c:v>-11088985.7159956</c:v>
                </c:pt>
                <c:pt idx="267">
                  <c:v>-11192736.977149099</c:v>
                </c:pt>
                <c:pt idx="268">
                  <c:v>-11285490.6626768</c:v>
                </c:pt>
                <c:pt idx="269">
                  <c:v>-11386003.1958651</c:v>
                </c:pt>
                <c:pt idx="270">
                  <c:v>-11485354.5973885</c:v>
                </c:pt>
                <c:pt idx="271">
                  <c:v>-11577009.3547334</c:v>
                </c:pt>
                <c:pt idx="272">
                  <c:v>-11653117.388465701</c:v>
                </c:pt>
                <c:pt idx="273">
                  <c:v>-11726239.6550598</c:v>
                </c:pt>
                <c:pt idx="274">
                  <c:v>-11798204.936887899</c:v>
                </c:pt>
                <c:pt idx="275">
                  <c:v>-11873956.3373232</c:v>
                </c:pt>
                <c:pt idx="276">
                  <c:v>-11938324.500544099</c:v>
                </c:pt>
                <c:pt idx="277">
                  <c:v>-12003472.2807399</c:v>
                </c:pt>
                <c:pt idx="278">
                  <c:v>-12065393.773667</c:v>
                </c:pt>
                <c:pt idx="279">
                  <c:v>-12131636.3351469</c:v>
                </c:pt>
                <c:pt idx="280">
                  <c:v>-12199989.668117501</c:v>
                </c:pt>
                <c:pt idx="281">
                  <c:v>-12264619.085963</c:v>
                </c:pt>
                <c:pt idx="282">
                  <c:v>-12325404.3286181</c:v>
                </c:pt>
                <c:pt idx="283">
                  <c:v>-12381001.800870501</c:v>
                </c:pt>
                <c:pt idx="284">
                  <c:v>-12434832.6942329</c:v>
                </c:pt>
                <c:pt idx="285">
                  <c:v>-12474352.639825899</c:v>
                </c:pt>
                <c:pt idx="286">
                  <c:v>-12502029.042437401</c:v>
                </c:pt>
                <c:pt idx="287">
                  <c:v>-12525500.489662699</c:v>
                </c:pt>
                <c:pt idx="288">
                  <c:v>-12547354.6463547</c:v>
                </c:pt>
                <c:pt idx="289">
                  <c:v>-12572443.3841132</c:v>
                </c:pt>
                <c:pt idx="290">
                  <c:v>-12580032.208922699</c:v>
                </c:pt>
                <c:pt idx="291">
                  <c:v>-12580654.2437432</c:v>
                </c:pt>
                <c:pt idx="292">
                  <c:v>-12573065.4189336</c:v>
                </c:pt>
                <c:pt idx="293">
                  <c:v>-12567093.8846572</c:v>
                </c:pt>
                <c:pt idx="294">
                  <c:v>-12558675.680087101</c:v>
                </c:pt>
                <c:pt idx="295">
                  <c:v>-12541631.9260065</c:v>
                </c:pt>
                <c:pt idx="296">
                  <c:v>-12512479.227421099</c:v>
                </c:pt>
                <c:pt idx="297">
                  <c:v>-12485399.978237201</c:v>
                </c:pt>
                <c:pt idx="298">
                  <c:v>-12447364.622415701</c:v>
                </c:pt>
                <c:pt idx="299">
                  <c:v>-12409851.7758433</c:v>
                </c:pt>
                <c:pt idx="300">
                  <c:v>-12357468.1501632</c:v>
                </c:pt>
                <c:pt idx="301">
                  <c:v>-12294435.2883569</c:v>
                </c:pt>
                <c:pt idx="302">
                  <c:v>-12210725.9891186</c:v>
                </c:pt>
                <c:pt idx="303">
                  <c:v>-12110988.9260065</c:v>
                </c:pt>
                <c:pt idx="304">
                  <c:v>-12007561.122959699</c:v>
                </c:pt>
                <c:pt idx="305">
                  <c:v>-11902370.8879217</c:v>
                </c:pt>
                <c:pt idx="306">
                  <c:v>-11777068.193688801</c:v>
                </c:pt>
                <c:pt idx="307">
                  <c:v>-11617201.097932501</c:v>
                </c:pt>
                <c:pt idx="308">
                  <c:v>-11434086.4874864</c:v>
                </c:pt>
                <c:pt idx="309">
                  <c:v>-11243963.6180631</c:v>
                </c:pt>
                <c:pt idx="310">
                  <c:v>-11056482.323177399</c:v>
                </c:pt>
                <c:pt idx="311">
                  <c:v>-10863788.3764962</c:v>
                </c:pt>
                <c:pt idx="312">
                  <c:v>-10658682.761697499</c:v>
                </c:pt>
                <c:pt idx="313">
                  <c:v>-10471694.947769299</c:v>
                </c:pt>
                <c:pt idx="314">
                  <c:v>-10292018.116430899</c:v>
                </c:pt>
                <c:pt idx="315">
                  <c:v>-10111300.413492899</c:v>
                </c:pt>
                <c:pt idx="316">
                  <c:v>-9888251.1675734501</c:v>
                </c:pt>
                <c:pt idx="317">
                  <c:v>-9638412.9553862996</c:v>
                </c:pt>
                <c:pt idx="318">
                  <c:v>-9358173.8280740008</c:v>
                </c:pt>
                <c:pt idx="319">
                  <c:v>-9058576.9771490693</c:v>
                </c:pt>
                <c:pt idx="320">
                  <c:v>-8735338.6561479792</c:v>
                </c:pt>
                <c:pt idx="321">
                  <c:v>-8412884.0990206692</c:v>
                </c:pt>
                <c:pt idx="322">
                  <c:v>-8080443.8095756304</c:v>
                </c:pt>
                <c:pt idx="323">
                  <c:v>-7764752.8443960799</c:v>
                </c:pt>
                <c:pt idx="324">
                  <c:v>-7394418.1936887903</c:v>
                </c:pt>
                <c:pt idx="325">
                  <c:v>-6964135.9738846598</c:v>
                </c:pt>
                <c:pt idx="326">
                  <c:v>-6392436.2110990202</c:v>
                </c:pt>
                <c:pt idx="327">
                  <c:v>-5784741.3667029403</c:v>
                </c:pt>
                <c:pt idx="328">
                  <c:v>-5247469.1577802002</c:v>
                </c:pt>
                <c:pt idx="329">
                  <c:v>-4826757.98041349</c:v>
                </c:pt>
                <c:pt idx="330">
                  <c:v>-4485165.4853101196</c:v>
                </c:pt>
                <c:pt idx="331">
                  <c:v>-4138928.4635473299</c:v>
                </c:pt>
                <c:pt idx="332">
                  <c:v>-3788747.7410228499</c:v>
                </c:pt>
                <c:pt idx="333">
                  <c:v>-3425948.0054406999</c:v>
                </c:pt>
                <c:pt idx="334">
                  <c:v>-3010511.6833514702</c:v>
                </c:pt>
                <c:pt idx="335">
                  <c:v>-2556654.3438520101</c:v>
                </c:pt>
                <c:pt idx="336">
                  <c:v>-2042111.2872687699</c:v>
                </c:pt>
                <c:pt idx="337">
                  <c:v>-1497425.25266594</c:v>
                </c:pt>
                <c:pt idx="338">
                  <c:v>-931417.10848748637</c:v>
                </c:pt>
                <c:pt idx="339">
                  <c:v>-370628.25114254619</c:v>
                </c:pt>
                <c:pt idx="340">
                  <c:v>212629.7479869423</c:v>
                </c:pt>
                <c:pt idx="341">
                  <c:v>802412.06300326425</c:v>
                </c:pt>
                <c:pt idx="342">
                  <c:v>1424720.9934711601</c:v>
                </c:pt>
                <c:pt idx="343">
                  <c:v>2183271.72252448</c:v>
                </c:pt>
                <c:pt idx="344">
                  <c:v>3067270.2872687699</c:v>
                </c:pt>
                <c:pt idx="345">
                  <c:v>4063562.7247007601</c:v>
                </c:pt>
                <c:pt idx="346">
                  <c:v>4870739.9891186096</c:v>
                </c:pt>
                <c:pt idx="347">
                  <c:v>5549757.3460282898</c:v>
                </c:pt>
                <c:pt idx="348">
                  <c:v>6058689.6485310104</c:v>
                </c:pt>
                <c:pt idx="349">
                  <c:v>6578785.4026115304</c:v>
                </c:pt>
                <c:pt idx="350">
                  <c:v>7104578.9956474397</c:v>
                </c:pt>
                <c:pt idx="351">
                  <c:v>7620071.6920565804</c:v>
                </c:pt>
                <c:pt idx="352">
                  <c:v>8169179.1501632202</c:v>
                </c:pt>
                <c:pt idx="353">
                  <c:v>8759726.5680087004</c:v>
                </c:pt>
                <c:pt idx="354">
                  <c:v>9436342.8705114294</c:v>
                </c:pt>
                <c:pt idx="355">
                  <c:v>10150049.0359086</c:v>
                </c:pt>
                <c:pt idx="356">
                  <c:v>10892169.751904201</c:v>
                </c:pt>
                <c:pt idx="357">
                  <c:v>11621003.8041349</c:v>
                </c:pt>
                <c:pt idx="358">
                  <c:v>12337264.4591948</c:v>
                </c:pt>
                <c:pt idx="359">
                  <c:v>13023099.3177367</c:v>
                </c:pt>
                <c:pt idx="360">
                  <c:v>13830156.322089201</c:v>
                </c:pt>
                <c:pt idx="361">
                  <c:v>14756697.921654001</c:v>
                </c:pt>
                <c:pt idx="362">
                  <c:v>15794583.7540805</c:v>
                </c:pt>
                <c:pt idx="363">
                  <c:v>16716812.5788901</c:v>
                </c:pt>
                <c:pt idx="364">
                  <c:v>17413574.515778001</c:v>
                </c:pt>
                <c:pt idx="365">
                  <c:v>17954039.836779099</c:v>
                </c:pt>
                <c:pt idx="366">
                  <c:v>18388095.734494001</c:v>
                </c:pt>
                <c:pt idx="367">
                  <c:v>18913300.4678999</c:v>
                </c:pt>
                <c:pt idx="368">
                  <c:v>19428677.051142499</c:v>
                </c:pt>
                <c:pt idx="369">
                  <c:v>20081274.515778001</c:v>
                </c:pt>
                <c:pt idx="370">
                  <c:v>20717077.040261101</c:v>
                </c:pt>
                <c:pt idx="371">
                  <c:v>21334177.051142499</c:v>
                </c:pt>
                <c:pt idx="372">
                  <c:v>21847521.653971702</c:v>
                </c:pt>
                <c:pt idx="373">
                  <c:v>22316452.9706202</c:v>
                </c:pt>
                <c:pt idx="374">
                  <c:v>22768216.126224101</c:v>
                </c:pt>
                <c:pt idx="375">
                  <c:v>23181661.936887901</c:v>
                </c:pt>
                <c:pt idx="376">
                  <c:v>23598798.4874864</c:v>
                </c:pt>
                <c:pt idx="377">
                  <c:v>24032688.509249199</c:v>
                </c:pt>
                <c:pt idx="378">
                  <c:v>24507176.670293801</c:v>
                </c:pt>
                <c:pt idx="379">
                  <c:v>24927298.988030501</c:v>
                </c:pt>
                <c:pt idx="380">
                  <c:v>25300976.039173</c:v>
                </c:pt>
                <c:pt idx="381">
                  <c:v>25574588.422198001</c:v>
                </c:pt>
                <c:pt idx="382">
                  <c:v>25827715.125135999</c:v>
                </c:pt>
                <c:pt idx="383">
                  <c:v>26030291.131664801</c:v>
                </c:pt>
                <c:pt idx="384">
                  <c:v>26248127.725788999</c:v>
                </c:pt>
                <c:pt idx="385">
                  <c:v>26429803.362350401</c:v>
                </c:pt>
                <c:pt idx="386">
                  <c:v>26604885.429815002</c:v>
                </c:pt>
                <c:pt idx="387">
                  <c:v>26763462.8400435</c:v>
                </c:pt>
                <c:pt idx="388">
                  <c:v>26957537.704026099</c:v>
                </c:pt>
                <c:pt idx="389">
                  <c:v>27173176.441784501</c:v>
                </c:pt>
                <c:pt idx="390">
                  <c:v>27427588.683351502</c:v>
                </c:pt>
                <c:pt idx="391">
                  <c:v>27651230.9357998</c:v>
                </c:pt>
                <c:pt idx="392">
                  <c:v>27827474.134929299</c:v>
                </c:pt>
                <c:pt idx="393">
                  <c:v>27911656.180631101</c:v>
                </c:pt>
                <c:pt idx="394">
                  <c:v>27962289.815016299</c:v>
                </c:pt>
                <c:pt idx="395">
                  <c:v>27990156.974972799</c:v>
                </c:pt>
                <c:pt idx="396">
                  <c:v>28020387.867247</c:v>
                </c:pt>
                <c:pt idx="397">
                  <c:v>28022253.971708398</c:v>
                </c:pt>
                <c:pt idx="398">
                  <c:v>28033865.288357001</c:v>
                </c:pt>
                <c:pt idx="399">
                  <c:v>28011181.751904201</c:v>
                </c:pt>
                <c:pt idx="400">
                  <c:v>27981033.797606099</c:v>
                </c:pt>
                <c:pt idx="401">
                  <c:v>27922645.462459199</c:v>
                </c:pt>
                <c:pt idx="402">
                  <c:v>27855133.949945599</c:v>
                </c:pt>
                <c:pt idx="403">
                  <c:v>27765851.218715999</c:v>
                </c:pt>
                <c:pt idx="404">
                  <c:v>27649572.176278599</c:v>
                </c:pt>
                <c:pt idx="405">
                  <c:v>27513885.6474429</c:v>
                </c:pt>
                <c:pt idx="406">
                  <c:v>27323086.833514702</c:v>
                </c:pt>
                <c:pt idx="407">
                  <c:v>27132122.143634401</c:v>
                </c:pt>
                <c:pt idx="408">
                  <c:v>26914327.018498398</c:v>
                </c:pt>
                <c:pt idx="409">
                  <c:v>26677995.255712699</c:v>
                </c:pt>
                <c:pt idx="410">
                  <c:v>26386177.986942299</c:v>
                </c:pt>
                <c:pt idx="411">
                  <c:v>26052311.164308999</c:v>
                </c:pt>
                <c:pt idx="412">
                  <c:v>25699119.7932535</c:v>
                </c:pt>
                <c:pt idx="413">
                  <c:v>25265851.806311201</c:v>
                </c:pt>
                <c:pt idx="414">
                  <c:v>24785226.235038102</c:v>
                </c:pt>
                <c:pt idx="415">
                  <c:v>24241028.705114201</c:v>
                </c:pt>
                <c:pt idx="416">
                  <c:v>23745971.9260065</c:v>
                </c:pt>
                <c:pt idx="417">
                  <c:v>23280565.473340601</c:v>
                </c:pt>
                <c:pt idx="418">
                  <c:v>22806823.7540805</c:v>
                </c:pt>
                <c:pt idx="419">
                  <c:v>22341997.867247</c:v>
                </c:pt>
                <c:pt idx="420">
                  <c:v>21883765.5495103</c:v>
                </c:pt>
                <c:pt idx="421">
                  <c:v>21459828.084874999</c:v>
                </c:pt>
                <c:pt idx="422">
                  <c:v>21017893.079434201</c:v>
                </c:pt>
                <c:pt idx="423">
                  <c:v>20542699.945592999</c:v>
                </c:pt>
                <c:pt idx="424">
                  <c:v>20094046.964091402</c:v>
                </c:pt>
                <c:pt idx="425">
                  <c:v>19852925.533188201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191424"/>
        <c:axId val="138192000"/>
      </c:scatterChart>
      <c:valAx>
        <c:axId val="138191424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noFill/>
          </a:ln>
        </c:spPr>
        <c:crossAx val="138192000"/>
        <c:crosses val="autoZero"/>
        <c:crossBetween val="midCat"/>
      </c:valAx>
      <c:valAx>
        <c:axId val="13819200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3819142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'#1SDS_MRE_results'!$B$1</c:f>
              <c:strCache>
                <c:ptCount val="1"/>
                <c:pt idx="0">
                  <c:v>no SDS</c:v>
                </c:pt>
              </c:strCache>
            </c:strRef>
          </c:tx>
          <c:marker>
            <c:symbol val="none"/>
          </c:marker>
          <c:xVal>
            <c:numRef>
              <c:f>'#1SDS_MRE_results'!$A$2:$A$602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'#1SDS_MRE_results'!$B$2:$B$602</c:f>
              <c:numCache>
                <c:formatCode>General</c:formatCode>
                <c:ptCount val="601"/>
                <c:pt idx="1">
                  <c:v>-15040.27530250272</c:v>
                </c:pt>
                <c:pt idx="2">
                  <c:v>-9159.8359521218699</c:v>
                </c:pt>
                <c:pt idx="3">
                  <c:v>-5580.7844428726867</c:v>
                </c:pt>
                <c:pt idx="4">
                  <c:v>-3640.0026278563651</c:v>
                </c:pt>
                <c:pt idx="5">
                  <c:v>-6622.0914668117521</c:v>
                </c:pt>
                <c:pt idx="6">
                  <c:v>-10891.96240696409</c:v>
                </c:pt>
                <c:pt idx="7">
                  <c:v>-4251.0689009793259</c:v>
                </c:pt>
                <c:pt idx="8">
                  <c:v>5188.1021545157801</c:v>
                </c:pt>
                <c:pt idx="9">
                  <c:v>14302.07340587595</c:v>
                </c:pt>
                <c:pt idx="10">
                  <c:v>18266.71600652883</c:v>
                </c:pt>
                <c:pt idx="11">
                  <c:v>18126.67523394994</c:v>
                </c:pt>
                <c:pt idx="12">
                  <c:v>20161.931697497279</c:v>
                </c:pt>
                <c:pt idx="13">
                  <c:v>24366.389455930352</c:v>
                </c:pt>
                <c:pt idx="14">
                  <c:v>35306.447595212172</c:v>
                </c:pt>
                <c:pt idx="15">
                  <c:v>47220.40491838954</c:v>
                </c:pt>
                <c:pt idx="16">
                  <c:v>49943.963645266587</c:v>
                </c:pt>
                <c:pt idx="17">
                  <c:v>46947.829260065249</c:v>
                </c:pt>
                <c:pt idx="18">
                  <c:v>42022.308737758431</c:v>
                </c:pt>
                <c:pt idx="19">
                  <c:v>41297.18201305766</c:v>
                </c:pt>
                <c:pt idx="20">
                  <c:v>41145.986082698582</c:v>
                </c:pt>
                <c:pt idx="21">
                  <c:v>36248.000968443957</c:v>
                </c:pt>
                <c:pt idx="22">
                  <c:v>33519.631838955393</c:v>
                </c:pt>
                <c:pt idx="23">
                  <c:v>32747.935440696401</c:v>
                </c:pt>
                <c:pt idx="24">
                  <c:v>37108.399532100098</c:v>
                </c:pt>
                <c:pt idx="25">
                  <c:v>38373.825701849833</c:v>
                </c:pt>
                <c:pt idx="26">
                  <c:v>42628.253590859633</c:v>
                </c:pt>
                <c:pt idx="27">
                  <c:v>43807.299858541883</c:v>
                </c:pt>
                <c:pt idx="28">
                  <c:v>46542.884591947761</c:v>
                </c:pt>
                <c:pt idx="29">
                  <c:v>44061.670631120782</c:v>
                </c:pt>
                <c:pt idx="30">
                  <c:v>43147.113569096837</c:v>
                </c:pt>
                <c:pt idx="31">
                  <c:v>40625.840565832419</c:v>
                </c:pt>
                <c:pt idx="32">
                  <c:v>39585.798346028278</c:v>
                </c:pt>
                <c:pt idx="33">
                  <c:v>33748.499183895517</c:v>
                </c:pt>
                <c:pt idx="34">
                  <c:v>25315.365778019579</c:v>
                </c:pt>
                <c:pt idx="35">
                  <c:v>20486.011838955379</c:v>
                </c:pt>
                <c:pt idx="36">
                  <c:v>20906.424439608261</c:v>
                </c:pt>
                <c:pt idx="37">
                  <c:v>21556.86551686615</c:v>
                </c:pt>
                <c:pt idx="38">
                  <c:v>24414.41054406964</c:v>
                </c:pt>
                <c:pt idx="39">
                  <c:v>22301.31678998912</c:v>
                </c:pt>
                <c:pt idx="40">
                  <c:v>18390.948800870508</c:v>
                </c:pt>
                <c:pt idx="41">
                  <c:v>8003.7597715995616</c:v>
                </c:pt>
                <c:pt idx="42">
                  <c:v>3696.309634494015</c:v>
                </c:pt>
                <c:pt idx="43">
                  <c:v>6611.2560349292698</c:v>
                </c:pt>
                <c:pt idx="44">
                  <c:v>11647.32831773667</c:v>
                </c:pt>
                <c:pt idx="45">
                  <c:v>16540.486441784538</c:v>
                </c:pt>
                <c:pt idx="46">
                  <c:v>18398.297105549511</c:v>
                </c:pt>
                <c:pt idx="47">
                  <c:v>18747.465984766051</c:v>
                </c:pt>
                <c:pt idx="48">
                  <c:v>17483.40829162133</c:v>
                </c:pt>
                <c:pt idx="49">
                  <c:v>13959.842288356909</c:v>
                </c:pt>
                <c:pt idx="50">
                  <c:v>8280.7721969532085</c:v>
                </c:pt>
                <c:pt idx="51">
                  <c:v>3612.2018182807401</c:v>
                </c:pt>
                <c:pt idx="52">
                  <c:v>2004.3164515778019</c:v>
                </c:pt>
                <c:pt idx="53">
                  <c:v>6165.2525070729034</c:v>
                </c:pt>
                <c:pt idx="54">
                  <c:v>8422.7454243743196</c:v>
                </c:pt>
                <c:pt idx="55">
                  <c:v>9085.0507791077216</c:v>
                </c:pt>
                <c:pt idx="56">
                  <c:v>4833.3888715995627</c:v>
                </c:pt>
                <c:pt idx="57">
                  <c:v>-900.56542546245828</c:v>
                </c:pt>
                <c:pt idx="58">
                  <c:v>-4460.6282850924899</c:v>
                </c:pt>
                <c:pt idx="59">
                  <c:v>-916.59318933623547</c:v>
                </c:pt>
                <c:pt idx="60">
                  <c:v>4734.0830859629996</c:v>
                </c:pt>
                <c:pt idx="61">
                  <c:v>8157.3687823721384</c:v>
                </c:pt>
                <c:pt idx="62">
                  <c:v>8007.7196452665939</c:v>
                </c:pt>
                <c:pt idx="63">
                  <c:v>10331.51318063112</c:v>
                </c:pt>
                <c:pt idx="64">
                  <c:v>19366.075466811752</c:v>
                </c:pt>
                <c:pt idx="65">
                  <c:v>25160.97673558215</c:v>
                </c:pt>
                <c:pt idx="66">
                  <c:v>27683.949967355809</c:v>
                </c:pt>
                <c:pt idx="67">
                  <c:v>28122.691860718169</c:v>
                </c:pt>
                <c:pt idx="68">
                  <c:v>29773.904026115339</c:v>
                </c:pt>
                <c:pt idx="69">
                  <c:v>29177.828792165401</c:v>
                </c:pt>
                <c:pt idx="70">
                  <c:v>25968.50233949945</c:v>
                </c:pt>
                <c:pt idx="71">
                  <c:v>23002.681784548411</c:v>
                </c:pt>
                <c:pt idx="72">
                  <c:v>22550.006311207831</c:v>
                </c:pt>
                <c:pt idx="73">
                  <c:v>23263.48025027203</c:v>
                </c:pt>
                <c:pt idx="74">
                  <c:v>26033.44277475516</c:v>
                </c:pt>
                <c:pt idx="75">
                  <c:v>27364.804635473331</c:v>
                </c:pt>
                <c:pt idx="76">
                  <c:v>30073.724809575619</c:v>
                </c:pt>
                <c:pt idx="77">
                  <c:v>30680.9966702938</c:v>
                </c:pt>
                <c:pt idx="78">
                  <c:v>32228.660772578889</c:v>
                </c:pt>
                <c:pt idx="79">
                  <c:v>30913.181534276391</c:v>
                </c:pt>
                <c:pt idx="80">
                  <c:v>25037.23327529923</c:v>
                </c:pt>
                <c:pt idx="81">
                  <c:v>21901.597214363439</c:v>
                </c:pt>
                <c:pt idx="82">
                  <c:v>21648.055821545149</c:v>
                </c:pt>
                <c:pt idx="83">
                  <c:v>32411.663416757339</c:v>
                </c:pt>
                <c:pt idx="84">
                  <c:v>43103.488193688783</c:v>
                </c:pt>
                <c:pt idx="85">
                  <c:v>51152.079673558197</c:v>
                </c:pt>
                <c:pt idx="86">
                  <c:v>52014.136996735571</c:v>
                </c:pt>
                <c:pt idx="87">
                  <c:v>47822.741969532057</c:v>
                </c:pt>
                <c:pt idx="88">
                  <c:v>40778.197627856352</c:v>
                </c:pt>
                <c:pt idx="89">
                  <c:v>33040.042992383023</c:v>
                </c:pt>
                <c:pt idx="90">
                  <c:v>25213.974102285101</c:v>
                </c:pt>
                <c:pt idx="91">
                  <c:v>17885.88555495103</c:v>
                </c:pt>
                <c:pt idx="92">
                  <c:v>8025.8167116430895</c:v>
                </c:pt>
                <c:pt idx="93">
                  <c:v>1624.406611534276</c:v>
                </c:pt>
                <c:pt idx="94">
                  <c:v>-4023.3295125136001</c:v>
                </c:pt>
                <c:pt idx="95">
                  <c:v>-3992.692224156689</c:v>
                </c:pt>
                <c:pt idx="96">
                  <c:v>-6929.13200108814</c:v>
                </c:pt>
                <c:pt idx="97">
                  <c:v>-11178.571170837869</c:v>
                </c:pt>
                <c:pt idx="98">
                  <c:v>-18101.36671055495</c:v>
                </c:pt>
                <c:pt idx="99">
                  <c:v>-20683.818911860719</c:v>
                </c:pt>
                <c:pt idx="100">
                  <c:v>-21767.901196953211</c:v>
                </c:pt>
                <c:pt idx="101">
                  <c:v>-20504.05084874864</c:v>
                </c:pt>
                <c:pt idx="102">
                  <c:v>-23501.056082698578</c:v>
                </c:pt>
                <c:pt idx="103">
                  <c:v>-22126.276191512508</c:v>
                </c:pt>
                <c:pt idx="104">
                  <c:v>-23285.707627856351</c:v>
                </c:pt>
                <c:pt idx="105">
                  <c:v>-18215.223964091401</c:v>
                </c:pt>
                <c:pt idx="106">
                  <c:v>-13391.63421436343</c:v>
                </c:pt>
                <c:pt idx="107">
                  <c:v>-4550.7528367791101</c:v>
                </c:pt>
                <c:pt idx="108">
                  <c:v>3618.2977595212178</c:v>
                </c:pt>
                <c:pt idx="109">
                  <c:v>58.973047878128497</c:v>
                </c:pt>
                <c:pt idx="110">
                  <c:v>-4419.1219749727998</c:v>
                </c:pt>
                <c:pt idx="111">
                  <c:v>-9826.5328726877015</c:v>
                </c:pt>
                <c:pt idx="112">
                  <c:v>-6694.5502295973902</c:v>
                </c:pt>
                <c:pt idx="113">
                  <c:v>-3648.843816104461</c:v>
                </c:pt>
                <c:pt idx="114">
                  <c:v>-2620.5874973884661</c:v>
                </c:pt>
                <c:pt idx="115">
                  <c:v>-1176.0389366702941</c:v>
                </c:pt>
                <c:pt idx="116">
                  <c:v>-540.38030957562546</c:v>
                </c:pt>
                <c:pt idx="117">
                  <c:v>-1799.374224591947</c:v>
                </c:pt>
                <c:pt idx="118">
                  <c:v>-963.79194744287247</c:v>
                </c:pt>
                <c:pt idx="119">
                  <c:v>-439.52151033732309</c:v>
                </c:pt>
                <c:pt idx="120">
                  <c:v>4438.5792241566896</c:v>
                </c:pt>
                <c:pt idx="121">
                  <c:v>9206.6046768226297</c:v>
                </c:pt>
                <c:pt idx="122">
                  <c:v>15262.802039173021</c:v>
                </c:pt>
                <c:pt idx="123">
                  <c:v>21981.549423286178</c:v>
                </c:pt>
                <c:pt idx="124">
                  <c:v>25253.45257889009</c:v>
                </c:pt>
                <c:pt idx="125">
                  <c:v>29422.122600652881</c:v>
                </c:pt>
                <c:pt idx="126">
                  <c:v>30995.87069640914</c:v>
                </c:pt>
                <c:pt idx="127">
                  <c:v>36540.772023939047</c:v>
                </c:pt>
                <c:pt idx="128">
                  <c:v>37219.287606093567</c:v>
                </c:pt>
                <c:pt idx="129">
                  <c:v>40607.3868661589</c:v>
                </c:pt>
                <c:pt idx="130">
                  <c:v>40831.526746463533</c:v>
                </c:pt>
                <c:pt idx="131">
                  <c:v>49891.712720348201</c:v>
                </c:pt>
                <c:pt idx="132">
                  <c:v>54243.426855277452</c:v>
                </c:pt>
                <c:pt idx="133">
                  <c:v>61328.279053318824</c:v>
                </c:pt>
                <c:pt idx="134">
                  <c:v>63691.845495103356</c:v>
                </c:pt>
                <c:pt idx="135">
                  <c:v>67614.770293797599</c:v>
                </c:pt>
                <c:pt idx="136">
                  <c:v>69336.770021762772</c:v>
                </c:pt>
                <c:pt idx="137">
                  <c:v>64002.9043743199</c:v>
                </c:pt>
                <c:pt idx="138">
                  <c:v>55440.760946681119</c:v>
                </c:pt>
                <c:pt idx="139">
                  <c:v>46851.70414581061</c:v>
                </c:pt>
                <c:pt idx="140">
                  <c:v>45591.12984766045</c:v>
                </c:pt>
                <c:pt idx="141">
                  <c:v>46172.06890097932</c:v>
                </c:pt>
                <c:pt idx="142">
                  <c:v>50447.189815016303</c:v>
                </c:pt>
                <c:pt idx="143">
                  <c:v>49611.382361262236</c:v>
                </c:pt>
                <c:pt idx="144">
                  <c:v>50272.729782372116</c:v>
                </c:pt>
                <c:pt idx="145">
                  <c:v>48111.697878128398</c:v>
                </c:pt>
                <c:pt idx="146">
                  <c:v>51948.65746463542</c:v>
                </c:pt>
                <c:pt idx="147">
                  <c:v>55438.355745375389</c:v>
                </c:pt>
                <c:pt idx="148">
                  <c:v>56607.905614798678</c:v>
                </c:pt>
                <c:pt idx="149">
                  <c:v>53960.359542981503</c:v>
                </c:pt>
                <c:pt idx="150">
                  <c:v>53180.36934711643</c:v>
                </c:pt>
                <c:pt idx="151">
                  <c:v>54454.918694232852</c:v>
                </c:pt>
                <c:pt idx="152">
                  <c:v>54656.12622415668</c:v>
                </c:pt>
                <c:pt idx="153">
                  <c:v>52087.951795429799</c:v>
                </c:pt>
                <c:pt idx="154">
                  <c:v>53812.439662676799</c:v>
                </c:pt>
                <c:pt idx="155">
                  <c:v>55625.754102285093</c:v>
                </c:pt>
                <c:pt idx="156">
                  <c:v>58622.09583242653</c:v>
                </c:pt>
                <c:pt idx="157">
                  <c:v>55068.4109031556</c:v>
                </c:pt>
                <c:pt idx="158">
                  <c:v>58615.129042437417</c:v>
                </c:pt>
                <c:pt idx="159">
                  <c:v>62192.243949945587</c:v>
                </c:pt>
                <c:pt idx="160">
                  <c:v>62777.081088139268</c:v>
                </c:pt>
                <c:pt idx="161">
                  <c:v>56621.217159956468</c:v>
                </c:pt>
                <c:pt idx="162">
                  <c:v>52270.332404787798</c:v>
                </c:pt>
                <c:pt idx="163">
                  <c:v>59285.682578890097</c:v>
                </c:pt>
                <c:pt idx="164">
                  <c:v>62907.54252448312</c:v>
                </c:pt>
                <c:pt idx="165">
                  <c:v>63129.318672470101</c:v>
                </c:pt>
                <c:pt idx="166">
                  <c:v>54564.645636561443</c:v>
                </c:pt>
                <c:pt idx="167">
                  <c:v>54972.119912948838</c:v>
                </c:pt>
                <c:pt idx="168">
                  <c:v>55592.53744287265</c:v>
                </c:pt>
                <c:pt idx="169">
                  <c:v>57933.005658324248</c:v>
                </c:pt>
                <c:pt idx="170">
                  <c:v>54670.847714907497</c:v>
                </c:pt>
                <c:pt idx="171">
                  <c:v>57888.924124047873</c:v>
                </c:pt>
                <c:pt idx="172">
                  <c:v>61599.776517954277</c:v>
                </c:pt>
                <c:pt idx="173">
                  <c:v>67811.208890097929</c:v>
                </c:pt>
                <c:pt idx="174">
                  <c:v>68210.099085962996</c:v>
                </c:pt>
                <c:pt idx="175">
                  <c:v>67613.692100108805</c:v>
                </c:pt>
                <c:pt idx="176">
                  <c:v>67992.179553862865</c:v>
                </c:pt>
                <c:pt idx="177">
                  <c:v>75770.227355821538</c:v>
                </c:pt>
                <c:pt idx="178">
                  <c:v>85412.886735582157</c:v>
                </c:pt>
                <c:pt idx="179">
                  <c:v>90636.030184983654</c:v>
                </c:pt>
                <c:pt idx="180">
                  <c:v>86668.899445048955</c:v>
                </c:pt>
                <c:pt idx="181">
                  <c:v>81336.941371055378</c:v>
                </c:pt>
                <c:pt idx="182">
                  <c:v>82757.959183895524</c:v>
                </c:pt>
                <c:pt idx="183">
                  <c:v>82302.339412404806</c:v>
                </c:pt>
                <c:pt idx="184">
                  <c:v>78224.735288356896</c:v>
                </c:pt>
                <c:pt idx="185">
                  <c:v>67669.011730141443</c:v>
                </c:pt>
                <c:pt idx="186">
                  <c:v>62795.700663764947</c:v>
                </c:pt>
                <c:pt idx="187">
                  <c:v>61976.522274211093</c:v>
                </c:pt>
                <c:pt idx="188">
                  <c:v>64640.282720348201</c:v>
                </c:pt>
                <c:pt idx="189">
                  <c:v>68011.587040261133</c:v>
                </c:pt>
                <c:pt idx="190">
                  <c:v>71283.987823721385</c:v>
                </c:pt>
                <c:pt idx="191">
                  <c:v>72853.008454842202</c:v>
                </c:pt>
                <c:pt idx="192">
                  <c:v>66809.940174102201</c:v>
                </c:pt>
                <c:pt idx="193">
                  <c:v>60198.66381936887</c:v>
                </c:pt>
                <c:pt idx="194">
                  <c:v>57220.485505984761</c:v>
                </c:pt>
                <c:pt idx="195">
                  <c:v>62832.981284004352</c:v>
                </c:pt>
                <c:pt idx="196">
                  <c:v>64122.915625680078</c:v>
                </c:pt>
                <c:pt idx="197">
                  <c:v>65191.488509249197</c:v>
                </c:pt>
                <c:pt idx="198">
                  <c:v>65993.789020674623</c:v>
                </c:pt>
                <c:pt idx="199">
                  <c:v>67174.908737758407</c:v>
                </c:pt>
                <c:pt idx="200">
                  <c:v>66320.191425462443</c:v>
                </c:pt>
                <c:pt idx="201">
                  <c:v>59548.886245919457</c:v>
                </c:pt>
                <c:pt idx="202">
                  <c:v>55357.532687704013</c:v>
                </c:pt>
                <c:pt idx="203">
                  <c:v>50448.185070729043</c:v>
                </c:pt>
                <c:pt idx="204">
                  <c:v>46615.082100108812</c:v>
                </c:pt>
                <c:pt idx="205">
                  <c:v>43164.862295973871</c:v>
                </c:pt>
                <c:pt idx="206">
                  <c:v>42294.677051142542</c:v>
                </c:pt>
                <c:pt idx="207">
                  <c:v>41667.251262241567</c:v>
                </c:pt>
                <c:pt idx="208">
                  <c:v>40699.116267682257</c:v>
                </c:pt>
                <c:pt idx="209">
                  <c:v>31413.338998911851</c:v>
                </c:pt>
                <c:pt idx="210">
                  <c:v>15304.627660500541</c:v>
                </c:pt>
                <c:pt idx="211">
                  <c:v>-2763.990990206747</c:v>
                </c:pt>
                <c:pt idx="212">
                  <c:v>-17090.240816104459</c:v>
                </c:pt>
                <c:pt idx="213">
                  <c:v>-20635.79782372143</c:v>
                </c:pt>
                <c:pt idx="214">
                  <c:v>-20981.441838955401</c:v>
                </c:pt>
                <c:pt idx="215">
                  <c:v>-18634.794744287268</c:v>
                </c:pt>
                <c:pt idx="216">
                  <c:v>-17856.214494015228</c:v>
                </c:pt>
                <c:pt idx="217">
                  <c:v>-17026.79326441784</c:v>
                </c:pt>
                <c:pt idx="218">
                  <c:v>-18402.7757562568</c:v>
                </c:pt>
                <c:pt idx="219">
                  <c:v>-19042.434896626761</c:v>
                </c:pt>
                <c:pt idx="220">
                  <c:v>-24653.935418933619</c:v>
                </c:pt>
                <c:pt idx="221">
                  <c:v>-32999.030163220887</c:v>
                </c:pt>
                <c:pt idx="222">
                  <c:v>-45154.005244831293</c:v>
                </c:pt>
                <c:pt idx="223">
                  <c:v>-44432.071632208907</c:v>
                </c:pt>
                <c:pt idx="224">
                  <c:v>-37962.121588683287</c:v>
                </c:pt>
                <c:pt idx="225">
                  <c:v>-23747.141351468981</c:v>
                </c:pt>
                <c:pt idx="226">
                  <c:v>-15951.6102241567</c:v>
                </c:pt>
                <c:pt idx="227">
                  <c:v>-14473.738428726871</c:v>
                </c:pt>
                <c:pt idx="228">
                  <c:v>-22356.86035255712</c:v>
                </c:pt>
                <c:pt idx="229">
                  <c:v>-33885.554189336232</c:v>
                </c:pt>
                <c:pt idx="230">
                  <c:v>-46765.65599564743</c:v>
                </c:pt>
                <c:pt idx="231">
                  <c:v>-59113.627747551604</c:v>
                </c:pt>
                <c:pt idx="232">
                  <c:v>-65915.371164309006</c:v>
                </c:pt>
                <c:pt idx="233">
                  <c:v>-65763.967889009669</c:v>
                </c:pt>
                <c:pt idx="234">
                  <c:v>-64478.761011969473</c:v>
                </c:pt>
                <c:pt idx="235">
                  <c:v>-63989.841643090302</c:v>
                </c:pt>
                <c:pt idx="236">
                  <c:v>-64378.654874863962</c:v>
                </c:pt>
                <c:pt idx="237">
                  <c:v>-60958.417149075067</c:v>
                </c:pt>
                <c:pt idx="238">
                  <c:v>-65714.868607181706</c:v>
                </c:pt>
                <c:pt idx="239">
                  <c:v>-74470.340457018436</c:v>
                </c:pt>
                <c:pt idx="240">
                  <c:v>-84476.93167573442</c:v>
                </c:pt>
                <c:pt idx="241">
                  <c:v>-84295.09016322087</c:v>
                </c:pt>
                <c:pt idx="242">
                  <c:v>-77418.495223068501</c:v>
                </c:pt>
                <c:pt idx="243">
                  <c:v>-62471.537584330777</c:v>
                </c:pt>
                <c:pt idx="244">
                  <c:v>-52485.59792165392</c:v>
                </c:pt>
                <c:pt idx="245">
                  <c:v>-47314.124831338399</c:v>
                </c:pt>
                <c:pt idx="246">
                  <c:v>-52067.673460282873</c:v>
                </c:pt>
                <c:pt idx="247">
                  <c:v>-59910.6202285092</c:v>
                </c:pt>
                <c:pt idx="248">
                  <c:v>-65609.744722524469</c:v>
                </c:pt>
                <c:pt idx="249">
                  <c:v>-63897.98783460282</c:v>
                </c:pt>
                <c:pt idx="250">
                  <c:v>-57155.005973884647</c:v>
                </c:pt>
                <c:pt idx="251">
                  <c:v>-51354.323928182799</c:v>
                </c:pt>
                <c:pt idx="252">
                  <c:v>-51801.774309031527</c:v>
                </c:pt>
                <c:pt idx="253">
                  <c:v>-55225.951588683332</c:v>
                </c:pt>
                <c:pt idx="254">
                  <c:v>-58318.376964091389</c:v>
                </c:pt>
                <c:pt idx="255">
                  <c:v>-61365.020576713803</c:v>
                </c:pt>
                <c:pt idx="256">
                  <c:v>-62496.916605005419</c:v>
                </c:pt>
                <c:pt idx="257">
                  <c:v>-65540.864733405877</c:v>
                </c:pt>
                <c:pt idx="258">
                  <c:v>-68957.204374319845</c:v>
                </c:pt>
                <c:pt idx="259">
                  <c:v>-74695.600000000006</c:v>
                </c:pt>
                <c:pt idx="260">
                  <c:v>-77592.540565832387</c:v>
                </c:pt>
                <c:pt idx="261">
                  <c:v>-81136.065593035906</c:v>
                </c:pt>
                <c:pt idx="262">
                  <c:v>-82509.974635473307</c:v>
                </c:pt>
                <c:pt idx="263">
                  <c:v>-78137.650413492898</c:v>
                </c:pt>
                <c:pt idx="264">
                  <c:v>-68190.81600652881</c:v>
                </c:pt>
                <c:pt idx="265">
                  <c:v>-57552.486224156681</c:v>
                </c:pt>
                <c:pt idx="266">
                  <c:v>-55602.365593035887</c:v>
                </c:pt>
                <c:pt idx="267">
                  <c:v>-60289.522372143627</c:v>
                </c:pt>
                <c:pt idx="268">
                  <c:v>-69062.079445049007</c:v>
                </c:pt>
                <c:pt idx="269">
                  <c:v>-75191.320282916204</c:v>
                </c:pt>
                <c:pt idx="270">
                  <c:v>-79606.150217627845</c:v>
                </c:pt>
                <c:pt idx="271">
                  <c:v>-78319.823677910768</c:v>
                </c:pt>
                <c:pt idx="272">
                  <c:v>-82057.547976060872</c:v>
                </c:pt>
                <c:pt idx="273">
                  <c:v>-85417.48979325351</c:v>
                </c:pt>
                <c:pt idx="274">
                  <c:v>-93911.914363438525</c:v>
                </c:pt>
                <c:pt idx="275">
                  <c:v>-104933.3761262241</c:v>
                </c:pt>
                <c:pt idx="276">
                  <c:v>-117383.0298367791</c:v>
                </c:pt>
                <c:pt idx="277">
                  <c:v>-129160.5127203482</c:v>
                </c:pt>
                <c:pt idx="278">
                  <c:v>-139849.1858541893</c:v>
                </c:pt>
                <c:pt idx="279">
                  <c:v>-149486.9933623503</c:v>
                </c:pt>
                <c:pt idx="280">
                  <c:v>-163131.94918389549</c:v>
                </c:pt>
                <c:pt idx="281">
                  <c:v>-171905.54298150161</c:v>
                </c:pt>
                <c:pt idx="282">
                  <c:v>-182876.99314472251</c:v>
                </c:pt>
                <c:pt idx="283">
                  <c:v>-195816.14678998911</c:v>
                </c:pt>
                <c:pt idx="284">
                  <c:v>-212530.63710554951</c:v>
                </c:pt>
                <c:pt idx="285">
                  <c:v>-223481.7674646354</c:v>
                </c:pt>
                <c:pt idx="286">
                  <c:v>-230099.8032644178</c:v>
                </c:pt>
                <c:pt idx="287">
                  <c:v>-235209.6119695321</c:v>
                </c:pt>
                <c:pt idx="288">
                  <c:v>-248196.869640914</c:v>
                </c:pt>
                <c:pt idx="289">
                  <c:v>-265202.05756256799</c:v>
                </c:pt>
                <c:pt idx="290">
                  <c:v>-282789.88476604997</c:v>
                </c:pt>
                <c:pt idx="291">
                  <c:v>-301815.02709466813</c:v>
                </c:pt>
                <c:pt idx="292">
                  <c:v>-313132.32861806301</c:v>
                </c:pt>
                <c:pt idx="293">
                  <c:v>-326781.01664853102</c:v>
                </c:pt>
                <c:pt idx="294">
                  <c:v>-339818.86648531002</c:v>
                </c:pt>
                <c:pt idx="295">
                  <c:v>-359694.1230685527</c:v>
                </c:pt>
                <c:pt idx="296">
                  <c:v>-379742.72002176271</c:v>
                </c:pt>
                <c:pt idx="297">
                  <c:v>-403056.58509249182</c:v>
                </c:pt>
                <c:pt idx="298">
                  <c:v>-420529.95788900967</c:v>
                </c:pt>
                <c:pt idx="299">
                  <c:v>-434057.14178454789</c:v>
                </c:pt>
                <c:pt idx="300">
                  <c:v>-446612.70729053312</c:v>
                </c:pt>
                <c:pt idx="301">
                  <c:v>-458984.9798694232</c:v>
                </c:pt>
                <c:pt idx="302">
                  <c:v>-475862.02861806302</c:v>
                </c:pt>
                <c:pt idx="303">
                  <c:v>-490355.02524483122</c:v>
                </c:pt>
                <c:pt idx="304">
                  <c:v>-508026.61980413483</c:v>
                </c:pt>
                <c:pt idx="305">
                  <c:v>-522186.62045701832</c:v>
                </c:pt>
                <c:pt idx="306">
                  <c:v>-530747.06365614804</c:v>
                </c:pt>
                <c:pt idx="307">
                  <c:v>-543679.5822633293</c:v>
                </c:pt>
                <c:pt idx="308">
                  <c:v>-559654.68052230682</c:v>
                </c:pt>
                <c:pt idx="309">
                  <c:v>-577389.30794341664</c:v>
                </c:pt>
                <c:pt idx="310">
                  <c:v>-595058.41436343826</c:v>
                </c:pt>
                <c:pt idx="311">
                  <c:v>-610321.49009793252</c:v>
                </c:pt>
                <c:pt idx="312">
                  <c:v>-624782.14091403701</c:v>
                </c:pt>
                <c:pt idx="313">
                  <c:v>-641200.54265505972</c:v>
                </c:pt>
                <c:pt idx="314">
                  <c:v>-656642.34972796496</c:v>
                </c:pt>
                <c:pt idx="315">
                  <c:v>-682232.86224156676</c:v>
                </c:pt>
                <c:pt idx="316">
                  <c:v>-712013.81599564746</c:v>
                </c:pt>
                <c:pt idx="317">
                  <c:v>-744734.50631120778</c:v>
                </c:pt>
                <c:pt idx="318">
                  <c:v>-780324.0212187157</c:v>
                </c:pt>
                <c:pt idx="319">
                  <c:v>-815129.77225244825</c:v>
                </c:pt>
                <c:pt idx="320">
                  <c:v>-853025.37758433074</c:v>
                </c:pt>
                <c:pt idx="321">
                  <c:v>-886258.20990206685</c:v>
                </c:pt>
                <c:pt idx="322">
                  <c:v>-912135.27312295896</c:v>
                </c:pt>
                <c:pt idx="323">
                  <c:v>-939020.44744287257</c:v>
                </c:pt>
                <c:pt idx="324">
                  <c:v>-972345.75560391718</c:v>
                </c:pt>
                <c:pt idx="325">
                  <c:v>-1007677.74809576</c:v>
                </c:pt>
                <c:pt idx="326">
                  <c:v>-1043045.4039173</c:v>
                </c:pt>
                <c:pt idx="327">
                  <c:v>-1071197.0411316601</c:v>
                </c:pt>
                <c:pt idx="328">
                  <c:v>-1100700.9820457001</c:v>
                </c:pt>
                <c:pt idx="329">
                  <c:v>-1128560.6775843301</c:v>
                </c:pt>
                <c:pt idx="330">
                  <c:v>-1156645.1350380799</c:v>
                </c:pt>
                <c:pt idx="331">
                  <c:v>-1182837.77725789</c:v>
                </c:pt>
                <c:pt idx="332">
                  <c:v>-1215418.30239391</c:v>
                </c:pt>
                <c:pt idx="333">
                  <c:v>-1252467.11099021</c:v>
                </c:pt>
                <c:pt idx="334">
                  <c:v>-1288184.35038085</c:v>
                </c:pt>
                <c:pt idx="335">
                  <c:v>-1321309.7780195901</c:v>
                </c:pt>
                <c:pt idx="336">
                  <c:v>-1349006.91512514</c:v>
                </c:pt>
                <c:pt idx="337">
                  <c:v>-1381916.70402612</c:v>
                </c:pt>
                <c:pt idx="338">
                  <c:v>-1411857.3133841101</c:v>
                </c:pt>
                <c:pt idx="339">
                  <c:v>-1448503.45810664</c:v>
                </c:pt>
                <c:pt idx="340">
                  <c:v>-1486961.7976060901</c:v>
                </c:pt>
                <c:pt idx="341">
                  <c:v>-1521434.9673558199</c:v>
                </c:pt>
                <c:pt idx="342">
                  <c:v>-1550977.4744287301</c:v>
                </c:pt>
                <c:pt idx="343">
                  <c:v>-1573208.9989118599</c:v>
                </c:pt>
                <c:pt idx="344">
                  <c:v>-1601109.33405876</c:v>
                </c:pt>
                <c:pt idx="345">
                  <c:v>-1635648.85418934</c:v>
                </c:pt>
                <c:pt idx="346">
                  <c:v>-1674111.3405875899</c:v>
                </c:pt>
                <c:pt idx="347">
                  <c:v>-1714991.46898803</c:v>
                </c:pt>
                <c:pt idx="348">
                  <c:v>-1749506.10772579</c:v>
                </c:pt>
                <c:pt idx="349">
                  <c:v>-1780782.01849837</c:v>
                </c:pt>
                <c:pt idx="350">
                  <c:v>-1812866.5745375401</c:v>
                </c:pt>
                <c:pt idx="351">
                  <c:v>-1837988.4874863999</c:v>
                </c:pt>
                <c:pt idx="352">
                  <c:v>-1863558.26550598</c:v>
                </c:pt>
                <c:pt idx="353">
                  <c:v>-1881232.3482045699</c:v>
                </c:pt>
                <c:pt idx="354">
                  <c:v>-1904044.43852013</c:v>
                </c:pt>
                <c:pt idx="355">
                  <c:v>-1929145.6169749701</c:v>
                </c:pt>
                <c:pt idx="356">
                  <c:v>-1955839.20457018</c:v>
                </c:pt>
                <c:pt idx="357">
                  <c:v>-1980392.99238302</c:v>
                </c:pt>
                <c:pt idx="358">
                  <c:v>-2003354.3710555001</c:v>
                </c:pt>
                <c:pt idx="359">
                  <c:v>-2019966.8476605001</c:v>
                </c:pt>
                <c:pt idx="360">
                  <c:v>-2039751.7018498401</c:v>
                </c:pt>
                <c:pt idx="361">
                  <c:v>-2057463.1066376499</c:v>
                </c:pt>
                <c:pt idx="362">
                  <c:v>-2077621.1817192601</c:v>
                </c:pt>
                <c:pt idx="363">
                  <c:v>-2096137.08487486</c:v>
                </c:pt>
                <c:pt idx="364">
                  <c:v>-2119243.6050054398</c:v>
                </c:pt>
                <c:pt idx="365">
                  <c:v>-2148694.8803046802</c:v>
                </c:pt>
                <c:pt idx="366">
                  <c:v>-2174011.6974972798</c:v>
                </c:pt>
                <c:pt idx="367">
                  <c:v>-2193104.01958651</c:v>
                </c:pt>
                <c:pt idx="368">
                  <c:v>-2201986.6768226302</c:v>
                </c:pt>
                <c:pt idx="369">
                  <c:v>-2215563.6235038098</c:v>
                </c:pt>
                <c:pt idx="370">
                  <c:v>-2235398.2404787801</c:v>
                </c:pt>
                <c:pt idx="371">
                  <c:v>-2259947.8813928198</c:v>
                </c:pt>
                <c:pt idx="372">
                  <c:v>-2281860.0946681201</c:v>
                </c:pt>
                <c:pt idx="373">
                  <c:v>-2291344.0522306999</c:v>
                </c:pt>
                <c:pt idx="374">
                  <c:v>-2303635.4602829199</c:v>
                </c:pt>
                <c:pt idx="375">
                  <c:v>-2314881.8498367802</c:v>
                </c:pt>
                <c:pt idx="376">
                  <c:v>-2335355.0892274198</c:v>
                </c:pt>
                <c:pt idx="377">
                  <c:v>-2354969.9205658301</c:v>
                </c:pt>
                <c:pt idx="378">
                  <c:v>-2374870.88792165</c:v>
                </c:pt>
                <c:pt idx="379">
                  <c:v>-2389277.2143634399</c:v>
                </c:pt>
                <c:pt idx="380">
                  <c:v>-2397911.0576713802</c:v>
                </c:pt>
                <c:pt idx="381">
                  <c:v>-2409095.2437431999</c:v>
                </c:pt>
                <c:pt idx="382">
                  <c:v>-2419848.1523394999</c:v>
                </c:pt>
                <c:pt idx="383">
                  <c:v>-2428137.8030468002</c:v>
                </c:pt>
                <c:pt idx="384">
                  <c:v>-2431102.8356909701</c:v>
                </c:pt>
                <c:pt idx="385">
                  <c:v>-2433557.7997823702</c:v>
                </c:pt>
                <c:pt idx="386">
                  <c:v>-2440246.7475517001</c:v>
                </c:pt>
                <c:pt idx="387">
                  <c:v>-2448233.6746463501</c:v>
                </c:pt>
                <c:pt idx="388">
                  <c:v>-2456875.8117518998</c:v>
                </c:pt>
                <c:pt idx="389">
                  <c:v>-2459940.36996736</c:v>
                </c:pt>
                <c:pt idx="390">
                  <c:v>-2460363.3536452702</c:v>
                </c:pt>
                <c:pt idx="391">
                  <c:v>-2452040.52774755</c:v>
                </c:pt>
                <c:pt idx="392">
                  <c:v>-2448080.2393906401</c:v>
                </c:pt>
                <c:pt idx="393">
                  <c:v>-2446599.79651795</c:v>
                </c:pt>
                <c:pt idx="394">
                  <c:v>-2451974.1773667</c:v>
                </c:pt>
                <c:pt idx="395">
                  <c:v>-2458016.2089227401</c:v>
                </c:pt>
                <c:pt idx="396">
                  <c:v>-2453744.9031556002</c:v>
                </c:pt>
                <c:pt idx="397">
                  <c:v>-2447483.0859630001</c:v>
                </c:pt>
                <c:pt idx="398">
                  <c:v>-2436008.6169749699</c:v>
                </c:pt>
                <c:pt idx="399">
                  <c:v>-2432496.1936887898</c:v>
                </c:pt>
                <c:pt idx="400">
                  <c:v>-2433213.60718172</c:v>
                </c:pt>
                <c:pt idx="401">
                  <c:v>-2438476.0217627799</c:v>
                </c:pt>
                <c:pt idx="402">
                  <c:v>-2443618.17627856</c:v>
                </c:pt>
                <c:pt idx="403">
                  <c:v>-2446491.9771490698</c:v>
                </c:pt>
                <c:pt idx="404">
                  <c:v>-2452102.7312296</c:v>
                </c:pt>
                <c:pt idx="405">
                  <c:v>-2460031.6017410201</c:v>
                </c:pt>
                <c:pt idx="406">
                  <c:v>-2465820.6724700802</c:v>
                </c:pt>
                <c:pt idx="407">
                  <c:v>-2472965.7791077299</c:v>
                </c:pt>
                <c:pt idx="408">
                  <c:v>-2481350.8084875001</c:v>
                </c:pt>
                <c:pt idx="409">
                  <c:v>-2494359.63003264</c:v>
                </c:pt>
                <c:pt idx="410">
                  <c:v>-2502927.12295974</c:v>
                </c:pt>
                <c:pt idx="411">
                  <c:v>-2500343.6050054398</c:v>
                </c:pt>
                <c:pt idx="412">
                  <c:v>-2489628.01849837</c:v>
                </c:pt>
                <c:pt idx="413">
                  <c:v>-2477042.1806311202</c:v>
                </c:pt>
                <c:pt idx="414">
                  <c:v>-2467384.05331882</c:v>
                </c:pt>
                <c:pt idx="415">
                  <c:v>-2459749.6126224101</c:v>
                </c:pt>
                <c:pt idx="416">
                  <c:v>-2444862.24591948</c:v>
                </c:pt>
                <c:pt idx="417">
                  <c:v>-2439848.6452665902</c:v>
                </c:pt>
                <c:pt idx="418">
                  <c:v>-2438558.9597388501</c:v>
                </c:pt>
                <c:pt idx="419">
                  <c:v>-2445629.4221980399</c:v>
                </c:pt>
                <c:pt idx="420">
                  <c:v>-2441689.8683351502</c:v>
                </c:pt>
                <c:pt idx="421">
                  <c:v>-2441171.5059847599</c:v>
                </c:pt>
                <c:pt idx="422">
                  <c:v>-2435846.88792165</c:v>
                </c:pt>
                <c:pt idx="423">
                  <c:v>-2439355.1643090299</c:v>
                </c:pt>
                <c:pt idx="424">
                  <c:v>-2451837.3297061999</c:v>
                </c:pt>
                <c:pt idx="425">
                  <c:v>-2470133.4472252401</c:v>
                </c:pt>
                <c:pt idx="426">
                  <c:v>-2483055.18389554</c:v>
                </c:pt>
                <c:pt idx="427">
                  <c:v>-2483138.1218715999</c:v>
                </c:pt>
                <c:pt idx="428">
                  <c:v>-2480944.4124047901</c:v>
                </c:pt>
                <c:pt idx="429">
                  <c:v>-2480944.4124047901</c:v>
                </c:pt>
                <c:pt idx="430">
                  <c:v>-2484825.9096844401</c:v>
                </c:pt>
                <c:pt idx="431">
                  <c:v>-2487280.8737758398</c:v>
                </c:pt>
                <c:pt idx="432">
                  <c:v>-2485298.6561480002</c:v>
                </c:pt>
                <c:pt idx="433">
                  <c:v>-2483714.5408052201</c:v>
                </c:pt>
                <c:pt idx="434">
                  <c:v>-2491713.9085963001</c:v>
                </c:pt>
                <c:pt idx="435">
                  <c:v>-2503242.2872687699</c:v>
                </c:pt>
                <c:pt idx="436">
                  <c:v>-2515264.1468988</c:v>
                </c:pt>
                <c:pt idx="437">
                  <c:v>-2515786.6561480002</c:v>
                </c:pt>
                <c:pt idx="438">
                  <c:v>-2512626.7192600602</c:v>
                </c:pt>
                <c:pt idx="439">
                  <c:v>-2495412.9423286198</c:v>
                </c:pt>
                <c:pt idx="440">
                  <c:v>-2479393.47225245</c:v>
                </c:pt>
                <c:pt idx="441">
                  <c:v>-2457232.4450489702</c:v>
                </c:pt>
                <c:pt idx="442">
                  <c:v>-2438782.8922742102</c:v>
                </c:pt>
                <c:pt idx="443">
                  <c:v>-2414042.4940152299</c:v>
                </c:pt>
                <c:pt idx="444">
                  <c:v>-2401605.9445048999</c:v>
                </c:pt>
                <c:pt idx="445">
                  <c:v>-2384744.6539717098</c:v>
                </c:pt>
                <c:pt idx="446">
                  <c:v>-2375186.0522306799</c:v>
                </c:pt>
                <c:pt idx="447">
                  <c:v>-2362625.0957562602</c:v>
                </c:pt>
                <c:pt idx="448">
                  <c:v>-2360663.6126224198</c:v>
                </c:pt>
                <c:pt idx="449">
                  <c:v>-2363101.98911861</c:v>
                </c:pt>
                <c:pt idx="450">
                  <c:v>-2359954.4929270898</c:v>
                </c:pt>
                <c:pt idx="451">
                  <c:v>-2356591.3579978198</c:v>
                </c:pt>
                <c:pt idx="452">
                  <c:v>-2346974.69967356</c:v>
                </c:pt>
                <c:pt idx="453">
                  <c:v>-2335010.89662677</c:v>
                </c:pt>
                <c:pt idx="454">
                  <c:v>-2314537.65723613</c:v>
                </c:pt>
                <c:pt idx="455">
                  <c:v>-2291688.2448313399</c:v>
                </c:pt>
                <c:pt idx="456">
                  <c:v>-2271762.3960827002</c:v>
                </c:pt>
                <c:pt idx="457">
                  <c:v>-2237152.3786724699</c:v>
                </c:pt>
                <c:pt idx="458">
                  <c:v>-2194306.6202393998</c:v>
                </c:pt>
                <c:pt idx="459">
                  <c:v>-2144340.6365614799</c:v>
                </c:pt>
                <c:pt idx="460">
                  <c:v>-2106504.3318824801</c:v>
                </c:pt>
                <c:pt idx="461">
                  <c:v>-2070994.4374319999</c:v>
                </c:pt>
                <c:pt idx="462">
                  <c:v>-2037255.2687704</c:v>
                </c:pt>
                <c:pt idx="463">
                  <c:v>-2000414.21980413</c:v>
                </c:pt>
                <c:pt idx="464">
                  <c:v>-1970411.40696409</c:v>
                </c:pt>
                <c:pt idx="465">
                  <c:v>-1939230.8748639801</c:v>
                </c:pt>
                <c:pt idx="466">
                  <c:v>-1905823.45810664</c:v>
                </c:pt>
                <c:pt idx="467">
                  <c:v>-1853788.1719260099</c:v>
                </c:pt>
                <c:pt idx="468">
                  <c:v>-1783651.67247008</c:v>
                </c:pt>
                <c:pt idx="469">
                  <c:v>-1702326.8400435301</c:v>
                </c:pt>
                <c:pt idx="470">
                  <c:v>-1627952.2100108799</c:v>
                </c:pt>
                <c:pt idx="471">
                  <c:v>-1566121.9488574499</c:v>
                </c:pt>
                <c:pt idx="472">
                  <c:v>-1514642.3471164301</c:v>
                </c:pt>
                <c:pt idx="473">
                  <c:v>-1455793.7062023899</c:v>
                </c:pt>
                <c:pt idx="474">
                  <c:v>-1391637.03482046</c:v>
                </c:pt>
                <c:pt idx="475">
                  <c:v>-1312765.5077257899</c:v>
                </c:pt>
                <c:pt idx="476">
                  <c:v>-1221209.4465723599</c:v>
                </c:pt>
                <c:pt idx="477">
                  <c:v>-1117494.26343852</c:v>
                </c:pt>
                <c:pt idx="478">
                  <c:v>-1023171.3914037</c:v>
                </c:pt>
                <c:pt idx="479">
                  <c:v>-945344.88280739915</c:v>
                </c:pt>
                <c:pt idx="480">
                  <c:v>-884705.19630032626</c:v>
                </c:pt>
                <c:pt idx="481">
                  <c:v>-831408.008813928</c:v>
                </c:pt>
                <c:pt idx="482">
                  <c:v>-776987.84113166481</c:v>
                </c:pt>
                <c:pt idx="483">
                  <c:v>-721121.64983677911</c:v>
                </c:pt>
                <c:pt idx="484">
                  <c:v>-647830.18977148994</c:v>
                </c:pt>
                <c:pt idx="485">
                  <c:v>-561320.07508161035</c:v>
                </c:pt>
                <c:pt idx="486">
                  <c:v>-465522.15114254621</c:v>
                </c:pt>
                <c:pt idx="487">
                  <c:v>-368811.49477693142</c:v>
                </c:pt>
                <c:pt idx="488">
                  <c:v>-277561.47475516848</c:v>
                </c:pt>
                <c:pt idx="489">
                  <c:v>-183899.45251360169</c:v>
                </c:pt>
                <c:pt idx="490">
                  <c:v>-90776.99986289443</c:v>
                </c:pt>
                <c:pt idx="491">
                  <c:v>5362.7114755168659</c:v>
                </c:pt>
                <c:pt idx="492">
                  <c:v>95740.887492927082</c:v>
                </c:pt>
                <c:pt idx="493">
                  <c:v>226751.26541893359</c:v>
                </c:pt>
                <c:pt idx="494">
                  <c:v>377934.25745375402</c:v>
                </c:pt>
                <c:pt idx="495">
                  <c:v>557293.85103373195</c:v>
                </c:pt>
                <c:pt idx="496">
                  <c:v>699000.43286180601</c:v>
                </c:pt>
                <c:pt idx="497">
                  <c:v>818926.67279651738</c:v>
                </c:pt>
                <c:pt idx="498">
                  <c:v>910756.84396082698</c:v>
                </c:pt>
                <c:pt idx="499">
                  <c:v>995074.07856365596</c:v>
                </c:pt>
                <c:pt idx="500">
                  <c:v>1085890.3329706199</c:v>
                </c:pt>
                <c:pt idx="501">
                  <c:v>1171324.3274211099</c:v>
                </c:pt>
                <c:pt idx="502">
                  <c:v>1272518.1960827</c:v>
                </c:pt>
                <c:pt idx="503">
                  <c:v>1377865.18389554</c:v>
                </c:pt>
                <c:pt idx="504">
                  <c:v>1506738.35799782</c:v>
                </c:pt>
                <c:pt idx="505">
                  <c:v>1622913.7279651801</c:v>
                </c:pt>
                <c:pt idx="506">
                  <c:v>1739308.8835690999</c:v>
                </c:pt>
                <c:pt idx="507">
                  <c:v>1863508.5027203499</c:v>
                </c:pt>
                <c:pt idx="508">
                  <c:v>1991979.42763874</c:v>
                </c:pt>
                <c:pt idx="509">
                  <c:v>2113164.2513601701</c:v>
                </c:pt>
                <c:pt idx="510">
                  <c:v>2226358.0010881401</c:v>
                </c:pt>
                <c:pt idx="511">
                  <c:v>2375928.3471164298</c:v>
                </c:pt>
                <c:pt idx="512">
                  <c:v>2543939.9521218701</c:v>
                </c:pt>
                <c:pt idx="513">
                  <c:v>2706490.0914036999</c:v>
                </c:pt>
                <c:pt idx="514">
                  <c:v>2822748.39934712</c:v>
                </c:pt>
                <c:pt idx="515">
                  <c:v>2910737.2981501599</c:v>
                </c:pt>
                <c:pt idx="516">
                  <c:v>2977406.9902067501</c:v>
                </c:pt>
                <c:pt idx="517">
                  <c:v>3044230.1175190401</c:v>
                </c:pt>
                <c:pt idx="518">
                  <c:v>3108216.76605005</c:v>
                </c:pt>
                <c:pt idx="519">
                  <c:v>3196272.0152339502</c:v>
                </c:pt>
                <c:pt idx="520">
                  <c:v>3279616.3873775802</c:v>
                </c:pt>
                <c:pt idx="521">
                  <c:v>3350669.3514689901</c:v>
                </c:pt>
                <c:pt idx="522">
                  <c:v>3386598.0826985799</c:v>
                </c:pt>
                <c:pt idx="523">
                  <c:v>3417969.3721436299</c:v>
                </c:pt>
                <c:pt idx="524">
                  <c:v>3452566.9488574499</c:v>
                </c:pt>
                <c:pt idx="525">
                  <c:v>3483913.3569096802</c:v>
                </c:pt>
                <c:pt idx="526">
                  <c:v>3520791.7279651798</c:v>
                </c:pt>
                <c:pt idx="527">
                  <c:v>3542625.1501632198</c:v>
                </c:pt>
                <c:pt idx="528">
                  <c:v>3584226.8389554</c:v>
                </c:pt>
                <c:pt idx="529">
                  <c:v>3597318.5984766101</c:v>
                </c:pt>
                <c:pt idx="530">
                  <c:v>3609912.73014146</c:v>
                </c:pt>
                <c:pt idx="531">
                  <c:v>3596961.9651795402</c:v>
                </c:pt>
                <c:pt idx="532">
                  <c:v>3582928.8596300301</c:v>
                </c:pt>
                <c:pt idx="533">
                  <c:v>3571433.6561480002</c:v>
                </c:pt>
                <c:pt idx="534">
                  <c:v>3559042.72252448</c:v>
                </c:pt>
                <c:pt idx="535">
                  <c:v>3546087.8106637602</c:v>
                </c:pt>
                <c:pt idx="536">
                  <c:v>3535782.7671381999</c:v>
                </c:pt>
                <c:pt idx="537">
                  <c:v>3530279.8324265499</c:v>
                </c:pt>
                <c:pt idx="538">
                  <c:v>3514048.8705114201</c:v>
                </c:pt>
                <c:pt idx="539">
                  <c:v>3473181.1828073999</c:v>
                </c:pt>
                <c:pt idx="540">
                  <c:v>3408638.8498367802</c:v>
                </c:pt>
                <c:pt idx="541">
                  <c:v>3343706.7083786698</c:v>
                </c:pt>
                <c:pt idx="542">
                  <c:v>3291235.9978237199</c:v>
                </c:pt>
                <c:pt idx="543">
                  <c:v>3243036.5930359098</c:v>
                </c:pt>
                <c:pt idx="544">
                  <c:v>3190652.9673558199</c:v>
                </c:pt>
                <c:pt idx="545">
                  <c:v>3138273.4885745398</c:v>
                </c:pt>
                <c:pt idx="546">
                  <c:v>3086408.2252448299</c:v>
                </c:pt>
                <c:pt idx="547">
                  <c:v>3044877.0337323202</c:v>
                </c:pt>
                <c:pt idx="548">
                  <c:v>3002358.8803046802</c:v>
                </c:pt>
                <c:pt idx="549">
                  <c:v>2964572.33841132</c:v>
                </c:pt>
                <c:pt idx="550">
                  <c:v>2923746.1196953198</c:v>
                </c:pt>
                <c:pt idx="551">
                  <c:v>2870280.15342764</c:v>
                </c:pt>
                <c:pt idx="552">
                  <c:v>2819389.41131665</c:v>
                </c:pt>
                <c:pt idx="553">
                  <c:v>2769634.9194776998</c:v>
                </c:pt>
                <c:pt idx="554">
                  <c:v>2721414.7801958602</c:v>
                </c:pt>
                <c:pt idx="555">
                  <c:v>2669056.0359085998</c:v>
                </c:pt>
                <c:pt idx="556">
                  <c:v>2608934.2970620198</c:v>
                </c:pt>
                <c:pt idx="557">
                  <c:v>2565839.7247007601</c:v>
                </c:pt>
                <c:pt idx="558">
                  <c:v>2493613.1882481002</c:v>
                </c:pt>
                <c:pt idx="559">
                  <c:v>2397002.8868335099</c:v>
                </c:pt>
                <c:pt idx="560">
                  <c:v>2272201.9673558199</c:v>
                </c:pt>
                <c:pt idx="561">
                  <c:v>2182591.63112078</c:v>
                </c:pt>
                <c:pt idx="562">
                  <c:v>2117887.56909684</c:v>
                </c:pt>
                <c:pt idx="563">
                  <c:v>2045150.9640913999</c:v>
                </c:pt>
                <c:pt idx="564">
                  <c:v>1971240.7867246999</c:v>
                </c:pt>
                <c:pt idx="565">
                  <c:v>1883380.44178455</c:v>
                </c:pt>
                <c:pt idx="566">
                  <c:v>1832249.1795429799</c:v>
                </c:pt>
                <c:pt idx="567">
                  <c:v>1765094.30032644</c:v>
                </c:pt>
                <c:pt idx="568">
                  <c:v>1697392.0304679</c:v>
                </c:pt>
                <c:pt idx="569">
                  <c:v>1635059.9945592999</c:v>
                </c:pt>
                <c:pt idx="570">
                  <c:v>1572126.65832427</c:v>
                </c:pt>
                <c:pt idx="571">
                  <c:v>1527941.4515778001</c:v>
                </c:pt>
                <c:pt idx="572">
                  <c:v>1442988.0826985899</c:v>
                </c:pt>
                <c:pt idx="573">
                  <c:v>1381904.2633297101</c:v>
                </c:pt>
                <c:pt idx="574">
                  <c:v>1342425.7867246999</c:v>
                </c:pt>
                <c:pt idx="575">
                  <c:v>1341583.9662676801</c:v>
                </c:pt>
                <c:pt idx="576">
                  <c:v>1321782.5244831301</c:v>
                </c:pt>
                <c:pt idx="577">
                  <c:v>1278571.0095756301</c:v>
                </c:pt>
                <c:pt idx="578">
                  <c:v>1191834.4742111</c:v>
                </c:pt>
                <c:pt idx="579">
                  <c:v>1117479.33460283</c:v>
                </c:pt>
                <c:pt idx="580">
                  <c:v>977482.10446137085</c:v>
                </c:pt>
                <c:pt idx="581">
                  <c:v>841968.08661588666</c:v>
                </c:pt>
                <c:pt idx="582">
                  <c:v>729159.99847660481</c:v>
                </c:pt>
                <c:pt idx="583">
                  <c:v>719097.54853101203</c:v>
                </c:pt>
                <c:pt idx="584">
                  <c:v>737511.02328618045</c:v>
                </c:pt>
                <c:pt idx="585">
                  <c:v>756813.59314472228</c:v>
                </c:pt>
                <c:pt idx="586">
                  <c:v>709043.39238302503</c:v>
                </c:pt>
                <c:pt idx="587">
                  <c:v>692622.91719260032</c:v>
                </c:pt>
                <c:pt idx="588">
                  <c:v>643313.80228509242</c:v>
                </c:pt>
                <c:pt idx="589">
                  <c:v>653797.16245919466</c:v>
                </c:pt>
                <c:pt idx="590">
                  <c:v>704613.67508161033</c:v>
                </c:pt>
                <c:pt idx="591">
                  <c:v>563699.98030467902</c:v>
                </c:pt>
                <c:pt idx="592">
                  <c:v>327716.59848748642</c:v>
                </c:pt>
                <c:pt idx="593">
                  <c:v>64260.841479869421</c:v>
                </c:pt>
                <c:pt idx="594">
                  <c:v>66174.220587595206</c:v>
                </c:pt>
                <c:pt idx="595">
                  <c:v>129411.4830359085</c:v>
                </c:pt>
                <c:pt idx="596">
                  <c:v>274412.31980413478</c:v>
                </c:pt>
                <c:pt idx="597">
                  <c:v>392109.18694232852</c:v>
                </c:pt>
                <c:pt idx="598">
                  <c:v>638896.52568008704</c:v>
                </c:pt>
                <c:pt idx="599">
                  <c:v>719498.34630032675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'#1SDS_MRE_results'!$C$1</c:f>
              <c:strCache>
                <c:ptCount val="1"/>
                <c:pt idx="0">
                  <c:v>10mM SDS </c:v>
                </c:pt>
              </c:strCache>
            </c:strRef>
          </c:tx>
          <c:marker>
            <c:symbol val="none"/>
          </c:marker>
          <c:xVal>
            <c:numRef>
              <c:f>'#1SDS_MRE_results'!$A$2:$A$602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'#1SDS_MRE_results'!$C$2:$C$602</c:f>
              <c:numCache>
                <c:formatCode>General</c:formatCode>
                <c:ptCount val="601"/>
                <c:pt idx="1">
                  <c:v>-25168.39968443961</c:v>
                </c:pt>
                <c:pt idx="2">
                  <c:v>-24960.432709466801</c:v>
                </c:pt>
                <c:pt idx="3">
                  <c:v>-21315.350130576709</c:v>
                </c:pt>
                <c:pt idx="4">
                  <c:v>-18008.11539717083</c:v>
                </c:pt>
                <c:pt idx="5">
                  <c:v>-13702.90458541893</c:v>
                </c:pt>
                <c:pt idx="6">
                  <c:v>-14164.9520500544</c:v>
                </c:pt>
                <c:pt idx="7">
                  <c:v>-14281.728720348199</c:v>
                </c:pt>
                <c:pt idx="8">
                  <c:v>-17144.31637649615</c:v>
                </c:pt>
                <c:pt idx="9">
                  <c:v>-17414.072143634381</c:v>
                </c:pt>
                <c:pt idx="10">
                  <c:v>-17011.615614798699</c:v>
                </c:pt>
                <c:pt idx="11">
                  <c:v>-20595.78025027203</c:v>
                </c:pt>
                <c:pt idx="12">
                  <c:v>-22678.06254624591</c:v>
                </c:pt>
                <c:pt idx="13">
                  <c:v>-28364.497529923821</c:v>
                </c:pt>
                <c:pt idx="14">
                  <c:v>-29701.45770402611</c:v>
                </c:pt>
                <c:pt idx="15">
                  <c:v>-28163.12412404787</c:v>
                </c:pt>
                <c:pt idx="16">
                  <c:v>-21932.11838955386</c:v>
                </c:pt>
                <c:pt idx="17">
                  <c:v>-16344.08931447225</c:v>
                </c:pt>
                <c:pt idx="18">
                  <c:v>-11995.40656256801</c:v>
                </c:pt>
                <c:pt idx="19">
                  <c:v>-7205.1271921653952</c:v>
                </c:pt>
                <c:pt idx="20">
                  <c:v>-6675.0705871599557</c:v>
                </c:pt>
                <c:pt idx="21">
                  <c:v>-10219.628192165401</c:v>
                </c:pt>
                <c:pt idx="22">
                  <c:v>-14128.152470076169</c:v>
                </c:pt>
                <c:pt idx="23">
                  <c:v>-11986.192153427641</c:v>
                </c:pt>
                <c:pt idx="24">
                  <c:v>-9348.9760065288247</c:v>
                </c:pt>
                <c:pt idx="25">
                  <c:v>-5237.3229404787799</c:v>
                </c:pt>
                <c:pt idx="26">
                  <c:v>-2129.8613247007611</c:v>
                </c:pt>
                <c:pt idx="27">
                  <c:v>-4801.8284835690947</c:v>
                </c:pt>
                <c:pt idx="28">
                  <c:v>-12095.604346137099</c:v>
                </c:pt>
                <c:pt idx="29">
                  <c:v>-20042.957170837861</c:v>
                </c:pt>
                <c:pt idx="30">
                  <c:v>-26565.158139281819</c:v>
                </c:pt>
                <c:pt idx="31">
                  <c:v>-30213.10207834599</c:v>
                </c:pt>
                <c:pt idx="32">
                  <c:v>-35229.77143634385</c:v>
                </c:pt>
                <c:pt idx="33">
                  <c:v>-37074.72671381932</c:v>
                </c:pt>
                <c:pt idx="34">
                  <c:v>-43870.58153427636</c:v>
                </c:pt>
                <c:pt idx="35">
                  <c:v>-49498.254961915103</c:v>
                </c:pt>
                <c:pt idx="36">
                  <c:v>-53205.292208922743</c:v>
                </c:pt>
                <c:pt idx="37">
                  <c:v>-49697.181697497268</c:v>
                </c:pt>
                <c:pt idx="38">
                  <c:v>-46437.55336235038</c:v>
                </c:pt>
                <c:pt idx="39">
                  <c:v>-47105.90904243743</c:v>
                </c:pt>
                <c:pt idx="40">
                  <c:v>-53433.744863982582</c:v>
                </c:pt>
                <c:pt idx="41">
                  <c:v>-60887.049020674633</c:v>
                </c:pt>
                <c:pt idx="42">
                  <c:v>-64113.17041349291</c:v>
                </c:pt>
                <c:pt idx="43">
                  <c:v>-62988.365582154511</c:v>
                </c:pt>
                <c:pt idx="44">
                  <c:v>-58757.409140369949</c:v>
                </c:pt>
                <c:pt idx="45">
                  <c:v>-54251.927997823717</c:v>
                </c:pt>
                <c:pt idx="46">
                  <c:v>-49808.691806311173</c:v>
                </c:pt>
                <c:pt idx="47">
                  <c:v>-43760.025212187153</c:v>
                </c:pt>
                <c:pt idx="48">
                  <c:v>-39491.373460282914</c:v>
                </c:pt>
                <c:pt idx="49">
                  <c:v>-43250.205473340582</c:v>
                </c:pt>
                <c:pt idx="50">
                  <c:v>-52257.725832426542</c:v>
                </c:pt>
                <c:pt idx="51">
                  <c:v>-58369.715571273096</c:v>
                </c:pt>
                <c:pt idx="52">
                  <c:v>-57066.718498367787</c:v>
                </c:pt>
                <c:pt idx="53">
                  <c:v>-52059.462600652871</c:v>
                </c:pt>
                <c:pt idx="54">
                  <c:v>-48592.945484221971</c:v>
                </c:pt>
                <c:pt idx="55">
                  <c:v>-49663.84063112078</c:v>
                </c:pt>
                <c:pt idx="56">
                  <c:v>-51324.880946681173</c:v>
                </c:pt>
                <c:pt idx="57">
                  <c:v>-52607.102056583222</c:v>
                </c:pt>
                <c:pt idx="58">
                  <c:v>-47468.845625680078</c:v>
                </c:pt>
                <c:pt idx="59">
                  <c:v>-41870.49077257888</c:v>
                </c:pt>
                <c:pt idx="60">
                  <c:v>-33684.056376496199</c:v>
                </c:pt>
                <c:pt idx="61">
                  <c:v>-31602.230239390639</c:v>
                </c:pt>
                <c:pt idx="62">
                  <c:v>-24990.746539717082</c:v>
                </c:pt>
                <c:pt idx="63">
                  <c:v>-17956.648236126221</c:v>
                </c:pt>
                <c:pt idx="64">
                  <c:v>-1271.8497159956471</c:v>
                </c:pt>
                <c:pt idx="65">
                  <c:v>7008.2797116430866</c:v>
                </c:pt>
                <c:pt idx="66">
                  <c:v>10758.13783569097</c:v>
                </c:pt>
                <c:pt idx="67">
                  <c:v>11634.958118607179</c:v>
                </c:pt>
                <c:pt idx="68">
                  <c:v>16668.571705114249</c:v>
                </c:pt>
                <c:pt idx="69">
                  <c:v>19762.419466811749</c:v>
                </c:pt>
                <c:pt idx="70">
                  <c:v>16851.317241566911</c:v>
                </c:pt>
                <c:pt idx="71">
                  <c:v>11252.912625680079</c:v>
                </c:pt>
                <c:pt idx="72">
                  <c:v>9846.7407105549501</c:v>
                </c:pt>
                <c:pt idx="73">
                  <c:v>10440.195104461371</c:v>
                </c:pt>
                <c:pt idx="74">
                  <c:v>15033.84760935799</c:v>
                </c:pt>
                <c:pt idx="75">
                  <c:v>17360.09196191511</c:v>
                </c:pt>
                <c:pt idx="76">
                  <c:v>20440.85211099021</c:v>
                </c:pt>
                <c:pt idx="77">
                  <c:v>18858.893155603921</c:v>
                </c:pt>
                <c:pt idx="78">
                  <c:v>16088.72328618063</c:v>
                </c:pt>
                <c:pt idx="79">
                  <c:v>14014.071284004351</c:v>
                </c:pt>
                <c:pt idx="80">
                  <c:v>12043.32812513602</c:v>
                </c:pt>
                <c:pt idx="81">
                  <c:v>10988.141430903161</c:v>
                </c:pt>
                <c:pt idx="82">
                  <c:v>13761.960571273121</c:v>
                </c:pt>
                <c:pt idx="83">
                  <c:v>19624.817070729048</c:v>
                </c:pt>
                <c:pt idx="84">
                  <c:v>27610.798672470071</c:v>
                </c:pt>
                <c:pt idx="85">
                  <c:v>30466.975223068552</c:v>
                </c:pt>
                <c:pt idx="86">
                  <c:v>28794.116245919471</c:v>
                </c:pt>
                <c:pt idx="87">
                  <c:v>24527.745288356899</c:v>
                </c:pt>
                <c:pt idx="88">
                  <c:v>21071.263667029369</c:v>
                </c:pt>
                <c:pt idx="89">
                  <c:v>21283.128726877039</c:v>
                </c:pt>
                <c:pt idx="90">
                  <c:v>17934.922633297061</c:v>
                </c:pt>
                <c:pt idx="91">
                  <c:v>11314.705564744279</c:v>
                </c:pt>
                <c:pt idx="92">
                  <c:v>653.646630032644</c:v>
                </c:pt>
                <c:pt idx="93">
                  <c:v>-7895.3925973884616</c:v>
                </c:pt>
                <c:pt idx="94">
                  <c:v>-10641.373606093581</c:v>
                </c:pt>
                <c:pt idx="95">
                  <c:v>-10441.650665941241</c:v>
                </c:pt>
                <c:pt idx="96">
                  <c:v>-9610.8609597388386</c:v>
                </c:pt>
                <c:pt idx="97">
                  <c:v>-16056.290390642</c:v>
                </c:pt>
                <c:pt idx="98">
                  <c:v>-25485.3886289445</c:v>
                </c:pt>
                <c:pt idx="99">
                  <c:v>-34768.180130576708</c:v>
                </c:pt>
                <c:pt idx="100">
                  <c:v>-38802.780914037001</c:v>
                </c:pt>
                <c:pt idx="101">
                  <c:v>-40854.044406964087</c:v>
                </c:pt>
                <c:pt idx="102">
                  <c:v>-41288.971153427628</c:v>
                </c:pt>
                <c:pt idx="103">
                  <c:v>-41023.32081610446</c:v>
                </c:pt>
                <c:pt idx="104">
                  <c:v>-40138.206735582127</c:v>
                </c:pt>
                <c:pt idx="105">
                  <c:v>-38391.242676822621</c:v>
                </c:pt>
                <c:pt idx="106">
                  <c:v>-35623.353601741022</c:v>
                </c:pt>
                <c:pt idx="107">
                  <c:v>-26892.01670293797</c:v>
                </c:pt>
                <c:pt idx="108">
                  <c:v>-17075.846930359079</c:v>
                </c:pt>
                <c:pt idx="109">
                  <c:v>-14862.7714461371</c:v>
                </c:pt>
                <c:pt idx="110">
                  <c:v>-16164.026821545151</c:v>
                </c:pt>
                <c:pt idx="111">
                  <c:v>-14240.81956365614</c:v>
                </c:pt>
                <c:pt idx="112">
                  <c:v>-8620.1502480957552</c:v>
                </c:pt>
                <c:pt idx="113">
                  <c:v>-5708.4259880304671</c:v>
                </c:pt>
                <c:pt idx="114">
                  <c:v>-5540.07682546246</c:v>
                </c:pt>
                <c:pt idx="115">
                  <c:v>-7403.31577976061</c:v>
                </c:pt>
                <c:pt idx="116">
                  <c:v>-7000.987804787811</c:v>
                </c:pt>
                <c:pt idx="117">
                  <c:v>-14449.221963003271</c:v>
                </c:pt>
                <c:pt idx="118">
                  <c:v>-16981.368134929271</c:v>
                </c:pt>
                <c:pt idx="119">
                  <c:v>-20560.69748639825</c:v>
                </c:pt>
                <c:pt idx="120">
                  <c:v>-17506.879738846528</c:v>
                </c:pt>
                <c:pt idx="121">
                  <c:v>-14964.287528835701</c:v>
                </c:pt>
                <c:pt idx="122">
                  <c:v>-12882.710205658321</c:v>
                </c:pt>
                <c:pt idx="123">
                  <c:v>-11965.714767138201</c:v>
                </c:pt>
                <c:pt idx="124">
                  <c:v>-10880.09812948857</c:v>
                </c:pt>
                <c:pt idx="125">
                  <c:v>-3450.489352557126</c:v>
                </c:pt>
                <c:pt idx="126">
                  <c:v>5997.7302361262236</c:v>
                </c:pt>
                <c:pt idx="127">
                  <c:v>17301.59166050054</c:v>
                </c:pt>
                <c:pt idx="128">
                  <c:v>24299.375571273111</c:v>
                </c:pt>
                <c:pt idx="129">
                  <c:v>26537.581262241569</c:v>
                </c:pt>
                <c:pt idx="130">
                  <c:v>28607.008171926002</c:v>
                </c:pt>
                <c:pt idx="131">
                  <c:v>32852.22994559299</c:v>
                </c:pt>
                <c:pt idx="132">
                  <c:v>40842.474559303599</c:v>
                </c:pt>
                <c:pt idx="133">
                  <c:v>46535.62751904242</c:v>
                </c:pt>
                <c:pt idx="134">
                  <c:v>48991.545397170819</c:v>
                </c:pt>
                <c:pt idx="135">
                  <c:v>48673.312383025012</c:v>
                </c:pt>
                <c:pt idx="136">
                  <c:v>47415.06034820457</c:v>
                </c:pt>
                <c:pt idx="137">
                  <c:v>46684.708531011958</c:v>
                </c:pt>
                <c:pt idx="138">
                  <c:v>44018.833166485303</c:v>
                </c:pt>
                <c:pt idx="139">
                  <c:v>43897.785190424373</c:v>
                </c:pt>
                <c:pt idx="140">
                  <c:v>38424.251991294877</c:v>
                </c:pt>
                <c:pt idx="141">
                  <c:v>37420.951294885737</c:v>
                </c:pt>
                <c:pt idx="142">
                  <c:v>38405.881229597369</c:v>
                </c:pt>
                <c:pt idx="143">
                  <c:v>42099.067834602829</c:v>
                </c:pt>
                <c:pt idx="144">
                  <c:v>43776.281055495099</c:v>
                </c:pt>
                <c:pt idx="145">
                  <c:v>42209.707094668112</c:v>
                </c:pt>
                <c:pt idx="146">
                  <c:v>43931.333601741018</c:v>
                </c:pt>
                <c:pt idx="147">
                  <c:v>45149.111904243728</c:v>
                </c:pt>
                <c:pt idx="148">
                  <c:v>45902.810761697488</c:v>
                </c:pt>
                <c:pt idx="149">
                  <c:v>46182.560554951029</c:v>
                </c:pt>
                <c:pt idx="150">
                  <c:v>47398.099532100103</c:v>
                </c:pt>
                <c:pt idx="151">
                  <c:v>50634.256420021753</c:v>
                </c:pt>
                <c:pt idx="152">
                  <c:v>55042.534254624581</c:v>
                </c:pt>
                <c:pt idx="153">
                  <c:v>57785.915157780182</c:v>
                </c:pt>
                <c:pt idx="154">
                  <c:v>60697.908966267671</c:v>
                </c:pt>
                <c:pt idx="155">
                  <c:v>58846.36011969531</c:v>
                </c:pt>
                <c:pt idx="156">
                  <c:v>58659.169107725742</c:v>
                </c:pt>
                <c:pt idx="157">
                  <c:v>54990.573612622407</c:v>
                </c:pt>
                <c:pt idx="158">
                  <c:v>59569.206050054403</c:v>
                </c:pt>
                <c:pt idx="159">
                  <c:v>62125.769162132689</c:v>
                </c:pt>
                <c:pt idx="160">
                  <c:v>61537.531566920552</c:v>
                </c:pt>
                <c:pt idx="161">
                  <c:v>53223.6629706202</c:v>
                </c:pt>
                <c:pt idx="162">
                  <c:v>46741.769858541877</c:v>
                </c:pt>
                <c:pt idx="163">
                  <c:v>49549.30328618062</c:v>
                </c:pt>
                <c:pt idx="164">
                  <c:v>49225.637834602829</c:v>
                </c:pt>
                <c:pt idx="165">
                  <c:v>52391.297442872623</c:v>
                </c:pt>
                <c:pt idx="166">
                  <c:v>48290.595092491822</c:v>
                </c:pt>
                <c:pt idx="167">
                  <c:v>52549.543101196949</c:v>
                </c:pt>
                <c:pt idx="168">
                  <c:v>53294.699347116402</c:v>
                </c:pt>
                <c:pt idx="169">
                  <c:v>61891.096158868328</c:v>
                </c:pt>
                <c:pt idx="170">
                  <c:v>62112.582023939052</c:v>
                </c:pt>
                <c:pt idx="171">
                  <c:v>65351.061175190422</c:v>
                </c:pt>
                <c:pt idx="172">
                  <c:v>64675.821643090298</c:v>
                </c:pt>
                <c:pt idx="173">
                  <c:v>68282.130718171902</c:v>
                </c:pt>
                <c:pt idx="174">
                  <c:v>69514.049945593026</c:v>
                </c:pt>
                <c:pt idx="175">
                  <c:v>67939.306594124006</c:v>
                </c:pt>
                <c:pt idx="176">
                  <c:v>67746.019640914004</c:v>
                </c:pt>
                <c:pt idx="177">
                  <c:v>74654.048073993414</c:v>
                </c:pt>
                <c:pt idx="178">
                  <c:v>81425.767943416664</c:v>
                </c:pt>
                <c:pt idx="179">
                  <c:v>85546.168063112069</c:v>
                </c:pt>
                <c:pt idx="180">
                  <c:v>84404.319477693134</c:v>
                </c:pt>
                <c:pt idx="181">
                  <c:v>83402.63607181712</c:v>
                </c:pt>
                <c:pt idx="182">
                  <c:v>86508.082709466806</c:v>
                </c:pt>
                <c:pt idx="183">
                  <c:v>89241.054896626738</c:v>
                </c:pt>
                <c:pt idx="184">
                  <c:v>89903.978139281797</c:v>
                </c:pt>
                <c:pt idx="185">
                  <c:v>85460.700478781306</c:v>
                </c:pt>
                <c:pt idx="186">
                  <c:v>80926.232513601659</c:v>
                </c:pt>
                <c:pt idx="187">
                  <c:v>80533.106507072793</c:v>
                </c:pt>
                <c:pt idx="188">
                  <c:v>82249.383514689864</c:v>
                </c:pt>
                <c:pt idx="189">
                  <c:v>85768.358900979321</c:v>
                </c:pt>
                <c:pt idx="190">
                  <c:v>89855.915582154426</c:v>
                </c:pt>
                <c:pt idx="191">
                  <c:v>91604.331055495073</c:v>
                </c:pt>
                <c:pt idx="192">
                  <c:v>85556.991468987995</c:v>
                </c:pt>
                <c:pt idx="193">
                  <c:v>75530.785418933607</c:v>
                </c:pt>
                <c:pt idx="194">
                  <c:v>72997.818161044604</c:v>
                </c:pt>
                <c:pt idx="195">
                  <c:v>76253.506942328546</c:v>
                </c:pt>
                <c:pt idx="196">
                  <c:v>80739.248846572285</c:v>
                </c:pt>
                <c:pt idx="197">
                  <c:v>76413.743112078329</c:v>
                </c:pt>
                <c:pt idx="198">
                  <c:v>77747.758988030444</c:v>
                </c:pt>
                <c:pt idx="199">
                  <c:v>81375.756343851986</c:v>
                </c:pt>
                <c:pt idx="200">
                  <c:v>92096.153253536439</c:v>
                </c:pt>
                <c:pt idx="201">
                  <c:v>90942.071316648493</c:v>
                </c:pt>
                <c:pt idx="202">
                  <c:v>85449.503852012975</c:v>
                </c:pt>
                <c:pt idx="203">
                  <c:v>77525.360805222983</c:v>
                </c:pt>
                <c:pt idx="204">
                  <c:v>73237.757725788906</c:v>
                </c:pt>
                <c:pt idx="205">
                  <c:v>70953.148237214336</c:v>
                </c:pt>
                <c:pt idx="206">
                  <c:v>62519.848955386282</c:v>
                </c:pt>
                <c:pt idx="207">
                  <c:v>56472.343492927102</c:v>
                </c:pt>
                <c:pt idx="208">
                  <c:v>47091.975462459188</c:v>
                </c:pt>
                <c:pt idx="209">
                  <c:v>37461.466496191497</c:v>
                </c:pt>
                <c:pt idx="210">
                  <c:v>25285.798389553849</c:v>
                </c:pt>
                <c:pt idx="211">
                  <c:v>13293.30709684439</c:v>
                </c:pt>
                <c:pt idx="212">
                  <c:v>5246.3121730141429</c:v>
                </c:pt>
                <c:pt idx="213">
                  <c:v>-4743.0694156692043</c:v>
                </c:pt>
                <c:pt idx="214">
                  <c:v>-13247.41336779107</c:v>
                </c:pt>
                <c:pt idx="215">
                  <c:v>-23319.75366702937</c:v>
                </c:pt>
                <c:pt idx="216">
                  <c:v>-30874.656844396079</c:v>
                </c:pt>
                <c:pt idx="217">
                  <c:v>-29350.09096844395</c:v>
                </c:pt>
                <c:pt idx="218">
                  <c:v>-24871.772013057671</c:v>
                </c:pt>
                <c:pt idx="219">
                  <c:v>-21060.315854189339</c:v>
                </c:pt>
                <c:pt idx="220">
                  <c:v>-23624.799542981491</c:v>
                </c:pt>
                <c:pt idx="221">
                  <c:v>-27843.149412404779</c:v>
                </c:pt>
                <c:pt idx="222">
                  <c:v>-27665.371860718169</c:v>
                </c:pt>
                <c:pt idx="223">
                  <c:v>-23255.754577801919</c:v>
                </c:pt>
                <c:pt idx="224">
                  <c:v>-15823.272000000001</c:v>
                </c:pt>
                <c:pt idx="225">
                  <c:v>-8115.0330924918389</c:v>
                </c:pt>
                <c:pt idx="226">
                  <c:v>-5188.1767986942295</c:v>
                </c:pt>
                <c:pt idx="227">
                  <c:v>-7211.9422056583207</c:v>
                </c:pt>
                <c:pt idx="228">
                  <c:v>-16922.884421109899</c:v>
                </c:pt>
                <c:pt idx="229">
                  <c:v>-31981.00797606093</c:v>
                </c:pt>
                <c:pt idx="230">
                  <c:v>-42717.86807399345</c:v>
                </c:pt>
                <c:pt idx="231">
                  <c:v>-55262.651643090299</c:v>
                </c:pt>
                <c:pt idx="232">
                  <c:v>-62786.743362350368</c:v>
                </c:pt>
                <c:pt idx="233">
                  <c:v>-72145.008422198094</c:v>
                </c:pt>
                <c:pt idx="234">
                  <c:v>-75093.909630032605</c:v>
                </c:pt>
                <c:pt idx="235">
                  <c:v>-75756.542589771372</c:v>
                </c:pt>
                <c:pt idx="236">
                  <c:v>-75554.464211098966</c:v>
                </c:pt>
                <c:pt idx="237">
                  <c:v>-72486.837290533163</c:v>
                </c:pt>
                <c:pt idx="238">
                  <c:v>-75296.485636561469</c:v>
                </c:pt>
                <c:pt idx="239">
                  <c:v>-77255.812383024953</c:v>
                </c:pt>
                <c:pt idx="240">
                  <c:v>-79177.568226332965</c:v>
                </c:pt>
                <c:pt idx="241">
                  <c:v>-72328.757508161041</c:v>
                </c:pt>
                <c:pt idx="242">
                  <c:v>-64659.358454842208</c:v>
                </c:pt>
                <c:pt idx="243">
                  <c:v>-56527.455778019568</c:v>
                </c:pt>
                <c:pt idx="244">
                  <c:v>-54565.765299238301</c:v>
                </c:pt>
                <c:pt idx="245">
                  <c:v>-53520.788269858531</c:v>
                </c:pt>
                <c:pt idx="246">
                  <c:v>-55193.978998911851</c:v>
                </c:pt>
                <c:pt idx="247">
                  <c:v>-54787.624385201249</c:v>
                </c:pt>
                <c:pt idx="248">
                  <c:v>-51381.900805223057</c:v>
                </c:pt>
                <c:pt idx="249">
                  <c:v>-43617.247486398257</c:v>
                </c:pt>
                <c:pt idx="250">
                  <c:v>-41850.544189336222</c:v>
                </c:pt>
                <c:pt idx="251">
                  <c:v>-51852.159129488558</c:v>
                </c:pt>
                <c:pt idx="252">
                  <c:v>-65333.685669205654</c:v>
                </c:pt>
                <c:pt idx="253">
                  <c:v>-77219.153797606064</c:v>
                </c:pt>
                <c:pt idx="254">
                  <c:v>-79896.764885745361</c:v>
                </c:pt>
                <c:pt idx="255">
                  <c:v>-87441.217878128329</c:v>
                </c:pt>
                <c:pt idx="256">
                  <c:v>-94825.683514689852</c:v>
                </c:pt>
                <c:pt idx="257">
                  <c:v>-105822.5126985854</c:v>
                </c:pt>
                <c:pt idx="258">
                  <c:v>-113982.57281828071</c:v>
                </c:pt>
                <c:pt idx="259">
                  <c:v>-121263.0342328618</c:v>
                </c:pt>
                <c:pt idx="260">
                  <c:v>-123592.8863873776</c:v>
                </c:pt>
                <c:pt idx="261">
                  <c:v>-125242.6056692056</c:v>
                </c:pt>
                <c:pt idx="262">
                  <c:v>-122100.376039173</c:v>
                </c:pt>
                <c:pt idx="263">
                  <c:v>-122954.4298476605</c:v>
                </c:pt>
                <c:pt idx="264">
                  <c:v>-124388.178639826</c:v>
                </c:pt>
                <c:pt idx="265">
                  <c:v>-127976.6145810664</c:v>
                </c:pt>
                <c:pt idx="266">
                  <c:v>-133101.76681175199</c:v>
                </c:pt>
                <c:pt idx="267">
                  <c:v>-142125.833297062</c:v>
                </c:pt>
                <c:pt idx="268">
                  <c:v>-159939.6664853101</c:v>
                </c:pt>
                <c:pt idx="269">
                  <c:v>-173419.16104461369</c:v>
                </c:pt>
                <c:pt idx="270">
                  <c:v>-184981.54428726871</c:v>
                </c:pt>
                <c:pt idx="271">
                  <c:v>-191793.24026115341</c:v>
                </c:pt>
                <c:pt idx="272">
                  <c:v>-209420.04831338409</c:v>
                </c:pt>
                <c:pt idx="273">
                  <c:v>-227819.4236126224</c:v>
                </c:pt>
                <c:pt idx="274">
                  <c:v>-251704.73133841131</c:v>
                </c:pt>
                <c:pt idx="275">
                  <c:v>-273371.44820457022</c:v>
                </c:pt>
                <c:pt idx="276">
                  <c:v>-300046.37475516851</c:v>
                </c:pt>
                <c:pt idx="277">
                  <c:v>-318845.51109902072</c:v>
                </c:pt>
                <c:pt idx="278">
                  <c:v>-331916.95081610442</c:v>
                </c:pt>
                <c:pt idx="279">
                  <c:v>-338080.90119695308</c:v>
                </c:pt>
                <c:pt idx="280">
                  <c:v>-349121.60457018489</c:v>
                </c:pt>
                <c:pt idx="281">
                  <c:v>-363854.29194776918</c:v>
                </c:pt>
                <c:pt idx="282">
                  <c:v>-381100.41468988021</c:v>
                </c:pt>
                <c:pt idx="283">
                  <c:v>-400117.6779107725</c:v>
                </c:pt>
                <c:pt idx="284">
                  <c:v>-411574.31523394998</c:v>
                </c:pt>
                <c:pt idx="285">
                  <c:v>-424518.44515778008</c:v>
                </c:pt>
                <c:pt idx="286">
                  <c:v>-434225.50587595202</c:v>
                </c:pt>
                <c:pt idx="287">
                  <c:v>-453398.69249183882</c:v>
                </c:pt>
                <c:pt idx="288">
                  <c:v>-475327.90805223049</c:v>
                </c:pt>
                <c:pt idx="289">
                  <c:v>-502985.64961915108</c:v>
                </c:pt>
                <c:pt idx="290">
                  <c:v>-527937.12502720335</c:v>
                </c:pt>
                <c:pt idx="291">
                  <c:v>-555439.77257888869</c:v>
                </c:pt>
                <c:pt idx="292">
                  <c:v>-581764.28618063102</c:v>
                </c:pt>
                <c:pt idx="293">
                  <c:v>-615397.70892274205</c:v>
                </c:pt>
                <c:pt idx="294">
                  <c:v>-650724.31044613698</c:v>
                </c:pt>
                <c:pt idx="295">
                  <c:v>-686249.54842219804</c:v>
                </c:pt>
                <c:pt idx="296">
                  <c:v>-715716.58193688781</c:v>
                </c:pt>
                <c:pt idx="297">
                  <c:v>-744936.8749727963</c:v>
                </c:pt>
                <c:pt idx="298">
                  <c:v>-776697.14352557098</c:v>
                </c:pt>
                <c:pt idx="299">
                  <c:v>-808624.94678998878</c:v>
                </c:pt>
                <c:pt idx="300">
                  <c:v>-837200.39706202375</c:v>
                </c:pt>
                <c:pt idx="301">
                  <c:v>-864291.25756256736</c:v>
                </c:pt>
                <c:pt idx="302">
                  <c:v>-893497.03645266604</c:v>
                </c:pt>
                <c:pt idx="303">
                  <c:v>-931340.80554951017</c:v>
                </c:pt>
                <c:pt idx="304">
                  <c:v>-965105.68498367723</c:v>
                </c:pt>
                <c:pt idx="305">
                  <c:v>-1002559.64559304</c:v>
                </c:pt>
                <c:pt idx="306">
                  <c:v>-1031889.83144723</c:v>
                </c:pt>
                <c:pt idx="307">
                  <c:v>-1066004.29445049</c:v>
                </c:pt>
                <c:pt idx="308">
                  <c:v>-1100555.0112078299</c:v>
                </c:pt>
                <c:pt idx="309">
                  <c:v>-1139326.8562568</c:v>
                </c:pt>
                <c:pt idx="310">
                  <c:v>-1182989.96844396</c:v>
                </c:pt>
                <c:pt idx="311">
                  <c:v>-1229303.77834603</c:v>
                </c:pt>
                <c:pt idx="312">
                  <c:v>-1278788.30707291</c:v>
                </c:pt>
                <c:pt idx="313">
                  <c:v>-1331813.8726877</c:v>
                </c:pt>
                <c:pt idx="314">
                  <c:v>-1385926.7551686601</c:v>
                </c:pt>
                <c:pt idx="315">
                  <c:v>-1449536.0359086001</c:v>
                </c:pt>
                <c:pt idx="316">
                  <c:v>-1520622.1751904199</c:v>
                </c:pt>
                <c:pt idx="317">
                  <c:v>-1601768.6909684399</c:v>
                </c:pt>
                <c:pt idx="318">
                  <c:v>-1674770.6974972801</c:v>
                </c:pt>
                <c:pt idx="319">
                  <c:v>-1747577.79978237</c:v>
                </c:pt>
                <c:pt idx="320">
                  <c:v>-1816785.3939064201</c:v>
                </c:pt>
                <c:pt idx="321">
                  <c:v>-1889028.5179542999</c:v>
                </c:pt>
                <c:pt idx="322">
                  <c:v>-1952957.1099020699</c:v>
                </c:pt>
                <c:pt idx="323">
                  <c:v>-2017694.3471164301</c:v>
                </c:pt>
                <c:pt idx="324">
                  <c:v>-2090148.9630032601</c:v>
                </c:pt>
                <c:pt idx="325">
                  <c:v>-2161098.2546246001</c:v>
                </c:pt>
                <c:pt idx="326">
                  <c:v>-2230828.3579978198</c:v>
                </c:pt>
                <c:pt idx="327">
                  <c:v>-2287715.51577802</c:v>
                </c:pt>
                <c:pt idx="328">
                  <c:v>-2345548.1664853101</c:v>
                </c:pt>
                <c:pt idx="329">
                  <c:v>-2397765.9162132698</c:v>
                </c:pt>
                <c:pt idx="330">
                  <c:v>-2456585.5288356901</c:v>
                </c:pt>
                <c:pt idx="331">
                  <c:v>-2518714.3667029398</c:v>
                </c:pt>
                <c:pt idx="332">
                  <c:v>-2586980.6147986902</c:v>
                </c:pt>
                <c:pt idx="333">
                  <c:v>-2660778.8258977099</c:v>
                </c:pt>
                <c:pt idx="334">
                  <c:v>-2736783.1871599602</c:v>
                </c:pt>
                <c:pt idx="335">
                  <c:v>-2814927.3482045699</c:v>
                </c:pt>
                <c:pt idx="336">
                  <c:v>-2889882.5440696399</c:v>
                </c:pt>
                <c:pt idx="337">
                  <c:v>-2967740.56909684</c:v>
                </c:pt>
                <c:pt idx="338">
                  <c:v>-3045316.6050054398</c:v>
                </c:pt>
                <c:pt idx="339">
                  <c:v>-3127275.9129488599</c:v>
                </c:pt>
                <c:pt idx="340">
                  <c:v>-3209380.36235038</c:v>
                </c:pt>
                <c:pt idx="341">
                  <c:v>-3290336.1207834599</c:v>
                </c:pt>
                <c:pt idx="342">
                  <c:v>-3357358.2992383</c:v>
                </c:pt>
                <c:pt idx="343">
                  <c:v>-3419404.1991294902</c:v>
                </c:pt>
                <c:pt idx="344">
                  <c:v>-3487687.0348204598</c:v>
                </c:pt>
                <c:pt idx="345">
                  <c:v>-3566494.69967356</c:v>
                </c:pt>
                <c:pt idx="346">
                  <c:v>-3647823.6789989099</c:v>
                </c:pt>
                <c:pt idx="347">
                  <c:v>-3726531.8182807402</c:v>
                </c:pt>
                <c:pt idx="348">
                  <c:v>-3800773.7475517001</c:v>
                </c:pt>
                <c:pt idx="349">
                  <c:v>-3872535.8313384098</c:v>
                </c:pt>
                <c:pt idx="350">
                  <c:v>-3939226.25788901</c:v>
                </c:pt>
                <c:pt idx="351">
                  <c:v>-4007592.03155604</c:v>
                </c:pt>
                <c:pt idx="352">
                  <c:v>-4076219.0598476599</c:v>
                </c:pt>
                <c:pt idx="353">
                  <c:v>-4135536.30032644</c:v>
                </c:pt>
                <c:pt idx="354">
                  <c:v>-4187082.2524483101</c:v>
                </c:pt>
                <c:pt idx="355">
                  <c:v>-4240286.9640913997</c:v>
                </c:pt>
                <c:pt idx="356">
                  <c:v>-4306073.3667029403</c:v>
                </c:pt>
                <c:pt idx="357">
                  <c:v>-4374065.91947769</c:v>
                </c:pt>
                <c:pt idx="358">
                  <c:v>-4441722.5734494003</c:v>
                </c:pt>
                <c:pt idx="359">
                  <c:v>-4499563.5179543002</c:v>
                </c:pt>
                <c:pt idx="360">
                  <c:v>-4561684.0620239396</c:v>
                </c:pt>
                <c:pt idx="361">
                  <c:v>-4624833.0369967297</c:v>
                </c:pt>
                <c:pt idx="362">
                  <c:v>-4689902.0261153402</c:v>
                </c:pt>
                <c:pt idx="363">
                  <c:v>-4753913.5560391704</c:v>
                </c:pt>
                <c:pt idx="364">
                  <c:v>-4815275.2176278597</c:v>
                </c:pt>
                <c:pt idx="365">
                  <c:v>-4877681.8977149101</c:v>
                </c:pt>
                <c:pt idx="366">
                  <c:v>-4930629.5016322099</c:v>
                </c:pt>
                <c:pt idx="367">
                  <c:v>-4981035.0565832397</c:v>
                </c:pt>
                <c:pt idx="368">
                  <c:v>-5029280.0772578903</c:v>
                </c:pt>
                <c:pt idx="369">
                  <c:v>-5081887.6354733398</c:v>
                </c:pt>
                <c:pt idx="370">
                  <c:v>-5133193.0674646301</c:v>
                </c:pt>
                <c:pt idx="371">
                  <c:v>-5179231.9379760604</c:v>
                </c:pt>
                <c:pt idx="372">
                  <c:v>-5223773.7780195903</c:v>
                </c:pt>
                <c:pt idx="373">
                  <c:v>-5259544.92709467</c:v>
                </c:pt>
                <c:pt idx="374">
                  <c:v>-5298513.3351469003</c:v>
                </c:pt>
                <c:pt idx="375">
                  <c:v>-5344021.4026115304</c:v>
                </c:pt>
                <c:pt idx="376">
                  <c:v>-5390591.0761697497</c:v>
                </c:pt>
                <c:pt idx="377">
                  <c:v>-5430990.1643090304</c:v>
                </c:pt>
                <c:pt idx="378">
                  <c:v>-5463522.5854189303</c:v>
                </c:pt>
                <c:pt idx="379">
                  <c:v>-5502963.7399347099</c:v>
                </c:pt>
                <c:pt idx="380">
                  <c:v>-5542135.3460282898</c:v>
                </c:pt>
                <c:pt idx="381">
                  <c:v>-5584873.2850925</c:v>
                </c:pt>
                <c:pt idx="382">
                  <c:v>-5615664.0087051103</c:v>
                </c:pt>
                <c:pt idx="383">
                  <c:v>-5653251.4994559297</c:v>
                </c:pt>
                <c:pt idx="384">
                  <c:v>-5683963.4319912996</c:v>
                </c:pt>
                <c:pt idx="385">
                  <c:v>-5715989.93144722</c:v>
                </c:pt>
                <c:pt idx="386">
                  <c:v>-5746212.5299238302</c:v>
                </c:pt>
                <c:pt idx="387">
                  <c:v>-5775821.3873775797</c:v>
                </c:pt>
                <c:pt idx="388">
                  <c:v>-5802979.4276387403</c:v>
                </c:pt>
                <c:pt idx="389">
                  <c:v>-5817626.2742111003</c:v>
                </c:pt>
                <c:pt idx="390">
                  <c:v>-5827777.8824809603</c:v>
                </c:pt>
                <c:pt idx="391">
                  <c:v>-5839924.1490750797</c:v>
                </c:pt>
                <c:pt idx="392">
                  <c:v>-5857598.2317736698</c:v>
                </c:pt>
                <c:pt idx="393">
                  <c:v>-5876756.9042437403</c:v>
                </c:pt>
                <c:pt idx="394">
                  <c:v>-5893108.1262241602</c:v>
                </c:pt>
                <c:pt idx="395">
                  <c:v>-5908559.4711643104</c:v>
                </c:pt>
                <c:pt idx="396">
                  <c:v>-5916169.0304679004</c:v>
                </c:pt>
                <c:pt idx="397">
                  <c:v>-5922016.15778019</c:v>
                </c:pt>
                <c:pt idx="398">
                  <c:v>-5920232.9912948804</c:v>
                </c:pt>
                <c:pt idx="399">
                  <c:v>-5920830.1447225204</c:v>
                </c:pt>
                <c:pt idx="400">
                  <c:v>-5919324.8204570198</c:v>
                </c:pt>
                <c:pt idx="401">
                  <c:v>-5928290.4156692</c:v>
                </c:pt>
                <c:pt idx="402">
                  <c:v>-5939673.6528835697</c:v>
                </c:pt>
                <c:pt idx="403">
                  <c:v>-5949725.7355821496</c:v>
                </c:pt>
                <c:pt idx="404">
                  <c:v>-5955863.14581066</c:v>
                </c:pt>
                <c:pt idx="405">
                  <c:v>-5958931.8509249203</c:v>
                </c:pt>
                <c:pt idx="406">
                  <c:v>-5960943.0968444003</c:v>
                </c:pt>
                <c:pt idx="407">
                  <c:v>-5966147.4548422201</c:v>
                </c:pt>
                <c:pt idx="408">
                  <c:v>-5976647.4026115304</c:v>
                </c:pt>
                <c:pt idx="409">
                  <c:v>-5991037.14145811</c:v>
                </c:pt>
                <c:pt idx="410">
                  <c:v>-6001520.5016322099</c:v>
                </c:pt>
                <c:pt idx="411">
                  <c:v>-6008184.5680087004</c:v>
                </c:pt>
                <c:pt idx="412">
                  <c:v>-6012128.2687704004</c:v>
                </c:pt>
                <c:pt idx="413">
                  <c:v>-6008342.1501632202</c:v>
                </c:pt>
                <c:pt idx="414">
                  <c:v>-5997846.3492927104</c:v>
                </c:pt>
                <c:pt idx="415">
                  <c:v>-5987354.6953210002</c:v>
                </c:pt>
                <c:pt idx="416">
                  <c:v>-5977381.40369967</c:v>
                </c:pt>
                <c:pt idx="417">
                  <c:v>-5973790.18933623</c:v>
                </c:pt>
                <c:pt idx="418">
                  <c:v>-5968527.7747551696</c:v>
                </c:pt>
                <c:pt idx="419">
                  <c:v>-5974528.3373231804</c:v>
                </c:pt>
                <c:pt idx="420">
                  <c:v>-5981578.0652883602</c:v>
                </c:pt>
                <c:pt idx="421">
                  <c:v>-5998439.3558215396</c:v>
                </c:pt>
                <c:pt idx="422">
                  <c:v>-6014027.5484221997</c:v>
                </c:pt>
                <c:pt idx="423">
                  <c:v>-6033012.0511425501</c:v>
                </c:pt>
                <c:pt idx="424">
                  <c:v>-6055542.1523395004</c:v>
                </c:pt>
                <c:pt idx="425">
                  <c:v>-6077674.1512513598</c:v>
                </c:pt>
                <c:pt idx="426">
                  <c:v>-6106217.2557127299</c:v>
                </c:pt>
                <c:pt idx="427">
                  <c:v>-6126910.2807399305</c:v>
                </c:pt>
                <c:pt idx="428">
                  <c:v>-6152965.24591948</c:v>
                </c:pt>
                <c:pt idx="429">
                  <c:v>-6175221.6517954301</c:v>
                </c:pt>
                <c:pt idx="430">
                  <c:v>-6208853.0010881396</c:v>
                </c:pt>
                <c:pt idx="431">
                  <c:v>-6234708.9151251297</c:v>
                </c:pt>
                <c:pt idx="432">
                  <c:v>-6263003.2056583203</c:v>
                </c:pt>
                <c:pt idx="433">
                  <c:v>-6293897.6017410196</c:v>
                </c:pt>
                <c:pt idx="434">
                  <c:v>-6337377.8356909696</c:v>
                </c:pt>
                <c:pt idx="435">
                  <c:v>-6377693.9858542001</c:v>
                </c:pt>
                <c:pt idx="436">
                  <c:v>-6415459.7932535401</c:v>
                </c:pt>
                <c:pt idx="437">
                  <c:v>-6446312.7203481998</c:v>
                </c:pt>
                <c:pt idx="438">
                  <c:v>-6482701.7573449397</c:v>
                </c:pt>
                <c:pt idx="439">
                  <c:v>-6512563.5756256804</c:v>
                </c:pt>
                <c:pt idx="440">
                  <c:v>-6547252.38411316</c:v>
                </c:pt>
                <c:pt idx="441">
                  <c:v>-6584752.7899891203</c:v>
                </c:pt>
                <c:pt idx="442">
                  <c:v>-6622684.4733405896</c:v>
                </c:pt>
                <c:pt idx="443">
                  <c:v>-6650696.7747551696</c:v>
                </c:pt>
                <c:pt idx="444">
                  <c:v>-6676017.7388465703</c:v>
                </c:pt>
                <c:pt idx="445">
                  <c:v>-6701243.3242654996</c:v>
                </c:pt>
                <c:pt idx="446">
                  <c:v>-6738403.6844396098</c:v>
                </c:pt>
                <c:pt idx="447">
                  <c:v>-6781800.9804135002</c:v>
                </c:pt>
                <c:pt idx="448">
                  <c:v>-6831381.3025027197</c:v>
                </c:pt>
                <c:pt idx="449">
                  <c:v>-6883885.1882480904</c:v>
                </c:pt>
                <c:pt idx="450">
                  <c:v>-6936832.7921654005</c:v>
                </c:pt>
                <c:pt idx="451">
                  <c:v>-6993574.8084874898</c:v>
                </c:pt>
                <c:pt idx="452">
                  <c:v>-7039493.4189336197</c:v>
                </c:pt>
                <c:pt idx="453">
                  <c:v>-7078308.39173014</c:v>
                </c:pt>
                <c:pt idx="454">
                  <c:v>-7109965.8171926001</c:v>
                </c:pt>
                <c:pt idx="455">
                  <c:v>-7138753.58868335</c:v>
                </c:pt>
                <c:pt idx="456">
                  <c:v>-7168482.7062023897</c:v>
                </c:pt>
                <c:pt idx="457">
                  <c:v>-7191838.0402611503</c:v>
                </c:pt>
                <c:pt idx="458">
                  <c:v>-7205402.5462459195</c:v>
                </c:pt>
                <c:pt idx="459">
                  <c:v>-7199679.8258977104</c:v>
                </c:pt>
                <c:pt idx="460">
                  <c:v>-7181333.9455930404</c:v>
                </c:pt>
                <c:pt idx="461">
                  <c:v>-7161743.9956474397</c:v>
                </c:pt>
                <c:pt idx="462">
                  <c:v>-7151824.6137105497</c:v>
                </c:pt>
                <c:pt idx="463">
                  <c:v>-7138268.4015234001</c:v>
                </c:pt>
                <c:pt idx="464">
                  <c:v>-7129053.99238302</c:v>
                </c:pt>
                <c:pt idx="465">
                  <c:v>-7111595.5484221997</c:v>
                </c:pt>
                <c:pt idx="466">
                  <c:v>-7089567.2219804097</c:v>
                </c:pt>
                <c:pt idx="467">
                  <c:v>-7046402.1523395004</c:v>
                </c:pt>
                <c:pt idx="468">
                  <c:v>-6982515.0293797599</c:v>
                </c:pt>
                <c:pt idx="469">
                  <c:v>-6905672.9945593001</c:v>
                </c:pt>
                <c:pt idx="470">
                  <c:v>-6825239.7453754097</c:v>
                </c:pt>
                <c:pt idx="471">
                  <c:v>-6743968.8226333</c:v>
                </c:pt>
                <c:pt idx="472">
                  <c:v>-6660603.7159956498</c:v>
                </c:pt>
                <c:pt idx="473">
                  <c:v>-6569699.5473340601</c:v>
                </c:pt>
                <c:pt idx="474">
                  <c:v>-6453117.7812839998</c:v>
                </c:pt>
                <c:pt idx="475">
                  <c:v>-6305243.5168661596</c:v>
                </c:pt>
                <c:pt idx="476">
                  <c:v>-6120308.4178454801</c:v>
                </c:pt>
                <c:pt idx="477">
                  <c:v>-5918868.66158868</c:v>
                </c:pt>
                <c:pt idx="478">
                  <c:v>-5735791.3732317695</c:v>
                </c:pt>
                <c:pt idx="479">
                  <c:v>-5572386.9727965202</c:v>
                </c:pt>
                <c:pt idx="480">
                  <c:v>-5437090.2524483101</c:v>
                </c:pt>
                <c:pt idx="481">
                  <c:v>-5291998.55712731</c:v>
                </c:pt>
                <c:pt idx="482">
                  <c:v>-5148345.8356909696</c:v>
                </c:pt>
                <c:pt idx="483">
                  <c:v>-4987819.3830250297</c:v>
                </c:pt>
                <c:pt idx="484">
                  <c:v>-4811887.2013057703</c:v>
                </c:pt>
                <c:pt idx="485">
                  <c:v>-4603376.9825897701</c:v>
                </c:pt>
                <c:pt idx="486">
                  <c:v>-4360165.5146898804</c:v>
                </c:pt>
                <c:pt idx="487">
                  <c:v>-4096646.6833514702</c:v>
                </c:pt>
                <c:pt idx="488">
                  <c:v>-3834459.0065288399</c:v>
                </c:pt>
                <c:pt idx="489">
                  <c:v>-3573689.56909684</c:v>
                </c:pt>
                <c:pt idx="490">
                  <c:v>-3295677.3264417802</c:v>
                </c:pt>
                <c:pt idx="491">
                  <c:v>-3007894.9902067501</c:v>
                </c:pt>
                <c:pt idx="492">
                  <c:v>-2715808.1730141402</c:v>
                </c:pt>
                <c:pt idx="493">
                  <c:v>-2347874.57671382</c:v>
                </c:pt>
                <c:pt idx="494">
                  <c:v>-1891873.2905331899</c:v>
                </c:pt>
                <c:pt idx="495">
                  <c:v>-1347464.6834602801</c:v>
                </c:pt>
                <c:pt idx="496">
                  <c:v>-885514.25625680096</c:v>
                </c:pt>
                <c:pt idx="497">
                  <c:v>-494934.86028291611</c:v>
                </c:pt>
                <c:pt idx="498">
                  <c:v>-191276.5781392818</c:v>
                </c:pt>
                <c:pt idx="499">
                  <c:v>108880.5188139282</c:v>
                </c:pt>
                <c:pt idx="500">
                  <c:v>412527.23110990197</c:v>
                </c:pt>
                <c:pt idx="501">
                  <c:v>701357.11545157759</c:v>
                </c:pt>
                <c:pt idx="502">
                  <c:v>1021996.5749728</c:v>
                </c:pt>
                <c:pt idx="503">
                  <c:v>1356960.2523395</c:v>
                </c:pt>
                <c:pt idx="504">
                  <c:v>1742593.22742111</c:v>
                </c:pt>
                <c:pt idx="505">
                  <c:v>2133612.6093580001</c:v>
                </c:pt>
                <c:pt idx="506">
                  <c:v>2553104.5984765999</c:v>
                </c:pt>
                <c:pt idx="507">
                  <c:v>2977747.0359085998</c:v>
                </c:pt>
                <c:pt idx="508">
                  <c:v>3409858.0380848702</c:v>
                </c:pt>
                <c:pt idx="509">
                  <c:v>3823154.5603917302</c:v>
                </c:pt>
                <c:pt idx="510">
                  <c:v>4293831.7214363404</c:v>
                </c:pt>
                <c:pt idx="511">
                  <c:v>4836523.92709467</c:v>
                </c:pt>
                <c:pt idx="512">
                  <c:v>5457886.9499455905</c:v>
                </c:pt>
                <c:pt idx="513">
                  <c:v>6018601.5778019596</c:v>
                </c:pt>
                <c:pt idx="514">
                  <c:v>6444475.6441784604</c:v>
                </c:pt>
                <c:pt idx="515">
                  <c:v>6769513.7192600602</c:v>
                </c:pt>
                <c:pt idx="516">
                  <c:v>7034500.5527747497</c:v>
                </c:pt>
                <c:pt idx="517">
                  <c:v>7340292.8705114201</c:v>
                </c:pt>
                <c:pt idx="518">
                  <c:v>7634175.2948857397</c:v>
                </c:pt>
                <c:pt idx="519">
                  <c:v>8002494.5527747497</c:v>
                </c:pt>
                <c:pt idx="520">
                  <c:v>8366019.9956474397</c:v>
                </c:pt>
                <c:pt idx="521">
                  <c:v>8710399.2067464609</c:v>
                </c:pt>
                <c:pt idx="522">
                  <c:v>8990820.7976060994</c:v>
                </c:pt>
                <c:pt idx="523">
                  <c:v>9232311.3025027197</c:v>
                </c:pt>
                <c:pt idx="524">
                  <c:v>9453801.3144722506</c:v>
                </c:pt>
                <c:pt idx="525">
                  <c:v>9650729.2448313404</c:v>
                </c:pt>
                <c:pt idx="526">
                  <c:v>9841092.6343852002</c:v>
                </c:pt>
                <c:pt idx="527">
                  <c:v>10040272.330794301</c:v>
                </c:pt>
                <c:pt idx="528">
                  <c:v>10259033.6833515</c:v>
                </c:pt>
                <c:pt idx="529">
                  <c:v>10467888.0946681</c:v>
                </c:pt>
                <c:pt idx="530">
                  <c:v>10659172.0957563</c:v>
                </c:pt>
                <c:pt idx="531">
                  <c:v>10791279.8509249</c:v>
                </c:pt>
                <c:pt idx="532">
                  <c:v>10892215.367791099</c:v>
                </c:pt>
                <c:pt idx="533">
                  <c:v>10956156.400435301</c:v>
                </c:pt>
                <c:pt idx="534">
                  <c:v>11017493.180631099</c:v>
                </c:pt>
                <c:pt idx="535">
                  <c:v>11067268.406964101</c:v>
                </c:pt>
                <c:pt idx="536">
                  <c:v>11131097.473340601</c:v>
                </c:pt>
                <c:pt idx="537">
                  <c:v>11200968.5712731</c:v>
                </c:pt>
                <c:pt idx="538">
                  <c:v>11258419.7072905</c:v>
                </c:pt>
                <c:pt idx="539">
                  <c:v>11297280.295973901</c:v>
                </c:pt>
                <c:pt idx="540">
                  <c:v>11298433.133841099</c:v>
                </c:pt>
                <c:pt idx="541">
                  <c:v>11283355.0097933</c:v>
                </c:pt>
                <c:pt idx="542">
                  <c:v>11254492.594124001</c:v>
                </c:pt>
                <c:pt idx="543">
                  <c:v>11231833.939064199</c:v>
                </c:pt>
                <c:pt idx="544">
                  <c:v>11202258.256801</c:v>
                </c:pt>
                <c:pt idx="545">
                  <c:v>11154697.4744287</c:v>
                </c:pt>
                <c:pt idx="546">
                  <c:v>11083001.741022799</c:v>
                </c:pt>
                <c:pt idx="547">
                  <c:v>11002323.8248096</c:v>
                </c:pt>
                <c:pt idx="548">
                  <c:v>10925510.818280701</c:v>
                </c:pt>
                <c:pt idx="549">
                  <c:v>10867371.297062</c:v>
                </c:pt>
                <c:pt idx="550">
                  <c:v>10793639.4363438</c:v>
                </c:pt>
                <c:pt idx="551">
                  <c:v>10709677.1762786</c:v>
                </c:pt>
                <c:pt idx="552">
                  <c:v>10595691.368879201</c:v>
                </c:pt>
                <c:pt idx="553">
                  <c:v>10473191.978237201</c:v>
                </c:pt>
                <c:pt idx="554">
                  <c:v>10334196.2241567</c:v>
                </c:pt>
                <c:pt idx="555">
                  <c:v>10183609.8879217</c:v>
                </c:pt>
                <c:pt idx="556">
                  <c:v>10033147.958650701</c:v>
                </c:pt>
                <c:pt idx="557">
                  <c:v>9883689.5788901001</c:v>
                </c:pt>
                <c:pt idx="558">
                  <c:v>9734994.2285092492</c:v>
                </c:pt>
                <c:pt idx="559">
                  <c:v>9513840.1153427605</c:v>
                </c:pt>
                <c:pt idx="560">
                  <c:v>9265706.2785636503</c:v>
                </c:pt>
                <c:pt idx="561">
                  <c:v>9017074.8139281794</c:v>
                </c:pt>
                <c:pt idx="562">
                  <c:v>8848880.7453754097</c:v>
                </c:pt>
                <c:pt idx="563">
                  <c:v>8664260.8106637597</c:v>
                </c:pt>
                <c:pt idx="564">
                  <c:v>8445449.6953209992</c:v>
                </c:pt>
                <c:pt idx="565">
                  <c:v>8193160.6659412403</c:v>
                </c:pt>
                <c:pt idx="566">
                  <c:v>7964562.8694232795</c:v>
                </c:pt>
                <c:pt idx="567">
                  <c:v>7755011.7791077197</c:v>
                </c:pt>
                <c:pt idx="568">
                  <c:v>7540231.4494015202</c:v>
                </c:pt>
                <c:pt idx="569">
                  <c:v>7344443.9162132703</c:v>
                </c:pt>
                <c:pt idx="570">
                  <c:v>7130269.0337323202</c:v>
                </c:pt>
                <c:pt idx="571">
                  <c:v>7004547.5027203504</c:v>
                </c:pt>
                <c:pt idx="572">
                  <c:v>6874990.0903155599</c:v>
                </c:pt>
                <c:pt idx="573">
                  <c:v>6827665.68117519</c:v>
                </c:pt>
                <c:pt idx="574">
                  <c:v>6732332.6245919503</c:v>
                </c:pt>
                <c:pt idx="575">
                  <c:v>6619897.7573449397</c:v>
                </c:pt>
                <c:pt idx="576">
                  <c:v>6474706.5364526603</c:v>
                </c:pt>
                <c:pt idx="577">
                  <c:v>6318185.98803047</c:v>
                </c:pt>
                <c:pt idx="578">
                  <c:v>6195292.64200217</c:v>
                </c:pt>
                <c:pt idx="579">
                  <c:v>6016540.56909684</c:v>
                </c:pt>
                <c:pt idx="580">
                  <c:v>5908629.96844396</c:v>
                </c:pt>
                <c:pt idx="581">
                  <c:v>5808955.1088139303</c:v>
                </c:pt>
                <c:pt idx="582">
                  <c:v>5734999.3155603996</c:v>
                </c:pt>
                <c:pt idx="583">
                  <c:v>5564196.8476604996</c:v>
                </c:pt>
                <c:pt idx="584">
                  <c:v>5319069.5125136003</c:v>
                </c:pt>
                <c:pt idx="585">
                  <c:v>5112703.2404787801</c:v>
                </c:pt>
                <c:pt idx="586">
                  <c:v>4941465.3482045699</c:v>
                </c:pt>
                <c:pt idx="587">
                  <c:v>4641163.5244831303</c:v>
                </c:pt>
                <c:pt idx="588">
                  <c:v>4358515.0489662699</c:v>
                </c:pt>
                <c:pt idx="589">
                  <c:v>4117277.5048966301</c:v>
                </c:pt>
                <c:pt idx="590">
                  <c:v>4112214.14145811</c:v>
                </c:pt>
                <c:pt idx="591">
                  <c:v>4019501.9249183899</c:v>
                </c:pt>
                <c:pt idx="592">
                  <c:v>3821566.2981501599</c:v>
                </c:pt>
                <c:pt idx="593">
                  <c:v>3373253.36235038</c:v>
                </c:pt>
                <c:pt idx="594">
                  <c:v>3071968.72361262</c:v>
                </c:pt>
                <c:pt idx="595">
                  <c:v>2723666.54624592</c:v>
                </c:pt>
                <c:pt idx="596">
                  <c:v>2638352.3971708398</c:v>
                </c:pt>
                <c:pt idx="597">
                  <c:v>2448233.6746463501</c:v>
                </c:pt>
                <c:pt idx="598">
                  <c:v>2473616.8422198002</c:v>
                </c:pt>
                <c:pt idx="599">
                  <c:v>2446008.8634385201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'#1SDS_MRE_results'!$D$1</c:f>
              <c:strCache>
                <c:ptCount val="1"/>
                <c:pt idx="0">
                  <c:v>20mM SDS</c:v>
                </c:pt>
              </c:strCache>
            </c:strRef>
          </c:tx>
          <c:marker>
            <c:symbol val="none"/>
          </c:marker>
          <c:xVal>
            <c:numRef>
              <c:f>'#1SDS_MRE_results'!$A$2:$A$602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'#1SDS_MRE_results'!$D$2:$D$602</c:f>
              <c:numCache>
                <c:formatCode>General</c:formatCode>
                <c:ptCount val="601"/>
                <c:pt idx="1">
                  <c:v>-73679.070696409137</c:v>
                </c:pt>
                <c:pt idx="2">
                  <c:v>-79437.537312295957</c:v>
                </c:pt>
                <c:pt idx="3">
                  <c:v>-84980.489597388456</c:v>
                </c:pt>
                <c:pt idx="4">
                  <c:v>-86581.565756256765</c:v>
                </c:pt>
                <c:pt idx="5">
                  <c:v>-86499.996256800805</c:v>
                </c:pt>
                <c:pt idx="6">
                  <c:v>-82801.750435255701</c:v>
                </c:pt>
                <c:pt idx="7">
                  <c:v>-74924.342937975962</c:v>
                </c:pt>
                <c:pt idx="8">
                  <c:v>-67366.12224156686</c:v>
                </c:pt>
                <c:pt idx="9">
                  <c:v>-61533.218792165368</c:v>
                </c:pt>
                <c:pt idx="10">
                  <c:v>-60260.950239390659</c:v>
                </c:pt>
                <c:pt idx="11">
                  <c:v>-62224.672698585397</c:v>
                </c:pt>
                <c:pt idx="12">
                  <c:v>-62084.217236126198</c:v>
                </c:pt>
                <c:pt idx="13">
                  <c:v>-64533.126855277464</c:v>
                </c:pt>
                <c:pt idx="14">
                  <c:v>-65856.858422197998</c:v>
                </c:pt>
                <c:pt idx="15">
                  <c:v>-65135.712720348201</c:v>
                </c:pt>
                <c:pt idx="16">
                  <c:v>-63864.605299238297</c:v>
                </c:pt>
                <c:pt idx="17">
                  <c:v>-59370.403721436327</c:v>
                </c:pt>
                <c:pt idx="18">
                  <c:v>-55802.702274211093</c:v>
                </c:pt>
                <c:pt idx="19">
                  <c:v>-45177.808443960821</c:v>
                </c:pt>
                <c:pt idx="20">
                  <c:v>-36488.396692056573</c:v>
                </c:pt>
                <c:pt idx="21">
                  <c:v>-34272.833068552747</c:v>
                </c:pt>
                <c:pt idx="22">
                  <c:v>-34942.55722524484</c:v>
                </c:pt>
                <c:pt idx="23">
                  <c:v>-37465.862208922728</c:v>
                </c:pt>
                <c:pt idx="24">
                  <c:v>-35752.114809575607</c:v>
                </c:pt>
                <c:pt idx="25">
                  <c:v>-34312.933579978227</c:v>
                </c:pt>
                <c:pt idx="26">
                  <c:v>-28109.297377584331</c:v>
                </c:pt>
                <c:pt idx="27">
                  <c:v>-23111.45494015234</c:v>
                </c:pt>
                <c:pt idx="28">
                  <c:v>-19176.918824809571</c:v>
                </c:pt>
                <c:pt idx="29">
                  <c:v>-17874.087627856359</c:v>
                </c:pt>
                <c:pt idx="30">
                  <c:v>-19118.945179542981</c:v>
                </c:pt>
                <c:pt idx="31">
                  <c:v>-22479.218748639829</c:v>
                </c:pt>
                <c:pt idx="32">
                  <c:v>-26967.863482045701</c:v>
                </c:pt>
                <c:pt idx="33">
                  <c:v>-36523.811207834602</c:v>
                </c:pt>
                <c:pt idx="34">
                  <c:v>-44544.618465723594</c:v>
                </c:pt>
                <c:pt idx="35">
                  <c:v>-47051.252916213263</c:v>
                </c:pt>
                <c:pt idx="36">
                  <c:v>-46361.457769314467</c:v>
                </c:pt>
                <c:pt idx="37">
                  <c:v>-44969.965875952097</c:v>
                </c:pt>
                <c:pt idx="38">
                  <c:v>-47092.804842219797</c:v>
                </c:pt>
                <c:pt idx="39">
                  <c:v>-49143.321893362343</c:v>
                </c:pt>
                <c:pt idx="40">
                  <c:v>-56788.876278563643</c:v>
                </c:pt>
                <c:pt idx="41">
                  <c:v>-65653.287159956439</c:v>
                </c:pt>
                <c:pt idx="42">
                  <c:v>-68888.904951033735</c:v>
                </c:pt>
                <c:pt idx="43">
                  <c:v>-67491.939151251354</c:v>
                </c:pt>
                <c:pt idx="44">
                  <c:v>-65129.533841131619</c:v>
                </c:pt>
                <c:pt idx="45">
                  <c:v>-63218.559934711593</c:v>
                </c:pt>
                <c:pt idx="46">
                  <c:v>-63440.460489662633</c:v>
                </c:pt>
                <c:pt idx="47">
                  <c:v>-59235.380696409113</c:v>
                </c:pt>
                <c:pt idx="48">
                  <c:v>-60906.249162132699</c:v>
                </c:pt>
                <c:pt idx="49">
                  <c:v>-62963.19390642002</c:v>
                </c:pt>
                <c:pt idx="50">
                  <c:v>-72399.959760609345</c:v>
                </c:pt>
                <c:pt idx="51">
                  <c:v>-75807.922665941223</c:v>
                </c:pt>
                <c:pt idx="52">
                  <c:v>-76823.415244831325</c:v>
                </c:pt>
                <c:pt idx="53">
                  <c:v>-72329.1307290533</c:v>
                </c:pt>
                <c:pt idx="54">
                  <c:v>-67635.753601741017</c:v>
                </c:pt>
                <c:pt idx="55">
                  <c:v>-64628.464058759499</c:v>
                </c:pt>
                <c:pt idx="56">
                  <c:v>-66770.0470076169</c:v>
                </c:pt>
                <c:pt idx="57">
                  <c:v>-69620.583775843304</c:v>
                </c:pt>
                <c:pt idx="58">
                  <c:v>-66035.797105549427</c:v>
                </c:pt>
                <c:pt idx="59">
                  <c:v>-61305.097889009783</c:v>
                </c:pt>
                <c:pt idx="60">
                  <c:v>-59056.607889009792</c:v>
                </c:pt>
                <c:pt idx="61">
                  <c:v>-62724.000783460273</c:v>
                </c:pt>
                <c:pt idx="62">
                  <c:v>-63869.623046789973</c:v>
                </c:pt>
                <c:pt idx="63">
                  <c:v>-59007.093917301398</c:v>
                </c:pt>
                <c:pt idx="64">
                  <c:v>-46520.947497279652</c:v>
                </c:pt>
                <c:pt idx="65">
                  <c:v>-33024.906811751898</c:v>
                </c:pt>
                <c:pt idx="66">
                  <c:v>-24859.99482045701</c:v>
                </c:pt>
                <c:pt idx="67">
                  <c:v>-19864.4331773667</c:v>
                </c:pt>
                <c:pt idx="68">
                  <c:v>-17246.703307943411</c:v>
                </c:pt>
                <c:pt idx="69">
                  <c:v>-13838.07689880305</c:v>
                </c:pt>
                <c:pt idx="70">
                  <c:v>-14522.52254624592</c:v>
                </c:pt>
                <c:pt idx="71">
                  <c:v>-12824.77802937976</c:v>
                </c:pt>
                <c:pt idx="72">
                  <c:v>-11489.24024156692</c:v>
                </c:pt>
                <c:pt idx="73">
                  <c:v>-10025.01589009793</c:v>
                </c:pt>
                <c:pt idx="74">
                  <c:v>-9432.5608988030435</c:v>
                </c:pt>
                <c:pt idx="75">
                  <c:v>-10466.08834058759</c:v>
                </c:pt>
                <c:pt idx="76">
                  <c:v>-9060.7084831338398</c:v>
                </c:pt>
                <c:pt idx="77">
                  <c:v>-8032.4641904243736</c:v>
                </c:pt>
                <c:pt idx="78">
                  <c:v>-5167.2432535364514</c:v>
                </c:pt>
                <c:pt idx="79">
                  <c:v>2765.9068574537532</c:v>
                </c:pt>
                <c:pt idx="80">
                  <c:v>5298.2354929270878</c:v>
                </c:pt>
                <c:pt idx="81">
                  <c:v>11630.47117410228</c:v>
                </c:pt>
                <c:pt idx="82">
                  <c:v>11854.113426550601</c:v>
                </c:pt>
                <c:pt idx="83">
                  <c:v>19516.466898803039</c:v>
                </c:pt>
                <c:pt idx="84">
                  <c:v>24210.3416539717</c:v>
                </c:pt>
                <c:pt idx="85">
                  <c:v>29943.346311207839</c:v>
                </c:pt>
                <c:pt idx="86">
                  <c:v>29332.591055495101</c:v>
                </c:pt>
                <c:pt idx="87">
                  <c:v>25270.703677910769</c:v>
                </c:pt>
                <c:pt idx="88">
                  <c:v>18989.76928182807</c:v>
                </c:pt>
                <c:pt idx="89">
                  <c:v>15087.21819695321</c:v>
                </c:pt>
                <c:pt idx="90">
                  <c:v>11713.95239390642</c:v>
                </c:pt>
                <c:pt idx="91">
                  <c:v>6999.0860369967349</c:v>
                </c:pt>
                <c:pt idx="92">
                  <c:v>473.6007247007617</c:v>
                </c:pt>
                <c:pt idx="93">
                  <c:v>-5051.0056800870498</c:v>
                </c:pt>
                <c:pt idx="94">
                  <c:v>-9331.8617551686566</c:v>
                </c:pt>
                <c:pt idx="95">
                  <c:v>-11776.670091403699</c:v>
                </c:pt>
                <c:pt idx="96">
                  <c:v>-17257.7133242655</c:v>
                </c:pt>
                <c:pt idx="97">
                  <c:v>-24258.07245919478</c:v>
                </c:pt>
                <c:pt idx="98">
                  <c:v>-37210.703525571233</c:v>
                </c:pt>
                <c:pt idx="99">
                  <c:v>-46679.856659412399</c:v>
                </c:pt>
                <c:pt idx="100">
                  <c:v>-51039.864591947757</c:v>
                </c:pt>
                <c:pt idx="101">
                  <c:v>-54940.603482045648</c:v>
                </c:pt>
                <c:pt idx="102">
                  <c:v>-60741.409934711592</c:v>
                </c:pt>
                <c:pt idx="103">
                  <c:v>-67249.635854189313</c:v>
                </c:pt>
                <c:pt idx="104">
                  <c:v>-73011.212644178362</c:v>
                </c:pt>
                <c:pt idx="105">
                  <c:v>-76181.724124047905</c:v>
                </c:pt>
                <c:pt idx="106">
                  <c:v>-80776.073307943414</c:v>
                </c:pt>
                <c:pt idx="107">
                  <c:v>-73690.557606093556</c:v>
                </c:pt>
                <c:pt idx="108">
                  <c:v>-64841.490250272022</c:v>
                </c:pt>
                <c:pt idx="109">
                  <c:v>-62684.107616974972</c:v>
                </c:pt>
                <c:pt idx="110">
                  <c:v>-64858.36812840042</c:v>
                </c:pt>
                <c:pt idx="111">
                  <c:v>-69725.085625680105</c:v>
                </c:pt>
                <c:pt idx="112">
                  <c:v>-72643.258313384096</c:v>
                </c:pt>
                <c:pt idx="113">
                  <c:v>-76631.3308922742</c:v>
                </c:pt>
                <c:pt idx="114">
                  <c:v>-82318.346441784539</c:v>
                </c:pt>
                <c:pt idx="115">
                  <c:v>-80022.872078346001</c:v>
                </c:pt>
                <c:pt idx="116">
                  <c:v>-79550.332959738851</c:v>
                </c:pt>
                <c:pt idx="117">
                  <c:v>-80509.261838955383</c:v>
                </c:pt>
                <c:pt idx="118">
                  <c:v>-83940.115625680075</c:v>
                </c:pt>
                <c:pt idx="119">
                  <c:v>-84830.579205658301</c:v>
                </c:pt>
                <c:pt idx="120">
                  <c:v>-80842.340750816089</c:v>
                </c:pt>
                <c:pt idx="121">
                  <c:v>-75059.822121871606</c:v>
                </c:pt>
                <c:pt idx="122">
                  <c:v>-66098.000587595205</c:v>
                </c:pt>
                <c:pt idx="123">
                  <c:v>-60559.983112078327</c:v>
                </c:pt>
                <c:pt idx="124">
                  <c:v>-62127.386452665924</c:v>
                </c:pt>
                <c:pt idx="125">
                  <c:v>-64680.175886833473</c:v>
                </c:pt>
                <c:pt idx="126">
                  <c:v>-60842.843079434162</c:v>
                </c:pt>
                <c:pt idx="127">
                  <c:v>-51840.174591947747</c:v>
                </c:pt>
                <c:pt idx="128">
                  <c:v>-45504.708476605003</c:v>
                </c:pt>
                <c:pt idx="129">
                  <c:v>-39282.079477693143</c:v>
                </c:pt>
                <c:pt idx="130">
                  <c:v>-38949.581131664847</c:v>
                </c:pt>
                <c:pt idx="131">
                  <c:v>-33271.937573449402</c:v>
                </c:pt>
                <c:pt idx="132">
                  <c:v>-33494.169880304667</c:v>
                </c:pt>
                <c:pt idx="133">
                  <c:v>-28669.626343852011</c:v>
                </c:pt>
                <c:pt idx="134">
                  <c:v>-24003.316025027201</c:v>
                </c:pt>
                <c:pt idx="135">
                  <c:v>-16947.873633297058</c:v>
                </c:pt>
                <c:pt idx="136">
                  <c:v>-9433.004616974973</c:v>
                </c:pt>
                <c:pt idx="137">
                  <c:v>-5438.5868682263344</c:v>
                </c:pt>
                <c:pt idx="138">
                  <c:v>-3375.9691663764952</c:v>
                </c:pt>
                <c:pt idx="139">
                  <c:v>-1229.361834929271</c:v>
                </c:pt>
                <c:pt idx="140">
                  <c:v>-4151.9389438520093</c:v>
                </c:pt>
                <c:pt idx="141">
                  <c:v>-8629.2460559303581</c:v>
                </c:pt>
                <c:pt idx="142">
                  <c:v>-10710.896364526659</c:v>
                </c:pt>
                <c:pt idx="143">
                  <c:v>-13706.495799782369</c:v>
                </c:pt>
                <c:pt idx="144">
                  <c:v>-13714.914004352549</c:v>
                </c:pt>
                <c:pt idx="145">
                  <c:v>-18328.71214363438</c:v>
                </c:pt>
                <c:pt idx="146">
                  <c:v>-15613.35183569097</c:v>
                </c:pt>
                <c:pt idx="147">
                  <c:v>-11104.36241675734</c:v>
                </c:pt>
                <c:pt idx="148">
                  <c:v>-2276.81746572361</c:v>
                </c:pt>
                <c:pt idx="149">
                  <c:v>1902.547408052231</c:v>
                </c:pt>
                <c:pt idx="150">
                  <c:v>8278.4209053318828</c:v>
                </c:pt>
                <c:pt idx="151">
                  <c:v>16036.48065505985</c:v>
                </c:pt>
                <c:pt idx="152">
                  <c:v>22455.830239390609</c:v>
                </c:pt>
                <c:pt idx="153">
                  <c:v>21695.70368879216</c:v>
                </c:pt>
                <c:pt idx="154">
                  <c:v>18952.239847660501</c:v>
                </c:pt>
                <c:pt idx="155">
                  <c:v>14307.27361697497</c:v>
                </c:pt>
                <c:pt idx="156">
                  <c:v>8481.7972633297031</c:v>
                </c:pt>
                <c:pt idx="157">
                  <c:v>1485.275046517954</c:v>
                </c:pt>
                <c:pt idx="158">
                  <c:v>8653.6291988574521</c:v>
                </c:pt>
                <c:pt idx="159">
                  <c:v>17922.02681474428</c:v>
                </c:pt>
                <c:pt idx="160">
                  <c:v>19644.05453427638</c:v>
                </c:pt>
                <c:pt idx="161">
                  <c:v>11192.39693144722</c:v>
                </c:pt>
                <c:pt idx="162">
                  <c:v>3328.7057166485301</c:v>
                </c:pt>
                <c:pt idx="163">
                  <c:v>5519.4584446137096</c:v>
                </c:pt>
                <c:pt idx="164">
                  <c:v>1404.416118171926</c:v>
                </c:pt>
                <c:pt idx="165">
                  <c:v>2045.4536877040259</c:v>
                </c:pt>
                <c:pt idx="166">
                  <c:v>-1279.990078346028</c:v>
                </c:pt>
                <c:pt idx="167">
                  <c:v>4848.4545549510331</c:v>
                </c:pt>
                <c:pt idx="168">
                  <c:v>6265.68210228509</c:v>
                </c:pt>
                <c:pt idx="169">
                  <c:v>9510.5682121871505</c:v>
                </c:pt>
                <c:pt idx="170">
                  <c:v>7137.9034744287264</c:v>
                </c:pt>
                <c:pt idx="171">
                  <c:v>6440.6314689880301</c:v>
                </c:pt>
                <c:pt idx="172">
                  <c:v>6225.3783928182729</c:v>
                </c:pt>
                <c:pt idx="173">
                  <c:v>15789.748470076171</c:v>
                </c:pt>
                <c:pt idx="174">
                  <c:v>23849.192384113161</c:v>
                </c:pt>
                <c:pt idx="175">
                  <c:v>30088.321893362339</c:v>
                </c:pt>
                <c:pt idx="176">
                  <c:v>33679.660663764953</c:v>
                </c:pt>
                <c:pt idx="177">
                  <c:v>42556.1390206746</c:v>
                </c:pt>
                <c:pt idx="178">
                  <c:v>52309.852350380832</c:v>
                </c:pt>
                <c:pt idx="179">
                  <c:v>60386.601273122949</c:v>
                </c:pt>
                <c:pt idx="180">
                  <c:v>62242.379956474411</c:v>
                </c:pt>
                <c:pt idx="181">
                  <c:v>59946.698248095738</c:v>
                </c:pt>
                <c:pt idx="182">
                  <c:v>52874.369684439604</c:v>
                </c:pt>
                <c:pt idx="183">
                  <c:v>48346.163536452666</c:v>
                </c:pt>
                <c:pt idx="184">
                  <c:v>38375.069771490751</c:v>
                </c:pt>
                <c:pt idx="185">
                  <c:v>29131.134711643099</c:v>
                </c:pt>
                <c:pt idx="186">
                  <c:v>19935.59396082698</c:v>
                </c:pt>
                <c:pt idx="187">
                  <c:v>22907.842208922739</c:v>
                </c:pt>
                <c:pt idx="188">
                  <c:v>25146.669934711641</c:v>
                </c:pt>
                <c:pt idx="189">
                  <c:v>31303.819401523389</c:v>
                </c:pt>
                <c:pt idx="190">
                  <c:v>37099.400761697478</c:v>
                </c:pt>
                <c:pt idx="191">
                  <c:v>42948.891806311192</c:v>
                </c:pt>
                <c:pt idx="192">
                  <c:v>40671.373514689869</c:v>
                </c:pt>
                <c:pt idx="193">
                  <c:v>33005.706670293803</c:v>
                </c:pt>
                <c:pt idx="194">
                  <c:v>32130.91836779107</c:v>
                </c:pt>
                <c:pt idx="195">
                  <c:v>39601.141871599553</c:v>
                </c:pt>
                <c:pt idx="196">
                  <c:v>45200.823732317724</c:v>
                </c:pt>
                <c:pt idx="197">
                  <c:v>48831.8068552775</c:v>
                </c:pt>
                <c:pt idx="198">
                  <c:v>53067.490761697467</c:v>
                </c:pt>
                <c:pt idx="199">
                  <c:v>59174.670097932518</c:v>
                </c:pt>
                <c:pt idx="200">
                  <c:v>60031.087638737743</c:v>
                </c:pt>
                <c:pt idx="201">
                  <c:v>50161.012328618053</c:v>
                </c:pt>
                <c:pt idx="202">
                  <c:v>39237.417377584323</c:v>
                </c:pt>
                <c:pt idx="203">
                  <c:v>35201.282241566922</c:v>
                </c:pt>
                <c:pt idx="204">
                  <c:v>36710.794874863968</c:v>
                </c:pt>
                <c:pt idx="205">
                  <c:v>41405.125788900928</c:v>
                </c:pt>
                <c:pt idx="206">
                  <c:v>36210.678879216532</c:v>
                </c:pt>
                <c:pt idx="207">
                  <c:v>30392.78720348205</c:v>
                </c:pt>
                <c:pt idx="208">
                  <c:v>22700.994896626758</c:v>
                </c:pt>
                <c:pt idx="209">
                  <c:v>15604.38209357997</c:v>
                </c:pt>
                <c:pt idx="210">
                  <c:v>2029.799144722524</c:v>
                </c:pt>
                <c:pt idx="211">
                  <c:v>-14055.60662241566</c:v>
                </c:pt>
                <c:pt idx="212">
                  <c:v>-31981.87882480957</c:v>
                </c:pt>
                <c:pt idx="213">
                  <c:v>-42235.915495103371</c:v>
                </c:pt>
                <c:pt idx="214">
                  <c:v>-45636.248106637591</c:v>
                </c:pt>
                <c:pt idx="215">
                  <c:v>-44582.935810663723</c:v>
                </c:pt>
                <c:pt idx="216">
                  <c:v>-43640.30424374318</c:v>
                </c:pt>
                <c:pt idx="217">
                  <c:v>-48830.853068552773</c:v>
                </c:pt>
                <c:pt idx="218">
                  <c:v>-49968.886507072901</c:v>
                </c:pt>
                <c:pt idx="219">
                  <c:v>-50973.928900979306</c:v>
                </c:pt>
                <c:pt idx="220">
                  <c:v>-54435.635614798688</c:v>
                </c:pt>
                <c:pt idx="221">
                  <c:v>-61721.322121871577</c:v>
                </c:pt>
                <c:pt idx="222">
                  <c:v>-69966.352198041393</c:v>
                </c:pt>
                <c:pt idx="223">
                  <c:v>-68562.668422198098</c:v>
                </c:pt>
                <c:pt idx="224">
                  <c:v>-65418.862970620226</c:v>
                </c:pt>
                <c:pt idx="225">
                  <c:v>-60569.562448313372</c:v>
                </c:pt>
                <c:pt idx="226">
                  <c:v>-61711.90866158867</c:v>
                </c:pt>
                <c:pt idx="227">
                  <c:v>-69941.595212187152</c:v>
                </c:pt>
                <c:pt idx="228">
                  <c:v>-84010.861719260036</c:v>
                </c:pt>
                <c:pt idx="229">
                  <c:v>-98777.304853101188</c:v>
                </c:pt>
                <c:pt idx="230">
                  <c:v>-108883.79486398261</c:v>
                </c:pt>
                <c:pt idx="231">
                  <c:v>-118454.5884874864</c:v>
                </c:pt>
                <c:pt idx="232">
                  <c:v>-122462.1100217628</c:v>
                </c:pt>
                <c:pt idx="233">
                  <c:v>-130169.41173014139</c:v>
                </c:pt>
                <c:pt idx="234">
                  <c:v>-134529.87582154511</c:v>
                </c:pt>
                <c:pt idx="235">
                  <c:v>-136235.99292709469</c:v>
                </c:pt>
                <c:pt idx="236">
                  <c:v>-136183.74200217621</c:v>
                </c:pt>
                <c:pt idx="237">
                  <c:v>-138054.82274211099</c:v>
                </c:pt>
                <c:pt idx="238">
                  <c:v>-144991.34036996731</c:v>
                </c:pt>
                <c:pt idx="239">
                  <c:v>-150923.47910772581</c:v>
                </c:pt>
                <c:pt idx="240">
                  <c:v>-151838.69967355821</c:v>
                </c:pt>
                <c:pt idx="241">
                  <c:v>-151775.66681175199</c:v>
                </c:pt>
                <c:pt idx="242">
                  <c:v>-143521.67943416751</c:v>
                </c:pt>
                <c:pt idx="243">
                  <c:v>-131878.18285092499</c:v>
                </c:pt>
                <c:pt idx="244">
                  <c:v>-122796.7647551687</c:v>
                </c:pt>
                <c:pt idx="245">
                  <c:v>-118934.550554951</c:v>
                </c:pt>
                <c:pt idx="246">
                  <c:v>-121342.24</c:v>
                </c:pt>
                <c:pt idx="247">
                  <c:v>-123657.16331882479</c:v>
                </c:pt>
                <c:pt idx="248">
                  <c:v>-123597.7797279652</c:v>
                </c:pt>
                <c:pt idx="249">
                  <c:v>-124111.8293035908</c:v>
                </c:pt>
                <c:pt idx="250">
                  <c:v>-121271.74272034819</c:v>
                </c:pt>
                <c:pt idx="251">
                  <c:v>-124707.32397170841</c:v>
                </c:pt>
                <c:pt idx="252">
                  <c:v>-130968.72647442869</c:v>
                </c:pt>
                <c:pt idx="253">
                  <c:v>-142379.62350380851</c:v>
                </c:pt>
                <c:pt idx="254">
                  <c:v>-149974.25397170839</c:v>
                </c:pt>
                <c:pt idx="255">
                  <c:v>-156621.318063112</c:v>
                </c:pt>
                <c:pt idx="256">
                  <c:v>-166257.05212187159</c:v>
                </c:pt>
                <c:pt idx="257">
                  <c:v>-178390.04863982581</c:v>
                </c:pt>
                <c:pt idx="258">
                  <c:v>-191755.91817192599</c:v>
                </c:pt>
                <c:pt idx="259">
                  <c:v>-201155.27899891179</c:v>
                </c:pt>
                <c:pt idx="260">
                  <c:v>-209631.9548422198</c:v>
                </c:pt>
                <c:pt idx="261">
                  <c:v>-213032.41186071819</c:v>
                </c:pt>
                <c:pt idx="262">
                  <c:v>-217230.73220892271</c:v>
                </c:pt>
                <c:pt idx="263">
                  <c:v>-220996.53101196949</c:v>
                </c:pt>
                <c:pt idx="264">
                  <c:v>-230709.3973884657</c:v>
                </c:pt>
                <c:pt idx="265">
                  <c:v>-244474.6132752992</c:v>
                </c:pt>
                <c:pt idx="266">
                  <c:v>-259773.3523394994</c:v>
                </c:pt>
                <c:pt idx="267">
                  <c:v>-273032.23188248102</c:v>
                </c:pt>
                <c:pt idx="268">
                  <c:v>-290171.36463547329</c:v>
                </c:pt>
                <c:pt idx="269">
                  <c:v>-307693.25614798692</c:v>
                </c:pt>
                <c:pt idx="270">
                  <c:v>-328543.4486398258</c:v>
                </c:pt>
                <c:pt idx="271">
                  <c:v>-348047.97247007611</c:v>
                </c:pt>
                <c:pt idx="272">
                  <c:v>-378031.29488574527</c:v>
                </c:pt>
                <c:pt idx="273">
                  <c:v>-405844.13046789978</c:v>
                </c:pt>
                <c:pt idx="274">
                  <c:v>-434227.99401523371</c:v>
                </c:pt>
                <c:pt idx="275">
                  <c:v>-456847.25353645248</c:v>
                </c:pt>
                <c:pt idx="276">
                  <c:v>-486070.03471164301</c:v>
                </c:pt>
                <c:pt idx="277">
                  <c:v>-515866.74668117502</c:v>
                </c:pt>
                <c:pt idx="278">
                  <c:v>-544795.92742110975</c:v>
                </c:pt>
                <c:pt idx="279">
                  <c:v>-565965.01643090299</c:v>
                </c:pt>
                <c:pt idx="280">
                  <c:v>-591365.60097932478</c:v>
                </c:pt>
                <c:pt idx="281">
                  <c:v>-617484.42840043537</c:v>
                </c:pt>
                <c:pt idx="282">
                  <c:v>-652457.71414581011</c:v>
                </c:pt>
                <c:pt idx="283">
                  <c:v>-683306.07965179533</c:v>
                </c:pt>
                <c:pt idx="284">
                  <c:v>-714010.54776931426</c:v>
                </c:pt>
                <c:pt idx="285">
                  <c:v>-740601.70696409116</c:v>
                </c:pt>
                <c:pt idx="286">
                  <c:v>-767268.33971708373</c:v>
                </c:pt>
                <c:pt idx="287">
                  <c:v>-794686.80522306846</c:v>
                </c:pt>
                <c:pt idx="288">
                  <c:v>-828968.38824809529</c:v>
                </c:pt>
                <c:pt idx="289">
                  <c:v>-863728.10870511399</c:v>
                </c:pt>
                <c:pt idx="290">
                  <c:v>-903999.47236126184</c:v>
                </c:pt>
                <c:pt idx="291">
                  <c:v>-948970.51643090299</c:v>
                </c:pt>
                <c:pt idx="292">
                  <c:v>-1002352.30065288</c:v>
                </c:pt>
                <c:pt idx="293">
                  <c:v>-1059000.5970620201</c:v>
                </c:pt>
                <c:pt idx="294">
                  <c:v>-1118924.5288356901</c:v>
                </c:pt>
                <c:pt idx="295">
                  <c:v>-1179046.68237214</c:v>
                </c:pt>
                <c:pt idx="296">
                  <c:v>-1232665.66920566</c:v>
                </c:pt>
                <c:pt idx="297">
                  <c:v>-1282951.37878128</c:v>
                </c:pt>
                <c:pt idx="298">
                  <c:v>-1327194.22742111</c:v>
                </c:pt>
                <c:pt idx="299">
                  <c:v>-1375518.03917301</c:v>
                </c:pt>
                <c:pt idx="300">
                  <c:v>-1419719.8335146899</c:v>
                </c:pt>
                <c:pt idx="301">
                  <c:v>-1469262.8335146899</c:v>
                </c:pt>
                <c:pt idx="302">
                  <c:v>-1519701.5636561499</c:v>
                </c:pt>
                <c:pt idx="303">
                  <c:v>-1578268.21545158</c:v>
                </c:pt>
                <c:pt idx="304">
                  <c:v>-1631290.4635473299</c:v>
                </c:pt>
                <c:pt idx="305">
                  <c:v>-1687804.40043526</c:v>
                </c:pt>
                <c:pt idx="306">
                  <c:v>-1740718.8291621299</c:v>
                </c:pt>
                <c:pt idx="307">
                  <c:v>-1806007.6039173</c:v>
                </c:pt>
                <c:pt idx="308">
                  <c:v>-1873361.5342764</c:v>
                </c:pt>
                <c:pt idx="309">
                  <c:v>-1944642.5778019601</c:v>
                </c:pt>
                <c:pt idx="310">
                  <c:v>-2016106.08487486</c:v>
                </c:pt>
                <c:pt idx="311">
                  <c:v>-2084770.43525571</c:v>
                </c:pt>
                <c:pt idx="312">
                  <c:v>-2160687.7116430998</c:v>
                </c:pt>
                <c:pt idx="313">
                  <c:v>-2239101.4211098999</c:v>
                </c:pt>
                <c:pt idx="314">
                  <c:v>-2325178.59956474</c:v>
                </c:pt>
                <c:pt idx="315">
                  <c:v>-2416352.3166485298</c:v>
                </c:pt>
                <c:pt idx="316">
                  <c:v>-2519817.44178455</c:v>
                </c:pt>
                <c:pt idx="317">
                  <c:v>-2631087.0304679</c:v>
                </c:pt>
                <c:pt idx="318">
                  <c:v>-2742655.19586507</c:v>
                </c:pt>
                <c:pt idx="319">
                  <c:v>-2852440.1947769299</c:v>
                </c:pt>
                <c:pt idx="320">
                  <c:v>-2966695.5505984798</c:v>
                </c:pt>
                <c:pt idx="321">
                  <c:v>-3071869.1980413501</c:v>
                </c:pt>
                <c:pt idx="322">
                  <c:v>-3166024.53536453</c:v>
                </c:pt>
                <c:pt idx="323">
                  <c:v>-3252143.1828073999</c:v>
                </c:pt>
                <c:pt idx="324">
                  <c:v>-3359813.2633297099</c:v>
                </c:pt>
                <c:pt idx="325">
                  <c:v>-3464874.9445048999</c:v>
                </c:pt>
                <c:pt idx="326">
                  <c:v>-3571520.7410228499</c:v>
                </c:pt>
                <c:pt idx="327">
                  <c:v>-3658385.8302502702</c:v>
                </c:pt>
                <c:pt idx="328">
                  <c:v>-3746648.4243743201</c:v>
                </c:pt>
                <c:pt idx="329">
                  <c:v>-3830996.3460282902</c:v>
                </c:pt>
                <c:pt idx="330">
                  <c:v>-3916260.7323177401</c:v>
                </c:pt>
                <c:pt idx="331">
                  <c:v>-4009325.43525571</c:v>
                </c:pt>
                <c:pt idx="332">
                  <c:v>-4113955.83895538</c:v>
                </c:pt>
                <c:pt idx="333">
                  <c:v>-4226129.4515778003</c:v>
                </c:pt>
                <c:pt idx="334">
                  <c:v>-4338526.9967355803</c:v>
                </c:pt>
                <c:pt idx="335">
                  <c:v>-4445313.7878128402</c:v>
                </c:pt>
                <c:pt idx="336">
                  <c:v>-4555339.30685528</c:v>
                </c:pt>
                <c:pt idx="337">
                  <c:v>-4666488.6354733398</c:v>
                </c:pt>
                <c:pt idx="338">
                  <c:v>-4780669.3471164303</c:v>
                </c:pt>
                <c:pt idx="339">
                  <c:v>-4892610.7334058704</c:v>
                </c:pt>
                <c:pt idx="340">
                  <c:v>-5007803.2883569105</c:v>
                </c:pt>
                <c:pt idx="341">
                  <c:v>-5122332.3394994596</c:v>
                </c:pt>
                <c:pt idx="342">
                  <c:v>-5229878.0130576696</c:v>
                </c:pt>
                <c:pt idx="343">
                  <c:v>-5332845.5103373202</c:v>
                </c:pt>
                <c:pt idx="344">
                  <c:v>-5445500.1632209001</c:v>
                </c:pt>
                <c:pt idx="345">
                  <c:v>-5569484.1436343798</c:v>
                </c:pt>
                <c:pt idx="346">
                  <c:v>-5700128.0435255701</c:v>
                </c:pt>
                <c:pt idx="347">
                  <c:v>-5822739.4004352596</c:v>
                </c:pt>
                <c:pt idx="348">
                  <c:v>-5941071.1577802002</c:v>
                </c:pt>
                <c:pt idx="349">
                  <c:v>-6053501.8781284001</c:v>
                </c:pt>
                <c:pt idx="350">
                  <c:v>-6166110.9151251297</c:v>
                </c:pt>
                <c:pt idx="351">
                  <c:v>-6272151.2644178402</c:v>
                </c:pt>
                <c:pt idx="352">
                  <c:v>-6379560.0903155599</c:v>
                </c:pt>
                <c:pt idx="353">
                  <c:v>-6483477.2274211096</c:v>
                </c:pt>
                <c:pt idx="354">
                  <c:v>-6586079.7976061003</c:v>
                </c:pt>
                <c:pt idx="355">
                  <c:v>-6689250.4929270996</c:v>
                </c:pt>
                <c:pt idx="356">
                  <c:v>-6798504.6887921598</c:v>
                </c:pt>
                <c:pt idx="357">
                  <c:v>-6914497.5952121997</c:v>
                </c:pt>
                <c:pt idx="358">
                  <c:v>-7022690.18498368</c:v>
                </c:pt>
                <c:pt idx="359">
                  <c:v>-7125164.2013057601</c:v>
                </c:pt>
                <c:pt idx="360">
                  <c:v>-7221608.6267682202</c:v>
                </c:pt>
                <c:pt idx="361">
                  <c:v>-7327586.7725788904</c:v>
                </c:pt>
                <c:pt idx="362">
                  <c:v>-7423450.6322089201</c:v>
                </c:pt>
                <c:pt idx="363">
                  <c:v>-7524311.5048966296</c:v>
                </c:pt>
                <c:pt idx="364">
                  <c:v>-7615792.09249184</c:v>
                </c:pt>
                <c:pt idx="365">
                  <c:v>-7711038.0642002197</c:v>
                </c:pt>
                <c:pt idx="366">
                  <c:v>-7797699.9553862903</c:v>
                </c:pt>
                <c:pt idx="367">
                  <c:v>-7884453.0783460299</c:v>
                </c:pt>
                <c:pt idx="368">
                  <c:v>-7977036.7410228504</c:v>
                </c:pt>
                <c:pt idx="369">
                  <c:v>-8070818.8574537504</c:v>
                </c:pt>
                <c:pt idx="370">
                  <c:v>-8165227.1556039201</c:v>
                </c:pt>
                <c:pt idx="371">
                  <c:v>-8247514.0685527697</c:v>
                </c:pt>
                <c:pt idx="372">
                  <c:v>-8331679.5266594104</c:v>
                </c:pt>
                <c:pt idx="373">
                  <c:v>-8400841.5048966296</c:v>
                </c:pt>
                <c:pt idx="374">
                  <c:v>-8473130.2448313404</c:v>
                </c:pt>
                <c:pt idx="375">
                  <c:v>-8539410.1284004301</c:v>
                </c:pt>
                <c:pt idx="376">
                  <c:v>-8611723.7497279607</c:v>
                </c:pt>
                <c:pt idx="377">
                  <c:v>-8679218.6746463496</c:v>
                </c:pt>
                <c:pt idx="378">
                  <c:v>-8736902.0369967297</c:v>
                </c:pt>
                <c:pt idx="379">
                  <c:v>-8792955.6681175195</c:v>
                </c:pt>
                <c:pt idx="380">
                  <c:v>-8850402.6572361309</c:v>
                </c:pt>
                <c:pt idx="381">
                  <c:v>-8913282.0837867204</c:v>
                </c:pt>
                <c:pt idx="382">
                  <c:v>-8966055.5179542992</c:v>
                </c:pt>
                <c:pt idx="383">
                  <c:v>-9016361.5473340601</c:v>
                </c:pt>
                <c:pt idx="384">
                  <c:v>-9065995.7791077308</c:v>
                </c:pt>
                <c:pt idx="385">
                  <c:v>-9118093.2687704004</c:v>
                </c:pt>
                <c:pt idx="386">
                  <c:v>-9157961.5538628902</c:v>
                </c:pt>
                <c:pt idx="387">
                  <c:v>-9195511.7225244809</c:v>
                </c:pt>
                <c:pt idx="388">
                  <c:v>-9233331.4396082703</c:v>
                </c:pt>
                <c:pt idx="389">
                  <c:v>-9274987.0380848702</c:v>
                </c:pt>
                <c:pt idx="390">
                  <c:v>-9311977.3754080497</c:v>
                </c:pt>
                <c:pt idx="391">
                  <c:v>-9350543.5342763793</c:v>
                </c:pt>
                <c:pt idx="392">
                  <c:v>-9384987.6757344995</c:v>
                </c:pt>
                <c:pt idx="393">
                  <c:v>-9421086.4298150092</c:v>
                </c:pt>
                <c:pt idx="394">
                  <c:v>-9449571.4776931405</c:v>
                </c:pt>
                <c:pt idx="395">
                  <c:v>-9475987.2230685502</c:v>
                </c:pt>
                <c:pt idx="396">
                  <c:v>-9491247.8106637597</c:v>
                </c:pt>
                <c:pt idx="397">
                  <c:v>-9513931.3471164294</c:v>
                </c:pt>
                <c:pt idx="398">
                  <c:v>-9531854.2437431999</c:v>
                </c:pt>
                <c:pt idx="399">
                  <c:v>-9551411.0184983704</c:v>
                </c:pt>
                <c:pt idx="400">
                  <c:v>-9558771.7638737801</c:v>
                </c:pt>
                <c:pt idx="401">
                  <c:v>-9571469.5680087004</c:v>
                </c:pt>
                <c:pt idx="402">
                  <c:v>-9581753.8770402595</c:v>
                </c:pt>
                <c:pt idx="403">
                  <c:v>-9591320.7725788895</c:v>
                </c:pt>
                <c:pt idx="404">
                  <c:v>-9610346.7442872692</c:v>
                </c:pt>
                <c:pt idx="405">
                  <c:v>-9630824.1305767093</c:v>
                </c:pt>
                <c:pt idx="406">
                  <c:v>-9657061.5593036003</c:v>
                </c:pt>
                <c:pt idx="407">
                  <c:v>-9680810.8487486392</c:v>
                </c:pt>
                <c:pt idx="408">
                  <c:v>-9703701.7301414609</c:v>
                </c:pt>
                <c:pt idx="409">
                  <c:v>-9719285.7758433092</c:v>
                </c:pt>
                <c:pt idx="410">
                  <c:v>-9729084.8977149092</c:v>
                </c:pt>
                <c:pt idx="411">
                  <c:v>-9742670.1381936893</c:v>
                </c:pt>
                <c:pt idx="412">
                  <c:v>-9761177.7475516796</c:v>
                </c:pt>
                <c:pt idx="413">
                  <c:v>-9778308.5865070708</c:v>
                </c:pt>
                <c:pt idx="414">
                  <c:v>-9784574.5505984798</c:v>
                </c:pt>
                <c:pt idx="415">
                  <c:v>-9785001.6811751891</c:v>
                </c:pt>
                <c:pt idx="416">
                  <c:v>-9780353.0076169707</c:v>
                </c:pt>
                <c:pt idx="417">
                  <c:v>-9785084.6191512495</c:v>
                </c:pt>
                <c:pt idx="418">
                  <c:v>-9794120.7116430905</c:v>
                </c:pt>
                <c:pt idx="419">
                  <c:v>-9816368.8237214293</c:v>
                </c:pt>
                <c:pt idx="420">
                  <c:v>-9837970.0195865091</c:v>
                </c:pt>
                <c:pt idx="421">
                  <c:v>-9859641.7127312291</c:v>
                </c:pt>
                <c:pt idx="422">
                  <c:v>-9870879.8084874805</c:v>
                </c:pt>
                <c:pt idx="423">
                  <c:v>-9888736.3547334</c:v>
                </c:pt>
                <c:pt idx="424">
                  <c:v>-9914546.6528835706</c:v>
                </c:pt>
                <c:pt idx="425">
                  <c:v>-9950239.0108813997</c:v>
                </c:pt>
                <c:pt idx="426">
                  <c:v>-9989323.5321001094</c:v>
                </c:pt>
                <c:pt idx="427">
                  <c:v>-10029440.631120799</c:v>
                </c:pt>
                <c:pt idx="428">
                  <c:v>-10066804.189336199</c:v>
                </c:pt>
                <c:pt idx="429">
                  <c:v>-10110408.8302503</c:v>
                </c:pt>
                <c:pt idx="430">
                  <c:v>-10163008.0946681</c:v>
                </c:pt>
                <c:pt idx="431">
                  <c:v>-10214081.3003264</c:v>
                </c:pt>
                <c:pt idx="432">
                  <c:v>-10264428.798694201</c:v>
                </c:pt>
                <c:pt idx="433">
                  <c:v>-10315825.462459199</c:v>
                </c:pt>
                <c:pt idx="434">
                  <c:v>-10383175.2459195</c:v>
                </c:pt>
                <c:pt idx="435">
                  <c:v>-10448891.1512514</c:v>
                </c:pt>
                <c:pt idx="436">
                  <c:v>-10517037.1392818</c:v>
                </c:pt>
                <c:pt idx="437">
                  <c:v>-10579597.2546246</c:v>
                </c:pt>
                <c:pt idx="438">
                  <c:v>-10647220.733405899</c:v>
                </c:pt>
                <c:pt idx="439">
                  <c:v>-10713413.5321001</c:v>
                </c:pt>
                <c:pt idx="440">
                  <c:v>-10780215.9249184</c:v>
                </c:pt>
                <c:pt idx="441">
                  <c:v>-10852247.557127301</c:v>
                </c:pt>
                <c:pt idx="442">
                  <c:v>-10930565.8879217</c:v>
                </c:pt>
                <c:pt idx="443">
                  <c:v>-11020047.670293801</c:v>
                </c:pt>
                <c:pt idx="444">
                  <c:v>-11105025.920565801</c:v>
                </c:pt>
                <c:pt idx="445">
                  <c:v>-11173810.531012001</c:v>
                </c:pt>
                <c:pt idx="446">
                  <c:v>-11231717.825897699</c:v>
                </c:pt>
                <c:pt idx="447">
                  <c:v>-11292660.650707301</c:v>
                </c:pt>
                <c:pt idx="448">
                  <c:v>-11378513.8966268</c:v>
                </c:pt>
                <c:pt idx="449">
                  <c:v>-11478553.6833515</c:v>
                </c:pt>
                <c:pt idx="450">
                  <c:v>-11573173.473340601</c:v>
                </c:pt>
                <c:pt idx="451">
                  <c:v>-11655365.007617</c:v>
                </c:pt>
                <c:pt idx="452">
                  <c:v>-11727118.797606099</c:v>
                </c:pt>
                <c:pt idx="453">
                  <c:v>-11795136.231773701</c:v>
                </c:pt>
                <c:pt idx="454">
                  <c:v>-11853682.1490751</c:v>
                </c:pt>
                <c:pt idx="455">
                  <c:v>-11915159.9238302</c:v>
                </c:pt>
                <c:pt idx="456">
                  <c:v>-11971657.273123</c:v>
                </c:pt>
                <c:pt idx="457">
                  <c:v>-12023215.665941199</c:v>
                </c:pt>
                <c:pt idx="458">
                  <c:v>-12047018.865070701</c:v>
                </c:pt>
                <c:pt idx="459">
                  <c:v>-12054698.921654001</c:v>
                </c:pt>
                <c:pt idx="460">
                  <c:v>-12055748.087051099</c:v>
                </c:pt>
                <c:pt idx="461">
                  <c:v>-12053799.0446137</c:v>
                </c:pt>
                <c:pt idx="462">
                  <c:v>-12046371.948857499</c:v>
                </c:pt>
                <c:pt idx="463">
                  <c:v>-12024915.894450501</c:v>
                </c:pt>
                <c:pt idx="464">
                  <c:v>-12004003.0837867</c:v>
                </c:pt>
                <c:pt idx="465">
                  <c:v>-11973958.8019586</c:v>
                </c:pt>
                <c:pt idx="466">
                  <c:v>-11935774.1577802</c:v>
                </c:pt>
                <c:pt idx="467">
                  <c:v>-11869991.902067499</c:v>
                </c:pt>
                <c:pt idx="468">
                  <c:v>-11780369.125135999</c:v>
                </c:pt>
                <c:pt idx="469">
                  <c:v>-11668481.648530999</c:v>
                </c:pt>
                <c:pt idx="470">
                  <c:v>-11546907.016322101</c:v>
                </c:pt>
                <c:pt idx="471">
                  <c:v>-11410519.6615887</c:v>
                </c:pt>
                <c:pt idx="472">
                  <c:v>-11264353.919477699</c:v>
                </c:pt>
                <c:pt idx="473">
                  <c:v>-11104569.761697499</c:v>
                </c:pt>
                <c:pt idx="474">
                  <c:v>-10925266.1512514</c:v>
                </c:pt>
                <c:pt idx="475">
                  <c:v>-10684306.4494015</c:v>
                </c:pt>
                <c:pt idx="476">
                  <c:v>-10374587.0184984</c:v>
                </c:pt>
                <c:pt idx="477">
                  <c:v>-10025596.455930401</c:v>
                </c:pt>
                <c:pt idx="478">
                  <c:v>-9721890.0282916203</c:v>
                </c:pt>
                <c:pt idx="479">
                  <c:v>-9467573.1653971709</c:v>
                </c:pt>
                <c:pt idx="480">
                  <c:v>-9250719.3862894401</c:v>
                </c:pt>
                <c:pt idx="481">
                  <c:v>-9018140.5669205692</c:v>
                </c:pt>
                <c:pt idx="482">
                  <c:v>-8773415.4809575602</c:v>
                </c:pt>
                <c:pt idx="483">
                  <c:v>-8530369.8890097998</c:v>
                </c:pt>
                <c:pt idx="484">
                  <c:v>-8247244.5201305803</c:v>
                </c:pt>
                <c:pt idx="485">
                  <c:v>-7926863.4124047998</c:v>
                </c:pt>
                <c:pt idx="486">
                  <c:v>-7548633.0663764998</c:v>
                </c:pt>
                <c:pt idx="487">
                  <c:v>-7134577.66158868</c:v>
                </c:pt>
                <c:pt idx="488">
                  <c:v>-6702263.4613710502</c:v>
                </c:pt>
                <c:pt idx="489">
                  <c:v>-6269762.6507072896</c:v>
                </c:pt>
                <c:pt idx="490">
                  <c:v>-5830991.7290533204</c:v>
                </c:pt>
                <c:pt idx="491">
                  <c:v>-5370831.1033732304</c:v>
                </c:pt>
                <c:pt idx="492">
                  <c:v>-4873692.5810663803</c:v>
                </c:pt>
                <c:pt idx="493">
                  <c:v>-4245847.9553862903</c:v>
                </c:pt>
                <c:pt idx="494">
                  <c:v>-3500716.5908596301</c:v>
                </c:pt>
                <c:pt idx="495">
                  <c:v>-2635097.0816104501</c:v>
                </c:pt>
                <c:pt idx="496">
                  <c:v>-1901539.71164309</c:v>
                </c:pt>
                <c:pt idx="497">
                  <c:v>-1276192.3484222</c:v>
                </c:pt>
                <c:pt idx="498">
                  <c:v>-807063.63939064182</c:v>
                </c:pt>
                <c:pt idx="499">
                  <c:v>-331797.93482045701</c:v>
                </c:pt>
                <c:pt idx="500">
                  <c:v>151111.33362350371</c:v>
                </c:pt>
                <c:pt idx="501">
                  <c:v>643830.92056583217</c:v>
                </c:pt>
                <c:pt idx="502">
                  <c:v>1179574.9972796501</c:v>
                </c:pt>
                <c:pt idx="503">
                  <c:v>1756186.7616975</c:v>
                </c:pt>
                <c:pt idx="504">
                  <c:v>2412578.63873776</c:v>
                </c:pt>
                <c:pt idx="505">
                  <c:v>3068812.9336235002</c:v>
                </c:pt>
                <c:pt idx="506">
                  <c:v>3757567.2089227401</c:v>
                </c:pt>
                <c:pt idx="507">
                  <c:v>4454416.2306855302</c:v>
                </c:pt>
                <c:pt idx="508">
                  <c:v>5160512.8367791101</c:v>
                </c:pt>
                <c:pt idx="509">
                  <c:v>5821105.5223068502</c:v>
                </c:pt>
                <c:pt idx="510">
                  <c:v>6586423.9902067501</c:v>
                </c:pt>
                <c:pt idx="511">
                  <c:v>7488192.0163220996</c:v>
                </c:pt>
                <c:pt idx="512">
                  <c:v>8526550.5952122007</c:v>
                </c:pt>
                <c:pt idx="513">
                  <c:v>9448211.2948857397</c:v>
                </c:pt>
                <c:pt idx="514">
                  <c:v>10143807.95321</c:v>
                </c:pt>
                <c:pt idx="515">
                  <c:v>10662307.1512514</c:v>
                </c:pt>
                <c:pt idx="516">
                  <c:v>11070200.264417799</c:v>
                </c:pt>
                <c:pt idx="517">
                  <c:v>11553819.8966268</c:v>
                </c:pt>
                <c:pt idx="518">
                  <c:v>12034781.366703</c:v>
                </c:pt>
                <c:pt idx="519">
                  <c:v>12647083.415669199</c:v>
                </c:pt>
                <c:pt idx="520">
                  <c:v>13239098.835690999</c:v>
                </c:pt>
                <c:pt idx="521">
                  <c:v>13808426.5723613</c:v>
                </c:pt>
                <c:pt idx="522">
                  <c:v>14279265.462459199</c:v>
                </c:pt>
                <c:pt idx="523">
                  <c:v>14699719.5321001</c:v>
                </c:pt>
                <c:pt idx="524">
                  <c:v>15098609.7279652</c:v>
                </c:pt>
                <c:pt idx="525">
                  <c:v>15451262.0021763</c:v>
                </c:pt>
                <c:pt idx="526">
                  <c:v>15806278.0087051</c:v>
                </c:pt>
                <c:pt idx="527">
                  <c:v>16155571.294885701</c:v>
                </c:pt>
                <c:pt idx="528">
                  <c:v>16533809.9347116</c:v>
                </c:pt>
                <c:pt idx="529">
                  <c:v>16859756.180631101</c:v>
                </c:pt>
                <c:pt idx="530">
                  <c:v>17146928.922742099</c:v>
                </c:pt>
                <c:pt idx="531">
                  <c:v>17358006.071817201</c:v>
                </c:pt>
                <c:pt idx="532">
                  <c:v>17533419.891186099</c:v>
                </c:pt>
                <c:pt idx="533">
                  <c:v>17647542.546245899</c:v>
                </c:pt>
                <c:pt idx="534">
                  <c:v>17746819.303591002</c:v>
                </c:pt>
                <c:pt idx="535">
                  <c:v>17802429.2165397</c:v>
                </c:pt>
                <c:pt idx="536">
                  <c:v>17883584.026115298</c:v>
                </c:pt>
                <c:pt idx="537">
                  <c:v>17960633.405875999</c:v>
                </c:pt>
                <c:pt idx="538">
                  <c:v>18059205.190424401</c:v>
                </c:pt>
                <c:pt idx="539">
                  <c:v>18116639.7388466</c:v>
                </c:pt>
                <c:pt idx="540">
                  <c:v>18129204.8422198</c:v>
                </c:pt>
                <c:pt idx="541">
                  <c:v>18095407.616974998</c:v>
                </c:pt>
                <c:pt idx="542">
                  <c:v>18042327.312295999</c:v>
                </c:pt>
                <c:pt idx="543">
                  <c:v>17972244.722524501</c:v>
                </c:pt>
                <c:pt idx="544">
                  <c:v>17888270.021762799</c:v>
                </c:pt>
                <c:pt idx="545">
                  <c:v>17791481.4036997</c:v>
                </c:pt>
                <c:pt idx="546">
                  <c:v>17645427.6278564</c:v>
                </c:pt>
                <c:pt idx="547">
                  <c:v>17481873.939064201</c:v>
                </c:pt>
                <c:pt idx="548">
                  <c:v>17311768.1501632</c:v>
                </c:pt>
                <c:pt idx="549">
                  <c:v>17171602.9706202</c:v>
                </c:pt>
                <c:pt idx="550">
                  <c:v>17024139.249184001</c:v>
                </c:pt>
                <c:pt idx="551">
                  <c:v>16842214.798694201</c:v>
                </c:pt>
                <c:pt idx="552">
                  <c:v>16650669.5429815</c:v>
                </c:pt>
                <c:pt idx="553">
                  <c:v>16429100.7399347</c:v>
                </c:pt>
                <c:pt idx="554">
                  <c:v>16215328.106637601</c:v>
                </c:pt>
                <c:pt idx="555">
                  <c:v>15972402.7747552</c:v>
                </c:pt>
                <c:pt idx="556">
                  <c:v>15731509.4232862</c:v>
                </c:pt>
                <c:pt idx="557">
                  <c:v>15486344.7660501</c:v>
                </c:pt>
                <c:pt idx="558">
                  <c:v>15232761.9042437</c:v>
                </c:pt>
                <c:pt idx="559">
                  <c:v>14908225.603917301</c:v>
                </c:pt>
                <c:pt idx="560">
                  <c:v>14531231.033732301</c:v>
                </c:pt>
                <c:pt idx="561">
                  <c:v>14133916.659412401</c:v>
                </c:pt>
                <c:pt idx="562">
                  <c:v>13787526.202393901</c:v>
                </c:pt>
                <c:pt idx="563">
                  <c:v>13459340.631120799</c:v>
                </c:pt>
                <c:pt idx="564">
                  <c:v>13143803.101197001</c:v>
                </c:pt>
                <c:pt idx="565">
                  <c:v>12813502.611534299</c:v>
                </c:pt>
                <c:pt idx="566">
                  <c:v>12498454.415669199</c:v>
                </c:pt>
                <c:pt idx="567">
                  <c:v>12152557.4396083</c:v>
                </c:pt>
                <c:pt idx="568">
                  <c:v>11819818.573449399</c:v>
                </c:pt>
                <c:pt idx="569">
                  <c:v>11480987.912948901</c:v>
                </c:pt>
                <c:pt idx="570">
                  <c:v>11194420.6180631</c:v>
                </c:pt>
                <c:pt idx="571">
                  <c:v>10960278.417845501</c:v>
                </c:pt>
                <c:pt idx="572">
                  <c:v>10773701.146898801</c:v>
                </c:pt>
                <c:pt idx="573">
                  <c:v>10605569.2818281</c:v>
                </c:pt>
                <c:pt idx="574">
                  <c:v>10442919.616975</c:v>
                </c:pt>
                <c:pt idx="575">
                  <c:v>10269019.415669199</c:v>
                </c:pt>
                <c:pt idx="576">
                  <c:v>10050365.882480999</c:v>
                </c:pt>
                <c:pt idx="577">
                  <c:v>9884539.69314472</c:v>
                </c:pt>
                <c:pt idx="578">
                  <c:v>9656725.6605005395</c:v>
                </c:pt>
                <c:pt idx="579">
                  <c:v>9510559.9183895495</c:v>
                </c:pt>
                <c:pt idx="580">
                  <c:v>9306283.6833514702</c:v>
                </c:pt>
                <c:pt idx="581">
                  <c:v>9178571.6409140397</c:v>
                </c:pt>
                <c:pt idx="582">
                  <c:v>8967179.3275299203</c:v>
                </c:pt>
                <c:pt idx="583">
                  <c:v>8586854.7976060994</c:v>
                </c:pt>
                <c:pt idx="584">
                  <c:v>8074779.14581066</c:v>
                </c:pt>
                <c:pt idx="585">
                  <c:v>7633640.3449401502</c:v>
                </c:pt>
                <c:pt idx="586">
                  <c:v>7300511.6702937996</c:v>
                </c:pt>
                <c:pt idx="587">
                  <c:v>6925669.3405876001</c:v>
                </c:pt>
                <c:pt idx="588">
                  <c:v>6447299.6822633296</c:v>
                </c:pt>
                <c:pt idx="589">
                  <c:v>5803207.5070729004</c:v>
                </c:pt>
                <c:pt idx="590">
                  <c:v>5348064.6289445003</c:v>
                </c:pt>
                <c:pt idx="591">
                  <c:v>4805326.8073993502</c:v>
                </c:pt>
                <c:pt idx="592">
                  <c:v>4311646.7986942297</c:v>
                </c:pt>
                <c:pt idx="593">
                  <c:v>3567042.0903155599</c:v>
                </c:pt>
                <c:pt idx="594">
                  <c:v>2890160.3862894401</c:v>
                </c:pt>
                <c:pt idx="595">
                  <c:v>2146949.0359085998</c:v>
                </c:pt>
                <c:pt idx="596">
                  <c:v>1632534.94787813</c:v>
                </c:pt>
                <c:pt idx="597">
                  <c:v>1147641.3883569101</c:v>
                </c:pt>
                <c:pt idx="598">
                  <c:v>915454.86561479897</c:v>
                </c:pt>
                <c:pt idx="599">
                  <c:v>758014.12034820381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'#1SDS_MRE_results'!$E$1</c:f>
              <c:strCache>
                <c:ptCount val="1"/>
                <c:pt idx="0">
                  <c:v>30mM SDS</c:v>
                </c:pt>
              </c:strCache>
            </c:strRef>
          </c:tx>
          <c:marker>
            <c:symbol val="none"/>
          </c:marker>
          <c:xVal>
            <c:numRef>
              <c:f>'#1SDS_MRE_results'!$A$2:$A$602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'#1SDS_MRE_results'!$E$2:$E$602</c:f>
              <c:numCache>
                <c:formatCode>General</c:formatCode>
                <c:ptCount val="601"/>
                <c:pt idx="1">
                  <c:v>-25491.857791077251</c:v>
                </c:pt>
                <c:pt idx="2">
                  <c:v>-27285.764744287269</c:v>
                </c:pt>
                <c:pt idx="3">
                  <c:v>-30573.509053318819</c:v>
                </c:pt>
                <c:pt idx="4">
                  <c:v>-34217.223155603868</c:v>
                </c:pt>
                <c:pt idx="5">
                  <c:v>-34114.711817192598</c:v>
                </c:pt>
                <c:pt idx="6">
                  <c:v>-31896.825930359078</c:v>
                </c:pt>
                <c:pt idx="7">
                  <c:v>-26117.00278563656</c:v>
                </c:pt>
                <c:pt idx="8">
                  <c:v>-22663.216648531001</c:v>
                </c:pt>
                <c:pt idx="9">
                  <c:v>-25000.53322089227</c:v>
                </c:pt>
                <c:pt idx="10">
                  <c:v>-30011.023699673558</c:v>
                </c:pt>
                <c:pt idx="11">
                  <c:v>-37469.760293797597</c:v>
                </c:pt>
                <c:pt idx="12">
                  <c:v>-37533.95428726876</c:v>
                </c:pt>
                <c:pt idx="13">
                  <c:v>-33916.282709466803</c:v>
                </c:pt>
                <c:pt idx="14">
                  <c:v>-27782.23146898803</c:v>
                </c:pt>
                <c:pt idx="15">
                  <c:v>-24665.58820457018</c:v>
                </c:pt>
                <c:pt idx="16">
                  <c:v>-27581.894787812838</c:v>
                </c:pt>
                <c:pt idx="17">
                  <c:v>-36323.30865070728</c:v>
                </c:pt>
                <c:pt idx="18">
                  <c:v>-41330.771893362333</c:v>
                </c:pt>
                <c:pt idx="19">
                  <c:v>-41766.403612622409</c:v>
                </c:pt>
                <c:pt idx="20">
                  <c:v>-39100.86</c:v>
                </c:pt>
                <c:pt idx="21">
                  <c:v>-42468.597986942317</c:v>
                </c:pt>
                <c:pt idx="22">
                  <c:v>-48021.585767138182</c:v>
                </c:pt>
                <c:pt idx="23">
                  <c:v>-50002.517856365601</c:v>
                </c:pt>
                <c:pt idx="24">
                  <c:v>-50963.768998911823</c:v>
                </c:pt>
                <c:pt idx="25">
                  <c:v>-50401.325114254607</c:v>
                </c:pt>
                <c:pt idx="26">
                  <c:v>-51518.582589771482</c:v>
                </c:pt>
                <c:pt idx="27">
                  <c:v>-53992.622415669182</c:v>
                </c:pt>
                <c:pt idx="28">
                  <c:v>-59202.412850924942</c:v>
                </c:pt>
                <c:pt idx="29">
                  <c:v>-64275.35562568008</c:v>
                </c:pt>
                <c:pt idx="30">
                  <c:v>-67409.167051142475</c:v>
                </c:pt>
                <c:pt idx="31">
                  <c:v>-67541.370184983694</c:v>
                </c:pt>
                <c:pt idx="32">
                  <c:v>-67956.599162132756</c:v>
                </c:pt>
                <c:pt idx="33">
                  <c:v>-74294.346071817112</c:v>
                </c:pt>
                <c:pt idx="34">
                  <c:v>-82343.559586507065</c:v>
                </c:pt>
                <c:pt idx="35">
                  <c:v>-90417.530087051127</c:v>
                </c:pt>
                <c:pt idx="36">
                  <c:v>-93584.309357997801</c:v>
                </c:pt>
                <c:pt idx="37">
                  <c:v>-98743.549096844406</c:v>
                </c:pt>
                <c:pt idx="38">
                  <c:v>-101619.7966376496</c:v>
                </c:pt>
                <c:pt idx="39">
                  <c:v>-103082.2834385201</c:v>
                </c:pt>
                <c:pt idx="40">
                  <c:v>-104965.3487159956</c:v>
                </c:pt>
                <c:pt idx="41">
                  <c:v>-107272.4343960827</c:v>
                </c:pt>
                <c:pt idx="42">
                  <c:v>-104516.98601741021</c:v>
                </c:pt>
                <c:pt idx="43">
                  <c:v>-96916.715767138186</c:v>
                </c:pt>
                <c:pt idx="44">
                  <c:v>-90180.617758433087</c:v>
                </c:pt>
                <c:pt idx="45">
                  <c:v>-87419.197845484203</c:v>
                </c:pt>
                <c:pt idx="46">
                  <c:v>-86444.593688792142</c:v>
                </c:pt>
                <c:pt idx="47">
                  <c:v>-83846.893340587587</c:v>
                </c:pt>
                <c:pt idx="48">
                  <c:v>-84601.214232861719</c:v>
                </c:pt>
                <c:pt idx="49">
                  <c:v>-88543.256235038003</c:v>
                </c:pt>
                <c:pt idx="50">
                  <c:v>-91346.891577801944</c:v>
                </c:pt>
                <c:pt idx="51">
                  <c:v>-87541.614298150147</c:v>
                </c:pt>
                <c:pt idx="52">
                  <c:v>-82269.247159956401</c:v>
                </c:pt>
                <c:pt idx="53">
                  <c:v>-78950.318171925988</c:v>
                </c:pt>
                <c:pt idx="54">
                  <c:v>-80516.43597388464</c:v>
                </c:pt>
                <c:pt idx="55">
                  <c:v>-78934.020859630022</c:v>
                </c:pt>
                <c:pt idx="56">
                  <c:v>-74912.731621327446</c:v>
                </c:pt>
                <c:pt idx="57">
                  <c:v>-75500.720402611521</c:v>
                </c:pt>
                <c:pt idx="58">
                  <c:v>-71238.786626768197</c:v>
                </c:pt>
                <c:pt idx="59">
                  <c:v>-66820.805048966256</c:v>
                </c:pt>
                <c:pt idx="60">
                  <c:v>-53954.927105549497</c:v>
                </c:pt>
                <c:pt idx="61">
                  <c:v>-48165.856376496202</c:v>
                </c:pt>
                <c:pt idx="62">
                  <c:v>-42771.902165397158</c:v>
                </c:pt>
                <c:pt idx="63">
                  <c:v>-38124.762959738837</c:v>
                </c:pt>
                <c:pt idx="64">
                  <c:v>-29174.428335146898</c:v>
                </c:pt>
                <c:pt idx="65">
                  <c:v>-25113.287399347111</c:v>
                </c:pt>
                <c:pt idx="66">
                  <c:v>-22457.281653971699</c:v>
                </c:pt>
                <c:pt idx="67">
                  <c:v>-20032.589923830241</c:v>
                </c:pt>
                <c:pt idx="68">
                  <c:v>-14689.733799782371</c:v>
                </c:pt>
                <c:pt idx="69">
                  <c:v>-10197.53102720348</c:v>
                </c:pt>
                <c:pt idx="70">
                  <c:v>-5737.253155059846</c:v>
                </c:pt>
                <c:pt idx="71">
                  <c:v>-2025.299344831338</c:v>
                </c:pt>
                <c:pt idx="72">
                  <c:v>-4659.0279498367781</c:v>
                </c:pt>
                <c:pt idx="73">
                  <c:v>-12806.562361697501</c:v>
                </c:pt>
                <c:pt idx="74">
                  <c:v>-19289.175375408049</c:v>
                </c:pt>
                <c:pt idx="75">
                  <c:v>-19411.301545157781</c:v>
                </c:pt>
                <c:pt idx="76">
                  <c:v>-15842.978063112079</c:v>
                </c:pt>
                <c:pt idx="77">
                  <c:v>-18471.655745375399</c:v>
                </c:pt>
                <c:pt idx="78">
                  <c:v>-22867.327007616968</c:v>
                </c:pt>
                <c:pt idx="79">
                  <c:v>-26672.728694232861</c:v>
                </c:pt>
                <c:pt idx="80">
                  <c:v>-29591.77223068551</c:v>
                </c:pt>
                <c:pt idx="81">
                  <c:v>-34131.423819368873</c:v>
                </c:pt>
                <c:pt idx="82">
                  <c:v>-38146.160957562563</c:v>
                </c:pt>
                <c:pt idx="83">
                  <c:v>-37548.012274211098</c:v>
                </c:pt>
                <c:pt idx="84">
                  <c:v>-36066.076517954301</c:v>
                </c:pt>
                <c:pt idx="85">
                  <c:v>-33223.709140369952</c:v>
                </c:pt>
                <c:pt idx="86">
                  <c:v>-32148.625625680081</c:v>
                </c:pt>
                <c:pt idx="87">
                  <c:v>-29853.026855277469</c:v>
                </c:pt>
                <c:pt idx="88">
                  <c:v>-35016.620837867224</c:v>
                </c:pt>
                <c:pt idx="89">
                  <c:v>-39518.286833514678</c:v>
                </c:pt>
                <c:pt idx="90">
                  <c:v>-43217.362034820449</c:v>
                </c:pt>
                <c:pt idx="91">
                  <c:v>-44511.152992383031</c:v>
                </c:pt>
                <c:pt idx="92">
                  <c:v>-47696.676245919472</c:v>
                </c:pt>
                <c:pt idx="93">
                  <c:v>-55990.349445048952</c:v>
                </c:pt>
                <c:pt idx="94">
                  <c:v>-58942.277889009783</c:v>
                </c:pt>
                <c:pt idx="95">
                  <c:v>-58191.813612622413</c:v>
                </c:pt>
                <c:pt idx="96">
                  <c:v>-59003.154363438502</c:v>
                </c:pt>
                <c:pt idx="97">
                  <c:v>-61753.916746463532</c:v>
                </c:pt>
                <c:pt idx="98">
                  <c:v>-65169.427007616971</c:v>
                </c:pt>
                <c:pt idx="99">
                  <c:v>-64461.551381936872</c:v>
                </c:pt>
                <c:pt idx="100">
                  <c:v>-65025.654026115328</c:v>
                </c:pt>
                <c:pt idx="101">
                  <c:v>-68629.557899891181</c:v>
                </c:pt>
                <c:pt idx="102">
                  <c:v>-71703.363699673486</c:v>
                </c:pt>
                <c:pt idx="103">
                  <c:v>-74878.436768226311</c:v>
                </c:pt>
                <c:pt idx="104">
                  <c:v>-79212.816866158857</c:v>
                </c:pt>
                <c:pt idx="105">
                  <c:v>-77347.292970620154</c:v>
                </c:pt>
                <c:pt idx="106">
                  <c:v>-73542.679194776894</c:v>
                </c:pt>
                <c:pt idx="107">
                  <c:v>-65164.533667029369</c:v>
                </c:pt>
                <c:pt idx="108">
                  <c:v>-59843.979564744281</c:v>
                </c:pt>
                <c:pt idx="109">
                  <c:v>-60299.889619151239</c:v>
                </c:pt>
                <c:pt idx="110">
                  <c:v>-54958.061926006507</c:v>
                </c:pt>
                <c:pt idx="111">
                  <c:v>-51367.013438520124</c:v>
                </c:pt>
                <c:pt idx="112">
                  <c:v>-44196.403373231769</c:v>
                </c:pt>
                <c:pt idx="113">
                  <c:v>-44546.028411316627</c:v>
                </c:pt>
                <c:pt idx="114">
                  <c:v>-46045.422611534283</c:v>
                </c:pt>
                <c:pt idx="115">
                  <c:v>-45924.581980413474</c:v>
                </c:pt>
                <c:pt idx="116">
                  <c:v>-46948.119542981483</c:v>
                </c:pt>
                <c:pt idx="117">
                  <c:v>-49816.819727965158</c:v>
                </c:pt>
                <c:pt idx="118">
                  <c:v>-52090.730217627854</c:v>
                </c:pt>
                <c:pt idx="119">
                  <c:v>-53845.863667029371</c:v>
                </c:pt>
                <c:pt idx="120">
                  <c:v>-52374.917192600653</c:v>
                </c:pt>
                <c:pt idx="121">
                  <c:v>-50925.576060935797</c:v>
                </c:pt>
                <c:pt idx="122">
                  <c:v>-48887.292361262189</c:v>
                </c:pt>
                <c:pt idx="123">
                  <c:v>-49511.234755168647</c:v>
                </c:pt>
                <c:pt idx="124">
                  <c:v>-55260.536724700753</c:v>
                </c:pt>
                <c:pt idx="125">
                  <c:v>-58208.69149075076</c:v>
                </c:pt>
                <c:pt idx="126">
                  <c:v>-57942.626463547283</c:v>
                </c:pt>
                <c:pt idx="127">
                  <c:v>-55093.084951033721</c:v>
                </c:pt>
                <c:pt idx="128">
                  <c:v>-53746.379564744289</c:v>
                </c:pt>
                <c:pt idx="129">
                  <c:v>-50233.956278563637</c:v>
                </c:pt>
                <c:pt idx="130">
                  <c:v>-45331.741327529897</c:v>
                </c:pt>
                <c:pt idx="131">
                  <c:v>-37291.443645266583</c:v>
                </c:pt>
                <c:pt idx="132">
                  <c:v>-31877.376974972791</c:v>
                </c:pt>
                <c:pt idx="133">
                  <c:v>-27020.985255712731</c:v>
                </c:pt>
                <c:pt idx="134">
                  <c:v>-29220.956539717081</c:v>
                </c:pt>
                <c:pt idx="135">
                  <c:v>-30745.895636561479</c:v>
                </c:pt>
                <c:pt idx="136">
                  <c:v>-32175.538998911848</c:v>
                </c:pt>
                <c:pt idx="137">
                  <c:v>-27302.393808487479</c:v>
                </c:pt>
                <c:pt idx="138">
                  <c:v>-25945.32117519042</c:v>
                </c:pt>
                <c:pt idx="139">
                  <c:v>-25456.194461371051</c:v>
                </c:pt>
                <c:pt idx="140">
                  <c:v>-28387.015190424368</c:v>
                </c:pt>
                <c:pt idx="141">
                  <c:v>-28591.74758433078</c:v>
                </c:pt>
                <c:pt idx="142">
                  <c:v>-27954.20336235037</c:v>
                </c:pt>
                <c:pt idx="143">
                  <c:v>-32513.552720348202</c:v>
                </c:pt>
                <c:pt idx="144">
                  <c:v>-33909.606202393901</c:v>
                </c:pt>
                <c:pt idx="145">
                  <c:v>-37862.596017410207</c:v>
                </c:pt>
                <c:pt idx="146">
                  <c:v>-32344.483656147979</c:v>
                </c:pt>
                <c:pt idx="147">
                  <c:v>-28574.869706202389</c:v>
                </c:pt>
                <c:pt idx="148">
                  <c:v>-19408.821699673561</c:v>
                </c:pt>
                <c:pt idx="149">
                  <c:v>-14632.079465723609</c:v>
                </c:pt>
                <c:pt idx="150">
                  <c:v>-8360.4092415669184</c:v>
                </c:pt>
                <c:pt idx="151">
                  <c:v>-3272.4298117519029</c:v>
                </c:pt>
                <c:pt idx="152">
                  <c:v>4138.3810729053312</c:v>
                </c:pt>
                <c:pt idx="153">
                  <c:v>7334.731879216537</c:v>
                </c:pt>
                <c:pt idx="154">
                  <c:v>13046.321951033729</c:v>
                </c:pt>
                <c:pt idx="155">
                  <c:v>18465.298549510331</c:v>
                </c:pt>
                <c:pt idx="156">
                  <c:v>23528.881773667021</c:v>
                </c:pt>
                <c:pt idx="157">
                  <c:v>23531.07963003264</c:v>
                </c:pt>
                <c:pt idx="158">
                  <c:v>26407.53451577801</c:v>
                </c:pt>
                <c:pt idx="159">
                  <c:v>31640.58905331881</c:v>
                </c:pt>
                <c:pt idx="160">
                  <c:v>39417.185440696398</c:v>
                </c:pt>
                <c:pt idx="161">
                  <c:v>38543.433862894439</c:v>
                </c:pt>
                <c:pt idx="162">
                  <c:v>36436.560457018488</c:v>
                </c:pt>
                <c:pt idx="163">
                  <c:v>36389.285810663721</c:v>
                </c:pt>
                <c:pt idx="164">
                  <c:v>37735.286224156669</c:v>
                </c:pt>
                <c:pt idx="165">
                  <c:v>37779.906855277462</c:v>
                </c:pt>
                <c:pt idx="166">
                  <c:v>33332.026137105539</c:v>
                </c:pt>
                <c:pt idx="167">
                  <c:v>38940.333547334048</c:v>
                </c:pt>
                <c:pt idx="168">
                  <c:v>43652.952285092499</c:v>
                </c:pt>
                <c:pt idx="169">
                  <c:v>48402.644298150139</c:v>
                </c:pt>
                <c:pt idx="170">
                  <c:v>42870.225136017361</c:v>
                </c:pt>
                <c:pt idx="171">
                  <c:v>42767.630859630037</c:v>
                </c:pt>
                <c:pt idx="172">
                  <c:v>39704.855810663757</c:v>
                </c:pt>
                <c:pt idx="173">
                  <c:v>41837.10823721435</c:v>
                </c:pt>
                <c:pt idx="174">
                  <c:v>40180.256289445038</c:v>
                </c:pt>
                <c:pt idx="175">
                  <c:v>39046.452687704012</c:v>
                </c:pt>
                <c:pt idx="176">
                  <c:v>38379.755767138187</c:v>
                </c:pt>
                <c:pt idx="177">
                  <c:v>44476.982546245898</c:v>
                </c:pt>
                <c:pt idx="178">
                  <c:v>48946.634483133799</c:v>
                </c:pt>
                <c:pt idx="179">
                  <c:v>50062.357606093581</c:v>
                </c:pt>
                <c:pt idx="180">
                  <c:v>42001.366898803033</c:v>
                </c:pt>
                <c:pt idx="181">
                  <c:v>37394.411142546247</c:v>
                </c:pt>
                <c:pt idx="182">
                  <c:v>36597.999227421104</c:v>
                </c:pt>
                <c:pt idx="183">
                  <c:v>39975.731240478774</c:v>
                </c:pt>
                <c:pt idx="184">
                  <c:v>41565.81811751904</c:v>
                </c:pt>
                <c:pt idx="185">
                  <c:v>37707.87522306855</c:v>
                </c:pt>
                <c:pt idx="186">
                  <c:v>33181.825462459186</c:v>
                </c:pt>
                <c:pt idx="187">
                  <c:v>34707.759815016318</c:v>
                </c:pt>
                <c:pt idx="188">
                  <c:v>38738.172230685523</c:v>
                </c:pt>
                <c:pt idx="189">
                  <c:v>46818.446017410221</c:v>
                </c:pt>
                <c:pt idx="190">
                  <c:v>52235.498454842207</c:v>
                </c:pt>
                <c:pt idx="191">
                  <c:v>59616.190413492906</c:v>
                </c:pt>
                <c:pt idx="192">
                  <c:v>57124.526267682253</c:v>
                </c:pt>
                <c:pt idx="193">
                  <c:v>52539.880826985842</c:v>
                </c:pt>
                <c:pt idx="194">
                  <c:v>45579.020903155593</c:v>
                </c:pt>
                <c:pt idx="195">
                  <c:v>54159.03746463541</c:v>
                </c:pt>
                <c:pt idx="196">
                  <c:v>58995.897290533183</c:v>
                </c:pt>
                <c:pt idx="197">
                  <c:v>63839.433623503763</c:v>
                </c:pt>
                <c:pt idx="198">
                  <c:v>60142.763623503743</c:v>
                </c:pt>
                <c:pt idx="199">
                  <c:v>59867.948639825881</c:v>
                </c:pt>
                <c:pt idx="200">
                  <c:v>61943.67883569096</c:v>
                </c:pt>
                <c:pt idx="201">
                  <c:v>62752.199695320996</c:v>
                </c:pt>
                <c:pt idx="202">
                  <c:v>65466.63524483129</c:v>
                </c:pt>
                <c:pt idx="203">
                  <c:v>68614.463188248075</c:v>
                </c:pt>
                <c:pt idx="204">
                  <c:v>67099.518117519037</c:v>
                </c:pt>
                <c:pt idx="205">
                  <c:v>64437.665244831289</c:v>
                </c:pt>
                <c:pt idx="206">
                  <c:v>58641.752132752968</c:v>
                </c:pt>
                <c:pt idx="207">
                  <c:v>57079.988574537521</c:v>
                </c:pt>
                <c:pt idx="208">
                  <c:v>55746.636202393878</c:v>
                </c:pt>
                <c:pt idx="209">
                  <c:v>50193.772829162117</c:v>
                </c:pt>
                <c:pt idx="210">
                  <c:v>38284.252687704022</c:v>
                </c:pt>
                <c:pt idx="211">
                  <c:v>24776.766561479872</c:v>
                </c:pt>
                <c:pt idx="212">
                  <c:v>16452.07455930359</c:v>
                </c:pt>
                <c:pt idx="213">
                  <c:v>19308.914613710549</c:v>
                </c:pt>
                <c:pt idx="214">
                  <c:v>27772.19597388466</c:v>
                </c:pt>
                <c:pt idx="215">
                  <c:v>30151.89385201305</c:v>
                </c:pt>
                <c:pt idx="216">
                  <c:v>23305.51321653969</c:v>
                </c:pt>
                <c:pt idx="217">
                  <c:v>11243.36646463547</c:v>
                </c:pt>
                <c:pt idx="218">
                  <c:v>1465.522330794342</c:v>
                </c:pt>
                <c:pt idx="219">
                  <c:v>-5656.7183068552758</c:v>
                </c:pt>
                <c:pt idx="220">
                  <c:v>-15926.533927094661</c:v>
                </c:pt>
                <c:pt idx="221">
                  <c:v>-24896.65340587595</c:v>
                </c:pt>
                <c:pt idx="222">
                  <c:v>-35456.648269858539</c:v>
                </c:pt>
                <c:pt idx="223">
                  <c:v>-34411.546833514687</c:v>
                </c:pt>
                <c:pt idx="224">
                  <c:v>-33650.051806311203</c:v>
                </c:pt>
                <c:pt idx="225">
                  <c:v>-24883.632143634379</c:v>
                </c:pt>
                <c:pt idx="226">
                  <c:v>-24356.975995647441</c:v>
                </c:pt>
                <c:pt idx="227">
                  <c:v>-24280.880402611529</c:v>
                </c:pt>
                <c:pt idx="228">
                  <c:v>-33167.850413492961</c:v>
                </c:pt>
                <c:pt idx="229">
                  <c:v>-45300.266365614749</c:v>
                </c:pt>
                <c:pt idx="230">
                  <c:v>-56095.929488574533</c:v>
                </c:pt>
                <c:pt idx="231">
                  <c:v>-68297.225429814993</c:v>
                </c:pt>
                <c:pt idx="232">
                  <c:v>-78720.911730141437</c:v>
                </c:pt>
                <c:pt idx="233">
                  <c:v>-96588.239912948906</c:v>
                </c:pt>
                <c:pt idx="234">
                  <c:v>-108709.70805223069</c:v>
                </c:pt>
                <c:pt idx="235">
                  <c:v>-116955.8577910772</c:v>
                </c:pt>
                <c:pt idx="236">
                  <c:v>-117331.11066376499</c:v>
                </c:pt>
                <c:pt idx="237">
                  <c:v>-115931.5323177367</c:v>
                </c:pt>
                <c:pt idx="238">
                  <c:v>-117881.40413492919</c:v>
                </c:pt>
                <c:pt idx="239">
                  <c:v>-120082.3706746463</c:v>
                </c:pt>
                <c:pt idx="240">
                  <c:v>-122835.6211969532</c:v>
                </c:pt>
                <c:pt idx="241">
                  <c:v>-124135.92278563661</c:v>
                </c:pt>
                <c:pt idx="242">
                  <c:v>-121114.5337867247</c:v>
                </c:pt>
                <c:pt idx="243">
                  <c:v>-119207.5823721436</c:v>
                </c:pt>
                <c:pt idx="244">
                  <c:v>-125065.4916213275</c:v>
                </c:pt>
                <c:pt idx="245">
                  <c:v>-141123.90107725799</c:v>
                </c:pt>
                <c:pt idx="246">
                  <c:v>-159108.62796517959</c:v>
                </c:pt>
                <c:pt idx="247">
                  <c:v>-168935.11936887921</c:v>
                </c:pt>
                <c:pt idx="248">
                  <c:v>-171339.07660500539</c:v>
                </c:pt>
                <c:pt idx="249">
                  <c:v>-168622.85788900981</c:v>
                </c:pt>
                <c:pt idx="250">
                  <c:v>-170664.79085963001</c:v>
                </c:pt>
                <c:pt idx="251">
                  <c:v>-173201.03416757341</c:v>
                </c:pt>
                <c:pt idx="252">
                  <c:v>-185047.065288357</c:v>
                </c:pt>
                <c:pt idx="253">
                  <c:v>-191055.50696409139</c:v>
                </c:pt>
                <c:pt idx="254">
                  <c:v>-197639.95288356909</c:v>
                </c:pt>
                <c:pt idx="255">
                  <c:v>-202357.0502720348</c:v>
                </c:pt>
                <c:pt idx="256">
                  <c:v>-209533.25865070731</c:v>
                </c:pt>
                <c:pt idx="257">
                  <c:v>-216252.06409140359</c:v>
                </c:pt>
                <c:pt idx="258">
                  <c:v>-222238.11251360169</c:v>
                </c:pt>
                <c:pt idx="259">
                  <c:v>-229332.62698585409</c:v>
                </c:pt>
                <c:pt idx="260">
                  <c:v>-234600.0178454842</c:v>
                </c:pt>
                <c:pt idx="261">
                  <c:v>-243352.87714907501</c:v>
                </c:pt>
                <c:pt idx="262">
                  <c:v>-251234.0583242655</c:v>
                </c:pt>
                <c:pt idx="263">
                  <c:v>-264309.64494015212</c:v>
                </c:pt>
                <c:pt idx="264">
                  <c:v>-270832.71675734478</c:v>
                </c:pt>
                <c:pt idx="265">
                  <c:v>-275718.17823721428</c:v>
                </c:pt>
                <c:pt idx="266">
                  <c:v>-276376.70576713781</c:v>
                </c:pt>
                <c:pt idx="267">
                  <c:v>-282297.64787812799</c:v>
                </c:pt>
                <c:pt idx="268">
                  <c:v>-293440.7796517954</c:v>
                </c:pt>
                <c:pt idx="269">
                  <c:v>-309743.06822633249</c:v>
                </c:pt>
                <c:pt idx="270">
                  <c:v>-329502.62633297051</c:v>
                </c:pt>
                <c:pt idx="271">
                  <c:v>-347411.42350380862</c:v>
                </c:pt>
                <c:pt idx="272">
                  <c:v>-376113.35418933618</c:v>
                </c:pt>
                <c:pt idx="273">
                  <c:v>-403363.4556039173</c:v>
                </c:pt>
                <c:pt idx="274">
                  <c:v>-434955.77475516847</c:v>
                </c:pt>
                <c:pt idx="275">
                  <c:v>-458911.57976060931</c:v>
                </c:pt>
                <c:pt idx="276">
                  <c:v>-482346.53427638719</c:v>
                </c:pt>
                <c:pt idx="277">
                  <c:v>-505591.56082698551</c:v>
                </c:pt>
                <c:pt idx="278">
                  <c:v>-528815.85288356896</c:v>
                </c:pt>
                <c:pt idx="279">
                  <c:v>-552534.86996735574</c:v>
                </c:pt>
                <c:pt idx="280">
                  <c:v>-579232.18977148994</c:v>
                </c:pt>
                <c:pt idx="281">
                  <c:v>-611011.53405875899</c:v>
                </c:pt>
                <c:pt idx="282">
                  <c:v>-645903.95527747518</c:v>
                </c:pt>
                <c:pt idx="283">
                  <c:v>-681614.97431991191</c:v>
                </c:pt>
                <c:pt idx="284">
                  <c:v>-712468.31610446144</c:v>
                </c:pt>
                <c:pt idx="285">
                  <c:v>-739702.24461371033</c:v>
                </c:pt>
                <c:pt idx="286">
                  <c:v>-767792.09303590842</c:v>
                </c:pt>
                <c:pt idx="287">
                  <c:v>-805311.57464635395</c:v>
                </c:pt>
                <c:pt idx="288">
                  <c:v>-853415.60076169716</c:v>
                </c:pt>
                <c:pt idx="289">
                  <c:v>-906587.96659412398</c:v>
                </c:pt>
                <c:pt idx="290">
                  <c:v>-960302.74678998906</c:v>
                </c:pt>
                <c:pt idx="291">
                  <c:v>-1015398.02959739</c:v>
                </c:pt>
                <c:pt idx="292">
                  <c:v>-1073065.2190424399</c:v>
                </c:pt>
                <c:pt idx="293">
                  <c:v>-1131872.80565832</c:v>
                </c:pt>
                <c:pt idx="294">
                  <c:v>-1194985.70261153</c:v>
                </c:pt>
                <c:pt idx="295">
                  <c:v>-1255807.0232861801</c:v>
                </c:pt>
                <c:pt idx="296">
                  <c:v>-1312555.6746463501</c:v>
                </c:pt>
                <c:pt idx="297">
                  <c:v>-1368609.3057671399</c:v>
                </c:pt>
                <c:pt idx="298">
                  <c:v>-1426417.0750816099</c:v>
                </c:pt>
                <c:pt idx="299">
                  <c:v>-1485904.33841132</c:v>
                </c:pt>
                <c:pt idx="300">
                  <c:v>-1539399.3329706199</c:v>
                </c:pt>
                <c:pt idx="301">
                  <c:v>-1597219.5429815</c:v>
                </c:pt>
                <c:pt idx="302">
                  <c:v>-1663329.40369967</c:v>
                </c:pt>
                <c:pt idx="303">
                  <c:v>-1735866.95756257</c:v>
                </c:pt>
                <c:pt idx="304">
                  <c:v>-1799973.86615887</c:v>
                </c:pt>
                <c:pt idx="305">
                  <c:v>-1861758.51142546</c:v>
                </c:pt>
                <c:pt idx="306">
                  <c:v>-1922153.94559304</c:v>
                </c:pt>
                <c:pt idx="307">
                  <c:v>-1992647.0783460301</c:v>
                </c:pt>
                <c:pt idx="308">
                  <c:v>-2062841.6343852</c:v>
                </c:pt>
                <c:pt idx="309">
                  <c:v>-2136424.2067464599</c:v>
                </c:pt>
                <c:pt idx="310">
                  <c:v>-2214112.2089227401</c:v>
                </c:pt>
                <c:pt idx="311">
                  <c:v>-2293666.3155604</c:v>
                </c:pt>
                <c:pt idx="312">
                  <c:v>-2374908.2100108801</c:v>
                </c:pt>
                <c:pt idx="313">
                  <c:v>-2455150.7018498401</c:v>
                </c:pt>
                <c:pt idx="314">
                  <c:v>-2537350.5299238302</c:v>
                </c:pt>
                <c:pt idx="315">
                  <c:v>-2629403.3895538598</c:v>
                </c:pt>
                <c:pt idx="316">
                  <c:v>-2731985.2252448299</c:v>
                </c:pt>
                <c:pt idx="317">
                  <c:v>-2843582.4189336202</c:v>
                </c:pt>
                <c:pt idx="318">
                  <c:v>-2960110.2752992399</c:v>
                </c:pt>
                <c:pt idx="319">
                  <c:v>-3077919.523395</c:v>
                </c:pt>
                <c:pt idx="320">
                  <c:v>-3196110.2861806299</c:v>
                </c:pt>
                <c:pt idx="321">
                  <c:v>-3299127.54624592</c:v>
                </c:pt>
                <c:pt idx="322">
                  <c:v>-3394012.7377584302</c:v>
                </c:pt>
                <c:pt idx="323">
                  <c:v>-3493973.7334058802</c:v>
                </c:pt>
                <c:pt idx="324">
                  <c:v>-3619214.2241566898</c:v>
                </c:pt>
                <c:pt idx="325">
                  <c:v>-3743588.0130576701</c:v>
                </c:pt>
                <c:pt idx="326">
                  <c:v>-3867290.0043525598</c:v>
                </c:pt>
                <c:pt idx="327">
                  <c:v>-3969494.47225245</c:v>
                </c:pt>
                <c:pt idx="328">
                  <c:v>-4070069.2089227401</c:v>
                </c:pt>
                <c:pt idx="329">
                  <c:v>-4165754.7519042399</c:v>
                </c:pt>
                <c:pt idx="330">
                  <c:v>-4262729.9804135002</c:v>
                </c:pt>
                <c:pt idx="331">
                  <c:v>-4366211.69314472</c:v>
                </c:pt>
                <c:pt idx="332">
                  <c:v>-4477249.0554951001</c:v>
                </c:pt>
                <c:pt idx="333">
                  <c:v>-4601299.3862894401</c:v>
                </c:pt>
                <c:pt idx="334">
                  <c:v>-4732780.9597388403</c:v>
                </c:pt>
                <c:pt idx="335">
                  <c:v>-4854347.2981501603</c:v>
                </c:pt>
                <c:pt idx="336">
                  <c:v>-4975486.5059847701</c:v>
                </c:pt>
                <c:pt idx="337">
                  <c:v>-5094510.79542981</c:v>
                </c:pt>
                <c:pt idx="338">
                  <c:v>-5220734.1011969503</c:v>
                </c:pt>
                <c:pt idx="339">
                  <c:v>-5348267.82698585</c:v>
                </c:pt>
                <c:pt idx="340">
                  <c:v>-5478032.5843308</c:v>
                </c:pt>
                <c:pt idx="341">
                  <c:v>-5610380.8596300296</c:v>
                </c:pt>
                <c:pt idx="342">
                  <c:v>-5731640.3275299203</c:v>
                </c:pt>
                <c:pt idx="343">
                  <c:v>-5850399.2154515795</c:v>
                </c:pt>
                <c:pt idx="344">
                  <c:v>-5970854.18498368</c:v>
                </c:pt>
                <c:pt idx="345">
                  <c:v>-6104869.5136017399</c:v>
                </c:pt>
                <c:pt idx="346">
                  <c:v>-6235467.7976061003</c:v>
                </c:pt>
                <c:pt idx="347">
                  <c:v>-6364191.6833514702</c:v>
                </c:pt>
                <c:pt idx="348">
                  <c:v>-6493114.6202393901</c:v>
                </c:pt>
                <c:pt idx="349">
                  <c:v>-6624579.6060935799</c:v>
                </c:pt>
                <c:pt idx="350">
                  <c:v>-6758636.40369967</c:v>
                </c:pt>
                <c:pt idx="351">
                  <c:v>-6880086.6289445003</c:v>
                </c:pt>
                <c:pt idx="352">
                  <c:v>-6998692.0816104403</c:v>
                </c:pt>
                <c:pt idx="353">
                  <c:v>-7109414.2796517899</c:v>
                </c:pt>
                <c:pt idx="354">
                  <c:v>-7220119.8900979301</c:v>
                </c:pt>
                <c:pt idx="355">
                  <c:v>-7337717.6463547302</c:v>
                </c:pt>
                <c:pt idx="356">
                  <c:v>-7462746.6452665897</c:v>
                </c:pt>
                <c:pt idx="357">
                  <c:v>-7592125.7410228504</c:v>
                </c:pt>
                <c:pt idx="358">
                  <c:v>-7708305.25788901</c:v>
                </c:pt>
                <c:pt idx="359">
                  <c:v>-7812458.7682263302</c:v>
                </c:pt>
                <c:pt idx="360">
                  <c:v>-7912469.5266594104</c:v>
                </c:pt>
                <c:pt idx="361">
                  <c:v>-8018107.6267682305</c:v>
                </c:pt>
                <c:pt idx="362">
                  <c:v>-8120726.7845484205</c:v>
                </c:pt>
                <c:pt idx="363">
                  <c:v>-8224544.3960827002</c:v>
                </c:pt>
                <c:pt idx="364">
                  <c:v>-8325322.33079434</c:v>
                </c:pt>
                <c:pt idx="365">
                  <c:v>-8425644.1066376492</c:v>
                </c:pt>
                <c:pt idx="366">
                  <c:v>-8513048.2927094698</c:v>
                </c:pt>
                <c:pt idx="367">
                  <c:v>-8589678.8356909696</c:v>
                </c:pt>
                <c:pt idx="368">
                  <c:v>-8672417.7606093604</c:v>
                </c:pt>
                <c:pt idx="369">
                  <c:v>-8762803.5669205692</c:v>
                </c:pt>
                <c:pt idx="370">
                  <c:v>-8859359.9586507101</c:v>
                </c:pt>
                <c:pt idx="371">
                  <c:v>-8947771.8411316704</c:v>
                </c:pt>
                <c:pt idx="372">
                  <c:v>-9034599.6082698591</c:v>
                </c:pt>
                <c:pt idx="373">
                  <c:v>-9112930.3797606099</c:v>
                </c:pt>
                <c:pt idx="374">
                  <c:v>-9193222.6343852002</c:v>
                </c:pt>
                <c:pt idx="375">
                  <c:v>-9268107.3329706192</c:v>
                </c:pt>
                <c:pt idx="376">
                  <c:v>-9340528.77366703</c:v>
                </c:pt>
                <c:pt idx="377">
                  <c:v>-9407936.6137105506</c:v>
                </c:pt>
                <c:pt idx="378">
                  <c:v>-9467556.5778019596</c:v>
                </c:pt>
                <c:pt idx="379">
                  <c:v>-9532704.3579978198</c:v>
                </c:pt>
                <c:pt idx="380">
                  <c:v>-9595583.7845484205</c:v>
                </c:pt>
                <c:pt idx="381">
                  <c:v>-9656646.8694232795</c:v>
                </c:pt>
                <c:pt idx="382">
                  <c:v>-9705758.5919477697</c:v>
                </c:pt>
                <c:pt idx="383">
                  <c:v>-9752780.2774755191</c:v>
                </c:pt>
                <c:pt idx="384">
                  <c:v>-9804848.7388465703</c:v>
                </c:pt>
                <c:pt idx="385">
                  <c:v>-9860848.4602829106</c:v>
                </c:pt>
                <c:pt idx="386">
                  <c:v>-9915732.6659412403</c:v>
                </c:pt>
                <c:pt idx="387">
                  <c:v>-9966780.9902067408</c:v>
                </c:pt>
                <c:pt idx="388">
                  <c:v>-10010555.6539717</c:v>
                </c:pt>
                <c:pt idx="389">
                  <c:v>-10042851.7018498</c:v>
                </c:pt>
                <c:pt idx="390">
                  <c:v>-10066725.398259001</c:v>
                </c:pt>
                <c:pt idx="391">
                  <c:v>-10092112.712731199</c:v>
                </c:pt>
                <c:pt idx="392">
                  <c:v>-10122704.3852013</c:v>
                </c:pt>
                <c:pt idx="393">
                  <c:v>-10156820.921654001</c:v>
                </c:pt>
                <c:pt idx="394">
                  <c:v>-10191339.7072905</c:v>
                </c:pt>
                <c:pt idx="395">
                  <c:v>-10226696.1664853</c:v>
                </c:pt>
                <c:pt idx="396">
                  <c:v>-10247799.734494001</c:v>
                </c:pt>
                <c:pt idx="397">
                  <c:v>-10265150.359085999</c:v>
                </c:pt>
                <c:pt idx="398">
                  <c:v>-10282127.7627856</c:v>
                </c:pt>
                <c:pt idx="399">
                  <c:v>-10308962.3449402</c:v>
                </c:pt>
                <c:pt idx="400">
                  <c:v>-10335067.0729053</c:v>
                </c:pt>
                <c:pt idx="401">
                  <c:v>-10357775.490750801</c:v>
                </c:pt>
                <c:pt idx="402">
                  <c:v>-10374487.492927101</c:v>
                </c:pt>
                <c:pt idx="403">
                  <c:v>-10388329.8411317</c:v>
                </c:pt>
                <c:pt idx="404">
                  <c:v>-10404656.181719299</c:v>
                </c:pt>
                <c:pt idx="405">
                  <c:v>-10420849.8215452</c:v>
                </c:pt>
                <c:pt idx="406">
                  <c:v>-10437727.6996736</c:v>
                </c:pt>
                <c:pt idx="407">
                  <c:v>-10450238.893362399</c:v>
                </c:pt>
                <c:pt idx="408">
                  <c:v>-10466631.584330801</c:v>
                </c:pt>
                <c:pt idx="409">
                  <c:v>-10482402.240478801</c:v>
                </c:pt>
                <c:pt idx="410">
                  <c:v>-10501204.2796518</c:v>
                </c:pt>
                <c:pt idx="411">
                  <c:v>-10521088.659412401</c:v>
                </c:pt>
                <c:pt idx="412">
                  <c:v>-10542055.379760601</c:v>
                </c:pt>
                <c:pt idx="413">
                  <c:v>-10555997.2535365</c:v>
                </c:pt>
                <c:pt idx="414">
                  <c:v>-10569109.7475517</c:v>
                </c:pt>
                <c:pt idx="415">
                  <c:v>-10583006.005440701</c:v>
                </c:pt>
                <c:pt idx="416">
                  <c:v>-10595645.752992401</c:v>
                </c:pt>
                <c:pt idx="417">
                  <c:v>-10610006.463547301</c:v>
                </c:pt>
                <c:pt idx="418">
                  <c:v>-10617454.293797599</c:v>
                </c:pt>
                <c:pt idx="419">
                  <c:v>-10630828.042437401</c:v>
                </c:pt>
                <c:pt idx="420">
                  <c:v>-10647639.570185</c:v>
                </c:pt>
                <c:pt idx="421">
                  <c:v>-10680715.2350381</c:v>
                </c:pt>
                <c:pt idx="422">
                  <c:v>-10709631.5603917</c:v>
                </c:pt>
                <c:pt idx="423">
                  <c:v>-10740783.0642002</c:v>
                </c:pt>
                <c:pt idx="424">
                  <c:v>-10773406.717083801</c:v>
                </c:pt>
                <c:pt idx="425">
                  <c:v>-10816040.983677899</c:v>
                </c:pt>
                <c:pt idx="426">
                  <c:v>-10859400.957562599</c:v>
                </c:pt>
                <c:pt idx="427">
                  <c:v>-10895516.2992383</c:v>
                </c:pt>
                <c:pt idx="428">
                  <c:v>-10932307.5854189</c:v>
                </c:pt>
                <c:pt idx="429">
                  <c:v>-10971723.8585419</c:v>
                </c:pt>
                <c:pt idx="430">
                  <c:v>-11026301.193688801</c:v>
                </c:pt>
                <c:pt idx="431">
                  <c:v>-11090474.452666</c:v>
                </c:pt>
                <c:pt idx="432">
                  <c:v>-11154826.0282916</c:v>
                </c:pt>
                <c:pt idx="433">
                  <c:v>-11210643.286180601</c:v>
                </c:pt>
                <c:pt idx="434">
                  <c:v>-11267173.810663801</c:v>
                </c:pt>
                <c:pt idx="435">
                  <c:v>-11326690.1022851</c:v>
                </c:pt>
                <c:pt idx="436">
                  <c:v>-11394155.998911999</c:v>
                </c:pt>
                <c:pt idx="437">
                  <c:v>-11459494.536452699</c:v>
                </c:pt>
                <c:pt idx="438">
                  <c:v>-11531833.039173</c:v>
                </c:pt>
                <c:pt idx="439">
                  <c:v>-11601094.5429815</c:v>
                </c:pt>
                <c:pt idx="440">
                  <c:v>-11673416.4581066</c:v>
                </c:pt>
                <c:pt idx="441">
                  <c:v>-11742209.362350401</c:v>
                </c:pt>
                <c:pt idx="442">
                  <c:v>-11813714.3384113</c:v>
                </c:pt>
                <c:pt idx="443">
                  <c:v>-11885016.116430899</c:v>
                </c:pt>
                <c:pt idx="444">
                  <c:v>-11960141.335147001</c:v>
                </c:pt>
                <c:pt idx="445">
                  <c:v>-12037816.8966268</c:v>
                </c:pt>
                <c:pt idx="446">
                  <c:v>-12120692.669205699</c:v>
                </c:pt>
                <c:pt idx="447">
                  <c:v>-12199612.3003264</c:v>
                </c:pt>
                <c:pt idx="448">
                  <c:v>-12284615.4319913</c:v>
                </c:pt>
                <c:pt idx="449">
                  <c:v>-12362726.417845501</c:v>
                </c:pt>
                <c:pt idx="450">
                  <c:v>-12441467.732317699</c:v>
                </c:pt>
                <c:pt idx="451">
                  <c:v>-12512769.510337301</c:v>
                </c:pt>
                <c:pt idx="452">
                  <c:v>-12584510.85963</c:v>
                </c:pt>
                <c:pt idx="453">
                  <c:v>-12652851.751904201</c:v>
                </c:pt>
                <c:pt idx="454">
                  <c:v>-12712027.9978237</c:v>
                </c:pt>
                <c:pt idx="455">
                  <c:v>-12771867.7475517</c:v>
                </c:pt>
                <c:pt idx="456">
                  <c:v>-12836642.3068553</c:v>
                </c:pt>
                <c:pt idx="457">
                  <c:v>-12895528.2698585</c:v>
                </c:pt>
                <c:pt idx="458">
                  <c:v>-12931772.165397201</c:v>
                </c:pt>
                <c:pt idx="459">
                  <c:v>-12949396.4853101</c:v>
                </c:pt>
                <c:pt idx="460">
                  <c:v>-12962625.0924918</c:v>
                </c:pt>
                <c:pt idx="461">
                  <c:v>-12963495.941240501</c:v>
                </c:pt>
                <c:pt idx="462">
                  <c:v>-12957856.1588683</c:v>
                </c:pt>
                <c:pt idx="463">
                  <c:v>-12932808.890097899</c:v>
                </c:pt>
                <c:pt idx="464">
                  <c:v>-12911079.14037</c:v>
                </c:pt>
                <c:pt idx="465">
                  <c:v>-12881760.565832401</c:v>
                </c:pt>
                <c:pt idx="466">
                  <c:v>-12854598.378672499</c:v>
                </c:pt>
                <c:pt idx="467">
                  <c:v>-12812548.8248096</c:v>
                </c:pt>
                <c:pt idx="468">
                  <c:v>-12736619.107725799</c:v>
                </c:pt>
                <c:pt idx="469">
                  <c:v>-12631163.471164299</c:v>
                </c:pt>
                <c:pt idx="470">
                  <c:v>-12507502.948857499</c:v>
                </c:pt>
                <c:pt idx="471">
                  <c:v>-12373612.0272035</c:v>
                </c:pt>
                <c:pt idx="472">
                  <c:v>-12226057.0739935</c:v>
                </c:pt>
                <c:pt idx="473">
                  <c:v>-12068263.4276387</c:v>
                </c:pt>
                <c:pt idx="474">
                  <c:v>-11885779.145810699</c:v>
                </c:pt>
                <c:pt idx="475">
                  <c:v>-11651118.5832427</c:v>
                </c:pt>
                <c:pt idx="476">
                  <c:v>-11332798.484222</c:v>
                </c:pt>
                <c:pt idx="477">
                  <c:v>-10964902.210011</c:v>
                </c:pt>
                <c:pt idx="478">
                  <c:v>-10631815.004352599</c:v>
                </c:pt>
                <c:pt idx="479">
                  <c:v>-10358629.751904201</c:v>
                </c:pt>
                <c:pt idx="480">
                  <c:v>-10134299.114254599</c:v>
                </c:pt>
                <c:pt idx="481">
                  <c:v>-9906879.0369967297</c:v>
                </c:pt>
                <c:pt idx="482">
                  <c:v>-9667159.25788901</c:v>
                </c:pt>
                <c:pt idx="483">
                  <c:v>-9415956.7159956396</c:v>
                </c:pt>
                <c:pt idx="484">
                  <c:v>-9123044.6659412403</c:v>
                </c:pt>
                <c:pt idx="485">
                  <c:v>-8782646.4776931405</c:v>
                </c:pt>
                <c:pt idx="486">
                  <c:v>-8380712.4581066296</c:v>
                </c:pt>
                <c:pt idx="487">
                  <c:v>-7939030.4134929301</c:v>
                </c:pt>
                <c:pt idx="488">
                  <c:v>-7496473.3732317695</c:v>
                </c:pt>
                <c:pt idx="489">
                  <c:v>-7040152.7758433102</c:v>
                </c:pt>
                <c:pt idx="490">
                  <c:v>-6552311.60065288</c:v>
                </c:pt>
                <c:pt idx="491">
                  <c:v>-6029740.1479869401</c:v>
                </c:pt>
                <c:pt idx="492">
                  <c:v>-5490999.9368879199</c:v>
                </c:pt>
                <c:pt idx="493">
                  <c:v>-4826488.4319912903</c:v>
                </c:pt>
                <c:pt idx="494">
                  <c:v>-4021824.18824809</c:v>
                </c:pt>
                <c:pt idx="495">
                  <c:v>-3064649.4472252401</c:v>
                </c:pt>
                <c:pt idx="496">
                  <c:v>-2240959.2317736698</c:v>
                </c:pt>
                <c:pt idx="497">
                  <c:v>-1542993.8648530999</c:v>
                </c:pt>
                <c:pt idx="498">
                  <c:v>-1027258.1601741</c:v>
                </c:pt>
                <c:pt idx="499">
                  <c:v>-513884.86495212169</c:v>
                </c:pt>
                <c:pt idx="500">
                  <c:v>7065.9796615886744</c:v>
                </c:pt>
                <c:pt idx="501">
                  <c:v>530364.38368770399</c:v>
                </c:pt>
                <c:pt idx="502">
                  <c:v>1096047.33220892</c:v>
                </c:pt>
                <c:pt idx="503">
                  <c:v>1711180.0542981499</c:v>
                </c:pt>
                <c:pt idx="504">
                  <c:v>2414502.7997823702</c:v>
                </c:pt>
                <c:pt idx="505">
                  <c:v>3139505.1175190401</c:v>
                </c:pt>
                <c:pt idx="506">
                  <c:v>3890890.0054406999</c:v>
                </c:pt>
                <c:pt idx="507">
                  <c:v>4658758.8161044596</c:v>
                </c:pt>
                <c:pt idx="508">
                  <c:v>5427826.08052231</c:v>
                </c:pt>
                <c:pt idx="509">
                  <c:v>6161026.8171926001</c:v>
                </c:pt>
                <c:pt idx="510">
                  <c:v>6990858.5897714896</c:v>
                </c:pt>
                <c:pt idx="511">
                  <c:v>7959433.1556039201</c:v>
                </c:pt>
                <c:pt idx="512">
                  <c:v>9061135.6137105506</c:v>
                </c:pt>
                <c:pt idx="513">
                  <c:v>10048520.5125136</c:v>
                </c:pt>
                <c:pt idx="514">
                  <c:v>10795717.032644199</c:v>
                </c:pt>
                <c:pt idx="515">
                  <c:v>11358745.630032601</c:v>
                </c:pt>
                <c:pt idx="516">
                  <c:v>11819652.697497301</c:v>
                </c:pt>
                <c:pt idx="517">
                  <c:v>12360250.7192601</c:v>
                </c:pt>
                <c:pt idx="518">
                  <c:v>12897377.7867247</c:v>
                </c:pt>
                <c:pt idx="519">
                  <c:v>13574500.0108814</c:v>
                </c:pt>
                <c:pt idx="520">
                  <c:v>14238916.1371055</c:v>
                </c:pt>
                <c:pt idx="521">
                  <c:v>14882680.7072905</c:v>
                </c:pt>
                <c:pt idx="522">
                  <c:v>15397144.9727965</c:v>
                </c:pt>
                <c:pt idx="523">
                  <c:v>15844927.105549499</c:v>
                </c:pt>
                <c:pt idx="524">
                  <c:v>16266625.244831299</c:v>
                </c:pt>
                <c:pt idx="525">
                  <c:v>16642956.311207799</c:v>
                </c:pt>
                <c:pt idx="526">
                  <c:v>17027664.1131665</c:v>
                </c:pt>
                <c:pt idx="527">
                  <c:v>17412869.542981502</c:v>
                </c:pt>
                <c:pt idx="528">
                  <c:v>17830586.659412399</c:v>
                </c:pt>
                <c:pt idx="529">
                  <c:v>18194145.277475499</c:v>
                </c:pt>
                <c:pt idx="530">
                  <c:v>18522911.414581101</c:v>
                </c:pt>
                <c:pt idx="531">
                  <c:v>18751986.104461402</c:v>
                </c:pt>
                <c:pt idx="532">
                  <c:v>18920142.850924902</c:v>
                </c:pt>
                <c:pt idx="533">
                  <c:v>19020456.332970601</c:v>
                </c:pt>
                <c:pt idx="534">
                  <c:v>19132049.379760601</c:v>
                </c:pt>
                <c:pt idx="535">
                  <c:v>19234270.435255699</c:v>
                </c:pt>
                <c:pt idx="536">
                  <c:v>19350010.380848698</c:v>
                </c:pt>
                <c:pt idx="537">
                  <c:v>19460359.357997801</c:v>
                </c:pt>
                <c:pt idx="538">
                  <c:v>19593225.995647401</c:v>
                </c:pt>
                <c:pt idx="539">
                  <c:v>19684996.866158899</c:v>
                </c:pt>
                <c:pt idx="540">
                  <c:v>19736294.004352599</c:v>
                </c:pt>
                <c:pt idx="541">
                  <c:v>19749398.2045702</c:v>
                </c:pt>
                <c:pt idx="542">
                  <c:v>19742431.414581101</c:v>
                </c:pt>
                <c:pt idx="543">
                  <c:v>19738243.04679</c:v>
                </c:pt>
                <c:pt idx="544">
                  <c:v>19679979.118607201</c:v>
                </c:pt>
                <c:pt idx="545">
                  <c:v>19581158.520130601</c:v>
                </c:pt>
                <c:pt idx="546">
                  <c:v>19391230.554951001</c:v>
                </c:pt>
                <c:pt idx="547">
                  <c:v>19186000.533188201</c:v>
                </c:pt>
                <c:pt idx="548">
                  <c:v>18991635.386289399</c:v>
                </c:pt>
                <c:pt idx="549">
                  <c:v>18838034.254624601</c:v>
                </c:pt>
                <c:pt idx="550">
                  <c:v>18678917.747551698</c:v>
                </c:pt>
                <c:pt idx="551">
                  <c:v>18503047.769314501</c:v>
                </c:pt>
                <c:pt idx="552">
                  <c:v>18307355.614798699</c:v>
                </c:pt>
                <c:pt idx="553">
                  <c:v>18116930.021762799</c:v>
                </c:pt>
                <c:pt idx="554">
                  <c:v>17913773.449401502</c:v>
                </c:pt>
                <c:pt idx="555">
                  <c:v>17677566.09358</c:v>
                </c:pt>
                <c:pt idx="556">
                  <c:v>17433604.0369967</c:v>
                </c:pt>
                <c:pt idx="557">
                  <c:v>17165009.4015234</c:v>
                </c:pt>
                <c:pt idx="558">
                  <c:v>16874104.4504897</c:v>
                </c:pt>
                <c:pt idx="559">
                  <c:v>16513863.351469001</c:v>
                </c:pt>
                <c:pt idx="560">
                  <c:v>16131519.2818281</c:v>
                </c:pt>
                <c:pt idx="561">
                  <c:v>15787368.1501632</c:v>
                </c:pt>
                <c:pt idx="562">
                  <c:v>15460177.834602799</c:v>
                </c:pt>
                <c:pt idx="563">
                  <c:v>15106654.7116431</c:v>
                </c:pt>
                <c:pt idx="564">
                  <c:v>14707349.825897699</c:v>
                </c:pt>
                <c:pt idx="565">
                  <c:v>14270930.1958651</c:v>
                </c:pt>
                <c:pt idx="566">
                  <c:v>13878550.631120799</c:v>
                </c:pt>
                <c:pt idx="567">
                  <c:v>13490981.468987999</c:v>
                </c:pt>
                <c:pt idx="568">
                  <c:v>13089810.4787813</c:v>
                </c:pt>
                <c:pt idx="569">
                  <c:v>12705604.451577799</c:v>
                </c:pt>
                <c:pt idx="570">
                  <c:v>12318134.815016299</c:v>
                </c:pt>
                <c:pt idx="571">
                  <c:v>12018293.297062</c:v>
                </c:pt>
                <c:pt idx="572">
                  <c:v>11776006.5875952</c:v>
                </c:pt>
                <c:pt idx="573">
                  <c:v>11589562.0174102</c:v>
                </c:pt>
                <c:pt idx="574">
                  <c:v>11407902.968444001</c:v>
                </c:pt>
                <c:pt idx="575">
                  <c:v>11184215.1001088</c:v>
                </c:pt>
                <c:pt idx="576">
                  <c:v>10962575.799782399</c:v>
                </c:pt>
                <c:pt idx="577">
                  <c:v>10761422.179543</c:v>
                </c:pt>
                <c:pt idx="578">
                  <c:v>10509017.0369967</c:v>
                </c:pt>
                <c:pt idx="579">
                  <c:v>10206749.5832427</c:v>
                </c:pt>
                <c:pt idx="580">
                  <c:v>9922413.3199129496</c:v>
                </c:pt>
                <c:pt idx="581">
                  <c:v>9542694.2372143604</c:v>
                </c:pt>
                <c:pt idx="582">
                  <c:v>9196444.7747551706</c:v>
                </c:pt>
                <c:pt idx="583">
                  <c:v>8779532.1566920504</c:v>
                </c:pt>
                <c:pt idx="584">
                  <c:v>8373501.0010881396</c:v>
                </c:pt>
                <c:pt idx="585">
                  <c:v>7912390.7355821496</c:v>
                </c:pt>
                <c:pt idx="586">
                  <c:v>7487760.7388465703</c:v>
                </c:pt>
                <c:pt idx="587">
                  <c:v>6927887.93144722</c:v>
                </c:pt>
                <c:pt idx="588">
                  <c:v>6276099.1120783398</c:v>
                </c:pt>
                <c:pt idx="589">
                  <c:v>5604583.4951033704</c:v>
                </c:pt>
                <c:pt idx="590">
                  <c:v>5129183.0163220903</c:v>
                </c:pt>
                <c:pt idx="591">
                  <c:v>4590596.2404787801</c:v>
                </c:pt>
                <c:pt idx="592">
                  <c:v>3976776.4265506002</c:v>
                </c:pt>
                <c:pt idx="593">
                  <c:v>3318572.3547334</c:v>
                </c:pt>
                <c:pt idx="594">
                  <c:v>2820301.7290533199</c:v>
                </c:pt>
                <c:pt idx="595">
                  <c:v>2404492.1860718201</c:v>
                </c:pt>
                <c:pt idx="596">
                  <c:v>2197872.9532100102</c:v>
                </c:pt>
                <c:pt idx="597">
                  <c:v>2159999.3264417802</c:v>
                </c:pt>
                <c:pt idx="598">
                  <c:v>2230562.9564744299</c:v>
                </c:pt>
                <c:pt idx="599">
                  <c:v>2275434.4749727999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'#1SDS_MRE_results'!$F$1</c:f>
              <c:strCache>
                <c:ptCount val="1"/>
                <c:pt idx="0">
                  <c:v>40mM SDS</c:v>
                </c:pt>
              </c:strCache>
            </c:strRef>
          </c:tx>
          <c:marker>
            <c:symbol val="none"/>
          </c:marker>
          <c:xVal>
            <c:numRef>
              <c:f>'#1SDS_MRE_results'!$A$2:$A$602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'#1SDS_MRE_results'!$F$2:$F$602</c:f>
              <c:numCache>
                <c:formatCode>General</c:formatCode>
                <c:ptCount val="601"/>
                <c:pt idx="1">
                  <c:v>-14806.43997279651</c:v>
                </c:pt>
                <c:pt idx="2">
                  <c:v>-11888.018471164311</c:v>
                </c:pt>
                <c:pt idx="3">
                  <c:v>-11413.01609466811</c:v>
                </c:pt>
                <c:pt idx="4">
                  <c:v>-11136.79531229597</c:v>
                </c:pt>
                <c:pt idx="5">
                  <c:v>-7855.3252611534299</c:v>
                </c:pt>
                <c:pt idx="6">
                  <c:v>-7551.1999967355796</c:v>
                </c:pt>
                <c:pt idx="7">
                  <c:v>-4764.3612528835702</c:v>
                </c:pt>
                <c:pt idx="8">
                  <c:v>-5731.277059194771</c:v>
                </c:pt>
                <c:pt idx="9">
                  <c:v>-4571.260910119694</c:v>
                </c:pt>
                <c:pt idx="10">
                  <c:v>-5040.4642633297053</c:v>
                </c:pt>
                <c:pt idx="11">
                  <c:v>-7327.4001621327507</c:v>
                </c:pt>
                <c:pt idx="12">
                  <c:v>-11573.56742872687</c:v>
                </c:pt>
                <c:pt idx="13">
                  <c:v>-12937.06360826986</c:v>
                </c:pt>
                <c:pt idx="14">
                  <c:v>-7348.205153427637</c:v>
                </c:pt>
                <c:pt idx="15">
                  <c:v>2950.7424309031539</c:v>
                </c:pt>
                <c:pt idx="16">
                  <c:v>8382.7859075081597</c:v>
                </c:pt>
                <c:pt idx="17">
                  <c:v>8380.2272709466779</c:v>
                </c:pt>
                <c:pt idx="18">
                  <c:v>13387.15141675734</c:v>
                </c:pt>
                <c:pt idx="19">
                  <c:v>18780.57067791075</c:v>
                </c:pt>
                <c:pt idx="20">
                  <c:v>22346.061828073998</c:v>
                </c:pt>
                <c:pt idx="21">
                  <c:v>15592.91177149075</c:v>
                </c:pt>
                <c:pt idx="22">
                  <c:v>10913.244291621329</c:v>
                </c:pt>
                <c:pt idx="23">
                  <c:v>10275.29367355821</c:v>
                </c:pt>
                <c:pt idx="24">
                  <c:v>10371.592957562571</c:v>
                </c:pt>
                <c:pt idx="25">
                  <c:v>11815.476770402611</c:v>
                </c:pt>
                <c:pt idx="26">
                  <c:v>12614.49293797606</c:v>
                </c:pt>
                <c:pt idx="27">
                  <c:v>12150.00294994559</c:v>
                </c:pt>
                <c:pt idx="28">
                  <c:v>5195.7324483133834</c:v>
                </c:pt>
                <c:pt idx="29">
                  <c:v>-5973.027159956474</c:v>
                </c:pt>
                <c:pt idx="30">
                  <c:v>-13679.254821545161</c:v>
                </c:pt>
                <c:pt idx="31">
                  <c:v>-18023.707736670302</c:v>
                </c:pt>
                <c:pt idx="32">
                  <c:v>-18915.249510337289</c:v>
                </c:pt>
                <c:pt idx="33">
                  <c:v>-26492.172720348201</c:v>
                </c:pt>
                <c:pt idx="34">
                  <c:v>-36494.907323177358</c:v>
                </c:pt>
                <c:pt idx="35">
                  <c:v>-45132.980467899877</c:v>
                </c:pt>
                <c:pt idx="36">
                  <c:v>-50308.641926006509</c:v>
                </c:pt>
                <c:pt idx="37">
                  <c:v>-54343.450054407003</c:v>
                </c:pt>
                <c:pt idx="38">
                  <c:v>-57949.966474428707</c:v>
                </c:pt>
                <c:pt idx="39">
                  <c:v>-60426.452970620223</c:v>
                </c:pt>
                <c:pt idx="40">
                  <c:v>-61588.828705114247</c:v>
                </c:pt>
                <c:pt idx="41">
                  <c:v>-62761.654624591953</c:v>
                </c:pt>
                <c:pt idx="42">
                  <c:v>-60805.396583242647</c:v>
                </c:pt>
                <c:pt idx="43">
                  <c:v>-56532.266180631057</c:v>
                </c:pt>
                <c:pt idx="44">
                  <c:v>-51496.85284004351</c:v>
                </c:pt>
                <c:pt idx="45">
                  <c:v>-45180.669804134923</c:v>
                </c:pt>
                <c:pt idx="46">
                  <c:v>-43342.225157780173</c:v>
                </c:pt>
                <c:pt idx="47">
                  <c:v>-45514.287812840033</c:v>
                </c:pt>
                <c:pt idx="48">
                  <c:v>-51755.909608269852</c:v>
                </c:pt>
                <c:pt idx="49">
                  <c:v>-57728.148857453743</c:v>
                </c:pt>
                <c:pt idx="50">
                  <c:v>-61132.960119695323</c:v>
                </c:pt>
                <c:pt idx="51">
                  <c:v>-61014.566158868329</c:v>
                </c:pt>
                <c:pt idx="52">
                  <c:v>-64111.677529923822</c:v>
                </c:pt>
                <c:pt idx="53">
                  <c:v>-63189.6560500544</c:v>
                </c:pt>
                <c:pt idx="54">
                  <c:v>-64904.10842219802</c:v>
                </c:pt>
                <c:pt idx="55">
                  <c:v>-64676.153394994551</c:v>
                </c:pt>
                <c:pt idx="56">
                  <c:v>-66807.783786724685</c:v>
                </c:pt>
                <c:pt idx="57">
                  <c:v>-69388.44038084874</c:v>
                </c:pt>
                <c:pt idx="58">
                  <c:v>-66248.242731229417</c:v>
                </c:pt>
                <c:pt idx="59">
                  <c:v>-69186.113188248084</c:v>
                </c:pt>
                <c:pt idx="60">
                  <c:v>-70706.200413492901</c:v>
                </c:pt>
                <c:pt idx="61">
                  <c:v>-74834.604047878121</c:v>
                </c:pt>
                <c:pt idx="62">
                  <c:v>-67973.891730141433</c:v>
                </c:pt>
                <c:pt idx="63">
                  <c:v>-56628.681577801952</c:v>
                </c:pt>
                <c:pt idx="64">
                  <c:v>-41552.630979325353</c:v>
                </c:pt>
                <c:pt idx="65">
                  <c:v>-38243.986300326433</c:v>
                </c:pt>
                <c:pt idx="66">
                  <c:v>-37722.47230685527</c:v>
                </c:pt>
                <c:pt idx="67">
                  <c:v>-39192.382056583243</c:v>
                </c:pt>
                <c:pt idx="68">
                  <c:v>-33330.86500544069</c:v>
                </c:pt>
                <c:pt idx="69">
                  <c:v>-30452.70989118607</c:v>
                </c:pt>
                <c:pt idx="70">
                  <c:v>-29065.447834602819</c:v>
                </c:pt>
                <c:pt idx="71">
                  <c:v>-32350.869880304679</c:v>
                </c:pt>
                <c:pt idx="72">
                  <c:v>-31854.15434167569</c:v>
                </c:pt>
                <c:pt idx="73">
                  <c:v>-30308.107529923829</c:v>
                </c:pt>
                <c:pt idx="74">
                  <c:v>-25555.927377584328</c:v>
                </c:pt>
                <c:pt idx="75">
                  <c:v>-24296.970369967348</c:v>
                </c:pt>
                <c:pt idx="76">
                  <c:v>-21949.12067464635</c:v>
                </c:pt>
                <c:pt idx="77">
                  <c:v>-24489.137660500539</c:v>
                </c:pt>
                <c:pt idx="78">
                  <c:v>-26121.149684439599</c:v>
                </c:pt>
                <c:pt idx="79">
                  <c:v>-28038.965973884649</c:v>
                </c:pt>
                <c:pt idx="80">
                  <c:v>-30504.255843307939</c:v>
                </c:pt>
                <c:pt idx="81">
                  <c:v>-33474.886800870503</c:v>
                </c:pt>
                <c:pt idx="82">
                  <c:v>-37135.229967355823</c:v>
                </c:pt>
                <c:pt idx="83">
                  <c:v>-36136.864080522297</c:v>
                </c:pt>
                <c:pt idx="84">
                  <c:v>-36324.262437431993</c:v>
                </c:pt>
                <c:pt idx="85">
                  <c:v>-35524.408596300309</c:v>
                </c:pt>
                <c:pt idx="86">
                  <c:v>-36804.639194776923</c:v>
                </c:pt>
                <c:pt idx="87">
                  <c:v>-40774.092198041333</c:v>
                </c:pt>
                <c:pt idx="88">
                  <c:v>-43599.457290533173</c:v>
                </c:pt>
                <c:pt idx="89">
                  <c:v>-41263.592132752987</c:v>
                </c:pt>
                <c:pt idx="90">
                  <c:v>-37576.335593035903</c:v>
                </c:pt>
                <c:pt idx="91">
                  <c:v>-37519.315734493997</c:v>
                </c:pt>
                <c:pt idx="92">
                  <c:v>-38771.845048966257</c:v>
                </c:pt>
                <c:pt idx="93">
                  <c:v>-38003.756452665933</c:v>
                </c:pt>
                <c:pt idx="94">
                  <c:v>-32375.917149075081</c:v>
                </c:pt>
                <c:pt idx="95">
                  <c:v>-30912.14480957562</c:v>
                </c:pt>
                <c:pt idx="96">
                  <c:v>-36630.054755168647</c:v>
                </c:pt>
                <c:pt idx="97">
                  <c:v>-47763.938944504887</c:v>
                </c:pt>
                <c:pt idx="98">
                  <c:v>-53183.811273122941</c:v>
                </c:pt>
                <c:pt idx="99">
                  <c:v>-52314.496877040248</c:v>
                </c:pt>
                <c:pt idx="100">
                  <c:v>-45668.967138193679</c:v>
                </c:pt>
                <c:pt idx="101">
                  <c:v>-42711.647725788898</c:v>
                </c:pt>
                <c:pt idx="102">
                  <c:v>-40736.106605005443</c:v>
                </c:pt>
                <c:pt idx="103">
                  <c:v>-41653.815310119688</c:v>
                </c:pt>
                <c:pt idx="104">
                  <c:v>-42406.104221980408</c:v>
                </c:pt>
                <c:pt idx="105">
                  <c:v>-44196.901001088139</c:v>
                </c:pt>
                <c:pt idx="106">
                  <c:v>-48403.598084874859</c:v>
                </c:pt>
                <c:pt idx="107">
                  <c:v>-49141.787540805177</c:v>
                </c:pt>
                <c:pt idx="108">
                  <c:v>-43762.181599564727</c:v>
                </c:pt>
                <c:pt idx="109">
                  <c:v>-45229.810554951029</c:v>
                </c:pt>
                <c:pt idx="110">
                  <c:v>-47063.569205658321</c:v>
                </c:pt>
                <c:pt idx="111">
                  <c:v>-53622.801980413467</c:v>
                </c:pt>
                <c:pt idx="112">
                  <c:v>-54722.352198041328</c:v>
                </c:pt>
                <c:pt idx="113">
                  <c:v>-55679.995538628922</c:v>
                </c:pt>
                <c:pt idx="114">
                  <c:v>-55248.842470076161</c:v>
                </c:pt>
                <c:pt idx="115">
                  <c:v>-51650.205157780183</c:v>
                </c:pt>
                <c:pt idx="116">
                  <c:v>-46870.199314472236</c:v>
                </c:pt>
                <c:pt idx="117">
                  <c:v>-43474.552698585409</c:v>
                </c:pt>
                <c:pt idx="118">
                  <c:v>-40698.328356909682</c:v>
                </c:pt>
                <c:pt idx="119">
                  <c:v>-40977.207301414572</c:v>
                </c:pt>
                <c:pt idx="120">
                  <c:v>-33628.819684439601</c:v>
                </c:pt>
                <c:pt idx="121">
                  <c:v>-27352.44687704026</c:v>
                </c:pt>
                <c:pt idx="122">
                  <c:v>-23824.68006528835</c:v>
                </c:pt>
                <c:pt idx="123">
                  <c:v>-25711.145799782371</c:v>
                </c:pt>
                <c:pt idx="124">
                  <c:v>-26889.528563656149</c:v>
                </c:pt>
                <c:pt idx="125">
                  <c:v>-22522.595310119701</c:v>
                </c:pt>
                <c:pt idx="126">
                  <c:v>-15321.88705331882</c:v>
                </c:pt>
                <c:pt idx="127">
                  <c:v>-8548.1517910772545</c:v>
                </c:pt>
                <c:pt idx="128">
                  <c:v>-6811.4347192600608</c:v>
                </c:pt>
                <c:pt idx="129">
                  <c:v>-4877.831600761695</c:v>
                </c:pt>
                <c:pt idx="130">
                  <c:v>1210.41299553863</c:v>
                </c:pt>
                <c:pt idx="131">
                  <c:v>11374.67345364526</c:v>
                </c:pt>
                <c:pt idx="132">
                  <c:v>14103.959462459199</c:v>
                </c:pt>
                <c:pt idx="133">
                  <c:v>12476.620993471161</c:v>
                </c:pt>
                <c:pt idx="134">
                  <c:v>9858.5676659412293</c:v>
                </c:pt>
                <c:pt idx="135">
                  <c:v>9588.9528933623424</c:v>
                </c:pt>
                <c:pt idx="136">
                  <c:v>10459.58185636561</c:v>
                </c:pt>
                <c:pt idx="137">
                  <c:v>5745.3541218716</c:v>
                </c:pt>
                <c:pt idx="138">
                  <c:v>5426.1299989118579</c:v>
                </c:pt>
                <c:pt idx="139">
                  <c:v>3257.397303590858</c:v>
                </c:pt>
                <c:pt idx="140">
                  <c:v>5561.1530239390631</c:v>
                </c:pt>
                <c:pt idx="141">
                  <c:v>3470.8672132752999</c:v>
                </c:pt>
                <c:pt idx="142">
                  <c:v>4117.8953928182773</c:v>
                </c:pt>
                <c:pt idx="143">
                  <c:v>2888.1201120783448</c:v>
                </c:pt>
                <c:pt idx="144">
                  <c:v>5180.9321664853096</c:v>
                </c:pt>
                <c:pt idx="145">
                  <c:v>7692.6921838955404</c:v>
                </c:pt>
                <c:pt idx="146">
                  <c:v>14093.480249183889</c:v>
                </c:pt>
                <c:pt idx="147">
                  <c:v>17662.098161044611</c:v>
                </c:pt>
                <c:pt idx="148">
                  <c:v>17700.12522306855</c:v>
                </c:pt>
                <c:pt idx="149">
                  <c:v>13256.714861806309</c:v>
                </c:pt>
                <c:pt idx="150">
                  <c:v>9020.1601066376406</c:v>
                </c:pt>
                <c:pt idx="151">
                  <c:v>8373.2190119695297</c:v>
                </c:pt>
                <c:pt idx="152">
                  <c:v>14398.380983677909</c:v>
                </c:pt>
                <c:pt idx="153">
                  <c:v>17894.880178454841</c:v>
                </c:pt>
                <c:pt idx="154">
                  <c:v>21445.06512513601</c:v>
                </c:pt>
                <c:pt idx="155">
                  <c:v>20768.20830250272</c:v>
                </c:pt>
                <c:pt idx="156">
                  <c:v>22209.62885745375</c:v>
                </c:pt>
                <c:pt idx="157">
                  <c:v>19112.80776931447</c:v>
                </c:pt>
                <c:pt idx="158">
                  <c:v>18881.784036996731</c:v>
                </c:pt>
                <c:pt idx="159">
                  <c:v>17772.695952121871</c:v>
                </c:pt>
                <c:pt idx="160">
                  <c:v>19203.832198041349</c:v>
                </c:pt>
                <c:pt idx="161">
                  <c:v>16572.293155603911</c:v>
                </c:pt>
                <c:pt idx="162">
                  <c:v>16575.900957562571</c:v>
                </c:pt>
                <c:pt idx="163">
                  <c:v>19421.005288356911</c:v>
                </c:pt>
                <c:pt idx="164">
                  <c:v>23009.3168226333</c:v>
                </c:pt>
                <c:pt idx="165">
                  <c:v>31682.472731229602</c:v>
                </c:pt>
                <c:pt idx="166">
                  <c:v>36576.020663764953</c:v>
                </c:pt>
                <c:pt idx="167">
                  <c:v>45340.201001088128</c:v>
                </c:pt>
                <c:pt idx="168">
                  <c:v>46621.634200217617</c:v>
                </c:pt>
                <c:pt idx="169">
                  <c:v>49393.711643090297</c:v>
                </c:pt>
                <c:pt idx="170">
                  <c:v>50472.859118607172</c:v>
                </c:pt>
                <c:pt idx="171">
                  <c:v>58542.599782372134</c:v>
                </c:pt>
                <c:pt idx="172">
                  <c:v>68617.407486398253</c:v>
                </c:pt>
                <c:pt idx="173">
                  <c:v>80264.304526659398</c:v>
                </c:pt>
                <c:pt idx="174">
                  <c:v>87163.748879216408</c:v>
                </c:pt>
                <c:pt idx="175">
                  <c:v>90434.864124047905</c:v>
                </c:pt>
                <c:pt idx="176">
                  <c:v>93820.641120783475</c:v>
                </c:pt>
                <c:pt idx="177">
                  <c:v>98474.042143634375</c:v>
                </c:pt>
                <c:pt idx="178">
                  <c:v>102826.5027203482</c:v>
                </c:pt>
                <c:pt idx="179">
                  <c:v>100795.35168661601</c:v>
                </c:pt>
                <c:pt idx="180">
                  <c:v>95259.822350380826</c:v>
                </c:pt>
                <c:pt idx="181">
                  <c:v>95284.579336234994</c:v>
                </c:pt>
                <c:pt idx="182">
                  <c:v>100372.4509466812</c:v>
                </c:pt>
                <c:pt idx="183">
                  <c:v>106979.2486507073</c:v>
                </c:pt>
                <c:pt idx="184">
                  <c:v>105834.5801741023</c:v>
                </c:pt>
                <c:pt idx="185">
                  <c:v>101820.0089118607</c:v>
                </c:pt>
                <c:pt idx="186">
                  <c:v>97962.895397170825</c:v>
                </c:pt>
                <c:pt idx="187">
                  <c:v>98520.155658324293</c:v>
                </c:pt>
                <c:pt idx="188">
                  <c:v>97559.194798694298</c:v>
                </c:pt>
                <c:pt idx="189">
                  <c:v>96960.050859630006</c:v>
                </c:pt>
                <c:pt idx="190">
                  <c:v>94941.257584330771</c:v>
                </c:pt>
                <c:pt idx="191">
                  <c:v>92508.728215451571</c:v>
                </c:pt>
                <c:pt idx="192">
                  <c:v>84772.356746463542</c:v>
                </c:pt>
                <c:pt idx="193">
                  <c:v>73267.9886180631</c:v>
                </c:pt>
                <c:pt idx="194">
                  <c:v>64784.553329706199</c:v>
                </c:pt>
                <c:pt idx="195">
                  <c:v>63301.871131664848</c:v>
                </c:pt>
                <c:pt idx="196">
                  <c:v>64858.202252448304</c:v>
                </c:pt>
                <c:pt idx="197">
                  <c:v>65612.647551686547</c:v>
                </c:pt>
                <c:pt idx="198">
                  <c:v>62605.192132752993</c:v>
                </c:pt>
                <c:pt idx="199">
                  <c:v>60344.137029379737</c:v>
                </c:pt>
                <c:pt idx="200">
                  <c:v>56648.503754080513</c:v>
                </c:pt>
                <c:pt idx="201">
                  <c:v>50664.4043743199</c:v>
                </c:pt>
                <c:pt idx="202">
                  <c:v>44897.146332970609</c:v>
                </c:pt>
                <c:pt idx="203">
                  <c:v>40108.01731229596</c:v>
                </c:pt>
                <c:pt idx="204">
                  <c:v>40327.305321001077</c:v>
                </c:pt>
                <c:pt idx="205">
                  <c:v>34757.854352557122</c:v>
                </c:pt>
                <c:pt idx="206">
                  <c:v>28349.734570184981</c:v>
                </c:pt>
                <c:pt idx="207">
                  <c:v>18657.312404787808</c:v>
                </c:pt>
                <c:pt idx="208">
                  <c:v>14455.894323177359</c:v>
                </c:pt>
                <c:pt idx="209">
                  <c:v>5114.1836833514681</c:v>
                </c:pt>
                <c:pt idx="210">
                  <c:v>-4367.5345538628944</c:v>
                </c:pt>
                <c:pt idx="211">
                  <c:v>-12491.694970620239</c:v>
                </c:pt>
                <c:pt idx="212">
                  <c:v>-17104.630554951029</c:v>
                </c:pt>
                <c:pt idx="213">
                  <c:v>-21466.753405875948</c:v>
                </c:pt>
                <c:pt idx="214">
                  <c:v>-28321.743003264412</c:v>
                </c:pt>
                <c:pt idx="215">
                  <c:v>-31953.67991294885</c:v>
                </c:pt>
                <c:pt idx="216">
                  <c:v>-35128.421229597378</c:v>
                </c:pt>
                <c:pt idx="217">
                  <c:v>-35974.139771490751</c:v>
                </c:pt>
                <c:pt idx="218">
                  <c:v>-38909.148868335127</c:v>
                </c:pt>
                <c:pt idx="219">
                  <c:v>-43130.194221980397</c:v>
                </c:pt>
                <c:pt idx="220">
                  <c:v>-49114.500946681168</c:v>
                </c:pt>
                <c:pt idx="221">
                  <c:v>-55032.001131664852</c:v>
                </c:pt>
                <c:pt idx="222">
                  <c:v>-55376.940174102267</c:v>
                </c:pt>
                <c:pt idx="223">
                  <c:v>-53346.74292709466</c:v>
                </c:pt>
                <c:pt idx="224">
                  <c:v>-46878.493112078337</c:v>
                </c:pt>
                <c:pt idx="225">
                  <c:v>-36616.826147986932</c:v>
                </c:pt>
                <c:pt idx="226">
                  <c:v>-27429.952415669199</c:v>
                </c:pt>
                <c:pt idx="227">
                  <c:v>-27658.48800870511</c:v>
                </c:pt>
                <c:pt idx="228">
                  <c:v>-37780.321545157771</c:v>
                </c:pt>
                <c:pt idx="229">
                  <c:v>-51321.729303590822</c:v>
                </c:pt>
                <c:pt idx="230">
                  <c:v>-62267.21988030467</c:v>
                </c:pt>
                <c:pt idx="231">
                  <c:v>-72329.006322089204</c:v>
                </c:pt>
                <c:pt idx="232">
                  <c:v>-80082.255669205653</c:v>
                </c:pt>
                <c:pt idx="233">
                  <c:v>-86882.879423286198</c:v>
                </c:pt>
                <c:pt idx="234">
                  <c:v>-90544.093438520096</c:v>
                </c:pt>
                <c:pt idx="235">
                  <c:v>-93215.152426550587</c:v>
                </c:pt>
                <c:pt idx="236">
                  <c:v>-95499.596039172888</c:v>
                </c:pt>
                <c:pt idx="237">
                  <c:v>-100529.78428726881</c:v>
                </c:pt>
                <c:pt idx="238">
                  <c:v>-110393.3074972796</c:v>
                </c:pt>
                <c:pt idx="239">
                  <c:v>-120379.2471599564</c:v>
                </c:pt>
                <c:pt idx="240">
                  <c:v>-127623.46467899899</c:v>
                </c:pt>
                <c:pt idx="241">
                  <c:v>-128957.7708378672</c:v>
                </c:pt>
                <c:pt idx="242">
                  <c:v>-124840.6052992383</c:v>
                </c:pt>
                <c:pt idx="243">
                  <c:v>-120087.34695321</c:v>
                </c:pt>
                <c:pt idx="244">
                  <c:v>-120181.4815560392</c:v>
                </c:pt>
                <c:pt idx="245">
                  <c:v>-124346.7511207834</c:v>
                </c:pt>
                <c:pt idx="246">
                  <c:v>-128499.1238302503</c:v>
                </c:pt>
                <c:pt idx="247">
                  <c:v>-134111.1219804135</c:v>
                </c:pt>
                <c:pt idx="248">
                  <c:v>-138162.64211099019</c:v>
                </c:pt>
                <c:pt idx="249">
                  <c:v>-141453.62100108809</c:v>
                </c:pt>
                <c:pt idx="250">
                  <c:v>-140496.10206746461</c:v>
                </c:pt>
                <c:pt idx="251">
                  <c:v>-144302.54047878119</c:v>
                </c:pt>
                <c:pt idx="252">
                  <c:v>-151258.96322089221</c:v>
                </c:pt>
                <c:pt idx="253">
                  <c:v>-158286.71262241571</c:v>
                </c:pt>
                <c:pt idx="254">
                  <c:v>-163211.15495103371</c:v>
                </c:pt>
                <c:pt idx="255">
                  <c:v>-170972.9054406964</c:v>
                </c:pt>
                <c:pt idx="256">
                  <c:v>-178577.48846572361</c:v>
                </c:pt>
                <c:pt idx="257">
                  <c:v>-187084.0219804135</c:v>
                </c:pt>
                <c:pt idx="258">
                  <c:v>-196606.5457018498</c:v>
                </c:pt>
                <c:pt idx="259">
                  <c:v>-209467.32295973899</c:v>
                </c:pt>
                <c:pt idx="260">
                  <c:v>-218682.56147986939</c:v>
                </c:pt>
                <c:pt idx="261">
                  <c:v>-220289.89945593031</c:v>
                </c:pt>
                <c:pt idx="262">
                  <c:v>-221243.27149075081</c:v>
                </c:pt>
                <c:pt idx="263">
                  <c:v>-224243.55277475511</c:v>
                </c:pt>
                <c:pt idx="264">
                  <c:v>-233923.65865070719</c:v>
                </c:pt>
                <c:pt idx="265">
                  <c:v>-242139.4945593036</c:v>
                </c:pt>
                <c:pt idx="266">
                  <c:v>-253912.54026115339</c:v>
                </c:pt>
                <c:pt idx="267">
                  <c:v>-268525.79695321003</c:v>
                </c:pt>
                <c:pt idx="268">
                  <c:v>-288962.95832426549</c:v>
                </c:pt>
                <c:pt idx="269">
                  <c:v>-305566.31175190408</c:v>
                </c:pt>
                <c:pt idx="270">
                  <c:v>-320809.06768226321</c:v>
                </c:pt>
                <c:pt idx="271">
                  <c:v>-331784.6647442868</c:v>
                </c:pt>
                <c:pt idx="272">
                  <c:v>-351443.86789989081</c:v>
                </c:pt>
                <c:pt idx="273">
                  <c:v>-370075.46953210002</c:v>
                </c:pt>
                <c:pt idx="274">
                  <c:v>-394041.64178454789</c:v>
                </c:pt>
                <c:pt idx="275">
                  <c:v>-420202.76757344941</c:v>
                </c:pt>
                <c:pt idx="276">
                  <c:v>-449974.18346028292</c:v>
                </c:pt>
                <c:pt idx="277">
                  <c:v>-479306.0280739934</c:v>
                </c:pt>
                <c:pt idx="278">
                  <c:v>-501490.69260065281</c:v>
                </c:pt>
                <c:pt idx="279">
                  <c:v>-521456.76626768208</c:v>
                </c:pt>
                <c:pt idx="280">
                  <c:v>-547281.57856365596</c:v>
                </c:pt>
                <c:pt idx="281">
                  <c:v>-575427.82480957545</c:v>
                </c:pt>
                <c:pt idx="282">
                  <c:v>-606174.59129488561</c:v>
                </c:pt>
                <c:pt idx="283">
                  <c:v>-637030.83590859605</c:v>
                </c:pt>
                <c:pt idx="284">
                  <c:v>-671596.48150163202</c:v>
                </c:pt>
                <c:pt idx="285">
                  <c:v>-708345.46931447217</c:v>
                </c:pt>
                <c:pt idx="286">
                  <c:v>-744216.97334058699</c:v>
                </c:pt>
                <c:pt idx="287">
                  <c:v>-781513.35179542995</c:v>
                </c:pt>
                <c:pt idx="288">
                  <c:v>-823347.68161044584</c:v>
                </c:pt>
                <c:pt idx="289">
                  <c:v>-871005.91610446107</c:v>
                </c:pt>
                <c:pt idx="290">
                  <c:v>-919906.14678998897</c:v>
                </c:pt>
                <c:pt idx="291">
                  <c:v>-972694.92448313348</c:v>
                </c:pt>
                <c:pt idx="292">
                  <c:v>-1025711.78161045</c:v>
                </c:pt>
                <c:pt idx="293">
                  <c:v>-1087250.1010881399</c:v>
                </c:pt>
                <c:pt idx="294">
                  <c:v>-1151724.01022851</c:v>
                </c:pt>
                <c:pt idx="295">
                  <c:v>-1212858.8364526699</c:v>
                </c:pt>
                <c:pt idx="296">
                  <c:v>-1270900.9055495099</c:v>
                </c:pt>
                <c:pt idx="297">
                  <c:v>-1330437.1022850899</c:v>
                </c:pt>
                <c:pt idx="298">
                  <c:v>-1391052.3220892299</c:v>
                </c:pt>
                <c:pt idx="299">
                  <c:v>-1448540.78019586</c:v>
                </c:pt>
                <c:pt idx="300">
                  <c:v>-1496661.3939064201</c:v>
                </c:pt>
                <c:pt idx="301">
                  <c:v>-1546001.19586507</c:v>
                </c:pt>
                <c:pt idx="302">
                  <c:v>-1602245.5843308</c:v>
                </c:pt>
                <c:pt idx="303">
                  <c:v>-1671677.11099021</c:v>
                </c:pt>
                <c:pt idx="304">
                  <c:v>-1738861.01849837</c:v>
                </c:pt>
                <c:pt idx="305">
                  <c:v>-1803565.08052231</c:v>
                </c:pt>
                <c:pt idx="306">
                  <c:v>-1863649.4972796501</c:v>
                </c:pt>
                <c:pt idx="307">
                  <c:v>-1935921.64961915</c:v>
                </c:pt>
                <c:pt idx="308">
                  <c:v>-2013377.4254624599</c:v>
                </c:pt>
                <c:pt idx="309">
                  <c:v>-2090115.78781284</c:v>
                </c:pt>
                <c:pt idx="310">
                  <c:v>-2162578.6974972798</c:v>
                </c:pt>
                <c:pt idx="311">
                  <c:v>-2233988.2948857401</c:v>
                </c:pt>
                <c:pt idx="312">
                  <c:v>-2310564.9281828101</c:v>
                </c:pt>
                <c:pt idx="313">
                  <c:v>-2390309.7921654</c:v>
                </c:pt>
                <c:pt idx="314">
                  <c:v>-2472654.7616975</c:v>
                </c:pt>
                <c:pt idx="315">
                  <c:v>-2569858.0696409098</c:v>
                </c:pt>
                <c:pt idx="316">
                  <c:v>-2674832.6659412398</c:v>
                </c:pt>
                <c:pt idx="317">
                  <c:v>-2790771.6626768201</c:v>
                </c:pt>
                <c:pt idx="318">
                  <c:v>-2897968.9967355798</c:v>
                </c:pt>
                <c:pt idx="319">
                  <c:v>-3009562.0435255701</c:v>
                </c:pt>
                <c:pt idx="320">
                  <c:v>-3119919.3144722502</c:v>
                </c:pt>
                <c:pt idx="321">
                  <c:v>-3229409.8835690999</c:v>
                </c:pt>
                <c:pt idx="322">
                  <c:v>-3329030.8335146899</c:v>
                </c:pt>
                <c:pt idx="323">
                  <c:v>-3431790.9858541898</c:v>
                </c:pt>
                <c:pt idx="324">
                  <c:v>-3552606.7355821501</c:v>
                </c:pt>
                <c:pt idx="325">
                  <c:v>-3672638.7214363399</c:v>
                </c:pt>
                <c:pt idx="326">
                  <c:v>-3786591.3536452702</c:v>
                </c:pt>
                <c:pt idx="327">
                  <c:v>-3881542.89553863</c:v>
                </c:pt>
                <c:pt idx="328">
                  <c:v>-3983428.0522306799</c:v>
                </c:pt>
                <c:pt idx="329">
                  <c:v>-4082725.5440696399</c:v>
                </c:pt>
                <c:pt idx="330">
                  <c:v>-4182383.81610446</c:v>
                </c:pt>
                <c:pt idx="331">
                  <c:v>-4285973.3482045699</c:v>
                </c:pt>
                <c:pt idx="332">
                  <c:v>-4397375.63764962</c:v>
                </c:pt>
                <c:pt idx="333">
                  <c:v>-4519265.4341675704</c:v>
                </c:pt>
                <c:pt idx="334">
                  <c:v>-4640446.1109902104</c:v>
                </c:pt>
                <c:pt idx="335">
                  <c:v>-4764031.9891186096</c:v>
                </c:pt>
                <c:pt idx="336">
                  <c:v>-4882853.08052231</c:v>
                </c:pt>
                <c:pt idx="337">
                  <c:v>-5009362.5223068502</c:v>
                </c:pt>
                <c:pt idx="338">
                  <c:v>-5134076.3569096802</c:v>
                </c:pt>
                <c:pt idx="339">
                  <c:v>-5266544.8922742102</c:v>
                </c:pt>
                <c:pt idx="340">
                  <c:v>-5394514.0424374295</c:v>
                </c:pt>
                <c:pt idx="341">
                  <c:v>-5523424.5386289395</c:v>
                </c:pt>
                <c:pt idx="342">
                  <c:v>-5640744.4526659399</c:v>
                </c:pt>
                <c:pt idx="343">
                  <c:v>-5756517.5734494003</c:v>
                </c:pt>
                <c:pt idx="344">
                  <c:v>-5875886.0554951001</c:v>
                </c:pt>
                <c:pt idx="345">
                  <c:v>-6009984.3220892297</c:v>
                </c:pt>
                <c:pt idx="346">
                  <c:v>-6146695.1349292696</c:v>
                </c:pt>
                <c:pt idx="347">
                  <c:v>-6284347.2937976001</c:v>
                </c:pt>
                <c:pt idx="348">
                  <c:v>-6409699.7508161003</c:v>
                </c:pt>
                <c:pt idx="349">
                  <c:v>-6535462.7508161003</c:v>
                </c:pt>
                <c:pt idx="350">
                  <c:v>-6657145.2023939099</c:v>
                </c:pt>
                <c:pt idx="351">
                  <c:v>-6777409.4145810604</c:v>
                </c:pt>
                <c:pt idx="352">
                  <c:v>-6895446.74211099</c:v>
                </c:pt>
                <c:pt idx="353">
                  <c:v>-7009100.7976060901</c:v>
                </c:pt>
                <c:pt idx="354">
                  <c:v>-7119822.9956474397</c:v>
                </c:pt>
                <c:pt idx="355">
                  <c:v>-7230640.5723612597</c:v>
                </c:pt>
                <c:pt idx="356">
                  <c:v>-7344630.5266594104</c:v>
                </c:pt>
                <c:pt idx="357">
                  <c:v>-7468311.7834602799</c:v>
                </c:pt>
                <c:pt idx="358">
                  <c:v>-7586776.2415669197</c:v>
                </c:pt>
                <c:pt idx="359">
                  <c:v>-7702089.0565832397</c:v>
                </c:pt>
                <c:pt idx="360">
                  <c:v>-7810289.9401523396</c:v>
                </c:pt>
                <c:pt idx="361">
                  <c:v>-7915878.27747552</c:v>
                </c:pt>
                <c:pt idx="362">
                  <c:v>-8014163.9260065304</c:v>
                </c:pt>
                <c:pt idx="363">
                  <c:v>-8114323.9727965202</c:v>
                </c:pt>
                <c:pt idx="364">
                  <c:v>-8212452.0391730098</c:v>
                </c:pt>
                <c:pt idx="365">
                  <c:v>-8316481.1425462402</c:v>
                </c:pt>
                <c:pt idx="366">
                  <c:v>-8408222.9847660493</c:v>
                </c:pt>
                <c:pt idx="367">
                  <c:v>-8498073.8411316592</c:v>
                </c:pt>
                <c:pt idx="368">
                  <c:v>-8585697.8128400408</c:v>
                </c:pt>
                <c:pt idx="369">
                  <c:v>-8684916.5136017408</c:v>
                </c:pt>
                <c:pt idx="370">
                  <c:v>-8787689.1066376492</c:v>
                </c:pt>
                <c:pt idx="371">
                  <c:v>-8886746.0783460308</c:v>
                </c:pt>
                <c:pt idx="372">
                  <c:v>-8977778.8008705098</c:v>
                </c:pt>
                <c:pt idx="373">
                  <c:v>-9056039.0750816092</c:v>
                </c:pt>
                <c:pt idx="374">
                  <c:v>-9131433.8422197998</c:v>
                </c:pt>
                <c:pt idx="375">
                  <c:v>-9204713.6909684502</c:v>
                </c:pt>
                <c:pt idx="376">
                  <c:v>-9279436.6605005395</c:v>
                </c:pt>
                <c:pt idx="377">
                  <c:v>-9350630.6191512495</c:v>
                </c:pt>
                <c:pt idx="378">
                  <c:v>-9416823.4178454801</c:v>
                </c:pt>
                <c:pt idx="379">
                  <c:v>-9487681.4776931405</c:v>
                </c:pt>
                <c:pt idx="380">
                  <c:v>-9555997.4885745402</c:v>
                </c:pt>
                <c:pt idx="381">
                  <c:v>-9627477.5832426492</c:v>
                </c:pt>
                <c:pt idx="382">
                  <c:v>-9687615.9096844401</c:v>
                </c:pt>
                <c:pt idx="383">
                  <c:v>-9742126.8944504894</c:v>
                </c:pt>
                <c:pt idx="384">
                  <c:v>-9785851.7954298109</c:v>
                </c:pt>
                <c:pt idx="385">
                  <c:v>-9832102.1577802002</c:v>
                </c:pt>
                <c:pt idx="386">
                  <c:v>-9880388.6474428698</c:v>
                </c:pt>
                <c:pt idx="387">
                  <c:v>-9929326.2002176307</c:v>
                </c:pt>
                <c:pt idx="388">
                  <c:v>-9972383.4504896607</c:v>
                </c:pt>
                <c:pt idx="389">
                  <c:v>-10007325.219804101</c:v>
                </c:pt>
                <c:pt idx="390">
                  <c:v>-10042308.4581066</c:v>
                </c:pt>
                <c:pt idx="391">
                  <c:v>-10073824.8890098</c:v>
                </c:pt>
                <c:pt idx="392">
                  <c:v>-10102210.4113166</c:v>
                </c:pt>
                <c:pt idx="393">
                  <c:v>-10133001.134929299</c:v>
                </c:pt>
                <c:pt idx="394">
                  <c:v>-10162585.1109902</c:v>
                </c:pt>
                <c:pt idx="395">
                  <c:v>-10195270.967355801</c:v>
                </c:pt>
                <c:pt idx="396">
                  <c:v>-10211862.7094668</c:v>
                </c:pt>
                <c:pt idx="397">
                  <c:v>-10227206.2350381</c:v>
                </c:pt>
                <c:pt idx="398">
                  <c:v>-10233513.668117501</c:v>
                </c:pt>
                <c:pt idx="399">
                  <c:v>-10249757.070729099</c:v>
                </c:pt>
                <c:pt idx="400">
                  <c:v>-10265150.359085999</c:v>
                </c:pt>
                <c:pt idx="401">
                  <c:v>-10286668.616975</c:v>
                </c:pt>
                <c:pt idx="402">
                  <c:v>-10301348.6387378</c:v>
                </c:pt>
                <c:pt idx="403">
                  <c:v>-10313138.2720348</c:v>
                </c:pt>
                <c:pt idx="404">
                  <c:v>-10328423.741022799</c:v>
                </c:pt>
                <c:pt idx="405">
                  <c:v>-10340134.5832427</c:v>
                </c:pt>
                <c:pt idx="406">
                  <c:v>-10354764.8422198</c:v>
                </c:pt>
                <c:pt idx="407">
                  <c:v>-10371933.003264399</c:v>
                </c:pt>
                <c:pt idx="408">
                  <c:v>-10394931.704026099</c:v>
                </c:pt>
                <c:pt idx="409">
                  <c:v>-10423085</c:v>
                </c:pt>
                <c:pt idx="410">
                  <c:v>-10448414.257889001</c:v>
                </c:pt>
                <c:pt idx="411">
                  <c:v>-10474100.1490751</c:v>
                </c:pt>
                <c:pt idx="412">
                  <c:v>-10491218.547334099</c:v>
                </c:pt>
                <c:pt idx="413">
                  <c:v>-10498629.0554951</c:v>
                </c:pt>
                <c:pt idx="414">
                  <c:v>-10498529.5299238</c:v>
                </c:pt>
                <c:pt idx="415">
                  <c:v>-10497700.1501632</c:v>
                </c:pt>
                <c:pt idx="416">
                  <c:v>-10500884.968444001</c:v>
                </c:pt>
                <c:pt idx="417">
                  <c:v>-10521847.5418934</c:v>
                </c:pt>
                <c:pt idx="418">
                  <c:v>-10548172.0554951</c:v>
                </c:pt>
                <c:pt idx="419">
                  <c:v>-10576715.1599565</c:v>
                </c:pt>
                <c:pt idx="420">
                  <c:v>-10596056.295973901</c:v>
                </c:pt>
                <c:pt idx="421">
                  <c:v>-10618018.2720348</c:v>
                </c:pt>
                <c:pt idx="422">
                  <c:v>-10643405.586507101</c:v>
                </c:pt>
                <c:pt idx="423">
                  <c:v>-10681785.134929299</c:v>
                </c:pt>
                <c:pt idx="424">
                  <c:v>-10724751.153427601</c:v>
                </c:pt>
                <c:pt idx="425">
                  <c:v>-10770752.7018498</c:v>
                </c:pt>
                <c:pt idx="426">
                  <c:v>-10804844.3569097</c:v>
                </c:pt>
                <c:pt idx="427">
                  <c:v>-10836281.996735601</c:v>
                </c:pt>
                <c:pt idx="428">
                  <c:v>-10868607.0729053</c:v>
                </c:pt>
                <c:pt idx="429">
                  <c:v>-10914401.276387401</c:v>
                </c:pt>
                <c:pt idx="430">
                  <c:v>-10969434.770402599</c:v>
                </c:pt>
                <c:pt idx="431">
                  <c:v>-11034097.3634385</c:v>
                </c:pt>
                <c:pt idx="432">
                  <c:v>-11096238.642002201</c:v>
                </c:pt>
                <c:pt idx="433">
                  <c:v>-11162846.1305767</c:v>
                </c:pt>
                <c:pt idx="434">
                  <c:v>-11236665.076169699</c:v>
                </c:pt>
                <c:pt idx="435">
                  <c:v>-11302679.558215501</c:v>
                </c:pt>
                <c:pt idx="436">
                  <c:v>-11368088.593036</c:v>
                </c:pt>
                <c:pt idx="437">
                  <c:v>-11417855.5255713</c:v>
                </c:pt>
                <c:pt idx="438">
                  <c:v>-11482634.231773701</c:v>
                </c:pt>
                <c:pt idx="439">
                  <c:v>-11544165.9162133</c:v>
                </c:pt>
                <c:pt idx="440">
                  <c:v>-11617205.244831299</c:v>
                </c:pt>
                <c:pt idx="441">
                  <c:v>-11690273.601740999</c:v>
                </c:pt>
                <c:pt idx="442">
                  <c:v>-11762019.097932501</c:v>
                </c:pt>
                <c:pt idx="443">
                  <c:v>-11824836.321001099</c:v>
                </c:pt>
                <c:pt idx="444">
                  <c:v>-11884439.697497301</c:v>
                </c:pt>
                <c:pt idx="445">
                  <c:v>-11946970.7845484</c:v>
                </c:pt>
                <c:pt idx="446">
                  <c:v>-12030053.902067499</c:v>
                </c:pt>
                <c:pt idx="447">
                  <c:v>-12125183.7606094</c:v>
                </c:pt>
                <c:pt idx="448">
                  <c:v>-12229308.2426551</c:v>
                </c:pt>
                <c:pt idx="449">
                  <c:v>-12327826.117519001</c:v>
                </c:pt>
                <c:pt idx="450">
                  <c:v>-12413463.724700799</c:v>
                </c:pt>
                <c:pt idx="451">
                  <c:v>-12488236.4570185</c:v>
                </c:pt>
                <c:pt idx="452">
                  <c:v>-12549552.5027203</c:v>
                </c:pt>
                <c:pt idx="453">
                  <c:v>-12614244.1240479</c:v>
                </c:pt>
                <c:pt idx="454">
                  <c:v>-12681755.6365615</c:v>
                </c:pt>
                <c:pt idx="455">
                  <c:v>-12753289.640914001</c:v>
                </c:pt>
                <c:pt idx="456">
                  <c:v>-12819764.4287269</c:v>
                </c:pt>
                <c:pt idx="457">
                  <c:v>-12870729.815016299</c:v>
                </c:pt>
                <c:pt idx="458">
                  <c:v>-12908093.3732318</c:v>
                </c:pt>
                <c:pt idx="459">
                  <c:v>-12934757.932535401</c:v>
                </c:pt>
                <c:pt idx="460">
                  <c:v>-12951884.6245919</c:v>
                </c:pt>
                <c:pt idx="461">
                  <c:v>-12959183.1664853</c:v>
                </c:pt>
                <c:pt idx="462">
                  <c:v>-12956155.930359101</c:v>
                </c:pt>
                <c:pt idx="463">
                  <c:v>-12945954.5593036</c:v>
                </c:pt>
                <c:pt idx="464">
                  <c:v>-12932477.1381937</c:v>
                </c:pt>
                <c:pt idx="465">
                  <c:v>-12908798.3460283</c:v>
                </c:pt>
                <c:pt idx="466">
                  <c:v>-12870439.5321001</c:v>
                </c:pt>
                <c:pt idx="467">
                  <c:v>-12807448.1392818</c:v>
                </c:pt>
                <c:pt idx="468">
                  <c:v>-12716009.020674599</c:v>
                </c:pt>
                <c:pt idx="469">
                  <c:v>-12603047.497279599</c:v>
                </c:pt>
                <c:pt idx="470">
                  <c:v>-12480361.4961915</c:v>
                </c:pt>
                <c:pt idx="471">
                  <c:v>-12348917.244831299</c:v>
                </c:pt>
                <c:pt idx="472">
                  <c:v>-12216780.4613711</c:v>
                </c:pt>
                <c:pt idx="473">
                  <c:v>-12069063.779107699</c:v>
                </c:pt>
                <c:pt idx="474">
                  <c:v>-11894806.9445049</c:v>
                </c:pt>
                <c:pt idx="475">
                  <c:v>-11655688.4657236</c:v>
                </c:pt>
                <c:pt idx="476">
                  <c:v>-11345089.892274201</c:v>
                </c:pt>
                <c:pt idx="477">
                  <c:v>-10976525.967355801</c:v>
                </c:pt>
                <c:pt idx="478">
                  <c:v>-10649924.511425501</c:v>
                </c:pt>
                <c:pt idx="479">
                  <c:v>-10363962.663765</c:v>
                </c:pt>
                <c:pt idx="480">
                  <c:v>-10137334.6441785</c:v>
                </c:pt>
                <c:pt idx="481">
                  <c:v>-9899555.6137105506</c:v>
                </c:pt>
                <c:pt idx="482">
                  <c:v>-9664919.9325353708</c:v>
                </c:pt>
                <c:pt idx="483">
                  <c:v>-9414849.4940152299</c:v>
                </c:pt>
                <c:pt idx="484">
                  <c:v>-9123475.9434167594</c:v>
                </c:pt>
                <c:pt idx="485">
                  <c:v>-8788729.9782372098</c:v>
                </c:pt>
                <c:pt idx="486">
                  <c:v>-8394654.3318824805</c:v>
                </c:pt>
                <c:pt idx="487">
                  <c:v>-7960934.3329706201</c:v>
                </c:pt>
                <c:pt idx="488">
                  <c:v>-7516486.3068552697</c:v>
                </c:pt>
                <c:pt idx="489">
                  <c:v>-7067841.6191512505</c:v>
                </c:pt>
                <c:pt idx="490">
                  <c:v>-6610347.4494015202</c:v>
                </c:pt>
                <c:pt idx="491">
                  <c:v>-6117372.4134929301</c:v>
                </c:pt>
                <c:pt idx="492">
                  <c:v>-5593552.7442872701</c:v>
                </c:pt>
                <c:pt idx="493">
                  <c:v>-4926478.4559303597</c:v>
                </c:pt>
                <c:pt idx="494">
                  <c:v>-4123000.2252448299</c:v>
                </c:pt>
                <c:pt idx="495">
                  <c:v>-3182566.51468988</c:v>
                </c:pt>
                <c:pt idx="496">
                  <c:v>-2373199.68770403</c:v>
                </c:pt>
                <c:pt idx="497">
                  <c:v>-1693980.79151251</c:v>
                </c:pt>
                <c:pt idx="498">
                  <c:v>-1169634.4661588699</c:v>
                </c:pt>
                <c:pt idx="499">
                  <c:v>-649784.20848748635</c:v>
                </c:pt>
                <c:pt idx="500">
                  <c:v>-127352.0916213275</c:v>
                </c:pt>
                <c:pt idx="501">
                  <c:v>384087.4258977148</c:v>
                </c:pt>
                <c:pt idx="502">
                  <c:v>938984.78411316557</c:v>
                </c:pt>
                <c:pt idx="503">
                  <c:v>1566215.6687704001</c:v>
                </c:pt>
                <c:pt idx="504">
                  <c:v>2286840.5201305798</c:v>
                </c:pt>
                <c:pt idx="505">
                  <c:v>3024694.0772579</c:v>
                </c:pt>
                <c:pt idx="506">
                  <c:v>3769141.2034820402</c:v>
                </c:pt>
                <c:pt idx="507">
                  <c:v>4505244.7693144698</c:v>
                </c:pt>
                <c:pt idx="508">
                  <c:v>5244636.8258977197</c:v>
                </c:pt>
                <c:pt idx="509">
                  <c:v>5958865.5005440703</c:v>
                </c:pt>
                <c:pt idx="510">
                  <c:v>6785678.33079434</c:v>
                </c:pt>
                <c:pt idx="511">
                  <c:v>7753676.4776931396</c:v>
                </c:pt>
                <c:pt idx="512">
                  <c:v>8856071.4678998906</c:v>
                </c:pt>
                <c:pt idx="513">
                  <c:v>9859853.2045701798</c:v>
                </c:pt>
                <c:pt idx="514">
                  <c:v>10626921.663765</c:v>
                </c:pt>
                <c:pt idx="515">
                  <c:v>11216382.594124001</c:v>
                </c:pt>
                <c:pt idx="516">
                  <c:v>11677268.9270947</c:v>
                </c:pt>
                <c:pt idx="517">
                  <c:v>12215573.713819399</c:v>
                </c:pt>
                <c:pt idx="518">
                  <c:v>12762300.8520131</c:v>
                </c:pt>
                <c:pt idx="519">
                  <c:v>13464358.378672499</c:v>
                </c:pt>
                <c:pt idx="520">
                  <c:v>14153572.9597388</c:v>
                </c:pt>
                <c:pt idx="521">
                  <c:v>14810856.4200218</c:v>
                </c:pt>
                <c:pt idx="522">
                  <c:v>15351860.8378672</c:v>
                </c:pt>
                <c:pt idx="523">
                  <c:v>15818843.1120783</c:v>
                </c:pt>
                <c:pt idx="524">
                  <c:v>16254557.7693145</c:v>
                </c:pt>
                <c:pt idx="525">
                  <c:v>16637523.873775801</c:v>
                </c:pt>
                <c:pt idx="526">
                  <c:v>17026917.671381898</c:v>
                </c:pt>
                <c:pt idx="527">
                  <c:v>17408307.954298101</c:v>
                </c:pt>
                <c:pt idx="528">
                  <c:v>17821131.730141498</c:v>
                </c:pt>
                <c:pt idx="529">
                  <c:v>18184939.1621328</c:v>
                </c:pt>
                <c:pt idx="530">
                  <c:v>18499771.7192601</c:v>
                </c:pt>
                <c:pt idx="531">
                  <c:v>18724367.7584331</c:v>
                </c:pt>
                <c:pt idx="532">
                  <c:v>18915498.324265499</c:v>
                </c:pt>
                <c:pt idx="533">
                  <c:v>19076978.563656099</c:v>
                </c:pt>
                <c:pt idx="534">
                  <c:v>19224525.223068502</c:v>
                </c:pt>
                <c:pt idx="535">
                  <c:v>19337279.4015234</c:v>
                </c:pt>
                <c:pt idx="536">
                  <c:v>19439749.2709467</c:v>
                </c:pt>
                <c:pt idx="537">
                  <c:v>19544334.058759499</c:v>
                </c:pt>
                <c:pt idx="538">
                  <c:v>19687070.3155604</c:v>
                </c:pt>
                <c:pt idx="539">
                  <c:v>19791447.7584331</c:v>
                </c:pt>
                <c:pt idx="540">
                  <c:v>19851121.632208999</c:v>
                </c:pt>
                <c:pt idx="541">
                  <c:v>19851246.039173</c:v>
                </c:pt>
                <c:pt idx="542">
                  <c:v>19845772.132753</c:v>
                </c:pt>
                <c:pt idx="543">
                  <c:v>19821139.5538629</c:v>
                </c:pt>
                <c:pt idx="544">
                  <c:v>19729783.373231798</c:v>
                </c:pt>
                <c:pt idx="545">
                  <c:v>19586342.143634401</c:v>
                </c:pt>
                <c:pt idx="546">
                  <c:v>19363902.491838999</c:v>
                </c:pt>
                <c:pt idx="547">
                  <c:v>19163814.624591898</c:v>
                </c:pt>
                <c:pt idx="548">
                  <c:v>18985788.2589771</c:v>
                </c:pt>
                <c:pt idx="549">
                  <c:v>18868431.022850901</c:v>
                </c:pt>
                <c:pt idx="550">
                  <c:v>18726067.986942299</c:v>
                </c:pt>
                <c:pt idx="551">
                  <c:v>18533112.7856366</c:v>
                </c:pt>
                <c:pt idx="552">
                  <c:v>18330910</c:v>
                </c:pt>
                <c:pt idx="553">
                  <c:v>18132605.299238302</c:v>
                </c:pt>
                <c:pt idx="554">
                  <c:v>17944833.721436299</c:v>
                </c:pt>
                <c:pt idx="555">
                  <c:v>17727204.472252399</c:v>
                </c:pt>
                <c:pt idx="556">
                  <c:v>17492448.531011999</c:v>
                </c:pt>
                <c:pt idx="557">
                  <c:v>17266110.794341698</c:v>
                </c:pt>
                <c:pt idx="558">
                  <c:v>17026627.388465699</c:v>
                </c:pt>
                <c:pt idx="559">
                  <c:v>16683554.4504897</c:v>
                </c:pt>
                <c:pt idx="560">
                  <c:v>16295819.4124048</c:v>
                </c:pt>
                <c:pt idx="561">
                  <c:v>15897178.030468</c:v>
                </c:pt>
                <c:pt idx="562">
                  <c:v>15582884.570185</c:v>
                </c:pt>
                <c:pt idx="563">
                  <c:v>15213727.6387378</c:v>
                </c:pt>
                <c:pt idx="564">
                  <c:v>14802064.994559299</c:v>
                </c:pt>
                <c:pt idx="565">
                  <c:v>14385633.4167573</c:v>
                </c:pt>
                <c:pt idx="566">
                  <c:v>14036547.4755169</c:v>
                </c:pt>
                <c:pt idx="567">
                  <c:v>13736726.6920566</c:v>
                </c:pt>
                <c:pt idx="568">
                  <c:v>13418701.022850901</c:v>
                </c:pt>
                <c:pt idx="569">
                  <c:v>13100592.415669199</c:v>
                </c:pt>
                <c:pt idx="570">
                  <c:v>12751100.078345999</c:v>
                </c:pt>
                <c:pt idx="571">
                  <c:v>12374035.0108814</c:v>
                </c:pt>
                <c:pt idx="572">
                  <c:v>11962737.293797599</c:v>
                </c:pt>
                <c:pt idx="573">
                  <c:v>11583076.267682301</c:v>
                </c:pt>
                <c:pt idx="574">
                  <c:v>11357173.9553863</c:v>
                </c:pt>
                <c:pt idx="575">
                  <c:v>11191107.2459195</c:v>
                </c:pt>
                <c:pt idx="576">
                  <c:v>10956782.582154499</c:v>
                </c:pt>
                <c:pt idx="577">
                  <c:v>10645002.142546199</c:v>
                </c:pt>
                <c:pt idx="578">
                  <c:v>10373351.2426551</c:v>
                </c:pt>
                <c:pt idx="579">
                  <c:v>10192152.499455901</c:v>
                </c:pt>
                <c:pt idx="580">
                  <c:v>9936044.1762785595</c:v>
                </c:pt>
                <c:pt idx="581">
                  <c:v>9505363.85418934</c:v>
                </c:pt>
                <c:pt idx="582">
                  <c:v>8913779.7116430998</c:v>
                </c:pt>
                <c:pt idx="583">
                  <c:v>8366194.16539717</c:v>
                </c:pt>
                <c:pt idx="584">
                  <c:v>7794075.5658324296</c:v>
                </c:pt>
                <c:pt idx="585">
                  <c:v>7185737.9521218697</c:v>
                </c:pt>
                <c:pt idx="586">
                  <c:v>6499169.09249184</c:v>
                </c:pt>
                <c:pt idx="587">
                  <c:v>5706435.4766050102</c:v>
                </c:pt>
                <c:pt idx="588">
                  <c:v>4926262.8171926001</c:v>
                </c:pt>
                <c:pt idx="589">
                  <c:v>4186870.7606093599</c:v>
                </c:pt>
                <c:pt idx="590">
                  <c:v>3807607.8367791101</c:v>
                </c:pt>
                <c:pt idx="591">
                  <c:v>3484954.2285092501</c:v>
                </c:pt>
                <c:pt idx="592">
                  <c:v>3086482.8694232898</c:v>
                </c:pt>
                <c:pt idx="593">
                  <c:v>2402211.39173014</c:v>
                </c:pt>
                <c:pt idx="594">
                  <c:v>1788167.6452666</c:v>
                </c:pt>
                <c:pt idx="595">
                  <c:v>1119877.0714907499</c:v>
                </c:pt>
                <c:pt idx="596">
                  <c:v>609794.4192600653</c:v>
                </c:pt>
                <c:pt idx="597">
                  <c:v>319195.09466811741</c:v>
                </c:pt>
                <c:pt idx="598">
                  <c:v>194176.04831338409</c:v>
                </c:pt>
                <c:pt idx="599">
                  <c:v>227850.11066376499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194304"/>
        <c:axId val="138194880"/>
      </c:scatterChart>
      <c:valAx>
        <c:axId val="138194304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smtClean="0"/>
                  <a:t>wavelength </a:t>
                </a:r>
                <a:r>
                  <a:rPr lang="en-US" sz="1400"/>
                  <a:t>(nm)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low"/>
        <c:spPr>
          <a:ln>
            <a:noFill/>
          </a:ln>
        </c:spPr>
        <c:crossAx val="138194880"/>
        <c:crosses val="autoZero"/>
        <c:crossBetween val="midCat"/>
      </c:valAx>
      <c:valAx>
        <c:axId val="1381948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3819430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SDSMRE_results!$B$1</c:f>
              <c:strCache>
                <c:ptCount val="1"/>
                <c:pt idx="0">
                  <c:v>no SDS</c:v>
                </c:pt>
              </c:strCache>
            </c:strRef>
          </c:tx>
          <c:marker>
            <c:symbol val="none"/>
          </c:marker>
          <c:xVal>
            <c:numRef>
              <c:f>SDSMRE_results!$A$2:$A$602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SDSMRE_results!$B$2:$B$602</c:f>
              <c:numCache>
                <c:formatCode>General</c:formatCode>
                <c:ptCount val="601"/>
                <c:pt idx="1">
                  <c:v>-3319233.48644068</c:v>
                </c:pt>
                <c:pt idx="2">
                  <c:v>-3323748.1281355899</c:v>
                </c:pt>
                <c:pt idx="3">
                  <c:v>-3300150.0694915298</c:v>
                </c:pt>
                <c:pt idx="4">
                  <c:v>-3428662.7467796602</c:v>
                </c:pt>
                <c:pt idx="5">
                  <c:v>-3399304.3233898301</c:v>
                </c:pt>
                <c:pt idx="6">
                  <c:v>-3366968.53355932</c:v>
                </c:pt>
                <c:pt idx="7">
                  <c:v>-3282073.8328813598</c:v>
                </c:pt>
                <c:pt idx="8">
                  <c:v>-3160399.38</c:v>
                </c:pt>
                <c:pt idx="9">
                  <c:v>-3213841.7823728798</c:v>
                </c:pt>
                <c:pt idx="10">
                  <c:v>-3262875.5620339001</c:v>
                </c:pt>
                <c:pt idx="11">
                  <c:v>-3414526.8823728799</c:v>
                </c:pt>
                <c:pt idx="12">
                  <c:v>-3411169.6145762699</c:v>
                </c:pt>
                <c:pt idx="13">
                  <c:v>-3354829.36</c:v>
                </c:pt>
                <c:pt idx="14">
                  <c:v>-3280315.6847457602</c:v>
                </c:pt>
                <c:pt idx="15">
                  <c:v>-3177017.8555932199</c:v>
                </c:pt>
                <c:pt idx="16">
                  <c:v>-3198283.4966101702</c:v>
                </c:pt>
                <c:pt idx="17">
                  <c:v>-3212596.0593220298</c:v>
                </c:pt>
                <c:pt idx="18">
                  <c:v>-3294813.78067797</c:v>
                </c:pt>
                <c:pt idx="19">
                  <c:v>-3354140.23661017</c:v>
                </c:pt>
                <c:pt idx="20">
                  <c:v>-3395655.5033898298</c:v>
                </c:pt>
                <c:pt idx="21">
                  <c:v>-3444194.5277966098</c:v>
                </c:pt>
                <c:pt idx="22">
                  <c:v>-3462032.2216949202</c:v>
                </c:pt>
                <c:pt idx="23">
                  <c:v>-3471609.26983051</c:v>
                </c:pt>
                <c:pt idx="24">
                  <c:v>-3352435.0979661001</c:v>
                </c:pt>
                <c:pt idx="25">
                  <c:v>-3223056.5989830499</c:v>
                </c:pt>
                <c:pt idx="26">
                  <c:v>-3098943.7094915202</c:v>
                </c:pt>
                <c:pt idx="27">
                  <c:v>-3162740.6325423699</c:v>
                </c:pt>
                <c:pt idx="28">
                  <c:v>-3152023.8803389799</c:v>
                </c:pt>
                <c:pt idx="29">
                  <c:v>-3047533.3376271199</c:v>
                </c:pt>
                <c:pt idx="30">
                  <c:v>-2998658.5864406801</c:v>
                </c:pt>
                <c:pt idx="31">
                  <c:v>-3134654.4369491502</c:v>
                </c:pt>
                <c:pt idx="32">
                  <c:v>-3458904.6616949099</c:v>
                </c:pt>
                <c:pt idx="33">
                  <c:v>-3639207.6122033899</c:v>
                </c:pt>
                <c:pt idx="34">
                  <c:v>-3712131.00271186</c:v>
                </c:pt>
                <c:pt idx="35">
                  <c:v>-3705001.2261017002</c:v>
                </c:pt>
                <c:pt idx="36">
                  <c:v>-3699664.9372881302</c:v>
                </c:pt>
                <c:pt idx="37">
                  <c:v>-3736435.8545762701</c:v>
                </c:pt>
                <c:pt idx="38">
                  <c:v>-3827947.9067796599</c:v>
                </c:pt>
                <c:pt idx="39">
                  <c:v>-4012641.8101694901</c:v>
                </c:pt>
                <c:pt idx="40">
                  <c:v>-4190179.4322033999</c:v>
                </c:pt>
                <c:pt idx="41">
                  <c:v>-4330628.08</c:v>
                </c:pt>
                <c:pt idx="42">
                  <c:v>-4480600.7664406803</c:v>
                </c:pt>
                <c:pt idx="43">
                  <c:v>-4508298.22576271</c:v>
                </c:pt>
                <c:pt idx="44">
                  <c:v>-4573976.9857627098</c:v>
                </c:pt>
                <c:pt idx="45">
                  <c:v>-4432671.3511864403</c:v>
                </c:pt>
                <c:pt idx="46">
                  <c:v>-4388178.7179661002</c:v>
                </c:pt>
                <c:pt idx="47">
                  <c:v>-4374254.8915254204</c:v>
                </c:pt>
                <c:pt idx="48">
                  <c:v>-4430400.7779660998</c:v>
                </c:pt>
                <c:pt idx="49">
                  <c:v>-4476121.46440678</c:v>
                </c:pt>
                <c:pt idx="50">
                  <c:v>-4380518.8464406803</c:v>
                </c:pt>
                <c:pt idx="51">
                  <c:v>-4304361.8769491501</c:v>
                </c:pt>
                <c:pt idx="52">
                  <c:v>-4154601.2284745802</c:v>
                </c:pt>
                <c:pt idx="53">
                  <c:v>-3911808.9223728799</c:v>
                </c:pt>
                <c:pt idx="54">
                  <c:v>-3762975.94</c:v>
                </c:pt>
                <c:pt idx="55">
                  <c:v>-3631176.6742372899</c:v>
                </c:pt>
                <c:pt idx="56">
                  <c:v>-3658891.80338983</c:v>
                </c:pt>
                <c:pt idx="57">
                  <c:v>-3621263.8993220301</c:v>
                </c:pt>
                <c:pt idx="58">
                  <c:v>-3631689.0993220299</c:v>
                </c:pt>
                <c:pt idx="59">
                  <c:v>-3648828.8349152501</c:v>
                </c:pt>
                <c:pt idx="60">
                  <c:v>-3556530.47525424</c:v>
                </c:pt>
                <c:pt idx="61">
                  <c:v>-3450458.48271186</c:v>
                </c:pt>
                <c:pt idx="62">
                  <c:v>-3295865.1355932201</c:v>
                </c:pt>
                <c:pt idx="63">
                  <c:v>-3411372.8176271198</c:v>
                </c:pt>
                <c:pt idx="64">
                  <c:v>-3429042.6481355899</c:v>
                </c:pt>
                <c:pt idx="65">
                  <c:v>-3460344.7528813598</c:v>
                </c:pt>
                <c:pt idx="66">
                  <c:v>-3346330.1715254202</c:v>
                </c:pt>
                <c:pt idx="67">
                  <c:v>-3296518.9193220302</c:v>
                </c:pt>
                <c:pt idx="68">
                  <c:v>-3236202.95288136</c:v>
                </c:pt>
                <c:pt idx="69">
                  <c:v>-3253006.9616949102</c:v>
                </c:pt>
                <c:pt idx="70">
                  <c:v>-3259703.8274576301</c:v>
                </c:pt>
                <c:pt idx="71">
                  <c:v>-3259694.9925423702</c:v>
                </c:pt>
                <c:pt idx="72">
                  <c:v>-3212366.3515254199</c:v>
                </c:pt>
                <c:pt idx="73">
                  <c:v>-3208841.2203389802</c:v>
                </c:pt>
                <c:pt idx="74">
                  <c:v>-3241486.2322034002</c:v>
                </c:pt>
                <c:pt idx="75">
                  <c:v>-3143507.0220339</c:v>
                </c:pt>
                <c:pt idx="76">
                  <c:v>-3042497.4359321999</c:v>
                </c:pt>
                <c:pt idx="77">
                  <c:v>-2998685.0911864401</c:v>
                </c:pt>
                <c:pt idx="78">
                  <c:v>-3084498.6230508499</c:v>
                </c:pt>
                <c:pt idx="79">
                  <c:v>-3198716.4074576302</c:v>
                </c:pt>
                <c:pt idx="80">
                  <c:v>-3173466.2196610202</c:v>
                </c:pt>
                <c:pt idx="81">
                  <c:v>-3200129.9938983</c:v>
                </c:pt>
                <c:pt idx="82">
                  <c:v>-3318570.8677966101</c:v>
                </c:pt>
                <c:pt idx="83">
                  <c:v>-3546246.6338983001</c:v>
                </c:pt>
                <c:pt idx="84">
                  <c:v>-3659209.8603389799</c:v>
                </c:pt>
                <c:pt idx="85">
                  <c:v>-3717785.3484745799</c:v>
                </c:pt>
                <c:pt idx="86">
                  <c:v>-3832038.4725423702</c:v>
                </c:pt>
                <c:pt idx="87">
                  <c:v>-3957794.6562712002</c:v>
                </c:pt>
                <c:pt idx="88">
                  <c:v>-4064078.6867796602</c:v>
                </c:pt>
                <c:pt idx="89">
                  <c:v>-4085494.5213559298</c:v>
                </c:pt>
                <c:pt idx="90">
                  <c:v>-4182183.8338982998</c:v>
                </c:pt>
                <c:pt idx="91">
                  <c:v>-4189773.0261017</c:v>
                </c:pt>
                <c:pt idx="92">
                  <c:v>-4209837.1186440699</c:v>
                </c:pt>
                <c:pt idx="93">
                  <c:v>-4102042.3176271198</c:v>
                </c:pt>
                <c:pt idx="94">
                  <c:v>-4036752.2938982998</c:v>
                </c:pt>
                <c:pt idx="95">
                  <c:v>-3985942.69627119</c:v>
                </c:pt>
                <c:pt idx="96">
                  <c:v>-3955736.1210169499</c:v>
                </c:pt>
                <c:pt idx="97">
                  <c:v>-3961602.50474576</c:v>
                </c:pt>
                <c:pt idx="98">
                  <c:v>-3830200.8101694901</c:v>
                </c:pt>
                <c:pt idx="99">
                  <c:v>-3671163.5006779698</c:v>
                </c:pt>
                <c:pt idx="100">
                  <c:v>-3449901.8830508501</c:v>
                </c:pt>
                <c:pt idx="101">
                  <c:v>-3408024.3847457599</c:v>
                </c:pt>
                <c:pt idx="102">
                  <c:v>-3472254.21864407</c:v>
                </c:pt>
                <c:pt idx="103">
                  <c:v>-3598964.5732203401</c:v>
                </c:pt>
                <c:pt idx="104">
                  <c:v>-3704479.9661017</c:v>
                </c:pt>
                <c:pt idx="105">
                  <c:v>-3689239.7372881402</c:v>
                </c:pt>
                <c:pt idx="106">
                  <c:v>-3576329.52033898</c:v>
                </c:pt>
                <c:pt idx="107">
                  <c:v>-3384620.69423729</c:v>
                </c:pt>
                <c:pt idx="108">
                  <c:v>-3370087.25864407</c:v>
                </c:pt>
                <c:pt idx="109">
                  <c:v>-3477343.1298305099</c:v>
                </c:pt>
                <c:pt idx="110">
                  <c:v>-3579828.1467796601</c:v>
                </c:pt>
                <c:pt idx="111">
                  <c:v>-3593310.22745763</c:v>
                </c:pt>
                <c:pt idx="112">
                  <c:v>-3628959.1105084699</c:v>
                </c:pt>
                <c:pt idx="113">
                  <c:v>-3698048.1477966099</c:v>
                </c:pt>
                <c:pt idx="114">
                  <c:v>-3748513.1837288099</c:v>
                </c:pt>
                <c:pt idx="115">
                  <c:v>-3646222.5349152498</c:v>
                </c:pt>
                <c:pt idx="116">
                  <c:v>-3581754.1583050801</c:v>
                </c:pt>
                <c:pt idx="117">
                  <c:v>-3528541.4637288102</c:v>
                </c:pt>
                <c:pt idx="118">
                  <c:v>-3701228.71728813</c:v>
                </c:pt>
                <c:pt idx="119">
                  <c:v>-3820243.8606779701</c:v>
                </c:pt>
                <c:pt idx="120">
                  <c:v>-3903839.8288135598</c:v>
                </c:pt>
                <c:pt idx="121">
                  <c:v>-3931899.51966102</c:v>
                </c:pt>
                <c:pt idx="122">
                  <c:v>-4081969.3901694999</c:v>
                </c:pt>
                <c:pt idx="123">
                  <c:v>-4323471.7986440696</c:v>
                </c:pt>
                <c:pt idx="124">
                  <c:v>-4593528.6532203397</c:v>
                </c:pt>
                <c:pt idx="125">
                  <c:v>-4769405.3111864403</c:v>
                </c:pt>
                <c:pt idx="126">
                  <c:v>-4983510.6474576304</c:v>
                </c:pt>
                <c:pt idx="127">
                  <c:v>-5141205.0498305103</c:v>
                </c:pt>
                <c:pt idx="128">
                  <c:v>-5279056.2325423704</c:v>
                </c:pt>
                <c:pt idx="129">
                  <c:v>-5284860.7718644096</c:v>
                </c:pt>
                <c:pt idx="130">
                  <c:v>-5305101.5627118601</c:v>
                </c:pt>
                <c:pt idx="131">
                  <c:v>-5318097.7230508504</c:v>
                </c:pt>
                <c:pt idx="132">
                  <c:v>-5471569.0359322</c:v>
                </c:pt>
                <c:pt idx="133">
                  <c:v>-5606345.6681355899</c:v>
                </c:pt>
                <c:pt idx="134">
                  <c:v>-5687697.5677966103</c:v>
                </c:pt>
                <c:pt idx="135">
                  <c:v>-5534676.8355932198</c:v>
                </c:pt>
                <c:pt idx="136">
                  <c:v>-5312681.92</c:v>
                </c:pt>
                <c:pt idx="137">
                  <c:v>-5082461.6983050797</c:v>
                </c:pt>
                <c:pt idx="138">
                  <c:v>-5003707.2637288095</c:v>
                </c:pt>
                <c:pt idx="139">
                  <c:v>-5002399.6962711997</c:v>
                </c:pt>
                <c:pt idx="140">
                  <c:v>-5095077.9572881404</c:v>
                </c:pt>
                <c:pt idx="141">
                  <c:v>-5212555.8254237296</c:v>
                </c:pt>
                <c:pt idx="142">
                  <c:v>-5263109.2105084704</c:v>
                </c:pt>
                <c:pt idx="143">
                  <c:v>-5302150.7010169504</c:v>
                </c:pt>
                <c:pt idx="144">
                  <c:v>-5283906.6010169499</c:v>
                </c:pt>
                <c:pt idx="145">
                  <c:v>-5274338.3877966097</c:v>
                </c:pt>
                <c:pt idx="146">
                  <c:v>-5289419.5881355898</c:v>
                </c:pt>
                <c:pt idx="147">
                  <c:v>-5292900.54474576</c:v>
                </c:pt>
                <c:pt idx="148">
                  <c:v>-5278941.3786440697</c:v>
                </c:pt>
                <c:pt idx="149">
                  <c:v>-5354691.9420338999</c:v>
                </c:pt>
                <c:pt idx="150">
                  <c:v>-5485819.7542372895</c:v>
                </c:pt>
                <c:pt idx="151">
                  <c:v>-5609340.7044067802</c:v>
                </c:pt>
                <c:pt idx="152">
                  <c:v>-5662376.7006779602</c:v>
                </c:pt>
                <c:pt idx="153">
                  <c:v>-5712081.9338982999</c:v>
                </c:pt>
                <c:pt idx="154">
                  <c:v>-5774968.8606779696</c:v>
                </c:pt>
                <c:pt idx="155">
                  <c:v>-5694659.4810169498</c:v>
                </c:pt>
                <c:pt idx="156">
                  <c:v>-5579611.2145762704</c:v>
                </c:pt>
                <c:pt idx="157">
                  <c:v>-5367034.3186440701</c:v>
                </c:pt>
                <c:pt idx="158">
                  <c:v>-5208721.4722034</c:v>
                </c:pt>
                <c:pt idx="159">
                  <c:v>-5014088.2891525403</c:v>
                </c:pt>
                <c:pt idx="160">
                  <c:v>-4853345.8410169501</c:v>
                </c:pt>
                <c:pt idx="161">
                  <c:v>-4739331.2596610198</c:v>
                </c:pt>
                <c:pt idx="162">
                  <c:v>-4706951.2952542398</c:v>
                </c:pt>
                <c:pt idx="163">
                  <c:v>-4741690.1820339002</c:v>
                </c:pt>
                <c:pt idx="164">
                  <c:v>-4803402.0650847498</c:v>
                </c:pt>
                <c:pt idx="165">
                  <c:v>-4823006.7420338998</c:v>
                </c:pt>
                <c:pt idx="166">
                  <c:v>-4870008.49118644</c:v>
                </c:pt>
                <c:pt idx="167">
                  <c:v>-4866280.1569491504</c:v>
                </c:pt>
                <c:pt idx="168">
                  <c:v>-4903925.7308474602</c:v>
                </c:pt>
                <c:pt idx="169">
                  <c:v>-4887669.48677966</c:v>
                </c:pt>
                <c:pt idx="170">
                  <c:v>-4984809.38</c:v>
                </c:pt>
                <c:pt idx="171">
                  <c:v>-5154943.3430508496</c:v>
                </c:pt>
                <c:pt idx="172">
                  <c:v>-5387089.5762711903</c:v>
                </c:pt>
                <c:pt idx="173">
                  <c:v>-5550747.5464406796</c:v>
                </c:pt>
                <c:pt idx="174">
                  <c:v>-5590628.3538982999</c:v>
                </c:pt>
                <c:pt idx="175">
                  <c:v>-5538661.3823728804</c:v>
                </c:pt>
                <c:pt idx="176">
                  <c:v>-5454438.1352542397</c:v>
                </c:pt>
                <c:pt idx="177">
                  <c:v>-5488814.7905084696</c:v>
                </c:pt>
                <c:pt idx="178">
                  <c:v>-5573250.0755932201</c:v>
                </c:pt>
                <c:pt idx="179">
                  <c:v>-5588658.1677966099</c:v>
                </c:pt>
                <c:pt idx="180">
                  <c:v>-5419725.7532203402</c:v>
                </c:pt>
                <c:pt idx="181">
                  <c:v>-5311480.3715254199</c:v>
                </c:pt>
                <c:pt idx="182">
                  <c:v>-5248664.1240678001</c:v>
                </c:pt>
                <c:pt idx="183">
                  <c:v>-5098399.8854237301</c:v>
                </c:pt>
                <c:pt idx="184">
                  <c:v>-4899128.3718644101</c:v>
                </c:pt>
                <c:pt idx="185">
                  <c:v>-4823492.6623728797</c:v>
                </c:pt>
                <c:pt idx="186">
                  <c:v>-4842682.0983050801</c:v>
                </c:pt>
                <c:pt idx="187">
                  <c:v>-4824393.8237288101</c:v>
                </c:pt>
                <c:pt idx="188">
                  <c:v>-4617877.6796610197</c:v>
                </c:pt>
                <c:pt idx="189">
                  <c:v>-4552941.0525423698</c:v>
                </c:pt>
                <c:pt idx="190">
                  <c:v>-4567500.9928813502</c:v>
                </c:pt>
                <c:pt idx="191">
                  <c:v>-4727474.8033898296</c:v>
                </c:pt>
                <c:pt idx="192">
                  <c:v>-4881608.73491525</c:v>
                </c:pt>
                <c:pt idx="193">
                  <c:v>-5082276.1650847504</c:v>
                </c:pt>
                <c:pt idx="194">
                  <c:v>-5211813.6925423704</c:v>
                </c:pt>
                <c:pt idx="195">
                  <c:v>-5296814.4122033902</c:v>
                </c:pt>
                <c:pt idx="196">
                  <c:v>-5340609.0871186396</c:v>
                </c:pt>
                <c:pt idx="197">
                  <c:v>-5517413.4111864399</c:v>
                </c:pt>
                <c:pt idx="198">
                  <c:v>-5630438.4820339</c:v>
                </c:pt>
                <c:pt idx="199">
                  <c:v>-5705703.1250847401</c:v>
                </c:pt>
                <c:pt idx="200">
                  <c:v>-5600037.5386440698</c:v>
                </c:pt>
                <c:pt idx="201">
                  <c:v>-5567772.4281355897</c:v>
                </c:pt>
                <c:pt idx="202">
                  <c:v>-5590266.1223728796</c:v>
                </c:pt>
                <c:pt idx="203">
                  <c:v>-5693767.1545762699</c:v>
                </c:pt>
                <c:pt idx="204">
                  <c:v>-5631516.3416949101</c:v>
                </c:pt>
                <c:pt idx="205">
                  <c:v>-5436538.5969491499</c:v>
                </c:pt>
                <c:pt idx="206">
                  <c:v>-5250864.0179661</c:v>
                </c:pt>
                <c:pt idx="207">
                  <c:v>-5096632.9023728799</c:v>
                </c:pt>
                <c:pt idx="208">
                  <c:v>-5058969.6586440699</c:v>
                </c:pt>
                <c:pt idx="209">
                  <c:v>-5033233.5505084703</c:v>
                </c:pt>
                <c:pt idx="210">
                  <c:v>-5085589.2583050802</c:v>
                </c:pt>
                <c:pt idx="211">
                  <c:v>-5078450.6467796601</c:v>
                </c:pt>
                <c:pt idx="212">
                  <c:v>-5087577.1142373001</c:v>
                </c:pt>
                <c:pt idx="213">
                  <c:v>-5173037.2494915295</c:v>
                </c:pt>
                <c:pt idx="214">
                  <c:v>-5316215.8861016901</c:v>
                </c:pt>
                <c:pt idx="215">
                  <c:v>-5474095.8216949096</c:v>
                </c:pt>
                <c:pt idx="216">
                  <c:v>-5598535.6030508503</c:v>
                </c:pt>
                <c:pt idx="217">
                  <c:v>-5690489.4010169497</c:v>
                </c:pt>
                <c:pt idx="218">
                  <c:v>-5637170.6874576304</c:v>
                </c:pt>
                <c:pt idx="219">
                  <c:v>-5655918.3776271204</c:v>
                </c:pt>
                <c:pt idx="220">
                  <c:v>-5712408.8257627096</c:v>
                </c:pt>
                <c:pt idx="221">
                  <c:v>-5792152.7708474603</c:v>
                </c:pt>
                <c:pt idx="222">
                  <c:v>-5751565.1701694904</c:v>
                </c:pt>
                <c:pt idx="223">
                  <c:v>-5653347.4172881301</c:v>
                </c:pt>
                <c:pt idx="224">
                  <c:v>-5581157.3247457603</c:v>
                </c:pt>
                <c:pt idx="225">
                  <c:v>-5447953.3074576296</c:v>
                </c:pt>
                <c:pt idx="226">
                  <c:v>-5277412.9383050799</c:v>
                </c:pt>
                <c:pt idx="227">
                  <c:v>-5241958.4233898297</c:v>
                </c:pt>
                <c:pt idx="228">
                  <c:v>-5255228.4661017004</c:v>
                </c:pt>
                <c:pt idx="229">
                  <c:v>-5337004.44169492</c:v>
                </c:pt>
                <c:pt idx="230">
                  <c:v>-5333903.3864406804</c:v>
                </c:pt>
                <c:pt idx="231">
                  <c:v>-5358058.04474576</c:v>
                </c:pt>
                <c:pt idx="232">
                  <c:v>-5331244.0769491503</c:v>
                </c:pt>
                <c:pt idx="233">
                  <c:v>-5368642.2732203398</c:v>
                </c:pt>
                <c:pt idx="234">
                  <c:v>-5400068.0667796601</c:v>
                </c:pt>
                <c:pt idx="235">
                  <c:v>-5481031.23016949</c:v>
                </c:pt>
                <c:pt idx="236">
                  <c:v>-5427032.2281355904</c:v>
                </c:pt>
                <c:pt idx="237">
                  <c:v>-5445479.53118644</c:v>
                </c:pt>
                <c:pt idx="238">
                  <c:v>-5393600.9088135604</c:v>
                </c:pt>
                <c:pt idx="239">
                  <c:v>-5466904.2006779602</c:v>
                </c:pt>
                <c:pt idx="240">
                  <c:v>-5571739.3050847501</c:v>
                </c:pt>
                <c:pt idx="241">
                  <c:v>-5683951.5637288103</c:v>
                </c:pt>
                <c:pt idx="242">
                  <c:v>-5656227.5996610196</c:v>
                </c:pt>
                <c:pt idx="243">
                  <c:v>-5603041.4098305097</c:v>
                </c:pt>
                <c:pt idx="244">
                  <c:v>-5609102.1616949197</c:v>
                </c:pt>
                <c:pt idx="245">
                  <c:v>-5673676.5572881298</c:v>
                </c:pt>
                <c:pt idx="246">
                  <c:v>-5739010.7555932198</c:v>
                </c:pt>
                <c:pt idx="247">
                  <c:v>-5719123.3613559296</c:v>
                </c:pt>
                <c:pt idx="248">
                  <c:v>-5789369.7725423696</c:v>
                </c:pt>
                <c:pt idx="249">
                  <c:v>-5846637.6932203397</c:v>
                </c:pt>
                <c:pt idx="250">
                  <c:v>-5974673.2850847496</c:v>
                </c:pt>
                <c:pt idx="251">
                  <c:v>-6036570.7013559304</c:v>
                </c:pt>
                <c:pt idx="252">
                  <c:v>-6082865.6572881304</c:v>
                </c:pt>
                <c:pt idx="253">
                  <c:v>-6184758.73491525</c:v>
                </c:pt>
                <c:pt idx="254">
                  <c:v>-6361836.9413559297</c:v>
                </c:pt>
                <c:pt idx="255">
                  <c:v>-6639686.1911864402</c:v>
                </c:pt>
                <c:pt idx="256">
                  <c:v>-6846909.1284745801</c:v>
                </c:pt>
                <c:pt idx="257">
                  <c:v>-7076678.7694915198</c:v>
                </c:pt>
                <c:pt idx="258">
                  <c:v>-7262132.4755932204</c:v>
                </c:pt>
                <c:pt idx="259">
                  <c:v>-7607568.8271186398</c:v>
                </c:pt>
                <c:pt idx="260">
                  <c:v>-7858833.8169491496</c:v>
                </c:pt>
                <c:pt idx="261">
                  <c:v>-8092075.5796610201</c:v>
                </c:pt>
                <c:pt idx="262">
                  <c:v>-8172853.2098305104</c:v>
                </c:pt>
                <c:pt idx="263">
                  <c:v>-8243612.0461016996</c:v>
                </c:pt>
                <c:pt idx="264">
                  <c:v>-8269392.3288135603</c:v>
                </c:pt>
                <c:pt idx="265">
                  <c:v>-8288855.6471186401</c:v>
                </c:pt>
                <c:pt idx="266">
                  <c:v>-8307983.23864407</c:v>
                </c:pt>
                <c:pt idx="267">
                  <c:v>-8427413.6230508499</c:v>
                </c:pt>
                <c:pt idx="268">
                  <c:v>-8542311.6959322002</c:v>
                </c:pt>
                <c:pt idx="269">
                  <c:v>-8764589.3288135603</c:v>
                </c:pt>
                <c:pt idx="270">
                  <c:v>-8993608.0020339005</c:v>
                </c:pt>
                <c:pt idx="271">
                  <c:v>-9370699.8549152501</c:v>
                </c:pt>
                <c:pt idx="272">
                  <c:v>-9676237.7291525397</c:v>
                </c:pt>
                <c:pt idx="273">
                  <c:v>-9885784.2491525393</c:v>
                </c:pt>
                <c:pt idx="274">
                  <c:v>-10040094.878983101</c:v>
                </c:pt>
                <c:pt idx="275">
                  <c:v>-10191578.335932201</c:v>
                </c:pt>
                <c:pt idx="276">
                  <c:v>-10479994.144406799</c:v>
                </c:pt>
                <c:pt idx="277">
                  <c:v>-10800922.441017</c:v>
                </c:pt>
                <c:pt idx="278">
                  <c:v>-11157155.058983101</c:v>
                </c:pt>
                <c:pt idx="279">
                  <c:v>-11505400.913559301</c:v>
                </c:pt>
                <c:pt idx="280">
                  <c:v>-11895700.964745799</c:v>
                </c:pt>
                <c:pt idx="281">
                  <c:v>-12371178.4338983</c:v>
                </c:pt>
                <c:pt idx="282">
                  <c:v>-12652835.532203401</c:v>
                </c:pt>
                <c:pt idx="283">
                  <c:v>-12922645.0091525</c:v>
                </c:pt>
                <c:pt idx="284">
                  <c:v>-13145143.514915301</c:v>
                </c:pt>
                <c:pt idx="285">
                  <c:v>-13451803.4233898</c:v>
                </c:pt>
                <c:pt idx="286">
                  <c:v>-13705886.751186401</c:v>
                </c:pt>
                <c:pt idx="287">
                  <c:v>-13899689.4522034</c:v>
                </c:pt>
                <c:pt idx="288">
                  <c:v>-14169375.240339</c:v>
                </c:pt>
                <c:pt idx="289">
                  <c:v>-14410117.846101699</c:v>
                </c:pt>
                <c:pt idx="290">
                  <c:v>-14682038.8677966</c:v>
                </c:pt>
                <c:pt idx="291">
                  <c:v>-15019797.677966099</c:v>
                </c:pt>
                <c:pt idx="292">
                  <c:v>-15444500.889152501</c:v>
                </c:pt>
                <c:pt idx="293">
                  <c:v>-15943929.813559299</c:v>
                </c:pt>
                <c:pt idx="294">
                  <c:v>-16364462.9447458</c:v>
                </c:pt>
                <c:pt idx="295">
                  <c:v>-16771549.334915301</c:v>
                </c:pt>
                <c:pt idx="296">
                  <c:v>-17076804.491864402</c:v>
                </c:pt>
                <c:pt idx="297">
                  <c:v>-17458075.259661</c:v>
                </c:pt>
                <c:pt idx="298">
                  <c:v>-17879226.834915299</c:v>
                </c:pt>
                <c:pt idx="299">
                  <c:v>-18372639.182034001</c:v>
                </c:pt>
                <c:pt idx="300">
                  <c:v>-18700237.839660998</c:v>
                </c:pt>
                <c:pt idx="301">
                  <c:v>-19050939.800678</c:v>
                </c:pt>
                <c:pt idx="302">
                  <c:v>-19302142.946101699</c:v>
                </c:pt>
                <c:pt idx="303">
                  <c:v>-19626119.288474601</c:v>
                </c:pt>
                <c:pt idx="304">
                  <c:v>-19970239.2376271</c:v>
                </c:pt>
                <c:pt idx="305">
                  <c:v>-20338672.8735593</c:v>
                </c:pt>
                <c:pt idx="306">
                  <c:v>-20858289.579321999</c:v>
                </c:pt>
                <c:pt idx="307">
                  <c:v>-21309267.8284746</c:v>
                </c:pt>
                <c:pt idx="308">
                  <c:v>-21791230.1254237</c:v>
                </c:pt>
                <c:pt idx="309">
                  <c:v>-22240794.788135599</c:v>
                </c:pt>
                <c:pt idx="310">
                  <c:v>-22647218.559661001</c:v>
                </c:pt>
                <c:pt idx="311">
                  <c:v>-23151665.715932202</c:v>
                </c:pt>
                <c:pt idx="312">
                  <c:v>-23392434.826440699</c:v>
                </c:pt>
                <c:pt idx="313">
                  <c:v>-23655980.348474599</c:v>
                </c:pt>
                <c:pt idx="314">
                  <c:v>-23866896.280338999</c:v>
                </c:pt>
                <c:pt idx="315">
                  <c:v>-24512852.274237301</c:v>
                </c:pt>
                <c:pt idx="316">
                  <c:v>-25242978.5057627</c:v>
                </c:pt>
                <c:pt idx="317">
                  <c:v>-26076190.528474599</c:v>
                </c:pt>
                <c:pt idx="318">
                  <c:v>-26775615.429491501</c:v>
                </c:pt>
                <c:pt idx="319">
                  <c:v>-27437359.416949201</c:v>
                </c:pt>
                <c:pt idx="320">
                  <c:v>-27994665.871186402</c:v>
                </c:pt>
                <c:pt idx="321">
                  <c:v>-28481027.9559322</c:v>
                </c:pt>
                <c:pt idx="322">
                  <c:v>-29105038.020339001</c:v>
                </c:pt>
                <c:pt idx="323">
                  <c:v>-29913874.511864401</c:v>
                </c:pt>
                <c:pt idx="324">
                  <c:v>-30696471.305084702</c:v>
                </c:pt>
                <c:pt idx="325">
                  <c:v>-31215699.274576299</c:v>
                </c:pt>
                <c:pt idx="326">
                  <c:v>-31664954.715254199</c:v>
                </c:pt>
                <c:pt idx="327">
                  <c:v>-32172785.644067802</c:v>
                </c:pt>
                <c:pt idx="328">
                  <c:v>-32825774.230508499</c:v>
                </c:pt>
                <c:pt idx="329">
                  <c:v>-33451462.928813498</c:v>
                </c:pt>
                <c:pt idx="330">
                  <c:v>-34079802.101695001</c:v>
                </c:pt>
                <c:pt idx="331">
                  <c:v>-34767070.159322001</c:v>
                </c:pt>
                <c:pt idx="332">
                  <c:v>-35484995.372881398</c:v>
                </c:pt>
                <c:pt idx="333">
                  <c:v>-36214229.277966097</c:v>
                </c:pt>
                <c:pt idx="334">
                  <c:v>-37026511.386440702</c:v>
                </c:pt>
                <c:pt idx="335">
                  <c:v>-37846568.220339</c:v>
                </c:pt>
                <c:pt idx="336">
                  <c:v>-38923632.738982998</c:v>
                </c:pt>
                <c:pt idx="337">
                  <c:v>-39913496.644067802</c:v>
                </c:pt>
                <c:pt idx="338">
                  <c:v>-40876767.454237297</c:v>
                </c:pt>
                <c:pt idx="339">
                  <c:v>-41464289.318644099</c:v>
                </c:pt>
                <c:pt idx="340">
                  <c:v>-41981838.6542373</c:v>
                </c:pt>
                <c:pt idx="341">
                  <c:v>-42460867.759322003</c:v>
                </c:pt>
                <c:pt idx="342">
                  <c:v>-43087970.0440678</c:v>
                </c:pt>
                <c:pt idx="343">
                  <c:v>-43766049.789830498</c:v>
                </c:pt>
                <c:pt idx="344">
                  <c:v>-44406316.098305099</c:v>
                </c:pt>
                <c:pt idx="345">
                  <c:v>-45255881.549152501</c:v>
                </c:pt>
                <c:pt idx="346">
                  <c:v>-46117992.579660997</c:v>
                </c:pt>
                <c:pt idx="347">
                  <c:v>-47064565.399999999</c:v>
                </c:pt>
                <c:pt idx="348">
                  <c:v>-47718084.081355996</c:v>
                </c:pt>
                <c:pt idx="349">
                  <c:v>-48206389.847457603</c:v>
                </c:pt>
                <c:pt idx="350">
                  <c:v>-48706711.098305099</c:v>
                </c:pt>
                <c:pt idx="351">
                  <c:v>-49164978.152542397</c:v>
                </c:pt>
                <c:pt idx="352">
                  <c:v>-49755503.888135597</c:v>
                </c:pt>
                <c:pt idx="353">
                  <c:v>-50362815.962711997</c:v>
                </c:pt>
                <c:pt idx="354">
                  <c:v>-51162022.3966102</c:v>
                </c:pt>
                <c:pt idx="355">
                  <c:v>-51810416.827118598</c:v>
                </c:pt>
                <c:pt idx="356">
                  <c:v>-52420556.074576303</c:v>
                </c:pt>
                <c:pt idx="357">
                  <c:v>-52846222.291525401</c:v>
                </c:pt>
                <c:pt idx="358">
                  <c:v>-53328962.061016902</c:v>
                </c:pt>
                <c:pt idx="359">
                  <c:v>-53874518.077966101</c:v>
                </c:pt>
                <c:pt idx="360">
                  <c:v>-54449494.362711802</c:v>
                </c:pt>
                <c:pt idx="361">
                  <c:v>-55144448.796610199</c:v>
                </c:pt>
                <c:pt idx="362">
                  <c:v>-55739657.0372881</c:v>
                </c:pt>
                <c:pt idx="363">
                  <c:v>-56395119.399999999</c:v>
                </c:pt>
                <c:pt idx="364">
                  <c:v>-56961172.420339003</c:v>
                </c:pt>
                <c:pt idx="365">
                  <c:v>-57452835.454237297</c:v>
                </c:pt>
                <c:pt idx="366">
                  <c:v>-57931599.511864401</c:v>
                </c:pt>
                <c:pt idx="367">
                  <c:v>-58439783.837288097</c:v>
                </c:pt>
                <c:pt idx="368">
                  <c:v>-58985604.901694901</c:v>
                </c:pt>
                <c:pt idx="369">
                  <c:v>-59302866.708474599</c:v>
                </c:pt>
                <c:pt idx="370">
                  <c:v>-59537080.311864398</c:v>
                </c:pt>
                <c:pt idx="371">
                  <c:v>-59777390.006779604</c:v>
                </c:pt>
                <c:pt idx="372">
                  <c:v>-60308456.762711897</c:v>
                </c:pt>
                <c:pt idx="373">
                  <c:v>-60917800.8677966</c:v>
                </c:pt>
                <c:pt idx="374">
                  <c:v>-61523522.657627098</c:v>
                </c:pt>
                <c:pt idx="375">
                  <c:v>-61937791.833898298</c:v>
                </c:pt>
                <c:pt idx="376">
                  <c:v>-62335804.766101703</c:v>
                </c:pt>
                <c:pt idx="377">
                  <c:v>-62634071.505084701</c:v>
                </c:pt>
                <c:pt idx="378">
                  <c:v>-62931366.403389797</c:v>
                </c:pt>
                <c:pt idx="379">
                  <c:v>-63140753.894915298</c:v>
                </c:pt>
                <c:pt idx="380">
                  <c:v>-63366927.725423701</c:v>
                </c:pt>
                <c:pt idx="381">
                  <c:v>-63431510.9559322</c:v>
                </c:pt>
                <c:pt idx="382">
                  <c:v>-63565713.318644002</c:v>
                </c:pt>
                <c:pt idx="383">
                  <c:v>-63800633.715254202</c:v>
                </c:pt>
                <c:pt idx="384">
                  <c:v>-64121517.837288097</c:v>
                </c:pt>
                <c:pt idx="385">
                  <c:v>-64430474.8237288</c:v>
                </c:pt>
                <c:pt idx="386">
                  <c:v>-64573070.355932198</c:v>
                </c:pt>
                <c:pt idx="387">
                  <c:v>-64766378.3016949</c:v>
                </c:pt>
                <c:pt idx="388">
                  <c:v>-64911270.9118644</c:v>
                </c:pt>
                <c:pt idx="389">
                  <c:v>-65063938.247457601</c:v>
                </c:pt>
                <c:pt idx="390">
                  <c:v>-65290023.728813604</c:v>
                </c:pt>
                <c:pt idx="391">
                  <c:v>-65564966.291525401</c:v>
                </c:pt>
                <c:pt idx="392">
                  <c:v>-65937888.064406797</c:v>
                </c:pt>
                <c:pt idx="393">
                  <c:v>-66339965.057627097</c:v>
                </c:pt>
                <c:pt idx="394">
                  <c:v>-66534333.193220302</c:v>
                </c:pt>
                <c:pt idx="395">
                  <c:v>-66566403.935593203</c:v>
                </c:pt>
                <c:pt idx="396">
                  <c:v>-66428932.6542373</c:v>
                </c:pt>
                <c:pt idx="397">
                  <c:v>-66587519.383050799</c:v>
                </c:pt>
                <c:pt idx="398">
                  <c:v>-66865024.071186401</c:v>
                </c:pt>
                <c:pt idx="399">
                  <c:v>-67202782.881355897</c:v>
                </c:pt>
                <c:pt idx="400">
                  <c:v>-67323732.871186405</c:v>
                </c:pt>
                <c:pt idx="401">
                  <c:v>-67289895.145762697</c:v>
                </c:pt>
                <c:pt idx="402">
                  <c:v>-67229641.023728803</c:v>
                </c:pt>
                <c:pt idx="403">
                  <c:v>-67164351</c:v>
                </c:pt>
                <c:pt idx="404">
                  <c:v>-67351386.155932203</c:v>
                </c:pt>
                <c:pt idx="405">
                  <c:v>-67524727.193220302</c:v>
                </c:pt>
                <c:pt idx="406">
                  <c:v>-67763800</c:v>
                </c:pt>
                <c:pt idx="407">
                  <c:v>-67828648.277966097</c:v>
                </c:pt>
                <c:pt idx="408">
                  <c:v>-68071255.050847396</c:v>
                </c:pt>
                <c:pt idx="409">
                  <c:v>-68265888.233898297</c:v>
                </c:pt>
                <c:pt idx="410">
                  <c:v>-68576435.505084693</c:v>
                </c:pt>
                <c:pt idx="411">
                  <c:v>-68747744.511864394</c:v>
                </c:pt>
                <c:pt idx="412">
                  <c:v>-69127027.423728794</c:v>
                </c:pt>
                <c:pt idx="413">
                  <c:v>-69484399.745762706</c:v>
                </c:pt>
                <c:pt idx="414">
                  <c:v>-69909800.915254205</c:v>
                </c:pt>
                <c:pt idx="415">
                  <c:v>-70346334.077966094</c:v>
                </c:pt>
                <c:pt idx="416">
                  <c:v>-70960714.084745795</c:v>
                </c:pt>
                <c:pt idx="417">
                  <c:v>-71360847.3966102</c:v>
                </c:pt>
                <c:pt idx="418">
                  <c:v>-71705409.091525406</c:v>
                </c:pt>
                <c:pt idx="419">
                  <c:v>-71892974.342372999</c:v>
                </c:pt>
                <c:pt idx="420">
                  <c:v>-72318110.464406803</c:v>
                </c:pt>
                <c:pt idx="421">
                  <c:v>-72600916.101695001</c:v>
                </c:pt>
                <c:pt idx="422">
                  <c:v>-72887432.403389797</c:v>
                </c:pt>
                <c:pt idx="423">
                  <c:v>-73090900.501694903</c:v>
                </c:pt>
                <c:pt idx="424">
                  <c:v>-73288714.254237294</c:v>
                </c:pt>
                <c:pt idx="425">
                  <c:v>-73442971.8745763</c:v>
                </c:pt>
                <c:pt idx="426">
                  <c:v>-73480078.518644005</c:v>
                </c:pt>
                <c:pt idx="427">
                  <c:v>-73572403.383050799</c:v>
                </c:pt>
                <c:pt idx="428">
                  <c:v>-73732668.745762706</c:v>
                </c:pt>
                <c:pt idx="429">
                  <c:v>-74026518.027118593</c:v>
                </c:pt>
                <c:pt idx="430">
                  <c:v>-74188638.722034007</c:v>
                </c:pt>
                <c:pt idx="431">
                  <c:v>-74039682.050847396</c:v>
                </c:pt>
                <c:pt idx="432">
                  <c:v>-73885866.1762712</c:v>
                </c:pt>
                <c:pt idx="433">
                  <c:v>-73894701.091525406</c:v>
                </c:pt>
                <c:pt idx="434">
                  <c:v>-74147468.016949102</c:v>
                </c:pt>
                <c:pt idx="435">
                  <c:v>-74508374.305084705</c:v>
                </c:pt>
                <c:pt idx="436">
                  <c:v>-74817507.989830494</c:v>
                </c:pt>
                <c:pt idx="437">
                  <c:v>-75070893.359321997</c:v>
                </c:pt>
                <c:pt idx="438">
                  <c:v>-75250948.932203397</c:v>
                </c:pt>
                <c:pt idx="439">
                  <c:v>-75463251.945762694</c:v>
                </c:pt>
                <c:pt idx="440">
                  <c:v>-75751711.928813502</c:v>
                </c:pt>
                <c:pt idx="441">
                  <c:v>-75844301.840678006</c:v>
                </c:pt>
                <c:pt idx="442">
                  <c:v>-75843418.349152505</c:v>
                </c:pt>
                <c:pt idx="443">
                  <c:v>-75873898.806779593</c:v>
                </c:pt>
                <c:pt idx="444">
                  <c:v>-75991491.528813496</c:v>
                </c:pt>
                <c:pt idx="445">
                  <c:v>-76056693.203389794</c:v>
                </c:pt>
                <c:pt idx="446">
                  <c:v>-75825660.1694915</c:v>
                </c:pt>
                <c:pt idx="447">
                  <c:v>-75479508.189830497</c:v>
                </c:pt>
                <c:pt idx="448">
                  <c:v>-75000390.7355932</c:v>
                </c:pt>
                <c:pt idx="449">
                  <c:v>-74699473.522034004</c:v>
                </c:pt>
                <c:pt idx="450">
                  <c:v>-74361891.410169497</c:v>
                </c:pt>
                <c:pt idx="451">
                  <c:v>-74092338.145762697</c:v>
                </c:pt>
                <c:pt idx="452">
                  <c:v>-73647058.416949198</c:v>
                </c:pt>
                <c:pt idx="453">
                  <c:v>-73329354.864406794</c:v>
                </c:pt>
                <c:pt idx="454">
                  <c:v>-72933904.057627097</c:v>
                </c:pt>
                <c:pt idx="455">
                  <c:v>-72501169.908474594</c:v>
                </c:pt>
                <c:pt idx="456">
                  <c:v>-71920892.674576297</c:v>
                </c:pt>
                <c:pt idx="457">
                  <c:v>-71227175.128813505</c:v>
                </c:pt>
                <c:pt idx="458">
                  <c:v>-70532220.694915295</c:v>
                </c:pt>
                <c:pt idx="459">
                  <c:v>-69766851.986440703</c:v>
                </c:pt>
                <c:pt idx="460">
                  <c:v>-68977540.657627106</c:v>
                </c:pt>
                <c:pt idx="461">
                  <c:v>-68402741.071186393</c:v>
                </c:pt>
                <c:pt idx="462">
                  <c:v>-67763976.6983051</c:v>
                </c:pt>
                <c:pt idx="463">
                  <c:v>-67387874.355932206</c:v>
                </c:pt>
                <c:pt idx="464">
                  <c:v>-66569142.759322003</c:v>
                </c:pt>
                <c:pt idx="465">
                  <c:v>-65751117.9559322</c:v>
                </c:pt>
                <c:pt idx="466">
                  <c:v>-64537995.7423729</c:v>
                </c:pt>
                <c:pt idx="467">
                  <c:v>-63465790.427118704</c:v>
                </c:pt>
                <c:pt idx="468">
                  <c:v>-62210967.413559303</c:v>
                </c:pt>
                <c:pt idx="469">
                  <c:v>-60992809.298305102</c:v>
                </c:pt>
                <c:pt idx="470">
                  <c:v>-59427880.759322003</c:v>
                </c:pt>
                <c:pt idx="471">
                  <c:v>-57651886.094915301</c:v>
                </c:pt>
                <c:pt idx="472">
                  <c:v>-55863345.850847401</c:v>
                </c:pt>
                <c:pt idx="473">
                  <c:v>-54011635.962711997</c:v>
                </c:pt>
                <c:pt idx="474">
                  <c:v>-52135806.755932197</c:v>
                </c:pt>
                <c:pt idx="475">
                  <c:v>-49859667.538983002</c:v>
                </c:pt>
                <c:pt idx="476">
                  <c:v>-47191346.4338983</c:v>
                </c:pt>
                <c:pt idx="477">
                  <c:v>-44420982.057627097</c:v>
                </c:pt>
                <c:pt idx="478">
                  <c:v>-42077962.532203399</c:v>
                </c:pt>
                <c:pt idx="479">
                  <c:v>-40221481.789830498</c:v>
                </c:pt>
                <c:pt idx="480">
                  <c:v>-38667066.799999997</c:v>
                </c:pt>
                <c:pt idx="481">
                  <c:v>-36725240.776271202</c:v>
                </c:pt>
                <c:pt idx="482">
                  <c:v>-34802939.915254198</c:v>
                </c:pt>
                <c:pt idx="483">
                  <c:v>-32802803.450847499</c:v>
                </c:pt>
                <c:pt idx="484">
                  <c:v>-30787205.884745799</c:v>
                </c:pt>
                <c:pt idx="485">
                  <c:v>-28518682.364745799</c:v>
                </c:pt>
                <c:pt idx="486">
                  <c:v>-25862420.918983102</c:v>
                </c:pt>
                <c:pt idx="487">
                  <c:v>-23061664.434237301</c:v>
                </c:pt>
                <c:pt idx="488">
                  <c:v>-20330129.5105085</c:v>
                </c:pt>
                <c:pt idx="489">
                  <c:v>-17730703.0745763</c:v>
                </c:pt>
                <c:pt idx="490">
                  <c:v>-14992480.119999999</c:v>
                </c:pt>
                <c:pt idx="491">
                  <c:v>-12113366.771864399</c:v>
                </c:pt>
                <c:pt idx="492">
                  <c:v>-9027348.5433898307</c:v>
                </c:pt>
                <c:pt idx="493">
                  <c:v>-5115728.4231559299</c:v>
                </c:pt>
                <c:pt idx="494">
                  <c:v>-572788.49468135589</c:v>
                </c:pt>
                <c:pt idx="495">
                  <c:v>4537503.18667458</c:v>
                </c:pt>
                <c:pt idx="496">
                  <c:v>8445896.2657627091</c:v>
                </c:pt>
                <c:pt idx="497">
                  <c:v>11632685.537627099</c:v>
                </c:pt>
                <c:pt idx="498">
                  <c:v>14065185.0847458</c:v>
                </c:pt>
                <c:pt idx="499">
                  <c:v>16605947.6833898</c:v>
                </c:pt>
                <c:pt idx="500">
                  <c:v>19221188.617627099</c:v>
                </c:pt>
                <c:pt idx="501">
                  <c:v>21733273.081356</c:v>
                </c:pt>
                <c:pt idx="502">
                  <c:v>23987828.600338999</c:v>
                </c:pt>
                <c:pt idx="503">
                  <c:v>26274384.182372998</c:v>
                </c:pt>
                <c:pt idx="504">
                  <c:v>28627484.346101701</c:v>
                </c:pt>
                <c:pt idx="505">
                  <c:v>31368720.006779701</c:v>
                </c:pt>
                <c:pt idx="506">
                  <c:v>34339106.864406802</c:v>
                </c:pt>
                <c:pt idx="507">
                  <c:v>37445816.464406803</c:v>
                </c:pt>
                <c:pt idx="508">
                  <c:v>40451277.935593203</c:v>
                </c:pt>
                <c:pt idx="509">
                  <c:v>43420781.3016949</c:v>
                </c:pt>
                <c:pt idx="510">
                  <c:v>46549578.189830497</c:v>
                </c:pt>
                <c:pt idx="511">
                  <c:v>49586933.705084696</c:v>
                </c:pt>
                <c:pt idx="512">
                  <c:v>52433543.399999999</c:v>
                </c:pt>
                <c:pt idx="513">
                  <c:v>54677876.922034003</c:v>
                </c:pt>
                <c:pt idx="514">
                  <c:v>56324440.077966101</c:v>
                </c:pt>
                <c:pt idx="515">
                  <c:v>57418644.332203403</c:v>
                </c:pt>
                <c:pt idx="516">
                  <c:v>58101318.233898297</c:v>
                </c:pt>
                <c:pt idx="517">
                  <c:v>59037377.505084701</c:v>
                </c:pt>
                <c:pt idx="518">
                  <c:v>59830929.593220301</c:v>
                </c:pt>
                <c:pt idx="519">
                  <c:v>60642769.9559322</c:v>
                </c:pt>
                <c:pt idx="520">
                  <c:v>60967894.837288097</c:v>
                </c:pt>
                <c:pt idx="521">
                  <c:v>61115172.8745763</c:v>
                </c:pt>
                <c:pt idx="522">
                  <c:v>61163499.861017004</c:v>
                </c:pt>
                <c:pt idx="523">
                  <c:v>61062075.033898301</c:v>
                </c:pt>
                <c:pt idx="524">
                  <c:v>60691008.593220301</c:v>
                </c:pt>
                <c:pt idx="525">
                  <c:v>60193426.166101702</c:v>
                </c:pt>
                <c:pt idx="526">
                  <c:v>59547240.464406803</c:v>
                </c:pt>
                <c:pt idx="527">
                  <c:v>58878525.728813604</c:v>
                </c:pt>
                <c:pt idx="528">
                  <c:v>57545160.318644099</c:v>
                </c:pt>
                <c:pt idx="529">
                  <c:v>56367024.369491503</c:v>
                </c:pt>
                <c:pt idx="530">
                  <c:v>54351250.105084702</c:v>
                </c:pt>
                <c:pt idx="531">
                  <c:v>52747447.938983001</c:v>
                </c:pt>
                <c:pt idx="532">
                  <c:v>50869233.305084698</c:v>
                </c:pt>
                <c:pt idx="533">
                  <c:v>49669628.511864401</c:v>
                </c:pt>
                <c:pt idx="534">
                  <c:v>48210807.305084802</c:v>
                </c:pt>
                <c:pt idx="535">
                  <c:v>46848551.722033903</c:v>
                </c:pt>
                <c:pt idx="536">
                  <c:v>45126538.3898305</c:v>
                </c:pt>
                <c:pt idx="537">
                  <c:v>43288610.969491497</c:v>
                </c:pt>
                <c:pt idx="538">
                  <c:v>41100997.6033898</c:v>
                </c:pt>
                <c:pt idx="539">
                  <c:v>38587994.3084746</c:v>
                </c:pt>
                <c:pt idx="540">
                  <c:v>35996448.616949201</c:v>
                </c:pt>
                <c:pt idx="541">
                  <c:v>33519491.776271202</c:v>
                </c:pt>
                <c:pt idx="542">
                  <c:v>31434628.474576298</c:v>
                </c:pt>
                <c:pt idx="543">
                  <c:v>29456932.694915298</c:v>
                </c:pt>
                <c:pt idx="544">
                  <c:v>27590159.276271202</c:v>
                </c:pt>
                <c:pt idx="545">
                  <c:v>25443107.006101701</c:v>
                </c:pt>
                <c:pt idx="546">
                  <c:v>22978766.4244068</c:v>
                </c:pt>
                <c:pt idx="547">
                  <c:v>20353064.950508501</c:v>
                </c:pt>
                <c:pt idx="548">
                  <c:v>18043326.550847501</c:v>
                </c:pt>
                <c:pt idx="549">
                  <c:v>15811529.7735593</c:v>
                </c:pt>
                <c:pt idx="550">
                  <c:v>13871665.1010169</c:v>
                </c:pt>
                <c:pt idx="551">
                  <c:v>11900966.5742373</c:v>
                </c:pt>
                <c:pt idx="552">
                  <c:v>10316910.443728801</c:v>
                </c:pt>
                <c:pt idx="553">
                  <c:v>8618724.8779661004</c:v>
                </c:pt>
                <c:pt idx="554">
                  <c:v>6867520.9857627098</c:v>
                </c:pt>
                <c:pt idx="555">
                  <c:v>5566456.0257627098</c:v>
                </c:pt>
                <c:pt idx="556">
                  <c:v>4319796.4738983</c:v>
                </c:pt>
                <c:pt idx="557">
                  <c:v>2643769.5823864401</c:v>
                </c:pt>
                <c:pt idx="558">
                  <c:v>360735.59757288138</c:v>
                </c:pt>
                <c:pt idx="559">
                  <c:v>-2980134.5963254198</c:v>
                </c:pt>
                <c:pt idx="560">
                  <c:v>-5838583.7844745796</c:v>
                </c:pt>
                <c:pt idx="561">
                  <c:v>-9167267.0962711908</c:v>
                </c:pt>
                <c:pt idx="562">
                  <c:v>-12065075.1250847</c:v>
                </c:pt>
                <c:pt idx="563">
                  <c:v>-15491255.260678001</c:v>
                </c:pt>
                <c:pt idx="564">
                  <c:v>-18252678.702711899</c:v>
                </c:pt>
                <c:pt idx="565">
                  <c:v>-21109254.182034001</c:v>
                </c:pt>
                <c:pt idx="566">
                  <c:v>-23525303.1169491</c:v>
                </c:pt>
                <c:pt idx="567">
                  <c:v>-26029250.623728801</c:v>
                </c:pt>
                <c:pt idx="568">
                  <c:v>-29231421.483050801</c:v>
                </c:pt>
                <c:pt idx="569">
                  <c:v>-32058196.7932203</c:v>
                </c:pt>
                <c:pt idx="570">
                  <c:v>-35026905.016949102</c:v>
                </c:pt>
                <c:pt idx="571">
                  <c:v>-38275680.054237299</c:v>
                </c:pt>
                <c:pt idx="572">
                  <c:v>-42361209.915254198</c:v>
                </c:pt>
                <c:pt idx="573">
                  <c:v>-46096347.0372881</c:v>
                </c:pt>
                <c:pt idx="574">
                  <c:v>-49081753.250847399</c:v>
                </c:pt>
                <c:pt idx="575">
                  <c:v>-51762619.935593203</c:v>
                </c:pt>
                <c:pt idx="576">
                  <c:v>-52782610.901694998</c:v>
                </c:pt>
                <c:pt idx="577">
                  <c:v>-50737681.416949101</c:v>
                </c:pt>
                <c:pt idx="578">
                  <c:v>-46091046.0881356</c:v>
                </c:pt>
                <c:pt idx="579">
                  <c:v>-40034711.681355901</c:v>
                </c:pt>
                <c:pt idx="580">
                  <c:v>-34311011.833898298</c:v>
                </c:pt>
                <c:pt idx="581">
                  <c:v>-34319846.749152496</c:v>
                </c:pt>
                <c:pt idx="582">
                  <c:v>-40286595.115254201</c:v>
                </c:pt>
                <c:pt idx="583">
                  <c:v>-44612169.623728797</c:v>
                </c:pt>
                <c:pt idx="584">
                  <c:v>-40721537.993220299</c:v>
                </c:pt>
                <c:pt idx="585">
                  <c:v>-30036238.0881356</c:v>
                </c:pt>
                <c:pt idx="586">
                  <c:v>-19996699.808813602</c:v>
                </c:pt>
                <c:pt idx="587">
                  <c:v>-12016615.6149153</c:v>
                </c:pt>
                <c:pt idx="588">
                  <c:v>-8739365.6457627099</c:v>
                </c:pt>
                <c:pt idx="589">
                  <c:v>-6404739.2898305096</c:v>
                </c:pt>
                <c:pt idx="590">
                  <c:v>-5776930.21186441</c:v>
                </c:pt>
                <c:pt idx="591">
                  <c:v>-4297170.2559321998</c:v>
                </c:pt>
                <c:pt idx="592">
                  <c:v>-2638116.4735118598</c:v>
                </c:pt>
                <c:pt idx="593">
                  <c:v>-829643.77713898208</c:v>
                </c:pt>
                <c:pt idx="594">
                  <c:v>1509419.4732339</c:v>
                </c:pt>
                <c:pt idx="595">
                  <c:v>4719093.1192881297</c:v>
                </c:pt>
                <c:pt idx="596">
                  <c:v>7282198.3351186402</c:v>
                </c:pt>
                <c:pt idx="597">
                  <c:v>8405370.5094915293</c:v>
                </c:pt>
                <c:pt idx="598">
                  <c:v>7010549.4288135599</c:v>
                </c:pt>
                <c:pt idx="599">
                  <c:v>2485915.4447457599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SDSMRE_results!$C$1</c:f>
              <c:strCache>
                <c:ptCount val="1"/>
                <c:pt idx="0">
                  <c:v>10mM SDS</c:v>
                </c:pt>
              </c:strCache>
            </c:strRef>
          </c:tx>
          <c:marker>
            <c:symbol val="none"/>
          </c:marker>
          <c:xVal>
            <c:numRef>
              <c:f>SDSMRE_results!$A$2:$A$602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SDSMRE_results!$C$2:$C$602</c:f>
              <c:numCache>
                <c:formatCode>General</c:formatCode>
                <c:ptCount val="601"/>
                <c:pt idx="1">
                  <c:v>-8182146.95525424</c:v>
                </c:pt>
                <c:pt idx="2">
                  <c:v>-8245093.0717137503</c:v>
                </c:pt>
                <c:pt idx="3">
                  <c:v>-8159615.9270433104</c:v>
                </c:pt>
                <c:pt idx="4">
                  <c:v>-8176101.3850094099</c:v>
                </c:pt>
                <c:pt idx="5">
                  <c:v>-8165399.8233521599</c:v>
                </c:pt>
                <c:pt idx="6">
                  <c:v>-8117026.2381544299</c:v>
                </c:pt>
                <c:pt idx="7">
                  <c:v>-8038460.8946892703</c:v>
                </c:pt>
                <c:pt idx="8">
                  <c:v>-7865620.7483615801</c:v>
                </c:pt>
                <c:pt idx="9">
                  <c:v>-7855857.6035781503</c:v>
                </c:pt>
                <c:pt idx="10">
                  <c:v>-7763288.1929190196</c:v>
                </c:pt>
                <c:pt idx="11">
                  <c:v>-7818772.0905838003</c:v>
                </c:pt>
                <c:pt idx="12">
                  <c:v>-7930714.3957438804</c:v>
                </c:pt>
                <c:pt idx="13">
                  <c:v>-8083974.1130696796</c:v>
                </c:pt>
                <c:pt idx="14">
                  <c:v>-8139313.6389077203</c:v>
                </c:pt>
                <c:pt idx="15">
                  <c:v>-8003513.88937853</c:v>
                </c:pt>
                <c:pt idx="16">
                  <c:v>-7867660.00041431</c:v>
                </c:pt>
                <c:pt idx="17">
                  <c:v>-7823870.2207156299</c:v>
                </c:pt>
                <c:pt idx="18">
                  <c:v>-7839363.1223728796</c:v>
                </c:pt>
                <c:pt idx="19">
                  <c:v>-7966599.8179284399</c:v>
                </c:pt>
                <c:pt idx="20">
                  <c:v>-7955916.3027495304</c:v>
                </c:pt>
                <c:pt idx="21">
                  <c:v>-7936904.3378154403</c:v>
                </c:pt>
                <c:pt idx="22">
                  <c:v>-7760698.5232768403</c:v>
                </c:pt>
                <c:pt idx="23">
                  <c:v>-7658447.1769868201</c:v>
                </c:pt>
                <c:pt idx="24">
                  <c:v>-7605516.8560075304</c:v>
                </c:pt>
                <c:pt idx="25">
                  <c:v>-7740730.0949905803</c:v>
                </c:pt>
                <c:pt idx="26">
                  <c:v>-7817346.4187947297</c:v>
                </c:pt>
                <c:pt idx="27">
                  <c:v>-7868517.20813559</c:v>
                </c:pt>
                <c:pt idx="28">
                  <c:v>-7737644.1471939702</c:v>
                </c:pt>
                <c:pt idx="29">
                  <c:v>-7538744.8861393603</c:v>
                </c:pt>
                <c:pt idx="30">
                  <c:v>-7361663.8174011298</c:v>
                </c:pt>
                <c:pt idx="31">
                  <c:v>-7392054.0869303197</c:v>
                </c:pt>
                <c:pt idx="32">
                  <c:v>-7538429.0727683604</c:v>
                </c:pt>
                <c:pt idx="33">
                  <c:v>-7614729.5832015099</c:v>
                </c:pt>
                <c:pt idx="34">
                  <c:v>-7623337.7533710003</c:v>
                </c:pt>
                <c:pt idx="35">
                  <c:v>-7580125.4609792801</c:v>
                </c:pt>
                <c:pt idx="36">
                  <c:v>-7638099.7726553697</c:v>
                </c:pt>
                <c:pt idx="37">
                  <c:v>-7662895.6338983001</c:v>
                </c:pt>
                <c:pt idx="38">
                  <c:v>-7748652.4989830498</c:v>
                </c:pt>
                <c:pt idx="39">
                  <c:v>-7878533.0036158198</c:v>
                </c:pt>
                <c:pt idx="40">
                  <c:v>-8054080.1216949103</c:v>
                </c:pt>
                <c:pt idx="41">
                  <c:v>-8151332.5934840003</c:v>
                </c:pt>
                <c:pt idx="42">
                  <c:v>-8181533.3749905797</c:v>
                </c:pt>
                <c:pt idx="43">
                  <c:v>-8132744.7207909599</c:v>
                </c:pt>
                <c:pt idx="44">
                  <c:v>-8174756.9223728804</c:v>
                </c:pt>
                <c:pt idx="45">
                  <c:v>-8119561.7683615796</c:v>
                </c:pt>
                <c:pt idx="46">
                  <c:v>-8082873.2778907698</c:v>
                </c:pt>
                <c:pt idx="47">
                  <c:v>-8098709.0626365403</c:v>
                </c:pt>
                <c:pt idx="48">
                  <c:v>-8145999.8591337102</c:v>
                </c:pt>
                <c:pt idx="49">
                  <c:v>-8240915.3119774004</c:v>
                </c:pt>
                <c:pt idx="50">
                  <c:v>-8237522.5740489699</c:v>
                </c:pt>
                <c:pt idx="51">
                  <c:v>-8264384.7570621502</c:v>
                </c:pt>
                <c:pt idx="52">
                  <c:v>-8122467.2513747597</c:v>
                </c:pt>
                <c:pt idx="53">
                  <c:v>-7920662.5073069697</c:v>
                </c:pt>
                <c:pt idx="54">
                  <c:v>-7861542.2442561202</c:v>
                </c:pt>
                <c:pt idx="55">
                  <c:v>-7944556.0446327701</c:v>
                </c:pt>
                <c:pt idx="56">
                  <c:v>-8189356.5233521704</c:v>
                </c:pt>
                <c:pt idx="57">
                  <c:v>-8345666.0955178998</c:v>
                </c:pt>
                <c:pt idx="58">
                  <c:v>-8447610.6516760793</c:v>
                </c:pt>
                <c:pt idx="59">
                  <c:v>-8476845.94659134</c:v>
                </c:pt>
                <c:pt idx="60">
                  <c:v>-8393678.7511487696</c:v>
                </c:pt>
                <c:pt idx="61">
                  <c:v>-8395212.7018079106</c:v>
                </c:pt>
                <c:pt idx="62">
                  <c:v>-8417734.7067796607</c:v>
                </c:pt>
                <c:pt idx="63">
                  <c:v>-8611156.8616572507</c:v>
                </c:pt>
                <c:pt idx="64">
                  <c:v>-8742390.8521657195</c:v>
                </c:pt>
                <c:pt idx="65">
                  <c:v>-8849262.09691149</c:v>
                </c:pt>
                <c:pt idx="66">
                  <c:v>-8823663.1673822999</c:v>
                </c:pt>
                <c:pt idx="67">
                  <c:v>-8836945.3754425608</c:v>
                </c:pt>
                <c:pt idx="68">
                  <c:v>-8804813.6207532901</c:v>
                </c:pt>
                <c:pt idx="69">
                  <c:v>-8785900.9114500992</c:v>
                </c:pt>
                <c:pt idx="70">
                  <c:v>-8739404.1600000001</c:v>
                </c:pt>
                <c:pt idx="71">
                  <c:v>-8650804.9745762702</c:v>
                </c:pt>
                <c:pt idx="72">
                  <c:v>-8598912.3261016905</c:v>
                </c:pt>
                <c:pt idx="73">
                  <c:v>-8568639.3586817309</c:v>
                </c:pt>
                <c:pt idx="74">
                  <c:v>-8644073.6381544191</c:v>
                </c:pt>
                <c:pt idx="75">
                  <c:v>-8748165.7252354007</c:v>
                </c:pt>
                <c:pt idx="76">
                  <c:v>-8792361.5506967995</c:v>
                </c:pt>
                <c:pt idx="77">
                  <c:v>-8789789.9275329597</c:v>
                </c:pt>
                <c:pt idx="78">
                  <c:v>-8806455.8502824996</c:v>
                </c:pt>
                <c:pt idx="79">
                  <c:v>-8890119.3238794692</c:v>
                </c:pt>
                <c:pt idx="80">
                  <c:v>-8904430.1812052708</c:v>
                </c:pt>
                <c:pt idx="81">
                  <c:v>-8851111.8609416205</c:v>
                </c:pt>
                <c:pt idx="82">
                  <c:v>-8810254.6339736301</c:v>
                </c:pt>
                <c:pt idx="83">
                  <c:v>-8965048.3019585703</c:v>
                </c:pt>
                <c:pt idx="84">
                  <c:v>-9163451.2848587595</c:v>
                </c:pt>
                <c:pt idx="85">
                  <c:v>-9382084.3699811697</c:v>
                </c:pt>
                <c:pt idx="86">
                  <c:v>-9574080.8530696798</c:v>
                </c:pt>
                <c:pt idx="87">
                  <c:v>-9676891.6401883196</c:v>
                </c:pt>
                <c:pt idx="88">
                  <c:v>-9758082.7462523505</c:v>
                </c:pt>
                <c:pt idx="89">
                  <c:v>-9695678.0241431203</c:v>
                </c:pt>
                <c:pt idx="90">
                  <c:v>-9671107.7438794691</c:v>
                </c:pt>
                <c:pt idx="91">
                  <c:v>-9614865.8941242993</c:v>
                </c:pt>
                <c:pt idx="92">
                  <c:v>-9597153.2756308801</c:v>
                </c:pt>
                <c:pt idx="93">
                  <c:v>-9615046.3589077201</c:v>
                </c:pt>
                <c:pt idx="94">
                  <c:v>-9619837.6989077199</c:v>
                </c:pt>
                <c:pt idx="95">
                  <c:v>-9625991.5480225999</c:v>
                </c:pt>
                <c:pt idx="96">
                  <c:v>-9558903.7647834308</c:v>
                </c:pt>
                <c:pt idx="97">
                  <c:v>-9520789.6025235392</c:v>
                </c:pt>
                <c:pt idx="98">
                  <c:v>-9492700.2589830495</c:v>
                </c:pt>
                <c:pt idx="99">
                  <c:v>-9582580.7443691194</c:v>
                </c:pt>
                <c:pt idx="100">
                  <c:v>-9570426.4412052706</c:v>
                </c:pt>
                <c:pt idx="101">
                  <c:v>-9634726.0435404908</c:v>
                </c:pt>
                <c:pt idx="102">
                  <c:v>-9697834.5783050805</c:v>
                </c:pt>
                <c:pt idx="103">
                  <c:v>-9887683.5304708108</c:v>
                </c:pt>
                <c:pt idx="104">
                  <c:v>-10098069.374990599</c:v>
                </c:pt>
                <c:pt idx="105">
                  <c:v>-10257943.126629001</c:v>
                </c:pt>
                <c:pt idx="106">
                  <c:v>-10337519.072881401</c:v>
                </c:pt>
                <c:pt idx="107">
                  <c:v>-10318480.038229801</c:v>
                </c:pt>
                <c:pt idx="108">
                  <c:v>-10289091.348248599</c:v>
                </c:pt>
                <c:pt idx="109">
                  <c:v>-10379395.925875699</c:v>
                </c:pt>
                <c:pt idx="110">
                  <c:v>-10489208.7465913</c:v>
                </c:pt>
                <c:pt idx="111">
                  <c:v>-10534406.1516008</c:v>
                </c:pt>
                <c:pt idx="112">
                  <c:v>-10532258.620678</c:v>
                </c:pt>
                <c:pt idx="113">
                  <c:v>-10549393.7518644</c:v>
                </c:pt>
                <c:pt idx="114">
                  <c:v>-10551333.748286299</c:v>
                </c:pt>
                <c:pt idx="115">
                  <c:v>-10490165.209943499</c:v>
                </c:pt>
                <c:pt idx="116">
                  <c:v>-10415100.8832768</c:v>
                </c:pt>
                <c:pt idx="117">
                  <c:v>-10371681.0563842</c:v>
                </c:pt>
                <c:pt idx="118">
                  <c:v>-10487277.7734087</c:v>
                </c:pt>
                <c:pt idx="119">
                  <c:v>-10545008.457627101</c:v>
                </c:pt>
                <c:pt idx="120">
                  <c:v>-10625152.867947301</c:v>
                </c:pt>
                <c:pt idx="121">
                  <c:v>-10562026.2867043</c:v>
                </c:pt>
                <c:pt idx="122">
                  <c:v>-10569831.3885876</c:v>
                </c:pt>
                <c:pt idx="123">
                  <c:v>-10589998.3281356</c:v>
                </c:pt>
                <c:pt idx="124">
                  <c:v>-10590738.2337476</c:v>
                </c:pt>
                <c:pt idx="125">
                  <c:v>-10549159.147646001</c:v>
                </c:pt>
                <c:pt idx="126">
                  <c:v>-10470178.735179</c:v>
                </c:pt>
                <c:pt idx="127">
                  <c:v>-10425306.166779701</c:v>
                </c:pt>
                <c:pt idx="128">
                  <c:v>-10379747.832203399</c:v>
                </c:pt>
                <c:pt idx="129">
                  <c:v>-10400600.537928401</c:v>
                </c:pt>
                <c:pt idx="130">
                  <c:v>-10307552.8955932</c:v>
                </c:pt>
                <c:pt idx="131">
                  <c:v>-10185378.237212799</c:v>
                </c:pt>
                <c:pt idx="132">
                  <c:v>-10049289.744030099</c:v>
                </c:pt>
                <c:pt idx="133">
                  <c:v>-9917658.73099811</c:v>
                </c:pt>
                <c:pt idx="134">
                  <c:v>-9736616.4602636509</c:v>
                </c:pt>
                <c:pt idx="135">
                  <c:v>-9511504.6894161999</c:v>
                </c:pt>
                <c:pt idx="136">
                  <c:v>-9376562.1476083007</c:v>
                </c:pt>
                <c:pt idx="137">
                  <c:v>-9250327.0316007491</c:v>
                </c:pt>
                <c:pt idx="138">
                  <c:v>-9099864.5184180792</c:v>
                </c:pt>
                <c:pt idx="139">
                  <c:v>-8978944.0902824998</c:v>
                </c:pt>
                <c:pt idx="140">
                  <c:v>-8880699.0621845592</c:v>
                </c:pt>
                <c:pt idx="141">
                  <c:v>-8812654.8155932203</c:v>
                </c:pt>
                <c:pt idx="142">
                  <c:v>-8709122.1693408694</c:v>
                </c:pt>
                <c:pt idx="143">
                  <c:v>-8631711.8004896399</c:v>
                </c:pt>
                <c:pt idx="144">
                  <c:v>-8550574.8338606395</c:v>
                </c:pt>
                <c:pt idx="145">
                  <c:v>-8369297.9589077197</c:v>
                </c:pt>
                <c:pt idx="146">
                  <c:v>-8247303.7653107299</c:v>
                </c:pt>
                <c:pt idx="147">
                  <c:v>-8199742.2716384204</c:v>
                </c:pt>
                <c:pt idx="148">
                  <c:v>-8238939.2225988703</c:v>
                </c:pt>
                <c:pt idx="149">
                  <c:v>-8300441.6207909603</c:v>
                </c:pt>
                <c:pt idx="150">
                  <c:v>-8280770.9593973598</c:v>
                </c:pt>
                <c:pt idx="151">
                  <c:v>-8130705.4687382299</c:v>
                </c:pt>
                <c:pt idx="152">
                  <c:v>-7933286.0189077202</c:v>
                </c:pt>
                <c:pt idx="153">
                  <c:v>-7754409.3255743999</c:v>
                </c:pt>
                <c:pt idx="154">
                  <c:v>-7698257.70821092</c:v>
                </c:pt>
                <c:pt idx="155">
                  <c:v>-7644208.5055743996</c:v>
                </c:pt>
                <c:pt idx="156">
                  <c:v>-7691860.2316384204</c:v>
                </c:pt>
                <c:pt idx="157">
                  <c:v>-7721862.5018832404</c:v>
                </c:pt>
                <c:pt idx="158">
                  <c:v>-7705927.4615065902</c:v>
                </c:pt>
                <c:pt idx="159">
                  <c:v>-7574973.1914124303</c:v>
                </c:pt>
                <c:pt idx="160">
                  <c:v>-7415424.2763841804</c:v>
                </c:pt>
                <c:pt idx="161">
                  <c:v>-7331201.3619585698</c:v>
                </c:pt>
                <c:pt idx="162">
                  <c:v>-7288765.0681355903</c:v>
                </c:pt>
                <c:pt idx="163">
                  <c:v>-7352496.2064030096</c:v>
                </c:pt>
                <c:pt idx="164">
                  <c:v>-7462814.3285122402</c:v>
                </c:pt>
                <c:pt idx="165">
                  <c:v>-7488368.1418455699</c:v>
                </c:pt>
                <c:pt idx="166">
                  <c:v>-7500775.0957062095</c:v>
                </c:pt>
                <c:pt idx="167">
                  <c:v>-7483242.9419962298</c:v>
                </c:pt>
                <c:pt idx="168">
                  <c:v>-7556439.4581544204</c:v>
                </c:pt>
                <c:pt idx="169">
                  <c:v>-7527510.9533709995</c:v>
                </c:pt>
                <c:pt idx="170">
                  <c:v>-7495180.6874199603</c:v>
                </c:pt>
                <c:pt idx="171">
                  <c:v>-7410687.0758192101</c:v>
                </c:pt>
                <c:pt idx="172">
                  <c:v>-7484370.8468926502</c:v>
                </c:pt>
                <c:pt idx="173">
                  <c:v>-7445209.9888888998</c:v>
                </c:pt>
                <c:pt idx="174">
                  <c:v>-7482872.9891902097</c:v>
                </c:pt>
                <c:pt idx="175">
                  <c:v>-7387849.2574764602</c:v>
                </c:pt>
                <c:pt idx="176">
                  <c:v>-7335550.5632391702</c:v>
                </c:pt>
                <c:pt idx="177">
                  <c:v>-7277630.3909981204</c:v>
                </c:pt>
                <c:pt idx="178">
                  <c:v>-7349274.9100188296</c:v>
                </c:pt>
                <c:pt idx="179">
                  <c:v>-7452085.6971374797</c:v>
                </c:pt>
                <c:pt idx="180">
                  <c:v>-7458798.9870809801</c:v>
                </c:pt>
                <c:pt idx="181">
                  <c:v>-7451210.44293785</c:v>
                </c:pt>
                <c:pt idx="182">
                  <c:v>-7362475.9089265503</c:v>
                </c:pt>
                <c:pt idx="183">
                  <c:v>-7224348.16369115</c:v>
                </c:pt>
                <c:pt idx="184">
                  <c:v>-7022660.7217325801</c:v>
                </c:pt>
                <c:pt idx="185">
                  <c:v>-6936479.7644067798</c:v>
                </c:pt>
                <c:pt idx="186">
                  <c:v>-6983391.5848587602</c:v>
                </c:pt>
                <c:pt idx="187">
                  <c:v>-6982579.4933333304</c:v>
                </c:pt>
                <c:pt idx="188">
                  <c:v>-6934819.4883992504</c:v>
                </c:pt>
                <c:pt idx="189">
                  <c:v>-6855135.2632768303</c:v>
                </c:pt>
                <c:pt idx="190">
                  <c:v>-6868967.8889265498</c:v>
                </c:pt>
                <c:pt idx="191">
                  <c:v>-6911422.2292278698</c:v>
                </c:pt>
                <c:pt idx="192">
                  <c:v>-7081374.9390207101</c:v>
                </c:pt>
                <c:pt idx="193">
                  <c:v>-7243179.6638418101</c:v>
                </c:pt>
                <c:pt idx="194">
                  <c:v>-7406780.0132579999</c:v>
                </c:pt>
                <c:pt idx="195">
                  <c:v>-7445733.3367608301</c:v>
                </c:pt>
                <c:pt idx="196">
                  <c:v>-7534242.2897928404</c:v>
                </c:pt>
                <c:pt idx="197">
                  <c:v>-7718307.3456497202</c:v>
                </c:pt>
                <c:pt idx="198">
                  <c:v>-7939963.2158945398</c:v>
                </c:pt>
                <c:pt idx="199">
                  <c:v>-8153010.9159698701</c:v>
                </c:pt>
                <c:pt idx="200">
                  <c:v>-8210813.7861016896</c:v>
                </c:pt>
                <c:pt idx="201">
                  <c:v>-8265774.33589454</c:v>
                </c:pt>
                <c:pt idx="202">
                  <c:v>-8273326.7870809799</c:v>
                </c:pt>
                <c:pt idx="203">
                  <c:v>-8436548.1604519803</c:v>
                </c:pt>
                <c:pt idx="204">
                  <c:v>-8518984.4735216592</c:v>
                </c:pt>
                <c:pt idx="205">
                  <c:v>-8557378.3561958596</c:v>
                </c:pt>
                <c:pt idx="206">
                  <c:v>-8508337.0512994304</c:v>
                </c:pt>
                <c:pt idx="207">
                  <c:v>-8488224.2511864398</c:v>
                </c:pt>
                <c:pt idx="208">
                  <c:v>-8527890.4105837997</c:v>
                </c:pt>
                <c:pt idx="209">
                  <c:v>-8503717.1528437007</c:v>
                </c:pt>
                <c:pt idx="210">
                  <c:v>-8586027.1405649707</c:v>
                </c:pt>
                <c:pt idx="211">
                  <c:v>-8677811.5294161998</c:v>
                </c:pt>
                <c:pt idx="212">
                  <c:v>-8806085.8974764608</c:v>
                </c:pt>
                <c:pt idx="213">
                  <c:v>-8863663.1866289992</c:v>
                </c:pt>
                <c:pt idx="214">
                  <c:v>-8803387.9489642195</c:v>
                </c:pt>
                <c:pt idx="215">
                  <c:v>-8808016.8706591297</c:v>
                </c:pt>
                <c:pt idx="216">
                  <c:v>-8830836.6425235402</c:v>
                </c:pt>
                <c:pt idx="217">
                  <c:v>-9054279.1141242906</c:v>
                </c:pt>
                <c:pt idx="218">
                  <c:v>-9146262.0142372996</c:v>
                </c:pt>
                <c:pt idx="219">
                  <c:v>-9245499.5986440703</c:v>
                </c:pt>
                <c:pt idx="220">
                  <c:v>-9247656.1528060306</c:v>
                </c:pt>
                <c:pt idx="221">
                  <c:v>-9337870.4980414305</c:v>
                </c:pt>
                <c:pt idx="222">
                  <c:v>-9391170.7718267404</c:v>
                </c:pt>
                <c:pt idx="223">
                  <c:v>-9389573.6584934108</c:v>
                </c:pt>
                <c:pt idx="224">
                  <c:v>-9318299.0922787208</c:v>
                </c:pt>
                <c:pt idx="225">
                  <c:v>-9127150.7936723195</c:v>
                </c:pt>
                <c:pt idx="226">
                  <c:v>-8991287.8814689294</c:v>
                </c:pt>
                <c:pt idx="227">
                  <c:v>-8978691.4395857006</c:v>
                </c:pt>
                <c:pt idx="228">
                  <c:v>-9025079.9121657293</c:v>
                </c:pt>
                <c:pt idx="229">
                  <c:v>-9073570.7994727008</c:v>
                </c:pt>
                <c:pt idx="230">
                  <c:v>-9077261.3042937797</c:v>
                </c:pt>
                <c:pt idx="231">
                  <c:v>-9114987.4672693107</c:v>
                </c:pt>
                <c:pt idx="232">
                  <c:v>-9133241.4801129904</c:v>
                </c:pt>
                <c:pt idx="233">
                  <c:v>-9140974.3960828595</c:v>
                </c:pt>
                <c:pt idx="234">
                  <c:v>-9152289.5380037706</c:v>
                </c:pt>
                <c:pt idx="235">
                  <c:v>-9180514.2301318292</c:v>
                </c:pt>
                <c:pt idx="236">
                  <c:v>-9165806.3502824996</c:v>
                </c:pt>
                <c:pt idx="237">
                  <c:v>-9148238.1036158204</c:v>
                </c:pt>
                <c:pt idx="238">
                  <c:v>-9093304.6235405002</c:v>
                </c:pt>
                <c:pt idx="239">
                  <c:v>-9134486.6871186402</c:v>
                </c:pt>
                <c:pt idx="240">
                  <c:v>-9182345.94768361</c:v>
                </c:pt>
                <c:pt idx="241">
                  <c:v>-9257653.9018079098</c:v>
                </c:pt>
                <c:pt idx="242">
                  <c:v>-9261236.1277589407</c:v>
                </c:pt>
                <c:pt idx="243">
                  <c:v>-9337112.5459510293</c:v>
                </c:pt>
                <c:pt idx="244">
                  <c:v>-9412970.9176647794</c:v>
                </c:pt>
                <c:pt idx="245">
                  <c:v>-9549826.3861770201</c:v>
                </c:pt>
                <c:pt idx="246">
                  <c:v>-9744629.0966478307</c:v>
                </c:pt>
                <c:pt idx="247">
                  <c:v>-9888071.5297551807</c:v>
                </c:pt>
                <c:pt idx="248">
                  <c:v>-10047990.397589499</c:v>
                </c:pt>
                <c:pt idx="249">
                  <c:v>-10131626.801468899</c:v>
                </c:pt>
                <c:pt idx="250">
                  <c:v>-10309474.8455367</c:v>
                </c:pt>
                <c:pt idx="251">
                  <c:v>-10469790.735894499</c:v>
                </c:pt>
                <c:pt idx="252">
                  <c:v>-10586352.939510399</c:v>
                </c:pt>
                <c:pt idx="253">
                  <c:v>-10623122.639133699</c:v>
                </c:pt>
                <c:pt idx="254">
                  <c:v>-10700921.007269301</c:v>
                </c:pt>
                <c:pt idx="255">
                  <c:v>-10887070.431374799</c:v>
                </c:pt>
                <c:pt idx="256">
                  <c:v>-11159238.3945009</c:v>
                </c:pt>
                <c:pt idx="257">
                  <c:v>-11390422.8053107</c:v>
                </c:pt>
                <c:pt idx="258">
                  <c:v>-11643696.105612099</c:v>
                </c:pt>
                <c:pt idx="259">
                  <c:v>-11965067.7919397</c:v>
                </c:pt>
                <c:pt idx="260">
                  <c:v>-12235367.9445574</c:v>
                </c:pt>
                <c:pt idx="261">
                  <c:v>-12496365.137589499</c:v>
                </c:pt>
                <c:pt idx="262">
                  <c:v>-12566159.892580001</c:v>
                </c:pt>
                <c:pt idx="263">
                  <c:v>-12524806.3874576</c:v>
                </c:pt>
                <c:pt idx="264">
                  <c:v>-12470116.5348399</c:v>
                </c:pt>
                <c:pt idx="265">
                  <c:v>-12521927.974161999</c:v>
                </c:pt>
                <c:pt idx="266">
                  <c:v>-12742943.1944256</c:v>
                </c:pt>
                <c:pt idx="267">
                  <c:v>-12982961.356384199</c:v>
                </c:pt>
                <c:pt idx="268">
                  <c:v>-13168172.3636158</c:v>
                </c:pt>
                <c:pt idx="269">
                  <c:v>-13365528.6507721</c:v>
                </c:pt>
                <c:pt idx="270">
                  <c:v>-13639672.7032768</c:v>
                </c:pt>
                <c:pt idx="271">
                  <c:v>-14132567.1430132</c:v>
                </c:pt>
                <c:pt idx="272">
                  <c:v>-14542926.014048999</c:v>
                </c:pt>
                <c:pt idx="273">
                  <c:v>-14875522.6099058</c:v>
                </c:pt>
                <c:pt idx="274">
                  <c:v>-15135274.595932201</c:v>
                </c:pt>
                <c:pt idx="275">
                  <c:v>-15509928.509566899</c:v>
                </c:pt>
                <c:pt idx="276">
                  <c:v>-15894553.102485901</c:v>
                </c:pt>
                <c:pt idx="277">
                  <c:v>-16209608.521393601</c:v>
                </c:pt>
                <c:pt idx="278">
                  <c:v>-16500959.890998101</c:v>
                </c:pt>
                <c:pt idx="279">
                  <c:v>-16873394.087796599</c:v>
                </c:pt>
                <c:pt idx="280">
                  <c:v>-17423766.561054599</c:v>
                </c:pt>
                <c:pt idx="281">
                  <c:v>-18114513.5661017</c:v>
                </c:pt>
                <c:pt idx="282">
                  <c:v>-18619490.123088501</c:v>
                </c:pt>
                <c:pt idx="283">
                  <c:v>-18929438.388625201</c:v>
                </c:pt>
                <c:pt idx="284">
                  <c:v>-19153413.2313371</c:v>
                </c:pt>
                <c:pt idx="285">
                  <c:v>-19556418.162448201</c:v>
                </c:pt>
                <c:pt idx="286">
                  <c:v>-20047850.837438799</c:v>
                </c:pt>
                <c:pt idx="287">
                  <c:v>-20713450.074915301</c:v>
                </c:pt>
                <c:pt idx="288">
                  <c:v>-21359162.093258001</c:v>
                </c:pt>
                <c:pt idx="289">
                  <c:v>-22086209.589491501</c:v>
                </c:pt>
                <c:pt idx="290">
                  <c:v>-22746909.208097901</c:v>
                </c:pt>
                <c:pt idx="291">
                  <c:v>-23606291.530018799</c:v>
                </c:pt>
                <c:pt idx="292">
                  <c:v>-24585538.561092298</c:v>
                </c:pt>
                <c:pt idx="293">
                  <c:v>-25573366.6926177</c:v>
                </c:pt>
                <c:pt idx="294">
                  <c:v>-26518262.252165701</c:v>
                </c:pt>
                <c:pt idx="295">
                  <c:v>-27425765.508587599</c:v>
                </c:pt>
                <c:pt idx="296">
                  <c:v>-28323406.3645951</c:v>
                </c:pt>
                <c:pt idx="297">
                  <c:v>-29313616.631261799</c:v>
                </c:pt>
                <c:pt idx="298">
                  <c:v>-30364192.367984898</c:v>
                </c:pt>
                <c:pt idx="299">
                  <c:v>-31419911.3510358</c:v>
                </c:pt>
                <c:pt idx="300">
                  <c:v>-32307978.550282501</c:v>
                </c:pt>
                <c:pt idx="301">
                  <c:v>-33187834.601883199</c:v>
                </c:pt>
                <c:pt idx="302">
                  <c:v>-34083300.857250497</c:v>
                </c:pt>
                <c:pt idx="303">
                  <c:v>-35048606.983804099</c:v>
                </c:pt>
                <c:pt idx="304">
                  <c:v>-36012920.554049</c:v>
                </c:pt>
                <c:pt idx="305">
                  <c:v>-36972722.504708096</c:v>
                </c:pt>
                <c:pt idx="306">
                  <c:v>-38090611.605649702</c:v>
                </c:pt>
                <c:pt idx="307">
                  <c:v>-39323817.703201503</c:v>
                </c:pt>
                <c:pt idx="308">
                  <c:v>-40696793.775517903</c:v>
                </c:pt>
                <c:pt idx="309">
                  <c:v>-41984410.005273104</c:v>
                </c:pt>
                <c:pt idx="310">
                  <c:v>-43224654.229378499</c:v>
                </c:pt>
                <c:pt idx="311">
                  <c:v>-44550077.831261799</c:v>
                </c:pt>
                <c:pt idx="312">
                  <c:v>-45857725.651977398</c:v>
                </c:pt>
                <c:pt idx="313">
                  <c:v>-47095353.136723198</c:v>
                </c:pt>
                <c:pt idx="314">
                  <c:v>-48261426.334839903</c:v>
                </c:pt>
                <c:pt idx="315">
                  <c:v>-49634582.871939696</c:v>
                </c:pt>
                <c:pt idx="316">
                  <c:v>-51328064.399623401</c:v>
                </c:pt>
                <c:pt idx="317">
                  <c:v>-53180174.471939698</c:v>
                </c:pt>
                <c:pt idx="318">
                  <c:v>-54976069.764218397</c:v>
                </c:pt>
                <c:pt idx="319">
                  <c:v>-56774672.028248601</c:v>
                </c:pt>
                <c:pt idx="320">
                  <c:v>-58487373.055367202</c:v>
                </c:pt>
                <c:pt idx="321">
                  <c:v>-60133302.112617701</c:v>
                </c:pt>
                <c:pt idx="322">
                  <c:v>-61770568.860263601</c:v>
                </c:pt>
                <c:pt idx="323">
                  <c:v>-63676457.438041396</c:v>
                </c:pt>
                <c:pt idx="324">
                  <c:v>-65661479.823352203</c:v>
                </c:pt>
                <c:pt idx="325">
                  <c:v>-67416951.004143104</c:v>
                </c:pt>
                <c:pt idx="326">
                  <c:v>-69093920.004143104</c:v>
                </c:pt>
                <c:pt idx="327">
                  <c:v>-70751398.807532996</c:v>
                </c:pt>
                <c:pt idx="328">
                  <c:v>-72513096.023352206</c:v>
                </c:pt>
                <c:pt idx="329">
                  <c:v>-74070326.639548004</c:v>
                </c:pt>
                <c:pt idx="330">
                  <c:v>-75613751.699811697</c:v>
                </c:pt>
                <c:pt idx="331">
                  <c:v>-77238656.609792799</c:v>
                </c:pt>
                <c:pt idx="332">
                  <c:v>-78993766.861017004</c:v>
                </c:pt>
                <c:pt idx="333">
                  <c:v>-80885579.185687393</c:v>
                </c:pt>
                <c:pt idx="334">
                  <c:v>-82886572.704331398</c:v>
                </c:pt>
                <c:pt idx="335">
                  <c:v>-85001529.733710006</c:v>
                </c:pt>
                <c:pt idx="336">
                  <c:v>-87333224.9679849</c:v>
                </c:pt>
                <c:pt idx="337">
                  <c:v>-89521450.699434996</c:v>
                </c:pt>
                <c:pt idx="338">
                  <c:v>-91764898.654614002</c:v>
                </c:pt>
                <c:pt idx="339">
                  <c:v>-93913331.901318297</c:v>
                </c:pt>
                <c:pt idx="340">
                  <c:v>-96163908.215442598</c:v>
                </c:pt>
                <c:pt idx="341">
                  <c:v>-98283828.026365295</c:v>
                </c:pt>
                <c:pt idx="342">
                  <c:v>-100379746.021092</c:v>
                </c:pt>
                <c:pt idx="343">
                  <c:v>-102540450.87307</c:v>
                </c:pt>
                <c:pt idx="344">
                  <c:v>-104751776.096798</c:v>
                </c:pt>
                <c:pt idx="345">
                  <c:v>-107028158.874953</c:v>
                </c:pt>
                <c:pt idx="346">
                  <c:v>-109303729.561582</c:v>
                </c:pt>
                <c:pt idx="347">
                  <c:v>-111608806.240301</c:v>
                </c:pt>
                <c:pt idx="348">
                  <c:v>-113812010.548776</c:v>
                </c:pt>
                <c:pt idx="349">
                  <c:v>-115898634.60715599</c:v>
                </c:pt>
                <c:pt idx="350">
                  <c:v>-118005470.72128101</c:v>
                </c:pt>
                <c:pt idx="351">
                  <c:v>-120034706.978531</c:v>
                </c:pt>
                <c:pt idx="352">
                  <c:v>-122050588.84180801</c:v>
                </c:pt>
                <c:pt idx="353">
                  <c:v>-124043912.60715599</c:v>
                </c:pt>
                <c:pt idx="354">
                  <c:v>-126126025.04595099</c:v>
                </c:pt>
                <c:pt idx="355">
                  <c:v>-128006016.92730699</c:v>
                </c:pt>
                <c:pt idx="356">
                  <c:v>-129789189.452354</c:v>
                </c:pt>
                <c:pt idx="357">
                  <c:v>-131621628.863277</c:v>
                </c:pt>
                <c:pt idx="358">
                  <c:v>-133687048.309604</c:v>
                </c:pt>
                <c:pt idx="359">
                  <c:v>-135813825.782298</c:v>
                </c:pt>
                <c:pt idx="360">
                  <c:v>-137816984.87834299</c:v>
                </c:pt>
                <c:pt idx="361">
                  <c:v>-139835483.48098001</c:v>
                </c:pt>
                <c:pt idx="362">
                  <c:v>-141719896.749529</c:v>
                </c:pt>
                <c:pt idx="363">
                  <c:v>-143563795.6742</c:v>
                </c:pt>
                <c:pt idx="364">
                  <c:v>-145337132.86855</c:v>
                </c:pt>
                <c:pt idx="365">
                  <c:v>-147111191.922034</c:v>
                </c:pt>
                <c:pt idx="366">
                  <c:v>-148841488.26553699</c:v>
                </c:pt>
                <c:pt idx="367">
                  <c:v>-150551392.088512</c:v>
                </c:pt>
                <c:pt idx="368">
                  <c:v>-152315796.27608299</c:v>
                </c:pt>
                <c:pt idx="369">
                  <c:v>-153894321.73672301</c:v>
                </c:pt>
                <c:pt idx="370">
                  <c:v>-155448755.14877599</c:v>
                </c:pt>
                <c:pt idx="371">
                  <c:v>-156893826.90207201</c:v>
                </c:pt>
                <c:pt idx="372">
                  <c:v>-158467209.116384</c:v>
                </c:pt>
                <c:pt idx="373">
                  <c:v>-159857780.50508499</c:v>
                </c:pt>
                <c:pt idx="374">
                  <c:v>-161144765.108098</c:v>
                </c:pt>
                <c:pt idx="375">
                  <c:v>-162184422.72542399</c:v>
                </c:pt>
                <c:pt idx="376">
                  <c:v>-163239780.77890801</c:v>
                </c:pt>
                <c:pt idx="377">
                  <c:v>-164265813.305085</c:v>
                </c:pt>
                <c:pt idx="378">
                  <c:v>-165338856.907345</c:v>
                </c:pt>
                <c:pt idx="379">
                  <c:v>-166414427.016572</c:v>
                </c:pt>
                <c:pt idx="380">
                  <c:v>-167369717.347646</c:v>
                </c:pt>
                <c:pt idx="381">
                  <c:v>-168294148.200753</c:v>
                </c:pt>
                <c:pt idx="382">
                  <c:v>-169193584.68135601</c:v>
                </c:pt>
                <c:pt idx="383">
                  <c:v>-170228911.14388001</c:v>
                </c:pt>
                <c:pt idx="384">
                  <c:v>-171258282.26855001</c:v>
                </c:pt>
                <c:pt idx="385">
                  <c:v>-172224851.648588</c:v>
                </c:pt>
                <c:pt idx="386">
                  <c:v>-173121039.76308799</c:v>
                </c:pt>
                <c:pt idx="387">
                  <c:v>-173969404.70998099</c:v>
                </c:pt>
                <c:pt idx="388">
                  <c:v>-174864870.96534801</c:v>
                </c:pt>
                <c:pt idx="389">
                  <c:v>-175570127.338983</c:v>
                </c:pt>
                <c:pt idx="390">
                  <c:v>-176257337.23427501</c:v>
                </c:pt>
                <c:pt idx="391">
                  <c:v>-176736290.76949099</c:v>
                </c:pt>
                <c:pt idx="392">
                  <c:v>-177192866.671563</c:v>
                </c:pt>
                <c:pt idx="393">
                  <c:v>-177631937.48964199</c:v>
                </c:pt>
                <c:pt idx="394">
                  <c:v>-178037532.090395</c:v>
                </c:pt>
                <c:pt idx="395">
                  <c:v>-178627922.62937999</c:v>
                </c:pt>
                <c:pt idx="396">
                  <c:v>-179191965.30998099</c:v>
                </c:pt>
                <c:pt idx="397">
                  <c:v>-179825938.09416199</c:v>
                </c:pt>
                <c:pt idx="398">
                  <c:v>-180158173.760452</c:v>
                </c:pt>
                <c:pt idx="399">
                  <c:v>-180437443.012806</c:v>
                </c:pt>
                <c:pt idx="400">
                  <c:v>-180644075.18983099</c:v>
                </c:pt>
                <c:pt idx="401">
                  <c:v>-180879220.802636</c:v>
                </c:pt>
                <c:pt idx="402">
                  <c:v>-181047955.37514099</c:v>
                </c:pt>
                <c:pt idx="403">
                  <c:v>-181104711.54953</c:v>
                </c:pt>
                <c:pt idx="404">
                  <c:v>-181259730.798493</c:v>
                </c:pt>
                <c:pt idx="405">
                  <c:v>-181506787.087006</c:v>
                </c:pt>
                <c:pt idx="406">
                  <c:v>-181827743.70433101</c:v>
                </c:pt>
                <c:pt idx="407">
                  <c:v>-182094831.58380401</c:v>
                </c:pt>
                <c:pt idx="408">
                  <c:v>-182332142.77401099</c:v>
                </c:pt>
                <c:pt idx="409">
                  <c:v>-182574777.67533001</c:v>
                </c:pt>
                <c:pt idx="410">
                  <c:v>-182782041.479096</c:v>
                </c:pt>
                <c:pt idx="411">
                  <c:v>-183001125.72617701</c:v>
                </c:pt>
                <c:pt idx="412">
                  <c:v>-183252242.472316</c:v>
                </c:pt>
                <c:pt idx="413">
                  <c:v>-183497945.27495301</c:v>
                </c:pt>
                <c:pt idx="414">
                  <c:v>-183717390.451601</c:v>
                </c:pt>
                <c:pt idx="415">
                  <c:v>-184006224.33747599</c:v>
                </c:pt>
                <c:pt idx="416">
                  <c:v>-184314458.18757099</c:v>
                </c:pt>
                <c:pt idx="417">
                  <c:v>-184534986.15291899</c:v>
                </c:pt>
                <c:pt idx="418">
                  <c:v>-184806134.49001899</c:v>
                </c:pt>
                <c:pt idx="419">
                  <c:v>-185192690.05612001</c:v>
                </c:pt>
                <c:pt idx="420">
                  <c:v>-185777305.72203401</c:v>
                </c:pt>
                <c:pt idx="421">
                  <c:v>-186183983.11148801</c:v>
                </c:pt>
                <c:pt idx="422">
                  <c:v>-186782043.40376601</c:v>
                </c:pt>
                <c:pt idx="423">
                  <c:v>-187399503.66026399</c:v>
                </c:pt>
                <c:pt idx="424">
                  <c:v>-188094563.773635</c:v>
                </c:pt>
                <c:pt idx="425">
                  <c:v>-188745770.94463301</c:v>
                </c:pt>
                <c:pt idx="426">
                  <c:v>-189256215.584557</c:v>
                </c:pt>
                <c:pt idx="427">
                  <c:v>-189886940.002637</c:v>
                </c:pt>
                <c:pt idx="428">
                  <c:v>-190543470.88474599</c:v>
                </c:pt>
                <c:pt idx="429">
                  <c:v>-191291948.574011</c:v>
                </c:pt>
                <c:pt idx="430">
                  <c:v>-191951366.89265499</c:v>
                </c:pt>
                <c:pt idx="431">
                  <c:v>-192550509.97363499</c:v>
                </c:pt>
                <c:pt idx="432">
                  <c:v>-193283738.38870099</c:v>
                </c:pt>
                <c:pt idx="433">
                  <c:v>-194293529.084369</c:v>
                </c:pt>
                <c:pt idx="434">
                  <c:v>-195475753.88060299</c:v>
                </c:pt>
                <c:pt idx="435">
                  <c:v>-196685228.85913399</c:v>
                </c:pt>
                <c:pt idx="436">
                  <c:v>-197961746.50470799</c:v>
                </c:pt>
                <c:pt idx="437">
                  <c:v>-199147670.82900199</c:v>
                </c:pt>
                <c:pt idx="438">
                  <c:v>-200426985.67872</c:v>
                </c:pt>
                <c:pt idx="439">
                  <c:v>-201630324.85461399</c:v>
                </c:pt>
                <c:pt idx="440">
                  <c:v>-202960260.076083</c:v>
                </c:pt>
                <c:pt idx="441">
                  <c:v>-204348485.4226</c:v>
                </c:pt>
                <c:pt idx="442">
                  <c:v>-205841380.343503</c:v>
                </c:pt>
                <c:pt idx="443">
                  <c:v>-207478556.85875699</c:v>
                </c:pt>
                <c:pt idx="444">
                  <c:v>-209214718.30772099</c:v>
                </c:pt>
                <c:pt idx="445">
                  <c:v>-210985168.06553701</c:v>
                </c:pt>
                <c:pt idx="446">
                  <c:v>-212763558.27382299</c:v>
                </c:pt>
                <c:pt idx="447">
                  <c:v>-214478334.645951</c:v>
                </c:pt>
                <c:pt idx="448">
                  <c:v>-215866740.45725</c:v>
                </c:pt>
                <c:pt idx="449">
                  <c:v>-217127467.434275</c:v>
                </c:pt>
                <c:pt idx="450">
                  <c:v>-218127332.56685501</c:v>
                </c:pt>
                <c:pt idx="451">
                  <c:v>-219374614.917514</c:v>
                </c:pt>
                <c:pt idx="452">
                  <c:v>-220352012.18455699</c:v>
                </c:pt>
                <c:pt idx="453">
                  <c:v>-221643327.94237301</c:v>
                </c:pt>
                <c:pt idx="454">
                  <c:v>-222696881.348023</c:v>
                </c:pt>
                <c:pt idx="455">
                  <c:v>-223715965.98003799</c:v>
                </c:pt>
                <c:pt idx="456">
                  <c:v>-224550074.20903999</c:v>
                </c:pt>
                <c:pt idx="457">
                  <c:v>-225322373.249717</c:v>
                </c:pt>
                <c:pt idx="458">
                  <c:v>-225994514.33559299</c:v>
                </c:pt>
                <c:pt idx="459">
                  <c:v>-226252578.97589499</c:v>
                </c:pt>
                <c:pt idx="460">
                  <c:v>-226325306.28361601</c:v>
                </c:pt>
                <c:pt idx="461">
                  <c:v>-226456594.41356</c:v>
                </c:pt>
                <c:pt idx="462">
                  <c:v>-226369971.317514</c:v>
                </c:pt>
                <c:pt idx="463">
                  <c:v>-226270986.38380399</c:v>
                </c:pt>
                <c:pt idx="464">
                  <c:v>-225800334.228625</c:v>
                </c:pt>
                <c:pt idx="465">
                  <c:v>-225337893.22109199</c:v>
                </c:pt>
                <c:pt idx="466">
                  <c:v>-224534373.772881</c:v>
                </c:pt>
                <c:pt idx="467">
                  <c:v>-223611747.567608</c:v>
                </c:pt>
                <c:pt idx="468">
                  <c:v>-222311949.96497199</c:v>
                </c:pt>
                <c:pt idx="469">
                  <c:v>-220601234.05047101</c:v>
                </c:pt>
                <c:pt idx="470">
                  <c:v>-218429881.77627099</c:v>
                </c:pt>
                <c:pt idx="471">
                  <c:v>-216080320.52843699</c:v>
                </c:pt>
                <c:pt idx="472">
                  <c:v>-213562205.17288101</c:v>
                </c:pt>
                <c:pt idx="473">
                  <c:v>-210969016.46742001</c:v>
                </c:pt>
                <c:pt idx="474">
                  <c:v>-207758547.970245</c:v>
                </c:pt>
                <c:pt idx="475">
                  <c:v>-203524392.989077</c:v>
                </c:pt>
                <c:pt idx="476">
                  <c:v>-197744105.97589499</c:v>
                </c:pt>
                <c:pt idx="477">
                  <c:v>-191312882.48888901</c:v>
                </c:pt>
                <c:pt idx="478">
                  <c:v>-185388223.64896399</c:v>
                </c:pt>
                <c:pt idx="479">
                  <c:v>-180606809.212053</c:v>
                </c:pt>
                <c:pt idx="480">
                  <c:v>-176533899.514878</c:v>
                </c:pt>
                <c:pt idx="481">
                  <c:v>-172402789.92504701</c:v>
                </c:pt>
                <c:pt idx="482">
                  <c:v>-168304344.46101701</c:v>
                </c:pt>
                <c:pt idx="483">
                  <c:v>-164026877.93182701</c:v>
                </c:pt>
                <c:pt idx="484">
                  <c:v>-159062472.20451999</c:v>
                </c:pt>
                <c:pt idx="485">
                  <c:v>-153015368.00904</c:v>
                </c:pt>
                <c:pt idx="486">
                  <c:v>-145733253.06817299</c:v>
                </c:pt>
                <c:pt idx="487">
                  <c:v>-138007826.38681701</c:v>
                </c:pt>
                <c:pt idx="488">
                  <c:v>-130294761.543126</c:v>
                </c:pt>
                <c:pt idx="489">
                  <c:v>-122751062.898682</c:v>
                </c:pt>
                <c:pt idx="490">
                  <c:v>-114850043.983051</c:v>
                </c:pt>
                <c:pt idx="491">
                  <c:v>-106432083.695292</c:v>
                </c:pt>
                <c:pt idx="492">
                  <c:v>-97455043.508474603</c:v>
                </c:pt>
                <c:pt idx="493">
                  <c:v>-86146488.552165702</c:v>
                </c:pt>
                <c:pt idx="494">
                  <c:v>-72859498.1751412</c:v>
                </c:pt>
                <c:pt idx="495">
                  <c:v>-57471717.254237302</c:v>
                </c:pt>
                <c:pt idx="496">
                  <c:v>-44612879.575894497</c:v>
                </c:pt>
                <c:pt idx="497">
                  <c:v>-33454119.413069699</c:v>
                </c:pt>
                <c:pt idx="498">
                  <c:v>-24958866.058568701</c:v>
                </c:pt>
                <c:pt idx="499">
                  <c:v>-16326748.212316399</c:v>
                </c:pt>
                <c:pt idx="500">
                  <c:v>-7805089.2507043304</c:v>
                </c:pt>
                <c:pt idx="501">
                  <c:v>776660.87449340848</c:v>
                </c:pt>
                <c:pt idx="502">
                  <c:v>9575853.0172429401</c:v>
                </c:pt>
                <c:pt idx="503">
                  <c:v>19395019.483389799</c:v>
                </c:pt>
                <c:pt idx="504">
                  <c:v>30616788.925348401</c:v>
                </c:pt>
                <c:pt idx="505">
                  <c:v>42596095.388700597</c:v>
                </c:pt>
                <c:pt idx="506">
                  <c:v>55220058.151412398</c:v>
                </c:pt>
                <c:pt idx="507">
                  <c:v>67846006.026741996</c:v>
                </c:pt>
                <c:pt idx="508">
                  <c:v>80581766.722787201</c:v>
                </c:pt>
                <c:pt idx="509">
                  <c:v>92745905.217325807</c:v>
                </c:pt>
                <c:pt idx="510">
                  <c:v>106444806.462524</c:v>
                </c:pt>
                <c:pt idx="511">
                  <c:v>122064304.16534799</c:v>
                </c:pt>
                <c:pt idx="512">
                  <c:v>139383689.89566901</c:v>
                </c:pt>
                <c:pt idx="513">
                  <c:v>154797908.907345</c:v>
                </c:pt>
                <c:pt idx="514">
                  <c:v>166380680.102072</c:v>
                </c:pt>
                <c:pt idx="515">
                  <c:v>175051291.08662999</c:v>
                </c:pt>
                <c:pt idx="516">
                  <c:v>182313645.13371</c:v>
                </c:pt>
                <c:pt idx="517">
                  <c:v>191073135.02410501</c:v>
                </c:pt>
                <c:pt idx="518">
                  <c:v>200025000.37363499</c:v>
                </c:pt>
                <c:pt idx="519">
                  <c:v>210974340.17853099</c:v>
                </c:pt>
                <c:pt idx="520">
                  <c:v>221690519.483239</c:v>
                </c:pt>
                <c:pt idx="521">
                  <c:v>231921068.05574399</c:v>
                </c:pt>
                <c:pt idx="522">
                  <c:v>240322696.28060299</c:v>
                </c:pt>
                <c:pt idx="523">
                  <c:v>247281328.097175</c:v>
                </c:pt>
                <c:pt idx="524">
                  <c:v>253647584.26214701</c:v>
                </c:pt>
                <c:pt idx="525">
                  <c:v>259366964.410923</c:v>
                </c:pt>
                <c:pt idx="526">
                  <c:v>265493202.41393599</c:v>
                </c:pt>
                <c:pt idx="527">
                  <c:v>271976580.22335202</c:v>
                </c:pt>
                <c:pt idx="528">
                  <c:v>279013894.68550003</c:v>
                </c:pt>
                <c:pt idx="529">
                  <c:v>285775007.79661</c:v>
                </c:pt>
                <c:pt idx="530">
                  <c:v>291389267.20903999</c:v>
                </c:pt>
                <c:pt idx="531">
                  <c:v>295472282.93408698</c:v>
                </c:pt>
                <c:pt idx="532">
                  <c:v>298343477.63841802</c:v>
                </c:pt>
                <c:pt idx="533">
                  <c:v>300322273.98870099</c:v>
                </c:pt>
                <c:pt idx="534">
                  <c:v>301804792.18455702</c:v>
                </c:pt>
                <c:pt idx="535">
                  <c:v>302875850.6742</c:v>
                </c:pt>
                <c:pt idx="536">
                  <c:v>304009169.51412398</c:v>
                </c:pt>
                <c:pt idx="537">
                  <c:v>305323855.46139401</c:v>
                </c:pt>
                <c:pt idx="538">
                  <c:v>306969694.28625202</c:v>
                </c:pt>
                <c:pt idx="539">
                  <c:v>308304231.35969901</c:v>
                </c:pt>
                <c:pt idx="540">
                  <c:v>309227308.72693002</c:v>
                </c:pt>
                <c:pt idx="541">
                  <c:v>309007141.691149</c:v>
                </c:pt>
                <c:pt idx="542">
                  <c:v>308333105.72504699</c:v>
                </c:pt>
                <c:pt idx="543">
                  <c:v>306967889.63841802</c:v>
                </c:pt>
                <c:pt idx="544">
                  <c:v>305122637.22787201</c:v>
                </c:pt>
                <c:pt idx="545">
                  <c:v>302329042.38041401</c:v>
                </c:pt>
                <c:pt idx="546">
                  <c:v>298730574.59886998</c:v>
                </c:pt>
                <c:pt idx="547">
                  <c:v>295446115.54048997</c:v>
                </c:pt>
                <c:pt idx="548">
                  <c:v>292621841.67984903</c:v>
                </c:pt>
                <c:pt idx="549">
                  <c:v>290293845.97363502</c:v>
                </c:pt>
                <c:pt idx="550">
                  <c:v>287715906.542373</c:v>
                </c:pt>
                <c:pt idx="551">
                  <c:v>284705753.95480198</c:v>
                </c:pt>
                <c:pt idx="552">
                  <c:v>281423099.54425597</c:v>
                </c:pt>
                <c:pt idx="553">
                  <c:v>277192102.69679803</c:v>
                </c:pt>
                <c:pt idx="554">
                  <c:v>272699612.37815398</c:v>
                </c:pt>
                <c:pt idx="555">
                  <c:v>267705881.12354001</c:v>
                </c:pt>
                <c:pt idx="556">
                  <c:v>262846505.900188</c:v>
                </c:pt>
                <c:pt idx="557">
                  <c:v>258138089.468173</c:v>
                </c:pt>
                <c:pt idx="558">
                  <c:v>253162675.38907701</c:v>
                </c:pt>
                <c:pt idx="559">
                  <c:v>246750851.86629</c:v>
                </c:pt>
                <c:pt idx="560">
                  <c:v>239513401.95932201</c:v>
                </c:pt>
                <c:pt idx="561">
                  <c:v>232136182.07758901</c:v>
                </c:pt>
                <c:pt idx="562">
                  <c:v>225552465.84858799</c:v>
                </c:pt>
                <c:pt idx="563">
                  <c:v>218911181.353672</c:v>
                </c:pt>
                <c:pt idx="564">
                  <c:v>212629653.40452</c:v>
                </c:pt>
                <c:pt idx="565">
                  <c:v>205878465.85649699</c:v>
                </c:pt>
                <c:pt idx="566">
                  <c:v>198713021.39811701</c:v>
                </c:pt>
                <c:pt idx="567">
                  <c:v>191253509.57514101</c:v>
                </c:pt>
                <c:pt idx="568">
                  <c:v>184260860.14689299</c:v>
                </c:pt>
                <c:pt idx="569">
                  <c:v>177977437.317514</c:v>
                </c:pt>
                <c:pt idx="570">
                  <c:v>172380592.75668499</c:v>
                </c:pt>
                <c:pt idx="571">
                  <c:v>168121894.56497201</c:v>
                </c:pt>
                <c:pt idx="572">
                  <c:v>164447902.27156299</c:v>
                </c:pt>
                <c:pt idx="573">
                  <c:v>161066623.85687399</c:v>
                </c:pt>
                <c:pt idx="574">
                  <c:v>158450786.82109201</c:v>
                </c:pt>
                <c:pt idx="575">
                  <c:v>155833145.137476</c:v>
                </c:pt>
                <c:pt idx="576">
                  <c:v>152582974.38794699</c:v>
                </c:pt>
                <c:pt idx="577">
                  <c:v>149702215.05009401</c:v>
                </c:pt>
                <c:pt idx="578">
                  <c:v>147807876.218456</c:v>
                </c:pt>
                <c:pt idx="579">
                  <c:v>145075278.46779701</c:v>
                </c:pt>
                <c:pt idx="580">
                  <c:v>145789738.54538599</c:v>
                </c:pt>
                <c:pt idx="581">
                  <c:v>143550351.04783401</c:v>
                </c:pt>
                <c:pt idx="582">
                  <c:v>144478661.893785</c:v>
                </c:pt>
                <c:pt idx="583">
                  <c:v>142442838.67194</c:v>
                </c:pt>
                <c:pt idx="584">
                  <c:v>143569570.54726899</c:v>
                </c:pt>
                <c:pt idx="585">
                  <c:v>140961132.567608</c:v>
                </c:pt>
                <c:pt idx="586">
                  <c:v>132398349.29114901</c:v>
                </c:pt>
                <c:pt idx="587">
                  <c:v>124588104.16158199</c:v>
                </c:pt>
                <c:pt idx="588">
                  <c:v>119288394.866667</c:v>
                </c:pt>
                <c:pt idx="589">
                  <c:v>117503056.764218</c:v>
                </c:pt>
                <c:pt idx="590">
                  <c:v>114234659.07156301</c:v>
                </c:pt>
                <c:pt idx="591">
                  <c:v>105538241.62297501</c:v>
                </c:pt>
                <c:pt idx="592">
                  <c:v>95486262.953672305</c:v>
                </c:pt>
                <c:pt idx="593">
                  <c:v>81793226.813935995</c:v>
                </c:pt>
                <c:pt idx="594">
                  <c:v>75109081.932956696</c:v>
                </c:pt>
                <c:pt idx="595">
                  <c:v>68481693.226365298</c:v>
                </c:pt>
                <c:pt idx="596">
                  <c:v>61403052.328813598</c:v>
                </c:pt>
                <c:pt idx="597">
                  <c:v>49506723.572881401</c:v>
                </c:pt>
                <c:pt idx="598">
                  <c:v>38785220.557062097</c:v>
                </c:pt>
                <c:pt idx="599">
                  <c:v>30328324.992278699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SDSMRE_results!$D$1</c:f>
              <c:strCache>
                <c:ptCount val="1"/>
                <c:pt idx="0">
                  <c:v>20mM SDS</c:v>
                </c:pt>
              </c:strCache>
            </c:strRef>
          </c:tx>
          <c:marker>
            <c:symbol val="none"/>
          </c:marker>
          <c:xVal>
            <c:numRef>
              <c:f>SDSMRE_results!$A$2:$A$602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SDSMRE_results!$D$2:$D$602</c:f>
              <c:numCache>
                <c:formatCode>General</c:formatCode>
                <c:ptCount val="601"/>
                <c:pt idx="1">
                  <c:v>-6615478.5233898303</c:v>
                </c:pt>
                <c:pt idx="2">
                  <c:v>-6653318.4654237302</c:v>
                </c:pt>
                <c:pt idx="3">
                  <c:v>-6786646.1715254197</c:v>
                </c:pt>
                <c:pt idx="4">
                  <c:v>-6976747.0430508498</c:v>
                </c:pt>
                <c:pt idx="5">
                  <c:v>-6957796.1498305099</c:v>
                </c:pt>
                <c:pt idx="6">
                  <c:v>-6885720.9111864399</c:v>
                </c:pt>
                <c:pt idx="7">
                  <c:v>-6687889.4888135605</c:v>
                </c:pt>
                <c:pt idx="8">
                  <c:v>-6494546.20338983</c:v>
                </c:pt>
                <c:pt idx="9">
                  <c:v>-6443126.9966101702</c:v>
                </c:pt>
                <c:pt idx="10">
                  <c:v>-6300540.2993220296</c:v>
                </c:pt>
                <c:pt idx="11">
                  <c:v>-6295725.27050847</c:v>
                </c:pt>
                <c:pt idx="12">
                  <c:v>-6296856.1396610197</c:v>
                </c:pt>
                <c:pt idx="13">
                  <c:v>-6389181.0040678</c:v>
                </c:pt>
                <c:pt idx="14">
                  <c:v>-6396787.8661016896</c:v>
                </c:pt>
                <c:pt idx="15">
                  <c:v>-6227758.2674576296</c:v>
                </c:pt>
                <c:pt idx="16">
                  <c:v>-6111349.4240677999</c:v>
                </c:pt>
                <c:pt idx="17">
                  <c:v>-6116314.6464406801</c:v>
                </c:pt>
                <c:pt idx="18">
                  <c:v>-6252213.3128813496</c:v>
                </c:pt>
                <c:pt idx="19">
                  <c:v>-6331329.9789830502</c:v>
                </c:pt>
                <c:pt idx="20">
                  <c:v>-6272878.1796610197</c:v>
                </c:pt>
                <c:pt idx="21">
                  <c:v>-6151716.1518644104</c:v>
                </c:pt>
                <c:pt idx="22">
                  <c:v>-6131731.5735593196</c:v>
                </c:pt>
                <c:pt idx="23">
                  <c:v>-6197604.7016949104</c:v>
                </c:pt>
                <c:pt idx="24">
                  <c:v>-6357269.2901694896</c:v>
                </c:pt>
                <c:pt idx="25">
                  <c:v>-6561991.94644068</c:v>
                </c:pt>
                <c:pt idx="26">
                  <c:v>-6743213.7281355904</c:v>
                </c:pt>
                <c:pt idx="27">
                  <c:v>-6920336.1091525396</c:v>
                </c:pt>
                <c:pt idx="28">
                  <c:v>-6961877.8806779599</c:v>
                </c:pt>
                <c:pt idx="29">
                  <c:v>-6961427.2999999998</c:v>
                </c:pt>
                <c:pt idx="30">
                  <c:v>-6965959.6115254201</c:v>
                </c:pt>
                <c:pt idx="31">
                  <c:v>-7066315.4138983097</c:v>
                </c:pt>
                <c:pt idx="32">
                  <c:v>-7137657.3545762701</c:v>
                </c:pt>
                <c:pt idx="33">
                  <c:v>-7226889.9986440698</c:v>
                </c:pt>
                <c:pt idx="34">
                  <c:v>-7324038.7267796602</c:v>
                </c:pt>
                <c:pt idx="35">
                  <c:v>-7446287.4491525404</c:v>
                </c:pt>
                <c:pt idx="36">
                  <c:v>-7450607.7227118602</c:v>
                </c:pt>
                <c:pt idx="37">
                  <c:v>-7409339.8335593203</c:v>
                </c:pt>
                <c:pt idx="38">
                  <c:v>-7450855.1003389796</c:v>
                </c:pt>
                <c:pt idx="39">
                  <c:v>-7603001.1759321997</c:v>
                </c:pt>
                <c:pt idx="40">
                  <c:v>-7802396.3783050803</c:v>
                </c:pt>
                <c:pt idx="41">
                  <c:v>-7952377.8996610204</c:v>
                </c:pt>
                <c:pt idx="42">
                  <c:v>-8039560.8433898296</c:v>
                </c:pt>
                <c:pt idx="43">
                  <c:v>-8053917.5806779601</c:v>
                </c:pt>
                <c:pt idx="44">
                  <c:v>-8099346.7149152504</c:v>
                </c:pt>
                <c:pt idx="45">
                  <c:v>-8099002.1532203397</c:v>
                </c:pt>
                <c:pt idx="46">
                  <c:v>-8069908.7772881398</c:v>
                </c:pt>
                <c:pt idx="47">
                  <c:v>-8061489.1030508503</c:v>
                </c:pt>
                <c:pt idx="48">
                  <c:v>-8044393.5420338996</c:v>
                </c:pt>
                <c:pt idx="49">
                  <c:v>-8154891.8271186398</c:v>
                </c:pt>
                <c:pt idx="50">
                  <c:v>-8254001.9064406799</c:v>
                </c:pt>
                <c:pt idx="51">
                  <c:v>-8386932.0413559303</c:v>
                </c:pt>
                <c:pt idx="52">
                  <c:v>-8403294.3044067807</c:v>
                </c:pt>
                <c:pt idx="53">
                  <c:v>-8307612.1722034002</c:v>
                </c:pt>
                <c:pt idx="54">
                  <c:v>-8242869.9132203404</c:v>
                </c:pt>
                <c:pt idx="55">
                  <c:v>-8181405.4077966101</c:v>
                </c:pt>
                <c:pt idx="56">
                  <c:v>-8231896.9484745702</c:v>
                </c:pt>
                <c:pt idx="57">
                  <c:v>-8309105.2728813495</c:v>
                </c:pt>
                <c:pt idx="58">
                  <c:v>-8433191.6576271206</c:v>
                </c:pt>
                <c:pt idx="59">
                  <c:v>-8522335.9525423702</c:v>
                </c:pt>
                <c:pt idx="60">
                  <c:v>-8526011.2772881407</c:v>
                </c:pt>
                <c:pt idx="61">
                  <c:v>-8535279.1033898294</c:v>
                </c:pt>
                <c:pt idx="62">
                  <c:v>-8534448.6213559303</c:v>
                </c:pt>
                <c:pt idx="63">
                  <c:v>-8611400.7332203407</c:v>
                </c:pt>
                <c:pt idx="64">
                  <c:v>-8677238.5216949098</c:v>
                </c:pt>
                <c:pt idx="65">
                  <c:v>-8780227.1288135592</c:v>
                </c:pt>
                <c:pt idx="66">
                  <c:v>-8856825.8440678008</c:v>
                </c:pt>
                <c:pt idx="67">
                  <c:v>-8841444.25661017</c:v>
                </c:pt>
                <c:pt idx="68">
                  <c:v>-8765039.9094915297</c:v>
                </c:pt>
                <c:pt idx="69">
                  <c:v>-8688485.3688135594</c:v>
                </c:pt>
                <c:pt idx="70">
                  <c:v>-8669985.0562711805</c:v>
                </c:pt>
                <c:pt idx="71">
                  <c:v>-8696604.6559321992</c:v>
                </c:pt>
                <c:pt idx="72">
                  <c:v>-8748712.9861016907</c:v>
                </c:pt>
                <c:pt idx="73">
                  <c:v>-8811917.9698305093</c:v>
                </c:pt>
                <c:pt idx="74">
                  <c:v>-8851887.1264406797</c:v>
                </c:pt>
                <c:pt idx="75">
                  <c:v>-8830815.8535593208</c:v>
                </c:pt>
                <c:pt idx="76">
                  <c:v>-8791023.3952542394</c:v>
                </c:pt>
                <c:pt idx="77">
                  <c:v>-8859635.3471186403</c:v>
                </c:pt>
                <c:pt idx="78">
                  <c:v>-8954504.6671186406</c:v>
                </c:pt>
                <c:pt idx="79">
                  <c:v>-9085552.9650847502</c:v>
                </c:pt>
                <c:pt idx="80">
                  <c:v>-9109045.0047457591</c:v>
                </c:pt>
                <c:pt idx="81">
                  <c:v>-9208941.3915254194</c:v>
                </c:pt>
                <c:pt idx="82">
                  <c:v>-9376177.5023728795</c:v>
                </c:pt>
                <c:pt idx="83">
                  <c:v>-9534348.9901694898</c:v>
                </c:pt>
                <c:pt idx="84">
                  <c:v>-9617096.8064406794</c:v>
                </c:pt>
                <c:pt idx="85">
                  <c:v>-9600301.6325423699</c:v>
                </c:pt>
                <c:pt idx="86">
                  <c:v>-9633414.8949152492</c:v>
                </c:pt>
                <c:pt idx="87">
                  <c:v>-9723919.7667796593</c:v>
                </c:pt>
                <c:pt idx="88">
                  <c:v>-9881561.1596610099</c:v>
                </c:pt>
                <c:pt idx="89">
                  <c:v>-9912041.6172881294</c:v>
                </c:pt>
                <c:pt idx="90">
                  <c:v>-9802356.1444067806</c:v>
                </c:pt>
                <c:pt idx="91">
                  <c:v>-9610797.5118644107</c:v>
                </c:pt>
                <c:pt idx="92">
                  <c:v>-9463802.1918644104</c:v>
                </c:pt>
                <c:pt idx="93">
                  <c:v>-9337772.1257627103</c:v>
                </c:pt>
                <c:pt idx="94">
                  <c:v>-9248088.9010169506</c:v>
                </c:pt>
                <c:pt idx="95">
                  <c:v>-9211194.2949152496</c:v>
                </c:pt>
                <c:pt idx="96">
                  <c:v>-9227114.8122033998</c:v>
                </c:pt>
                <c:pt idx="97">
                  <c:v>-9233157.8942373004</c:v>
                </c:pt>
                <c:pt idx="98">
                  <c:v>-9180554.8088135608</c:v>
                </c:pt>
                <c:pt idx="99">
                  <c:v>-9156188.1125423703</c:v>
                </c:pt>
                <c:pt idx="100">
                  <c:v>-9071355.2562711891</c:v>
                </c:pt>
                <c:pt idx="101">
                  <c:v>-9055054.8376271203</c:v>
                </c:pt>
                <c:pt idx="102">
                  <c:v>-9020121.5827118605</c:v>
                </c:pt>
                <c:pt idx="103">
                  <c:v>-9055417.0691525396</c:v>
                </c:pt>
                <c:pt idx="104">
                  <c:v>-9087973.7318644095</c:v>
                </c:pt>
                <c:pt idx="105">
                  <c:v>-9034504.8247457594</c:v>
                </c:pt>
                <c:pt idx="106">
                  <c:v>-8976070.6952542402</c:v>
                </c:pt>
                <c:pt idx="107">
                  <c:v>-8923255.5718644094</c:v>
                </c:pt>
                <c:pt idx="108">
                  <c:v>-8996576.5335593205</c:v>
                </c:pt>
                <c:pt idx="109">
                  <c:v>-9076523.6816949099</c:v>
                </c:pt>
                <c:pt idx="110">
                  <c:v>-9072380.1064406801</c:v>
                </c:pt>
                <c:pt idx="111">
                  <c:v>-9051838.9284745809</c:v>
                </c:pt>
                <c:pt idx="112">
                  <c:v>-9043074.6925423704</c:v>
                </c:pt>
                <c:pt idx="113">
                  <c:v>-9040070.8213559296</c:v>
                </c:pt>
                <c:pt idx="114">
                  <c:v>-8898765.1867796592</c:v>
                </c:pt>
                <c:pt idx="115">
                  <c:v>-8624820.9694915209</c:v>
                </c:pt>
                <c:pt idx="116">
                  <c:v>-8395007.1538983006</c:v>
                </c:pt>
                <c:pt idx="117">
                  <c:v>-8269436.5033898298</c:v>
                </c:pt>
                <c:pt idx="118">
                  <c:v>-8315696.1196610201</c:v>
                </c:pt>
                <c:pt idx="119">
                  <c:v>-8353739.2647457598</c:v>
                </c:pt>
                <c:pt idx="120">
                  <c:v>-8336714.3830508497</c:v>
                </c:pt>
                <c:pt idx="121">
                  <c:v>-8262907.5010169502</c:v>
                </c:pt>
                <c:pt idx="122">
                  <c:v>-8242516.5166101698</c:v>
                </c:pt>
                <c:pt idx="123">
                  <c:v>-8317816.4993220298</c:v>
                </c:pt>
                <c:pt idx="124">
                  <c:v>-8471897.4213559292</c:v>
                </c:pt>
                <c:pt idx="125">
                  <c:v>-8559840.1677966099</c:v>
                </c:pt>
                <c:pt idx="126">
                  <c:v>-8698884.0640677996</c:v>
                </c:pt>
                <c:pt idx="127">
                  <c:v>-8720079.0257627107</c:v>
                </c:pt>
                <c:pt idx="128">
                  <c:v>-8802711.9881355893</c:v>
                </c:pt>
                <c:pt idx="129">
                  <c:v>-8724390.4644067809</c:v>
                </c:pt>
                <c:pt idx="130">
                  <c:v>-8770234.8396610096</c:v>
                </c:pt>
                <c:pt idx="131">
                  <c:v>-8765145.9284745809</c:v>
                </c:pt>
                <c:pt idx="132">
                  <c:v>-8847001.4183050804</c:v>
                </c:pt>
                <c:pt idx="133">
                  <c:v>-8792163.0993220303</c:v>
                </c:pt>
                <c:pt idx="134">
                  <c:v>-8695924.3674576208</c:v>
                </c:pt>
                <c:pt idx="135">
                  <c:v>-8584348.2227118593</c:v>
                </c:pt>
                <c:pt idx="136">
                  <c:v>-8566793.2461016998</c:v>
                </c:pt>
                <c:pt idx="137">
                  <c:v>-8553973.7840677891</c:v>
                </c:pt>
                <c:pt idx="138">
                  <c:v>-8575416.1233898308</c:v>
                </c:pt>
                <c:pt idx="139">
                  <c:v>-8563930.7335593197</c:v>
                </c:pt>
                <c:pt idx="140">
                  <c:v>-8502377.8789830506</c:v>
                </c:pt>
                <c:pt idx="141">
                  <c:v>-8389494.1667796597</c:v>
                </c:pt>
                <c:pt idx="142">
                  <c:v>-8298238.3271186398</c:v>
                </c:pt>
                <c:pt idx="143">
                  <c:v>-8286214.0074576205</c:v>
                </c:pt>
                <c:pt idx="144">
                  <c:v>-8259470.7189830504</c:v>
                </c:pt>
                <c:pt idx="145">
                  <c:v>-8162472.1844067797</c:v>
                </c:pt>
                <c:pt idx="146">
                  <c:v>-8063927.53966102</c:v>
                </c:pt>
                <c:pt idx="147">
                  <c:v>-8077206.4172881404</c:v>
                </c:pt>
                <c:pt idx="148">
                  <c:v>-8174443.4945762698</c:v>
                </c:pt>
                <c:pt idx="149">
                  <c:v>-8361717.1932203397</c:v>
                </c:pt>
                <c:pt idx="150">
                  <c:v>-8430603.0274576303</c:v>
                </c:pt>
                <c:pt idx="151">
                  <c:v>-8350169.9589830497</c:v>
                </c:pt>
                <c:pt idx="152">
                  <c:v>-8219218.8450847398</c:v>
                </c:pt>
                <c:pt idx="153">
                  <c:v>-8106052.4155932199</c:v>
                </c:pt>
                <c:pt idx="154">
                  <c:v>-8106723.8691525403</c:v>
                </c:pt>
                <c:pt idx="155">
                  <c:v>-8011960.5681355903</c:v>
                </c:pt>
                <c:pt idx="156">
                  <c:v>-8022907.0281355903</c:v>
                </c:pt>
                <c:pt idx="157">
                  <c:v>-7982407.7766101696</c:v>
                </c:pt>
                <c:pt idx="158">
                  <c:v>-7944576.6694915202</c:v>
                </c:pt>
                <c:pt idx="159">
                  <c:v>-7817000.4932203405</c:v>
                </c:pt>
                <c:pt idx="160">
                  <c:v>-7684300.0661016898</c:v>
                </c:pt>
                <c:pt idx="161">
                  <c:v>-7625247.4925423702</c:v>
                </c:pt>
                <c:pt idx="162">
                  <c:v>-7593998.3972881297</c:v>
                </c:pt>
                <c:pt idx="163">
                  <c:v>-7514855.2264406802</c:v>
                </c:pt>
                <c:pt idx="164">
                  <c:v>-7462808.7406779705</c:v>
                </c:pt>
                <c:pt idx="165">
                  <c:v>-7363265.7505084705</c:v>
                </c:pt>
                <c:pt idx="166">
                  <c:v>-7349978.0379660996</c:v>
                </c:pt>
                <c:pt idx="167">
                  <c:v>-7311572.6613559304</c:v>
                </c:pt>
                <c:pt idx="168">
                  <c:v>-7305450.0650847396</c:v>
                </c:pt>
                <c:pt idx="169">
                  <c:v>-7215201.4057627097</c:v>
                </c:pt>
                <c:pt idx="170">
                  <c:v>-7149036.72542373</c:v>
                </c:pt>
                <c:pt idx="171">
                  <c:v>-7132471.2593220295</c:v>
                </c:pt>
                <c:pt idx="172">
                  <c:v>-7295784.6677966099</c:v>
                </c:pt>
                <c:pt idx="173">
                  <c:v>-7446190.2650847398</c:v>
                </c:pt>
                <c:pt idx="174">
                  <c:v>-7589943.1711864397</c:v>
                </c:pt>
                <c:pt idx="175">
                  <c:v>-7645806.3403389798</c:v>
                </c:pt>
                <c:pt idx="176">
                  <c:v>-7713340.4325423697</c:v>
                </c:pt>
                <c:pt idx="177">
                  <c:v>-7736532.0850847503</c:v>
                </c:pt>
                <c:pt idx="178">
                  <c:v>-7725726.9837288102</c:v>
                </c:pt>
                <c:pt idx="179">
                  <c:v>-7638499.8654237296</c:v>
                </c:pt>
                <c:pt idx="180">
                  <c:v>-7538435.6152542401</c:v>
                </c:pt>
                <c:pt idx="181">
                  <c:v>-7557174.4705084702</c:v>
                </c:pt>
                <c:pt idx="182">
                  <c:v>-7696960.4996610098</c:v>
                </c:pt>
                <c:pt idx="183">
                  <c:v>-7725143.8793220297</c:v>
                </c:pt>
                <c:pt idx="184">
                  <c:v>-7601569.9196610199</c:v>
                </c:pt>
                <c:pt idx="185">
                  <c:v>-7521622.7715254202</c:v>
                </c:pt>
                <c:pt idx="186">
                  <c:v>-7575975.1701694904</c:v>
                </c:pt>
                <c:pt idx="187">
                  <c:v>-7602974.6711864397</c:v>
                </c:pt>
                <c:pt idx="188">
                  <c:v>-7431064.8901695004</c:v>
                </c:pt>
                <c:pt idx="189">
                  <c:v>-7310609.6555932201</c:v>
                </c:pt>
                <c:pt idx="190">
                  <c:v>-7269076.7189830504</c:v>
                </c:pt>
                <c:pt idx="191">
                  <c:v>-7291976.8193220301</c:v>
                </c:pt>
                <c:pt idx="192">
                  <c:v>-7298832.7135593202</c:v>
                </c:pt>
                <c:pt idx="193">
                  <c:v>-7449980.4437288102</c:v>
                </c:pt>
                <c:pt idx="194">
                  <c:v>-7630884.1684745802</c:v>
                </c:pt>
                <c:pt idx="195">
                  <c:v>-7792748.6508474601</c:v>
                </c:pt>
                <c:pt idx="196">
                  <c:v>-7844671.4477966102</c:v>
                </c:pt>
                <c:pt idx="197">
                  <c:v>-8037952.8888135599</c:v>
                </c:pt>
                <c:pt idx="198">
                  <c:v>-8253675.0145762702</c:v>
                </c:pt>
                <c:pt idx="199">
                  <c:v>-8482402.1355932206</c:v>
                </c:pt>
                <c:pt idx="200">
                  <c:v>-8573463.6071186401</c:v>
                </c:pt>
                <c:pt idx="201">
                  <c:v>-8597962.8271186408</c:v>
                </c:pt>
                <c:pt idx="202">
                  <c:v>-8719177.8644067794</c:v>
                </c:pt>
                <c:pt idx="203">
                  <c:v>-8864459.2108474597</c:v>
                </c:pt>
                <c:pt idx="204">
                  <c:v>-8953656.5152542405</c:v>
                </c:pt>
                <c:pt idx="205">
                  <c:v>-8874292.4715254195</c:v>
                </c:pt>
                <c:pt idx="206">
                  <c:v>-8766480.0006779693</c:v>
                </c:pt>
                <c:pt idx="207">
                  <c:v>-8666680.7979661003</c:v>
                </c:pt>
                <c:pt idx="208">
                  <c:v>-8605039.5942372996</c:v>
                </c:pt>
                <c:pt idx="209">
                  <c:v>-8560290.74847457</c:v>
                </c:pt>
                <c:pt idx="210">
                  <c:v>-8623221.8498305101</c:v>
                </c:pt>
                <c:pt idx="211">
                  <c:v>-8757203.3396610096</c:v>
                </c:pt>
                <c:pt idx="212">
                  <c:v>-8853927.9918644093</c:v>
                </c:pt>
                <c:pt idx="213">
                  <c:v>-8819763.3745762706</c:v>
                </c:pt>
                <c:pt idx="214">
                  <c:v>-8671213.1094915196</c:v>
                </c:pt>
                <c:pt idx="215">
                  <c:v>-8482304.95152542</c:v>
                </c:pt>
                <c:pt idx="216">
                  <c:v>-8486024.45084746</c:v>
                </c:pt>
                <c:pt idx="217">
                  <c:v>-8595277.0128813591</c:v>
                </c:pt>
                <c:pt idx="218">
                  <c:v>-8810336.5199999996</c:v>
                </c:pt>
                <c:pt idx="219">
                  <c:v>-8978085.0559321996</c:v>
                </c:pt>
                <c:pt idx="220">
                  <c:v>-9125504.4518644102</c:v>
                </c:pt>
                <c:pt idx="221">
                  <c:v>-9201051.8122033998</c:v>
                </c:pt>
                <c:pt idx="222">
                  <c:v>-9280725.0779660996</c:v>
                </c:pt>
                <c:pt idx="223">
                  <c:v>-9233776.3383050803</c:v>
                </c:pt>
                <c:pt idx="224">
                  <c:v>-9267463.8701694999</c:v>
                </c:pt>
                <c:pt idx="225">
                  <c:v>-9173124.6450847499</c:v>
                </c:pt>
                <c:pt idx="226">
                  <c:v>-9136609.9403389804</c:v>
                </c:pt>
                <c:pt idx="227">
                  <c:v>-9056954.3444067799</c:v>
                </c:pt>
                <c:pt idx="228">
                  <c:v>-9066231.0054237302</c:v>
                </c:pt>
                <c:pt idx="229">
                  <c:v>-9121219.5179660991</c:v>
                </c:pt>
                <c:pt idx="230">
                  <c:v>-9181818.2016949095</c:v>
                </c:pt>
                <c:pt idx="231">
                  <c:v>-9136088.6803389806</c:v>
                </c:pt>
                <c:pt idx="232">
                  <c:v>-9119443.6999999993</c:v>
                </c:pt>
                <c:pt idx="233">
                  <c:v>-9090765.5650847405</c:v>
                </c:pt>
                <c:pt idx="234">
                  <c:v>-9172515.0359322</c:v>
                </c:pt>
                <c:pt idx="235">
                  <c:v>-9145188.6430508494</c:v>
                </c:pt>
                <c:pt idx="236">
                  <c:v>-9129983.7538983002</c:v>
                </c:pt>
                <c:pt idx="237">
                  <c:v>-9107445.8850847501</c:v>
                </c:pt>
                <c:pt idx="238">
                  <c:v>-9090942.2633898295</c:v>
                </c:pt>
                <c:pt idx="239">
                  <c:v>-9157009.7596610207</c:v>
                </c:pt>
                <c:pt idx="240">
                  <c:v>-9269239.6881355997</c:v>
                </c:pt>
                <c:pt idx="241">
                  <c:v>-9448323.4203389902</c:v>
                </c:pt>
                <c:pt idx="242">
                  <c:v>-9523923.7901694905</c:v>
                </c:pt>
                <c:pt idx="243">
                  <c:v>-9584663.8325423691</c:v>
                </c:pt>
                <c:pt idx="244">
                  <c:v>-9753693.4311864395</c:v>
                </c:pt>
                <c:pt idx="245">
                  <c:v>-9967215.6630508509</c:v>
                </c:pt>
                <c:pt idx="246">
                  <c:v>-10224762.277627099</c:v>
                </c:pt>
                <c:pt idx="247">
                  <c:v>-10351808.358983099</c:v>
                </c:pt>
                <c:pt idx="248">
                  <c:v>-10499731.345084701</c:v>
                </c:pt>
                <c:pt idx="249">
                  <c:v>-10572168.8152542</c:v>
                </c:pt>
                <c:pt idx="250">
                  <c:v>-10743354.1332203</c:v>
                </c:pt>
                <c:pt idx="251">
                  <c:v>-10836076.5688136</c:v>
                </c:pt>
                <c:pt idx="252">
                  <c:v>-10917472.643050799</c:v>
                </c:pt>
                <c:pt idx="253">
                  <c:v>-11020902.995932201</c:v>
                </c:pt>
                <c:pt idx="254">
                  <c:v>-11247333.038983099</c:v>
                </c:pt>
                <c:pt idx="255">
                  <c:v>-11545794.1461017</c:v>
                </c:pt>
                <c:pt idx="256">
                  <c:v>-11888341.480339</c:v>
                </c:pt>
                <c:pt idx="257">
                  <c:v>-12237249.9535593</c:v>
                </c:pt>
                <c:pt idx="258">
                  <c:v>-12564830.941355901</c:v>
                </c:pt>
                <c:pt idx="259">
                  <c:v>-12840736.509830501</c:v>
                </c:pt>
                <c:pt idx="260">
                  <c:v>-13116748.0972881</c:v>
                </c:pt>
                <c:pt idx="261">
                  <c:v>-13410031.9440678</c:v>
                </c:pt>
                <c:pt idx="262">
                  <c:v>-13607050.554237301</c:v>
                </c:pt>
                <c:pt idx="263">
                  <c:v>-13726701.811525401</c:v>
                </c:pt>
                <c:pt idx="264">
                  <c:v>-13797063.0766102</c:v>
                </c:pt>
                <c:pt idx="265">
                  <c:v>-14009463.274237299</c:v>
                </c:pt>
                <c:pt idx="266">
                  <c:v>-14220405.710847501</c:v>
                </c:pt>
                <c:pt idx="267">
                  <c:v>-14580755.399321999</c:v>
                </c:pt>
                <c:pt idx="268">
                  <c:v>-14895225.372881399</c:v>
                </c:pt>
                <c:pt idx="269">
                  <c:v>-15320441.0091525</c:v>
                </c:pt>
                <c:pt idx="270">
                  <c:v>-15762089.587796601</c:v>
                </c:pt>
                <c:pt idx="271">
                  <c:v>-16247603.520678001</c:v>
                </c:pt>
                <c:pt idx="272">
                  <c:v>-16618590.447118601</c:v>
                </c:pt>
                <c:pt idx="273">
                  <c:v>-16885846.633559301</c:v>
                </c:pt>
                <c:pt idx="274">
                  <c:v>-17168581.591525398</c:v>
                </c:pt>
                <c:pt idx="275">
                  <c:v>-17528975.454576299</c:v>
                </c:pt>
                <c:pt idx="276">
                  <c:v>-17935779.1274576</c:v>
                </c:pt>
                <c:pt idx="277">
                  <c:v>-18352990.3305085</c:v>
                </c:pt>
                <c:pt idx="278">
                  <c:v>-18877059.833559301</c:v>
                </c:pt>
                <c:pt idx="279">
                  <c:v>-19526602.803050801</c:v>
                </c:pt>
                <c:pt idx="280">
                  <c:v>-20263885.315932199</c:v>
                </c:pt>
                <c:pt idx="281">
                  <c:v>-21063215.4386441</c:v>
                </c:pt>
                <c:pt idx="282">
                  <c:v>-21735676.178305101</c:v>
                </c:pt>
                <c:pt idx="283">
                  <c:v>-22299158.238305099</c:v>
                </c:pt>
                <c:pt idx="284">
                  <c:v>-22847718.1264407</c:v>
                </c:pt>
                <c:pt idx="285">
                  <c:v>-23379659.538982999</c:v>
                </c:pt>
                <c:pt idx="286">
                  <c:v>-23950448.073898301</c:v>
                </c:pt>
                <c:pt idx="287">
                  <c:v>-24485190.154576302</c:v>
                </c:pt>
                <c:pt idx="288">
                  <c:v>-25102971.603728801</c:v>
                </c:pt>
                <c:pt idx="289">
                  <c:v>-25780689.117966101</c:v>
                </c:pt>
                <c:pt idx="290">
                  <c:v>-26371683.104067799</c:v>
                </c:pt>
                <c:pt idx="291">
                  <c:v>-27234951.5084746</c:v>
                </c:pt>
                <c:pt idx="292">
                  <c:v>-28236035.755932201</c:v>
                </c:pt>
                <c:pt idx="293">
                  <c:v>-29426982.332203399</c:v>
                </c:pt>
                <c:pt idx="294">
                  <c:v>-30442379.142372999</c:v>
                </c:pt>
                <c:pt idx="295">
                  <c:v>-31394694.657627098</c:v>
                </c:pt>
                <c:pt idx="296">
                  <c:v>-32398075.983050801</c:v>
                </c:pt>
                <c:pt idx="297">
                  <c:v>-33446957.122033998</c:v>
                </c:pt>
                <c:pt idx="298">
                  <c:v>-34487886.837288097</c:v>
                </c:pt>
                <c:pt idx="299">
                  <c:v>-35450715.901694998</c:v>
                </c:pt>
                <c:pt idx="300">
                  <c:v>-36377940.2576271</c:v>
                </c:pt>
                <c:pt idx="301">
                  <c:v>-37410476.803389803</c:v>
                </c:pt>
                <c:pt idx="302">
                  <c:v>-38320561.423728801</c:v>
                </c:pt>
                <c:pt idx="303">
                  <c:v>-39228702.362711899</c:v>
                </c:pt>
                <c:pt idx="304">
                  <c:v>-40091078.440678</c:v>
                </c:pt>
                <c:pt idx="305">
                  <c:v>-41187491.423728801</c:v>
                </c:pt>
                <c:pt idx="306">
                  <c:v>-42459189.1254237</c:v>
                </c:pt>
                <c:pt idx="307">
                  <c:v>-43821268.010169499</c:v>
                </c:pt>
                <c:pt idx="308">
                  <c:v>-45188382.796610199</c:v>
                </c:pt>
                <c:pt idx="309">
                  <c:v>-46622642.938983001</c:v>
                </c:pt>
                <c:pt idx="310">
                  <c:v>-48065561.298305102</c:v>
                </c:pt>
                <c:pt idx="311">
                  <c:v>-49529595.105084702</c:v>
                </c:pt>
                <c:pt idx="312">
                  <c:v>-50859956.644067802</c:v>
                </c:pt>
                <c:pt idx="313">
                  <c:v>-52157452.298305102</c:v>
                </c:pt>
                <c:pt idx="314">
                  <c:v>-53477830.383050904</c:v>
                </c:pt>
                <c:pt idx="315">
                  <c:v>-55012985.2576271</c:v>
                </c:pt>
                <c:pt idx="316">
                  <c:v>-56770779.996610202</c:v>
                </c:pt>
                <c:pt idx="317">
                  <c:v>-58682832.355932198</c:v>
                </c:pt>
                <c:pt idx="318">
                  <c:v>-60702493.983050801</c:v>
                </c:pt>
                <c:pt idx="319">
                  <c:v>-62656688.888135597</c:v>
                </c:pt>
                <c:pt idx="320">
                  <c:v>-64566179.122033998</c:v>
                </c:pt>
                <c:pt idx="321">
                  <c:v>-66395801.722033903</c:v>
                </c:pt>
                <c:pt idx="322">
                  <c:v>-68387191.620339006</c:v>
                </c:pt>
                <c:pt idx="323">
                  <c:v>-70624987.305084705</c:v>
                </c:pt>
                <c:pt idx="324">
                  <c:v>-72834069.5152542</c:v>
                </c:pt>
                <c:pt idx="325">
                  <c:v>-74845691.369491503</c:v>
                </c:pt>
                <c:pt idx="326">
                  <c:v>-76791139.708474606</c:v>
                </c:pt>
                <c:pt idx="327">
                  <c:v>-78623236.084745705</c:v>
                </c:pt>
                <c:pt idx="328">
                  <c:v>-80614007.538983002</c:v>
                </c:pt>
                <c:pt idx="329">
                  <c:v>-82415005.013559297</c:v>
                </c:pt>
                <c:pt idx="330">
                  <c:v>-84238531.522034004</c:v>
                </c:pt>
                <c:pt idx="331">
                  <c:v>-85991908.803389803</c:v>
                </c:pt>
                <c:pt idx="332">
                  <c:v>-87912972.776271194</c:v>
                </c:pt>
                <c:pt idx="333">
                  <c:v>-90082386.216949105</c:v>
                </c:pt>
                <c:pt idx="334">
                  <c:v>-92295797.535593197</c:v>
                </c:pt>
                <c:pt idx="335">
                  <c:v>-94474310.938982993</c:v>
                </c:pt>
                <c:pt idx="336">
                  <c:v>-96877319.538983107</c:v>
                </c:pt>
                <c:pt idx="337">
                  <c:v>-99268047.606779605</c:v>
                </c:pt>
                <c:pt idx="338">
                  <c:v>-101795893.559322</c:v>
                </c:pt>
                <c:pt idx="339">
                  <c:v>-104144037.335593</c:v>
                </c:pt>
                <c:pt idx="340">
                  <c:v>-106529994.549153</c:v>
                </c:pt>
                <c:pt idx="341">
                  <c:v>-108850926.786441</c:v>
                </c:pt>
                <c:pt idx="342">
                  <c:v>-110999843.223729</c:v>
                </c:pt>
                <c:pt idx="343">
                  <c:v>-113270504.79322</c:v>
                </c:pt>
                <c:pt idx="344">
                  <c:v>-115583308.908475</c:v>
                </c:pt>
                <c:pt idx="345">
                  <c:v>-118056555.084746</c:v>
                </c:pt>
                <c:pt idx="346">
                  <c:v>-120472904.40678</c:v>
                </c:pt>
                <c:pt idx="347">
                  <c:v>-122913461.39661001</c:v>
                </c:pt>
                <c:pt idx="348">
                  <c:v>-125321859.29491501</c:v>
                </c:pt>
                <c:pt idx="349">
                  <c:v>-127602062.572881</c:v>
                </c:pt>
                <c:pt idx="350">
                  <c:v>-129808052.562712</c:v>
                </c:pt>
                <c:pt idx="351">
                  <c:v>-131831513.20339</c:v>
                </c:pt>
                <c:pt idx="352">
                  <c:v>-133951804.51525401</c:v>
                </c:pt>
                <c:pt idx="353">
                  <c:v>-136193134.16610199</c:v>
                </c:pt>
                <c:pt idx="354">
                  <c:v>-138552940.03050801</c:v>
                </c:pt>
                <c:pt idx="355">
                  <c:v>-140750536.85084701</c:v>
                </c:pt>
                <c:pt idx="356">
                  <c:v>-142786719.76949099</c:v>
                </c:pt>
                <c:pt idx="357">
                  <c:v>-145050401.755932</c:v>
                </c:pt>
                <c:pt idx="358">
                  <c:v>-147346507.881356</c:v>
                </c:pt>
                <c:pt idx="359">
                  <c:v>-149648003.305085</c:v>
                </c:pt>
                <c:pt idx="360">
                  <c:v>-151697791.99322</c:v>
                </c:pt>
                <c:pt idx="361">
                  <c:v>-153895653.86101699</c:v>
                </c:pt>
                <c:pt idx="362">
                  <c:v>-155861775.90169501</c:v>
                </c:pt>
                <c:pt idx="363">
                  <c:v>-157775948.64067799</c:v>
                </c:pt>
                <c:pt idx="364">
                  <c:v>-159551766.60677999</c:v>
                </c:pt>
                <c:pt idx="365">
                  <c:v>-161452333.576271</c:v>
                </c:pt>
                <c:pt idx="366">
                  <c:v>-163212425.39322001</c:v>
                </c:pt>
                <c:pt idx="367">
                  <c:v>-164913323.27796599</c:v>
                </c:pt>
                <c:pt idx="368">
                  <c:v>-166720328.49491501</c:v>
                </c:pt>
                <c:pt idx="369">
                  <c:v>-168404528.38982999</c:v>
                </c:pt>
                <c:pt idx="370">
                  <c:v>-170073443.881356</c:v>
                </c:pt>
                <c:pt idx="371">
                  <c:v>-171553027.13898301</c:v>
                </c:pt>
                <c:pt idx="372">
                  <c:v>-173281048.21355999</c:v>
                </c:pt>
                <c:pt idx="373">
                  <c:v>-174971432.549153</c:v>
                </c:pt>
                <c:pt idx="374">
                  <c:v>-176562689.135593</c:v>
                </c:pt>
                <c:pt idx="375">
                  <c:v>-177979456.14576301</c:v>
                </c:pt>
                <c:pt idx="376">
                  <c:v>-179307608.95593199</c:v>
                </c:pt>
                <c:pt idx="377">
                  <c:v>-180481857.542373</c:v>
                </c:pt>
                <c:pt idx="378">
                  <c:v>-181637022.71186399</c:v>
                </c:pt>
                <c:pt idx="379">
                  <c:v>-182809769.362712</c:v>
                </c:pt>
                <c:pt idx="380">
                  <c:v>-183937811.34237301</c:v>
                </c:pt>
                <c:pt idx="381">
                  <c:v>-184882352.13220301</c:v>
                </c:pt>
                <c:pt idx="382">
                  <c:v>-185774855.27118599</c:v>
                </c:pt>
                <c:pt idx="383">
                  <c:v>-186892472.05084699</c:v>
                </c:pt>
                <c:pt idx="384">
                  <c:v>-188099144.77627099</c:v>
                </c:pt>
                <c:pt idx="385">
                  <c:v>-189269594.34915301</c:v>
                </c:pt>
                <c:pt idx="386">
                  <c:v>-190263699.01355901</c:v>
                </c:pt>
                <c:pt idx="387">
                  <c:v>-191137913.87796599</c:v>
                </c:pt>
                <c:pt idx="388">
                  <c:v>-191925634.922034</c:v>
                </c:pt>
                <c:pt idx="389">
                  <c:v>-192555917.77627099</c:v>
                </c:pt>
                <c:pt idx="390">
                  <c:v>-193191943.32542399</c:v>
                </c:pt>
                <c:pt idx="391">
                  <c:v>-193766477.864407</c:v>
                </c:pt>
                <c:pt idx="392">
                  <c:v>-194471857.49830499</c:v>
                </c:pt>
                <c:pt idx="393">
                  <c:v>-195120163.57966101</c:v>
                </c:pt>
                <c:pt idx="394">
                  <c:v>-195641246.881356</c:v>
                </c:pt>
                <c:pt idx="395">
                  <c:v>-196120717.73220301</c:v>
                </c:pt>
                <c:pt idx="396">
                  <c:v>-196490635.63389799</c:v>
                </c:pt>
                <c:pt idx="397">
                  <c:v>-197119681.59999999</c:v>
                </c:pt>
                <c:pt idx="398">
                  <c:v>-197596060.230508</c:v>
                </c:pt>
                <c:pt idx="399">
                  <c:v>-198120324.101695</c:v>
                </c:pt>
                <c:pt idx="400">
                  <c:v>-198357188.17966101</c:v>
                </c:pt>
                <c:pt idx="401">
                  <c:v>-198625416.20677999</c:v>
                </c:pt>
                <c:pt idx="402">
                  <c:v>-198911755.81016999</c:v>
                </c:pt>
                <c:pt idx="403">
                  <c:v>-199281850.41016999</c:v>
                </c:pt>
                <c:pt idx="404">
                  <c:v>-199630476.16610199</c:v>
                </c:pt>
                <c:pt idx="405">
                  <c:v>-200017975.549153</c:v>
                </c:pt>
                <c:pt idx="406">
                  <c:v>-200420405.93898299</c:v>
                </c:pt>
                <c:pt idx="407">
                  <c:v>-200763023.95254201</c:v>
                </c:pt>
                <c:pt idx="408">
                  <c:v>-201006072.47118601</c:v>
                </c:pt>
                <c:pt idx="409">
                  <c:v>-201257602.50847501</c:v>
                </c:pt>
                <c:pt idx="410">
                  <c:v>-201505598.57966101</c:v>
                </c:pt>
                <c:pt idx="411">
                  <c:v>-201844770.976271</c:v>
                </c:pt>
                <c:pt idx="412">
                  <c:v>-202141359.08135599</c:v>
                </c:pt>
                <c:pt idx="413">
                  <c:v>-202544054.51864401</c:v>
                </c:pt>
                <c:pt idx="414">
                  <c:v>-202941095.61017001</c:v>
                </c:pt>
                <c:pt idx="415">
                  <c:v>-203421273.254237</c:v>
                </c:pt>
                <c:pt idx="416">
                  <c:v>-203826972.56271201</c:v>
                </c:pt>
                <c:pt idx="417">
                  <c:v>-204103858.80678001</c:v>
                </c:pt>
                <c:pt idx="418">
                  <c:v>-204466797.125424</c:v>
                </c:pt>
                <c:pt idx="419">
                  <c:v>-205049901.53220299</c:v>
                </c:pt>
                <c:pt idx="420">
                  <c:v>-205804226.59661001</c:v>
                </c:pt>
                <c:pt idx="421">
                  <c:v>-206333172.97288099</c:v>
                </c:pt>
                <c:pt idx="422">
                  <c:v>-206819093.31186399</c:v>
                </c:pt>
                <c:pt idx="423">
                  <c:v>-207351220.25762701</c:v>
                </c:pt>
                <c:pt idx="424">
                  <c:v>-207868416.19661</c:v>
                </c:pt>
                <c:pt idx="425">
                  <c:v>-208343911.33559299</c:v>
                </c:pt>
                <c:pt idx="426">
                  <c:v>-208712769.04745799</c:v>
                </c:pt>
                <c:pt idx="427">
                  <c:v>-209430340.864407</c:v>
                </c:pt>
                <c:pt idx="428">
                  <c:v>-210155687.40678</c:v>
                </c:pt>
                <c:pt idx="429">
                  <c:v>-211170642.47118601</c:v>
                </c:pt>
                <c:pt idx="430">
                  <c:v>-212034873.881356</c:v>
                </c:pt>
                <c:pt idx="431">
                  <c:v>-212969431.21695</c:v>
                </c:pt>
                <c:pt idx="432">
                  <c:v>-213874656.63389799</c:v>
                </c:pt>
                <c:pt idx="433">
                  <c:v>-214970892.91864401</c:v>
                </c:pt>
                <c:pt idx="434">
                  <c:v>-216267328.38305101</c:v>
                </c:pt>
                <c:pt idx="435">
                  <c:v>-217572952.15932199</c:v>
                </c:pt>
                <c:pt idx="436">
                  <c:v>-219000851.16271201</c:v>
                </c:pt>
                <c:pt idx="437">
                  <c:v>-220490329.525424</c:v>
                </c:pt>
                <c:pt idx="438">
                  <c:v>-222070630.81694999</c:v>
                </c:pt>
                <c:pt idx="439">
                  <c:v>-223572566.41016999</c:v>
                </c:pt>
                <c:pt idx="440">
                  <c:v>-225109753.315254</c:v>
                </c:pt>
                <c:pt idx="441">
                  <c:v>-226663991.60677999</c:v>
                </c:pt>
                <c:pt idx="442">
                  <c:v>-228230687.12881401</c:v>
                </c:pt>
                <c:pt idx="443">
                  <c:v>-229930966.56949201</c:v>
                </c:pt>
                <c:pt idx="444">
                  <c:v>-231819959.80000001</c:v>
                </c:pt>
                <c:pt idx="445">
                  <c:v>-233954033.57966101</c:v>
                </c:pt>
                <c:pt idx="446">
                  <c:v>-236123888.76610199</c:v>
                </c:pt>
                <c:pt idx="447">
                  <c:v>-238035322.68135601</c:v>
                </c:pt>
                <c:pt idx="448">
                  <c:v>-239719080.83050799</c:v>
                </c:pt>
                <c:pt idx="449">
                  <c:v>-241208559.19321999</c:v>
                </c:pt>
                <c:pt idx="450">
                  <c:v>-242640257.21016899</c:v>
                </c:pt>
                <c:pt idx="451">
                  <c:v>-244006665.20339</c:v>
                </c:pt>
                <c:pt idx="452">
                  <c:v>-245233039.78983</c:v>
                </c:pt>
                <c:pt idx="453">
                  <c:v>-246545908.19661</c:v>
                </c:pt>
                <c:pt idx="454">
                  <c:v>-247889168.71186399</c:v>
                </c:pt>
                <c:pt idx="455">
                  <c:v>-249283495.03728801</c:v>
                </c:pt>
                <c:pt idx="456">
                  <c:v>-250540085.033898</c:v>
                </c:pt>
                <c:pt idx="457">
                  <c:v>-251676961.92881399</c:v>
                </c:pt>
                <c:pt idx="458">
                  <c:v>-252516102.17966101</c:v>
                </c:pt>
                <c:pt idx="459">
                  <c:v>-253136754.976271</c:v>
                </c:pt>
                <c:pt idx="460">
                  <c:v>-253441117.80678001</c:v>
                </c:pt>
                <c:pt idx="461">
                  <c:v>-253487236.06440699</c:v>
                </c:pt>
                <c:pt idx="462">
                  <c:v>-253456490.559322</c:v>
                </c:pt>
                <c:pt idx="463">
                  <c:v>-253366021.02711999</c:v>
                </c:pt>
                <c:pt idx="464">
                  <c:v>-253263624.35932201</c:v>
                </c:pt>
                <c:pt idx="465">
                  <c:v>-252847058.10508499</c:v>
                </c:pt>
                <c:pt idx="466">
                  <c:v>-252186648.18983001</c:v>
                </c:pt>
                <c:pt idx="467">
                  <c:v>-251279479.09152499</c:v>
                </c:pt>
                <c:pt idx="468">
                  <c:v>-250073866.55593199</c:v>
                </c:pt>
                <c:pt idx="469">
                  <c:v>-248343371.70508501</c:v>
                </c:pt>
                <c:pt idx="470">
                  <c:v>-246088436.28474599</c:v>
                </c:pt>
                <c:pt idx="471">
                  <c:v>-243463406.26440701</c:v>
                </c:pt>
                <c:pt idx="472">
                  <c:v>-240748171.75932199</c:v>
                </c:pt>
                <c:pt idx="473">
                  <c:v>-238000424.76610199</c:v>
                </c:pt>
                <c:pt idx="474">
                  <c:v>-234639888.05084699</c:v>
                </c:pt>
                <c:pt idx="475">
                  <c:v>-230289752.47796601</c:v>
                </c:pt>
                <c:pt idx="476">
                  <c:v>-224182882.355932</c:v>
                </c:pt>
                <c:pt idx="477">
                  <c:v>-217259135.969491</c:v>
                </c:pt>
                <c:pt idx="478">
                  <c:v>-210864601.00678</c:v>
                </c:pt>
                <c:pt idx="479">
                  <c:v>-205840979.84406799</c:v>
                </c:pt>
                <c:pt idx="480">
                  <c:v>-201733804.440678</c:v>
                </c:pt>
                <c:pt idx="481">
                  <c:v>-197348682.60339001</c:v>
                </c:pt>
                <c:pt idx="482">
                  <c:v>-192863549.525424</c:v>
                </c:pt>
                <c:pt idx="483">
                  <c:v>-188349437.92542401</c:v>
                </c:pt>
                <c:pt idx="484">
                  <c:v>-183285882.94576299</c:v>
                </c:pt>
                <c:pt idx="485">
                  <c:v>-177345816.02373001</c:v>
                </c:pt>
                <c:pt idx="486">
                  <c:v>-169949843.416949</c:v>
                </c:pt>
                <c:pt idx="487">
                  <c:v>-161737878.03728801</c:v>
                </c:pt>
                <c:pt idx="488">
                  <c:v>-153336933.82033899</c:v>
                </c:pt>
                <c:pt idx="489">
                  <c:v>-144968590.440678</c:v>
                </c:pt>
                <c:pt idx="490">
                  <c:v>-136527712.40678</c:v>
                </c:pt>
                <c:pt idx="491">
                  <c:v>-127626358.58983099</c:v>
                </c:pt>
                <c:pt idx="492">
                  <c:v>-117979779.671186</c:v>
                </c:pt>
                <c:pt idx="493">
                  <c:v>-105663112.664407</c:v>
                </c:pt>
                <c:pt idx="494">
                  <c:v>-90830880.237288103</c:v>
                </c:pt>
                <c:pt idx="495">
                  <c:v>-74140311.7355932</c:v>
                </c:pt>
                <c:pt idx="496">
                  <c:v>-59916628.271186396</c:v>
                </c:pt>
                <c:pt idx="497">
                  <c:v>-47846632.098305099</c:v>
                </c:pt>
                <c:pt idx="498">
                  <c:v>-38382670.877966098</c:v>
                </c:pt>
                <c:pt idx="499">
                  <c:v>-28706229.945762701</c:v>
                </c:pt>
                <c:pt idx="500">
                  <c:v>-19079176.189830501</c:v>
                </c:pt>
                <c:pt idx="501">
                  <c:v>-9438525.4993220307</c:v>
                </c:pt>
                <c:pt idx="502">
                  <c:v>255364.3905084744</c:v>
                </c:pt>
                <c:pt idx="503">
                  <c:v>11059882.642034</c:v>
                </c:pt>
                <c:pt idx="504">
                  <c:v>23357740.114237301</c:v>
                </c:pt>
                <c:pt idx="505">
                  <c:v>36425684.139660999</c:v>
                </c:pt>
                <c:pt idx="506">
                  <c:v>50278884.267796598</c:v>
                </c:pt>
                <c:pt idx="507">
                  <c:v>63983163.064406797</c:v>
                </c:pt>
                <c:pt idx="508">
                  <c:v>77954167.952542394</c:v>
                </c:pt>
                <c:pt idx="509">
                  <c:v>91165988.572881401</c:v>
                </c:pt>
                <c:pt idx="510">
                  <c:v>106810944.85423701</c:v>
                </c:pt>
                <c:pt idx="511">
                  <c:v>124775773.18305101</c:v>
                </c:pt>
                <c:pt idx="512">
                  <c:v>145215349.62372899</c:v>
                </c:pt>
                <c:pt idx="513">
                  <c:v>163116213.16610199</c:v>
                </c:pt>
                <c:pt idx="514">
                  <c:v>176432904.230508</c:v>
                </c:pt>
                <c:pt idx="515">
                  <c:v>186264397.92542401</c:v>
                </c:pt>
                <c:pt idx="516">
                  <c:v>194269979.684746</c:v>
                </c:pt>
                <c:pt idx="517">
                  <c:v>204331004.47796601</c:v>
                </c:pt>
                <c:pt idx="518">
                  <c:v>214661582.535593</c:v>
                </c:pt>
                <c:pt idx="519">
                  <c:v>227834529.52881399</c:v>
                </c:pt>
                <c:pt idx="520">
                  <c:v>240359523.83728799</c:v>
                </c:pt>
                <c:pt idx="521">
                  <c:v>252202904.433898</c:v>
                </c:pt>
                <c:pt idx="522">
                  <c:v>261989340.06101701</c:v>
                </c:pt>
                <c:pt idx="523">
                  <c:v>270727512.99321997</c:v>
                </c:pt>
                <c:pt idx="524">
                  <c:v>279061400.20339</c:v>
                </c:pt>
                <c:pt idx="525">
                  <c:v>286164672.06779599</c:v>
                </c:pt>
                <c:pt idx="526">
                  <c:v>293210516.983051</c:v>
                </c:pt>
                <c:pt idx="527">
                  <c:v>300034605.525424</c:v>
                </c:pt>
                <c:pt idx="528">
                  <c:v>307311041.72881401</c:v>
                </c:pt>
                <c:pt idx="529">
                  <c:v>314427565.966102</c:v>
                </c:pt>
                <c:pt idx="530">
                  <c:v>320349609.661017</c:v>
                </c:pt>
                <c:pt idx="531">
                  <c:v>324838630.101695</c:v>
                </c:pt>
                <c:pt idx="532">
                  <c:v>327688773.762712</c:v>
                </c:pt>
                <c:pt idx="533">
                  <c:v>330170501.457627</c:v>
                </c:pt>
                <c:pt idx="534">
                  <c:v>332462278.474576</c:v>
                </c:pt>
                <c:pt idx="535">
                  <c:v>334710764.40678</c:v>
                </c:pt>
                <c:pt idx="536">
                  <c:v>336890338</c:v>
                </c:pt>
                <c:pt idx="537">
                  <c:v>338660855.016949</c:v>
                </c:pt>
                <c:pt idx="538">
                  <c:v>340283828.94915301</c:v>
                </c:pt>
                <c:pt idx="539">
                  <c:v>341017126.915254</c:v>
                </c:pt>
                <c:pt idx="540">
                  <c:v>341758376.305085</c:v>
                </c:pt>
                <c:pt idx="541">
                  <c:v>341855560.372881</c:v>
                </c:pt>
                <c:pt idx="542">
                  <c:v>341943026.033898</c:v>
                </c:pt>
                <c:pt idx="543">
                  <c:v>341131980.813559</c:v>
                </c:pt>
                <c:pt idx="544">
                  <c:v>339683938.20339</c:v>
                </c:pt>
                <c:pt idx="545">
                  <c:v>337256103.49152499</c:v>
                </c:pt>
                <c:pt idx="546">
                  <c:v>333866146.50847501</c:v>
                </c:pt>
                <c:pt idx="547">
                  <c:v>329874531.79661</c:v>
                </c:pt>
                <c:pt idx="548">
                  <c:v>326237197.186441</c:v>
                </c:pt>
                <c:pt idx="549">
                  <c:v>322937356.338983</c:v>
                </c:pt>
                <c:pt idx="550">
                  <c:v>319628680.576271</c:v>
                </c:pt>
                <c:pt idx="551">
                  <c:v>315850870.81356001</c:v>
                </c:pt>
                <c:pt idx="552">
                  <c:v>312155225.762712</c:v>
                </c:pt>
                <c:pt idx="553">
                  <c:v>308422474.06779701</c:v>
                </c:pt>
                <c:pt idx="554">
                  <c:v>304056258.94915301</c:v>
                </c:pt>
                <c:pt idx="555">
                  <c:v>299326928.813559</c:v>
                </c:pt>
                <c:pt idx="556">
                  <c:v>294567559.966102</c:v>
                </c:pt>
                <c:pt idx="557">
                  <c:v>290172189.62712002</c:v>
                </c:pt>
                <c:pt idx="558">
                  <c:v>284827949.38982999</c:v>
                </c:pt>
                <c:pt idx="559">
                  <c:v>277124786.779661</c:v>
                </c:pt>
                <c:pt idx="560">
                  <c:v>268729496.90847498</c:v>
                </c:pt>
                <c:pt idx="561">
                  <c:v>260343218.65084699</c:v>
                </c:pt>
                <c:pt idx="562">
                  <c:v>253790538.70508501</c:v>
                </c:pt>
                <c:pt idx="563">
                  <c:v>247439824.922034</c:v>
                </c:pt>
                <c:pt idx="564">
                  <c:v>241700310.576271</c:v>
                </c:pt>
                <c:pt idx="565">
                  <c:v>235142241.332203</c:v>
                </c:pt>
                <c:pt idx="566">
                  <c:v>228803896.43050799</c:v>
                </c:pt>
                <c:pt idx="567">
                  <c:v>222019034.91186401</c:v>
                </c:pt>
                <c:pt idx="568">
                  <c:v>215940436.51864401</c:v>
                </c:pt>
                <c:pt idx="569">
                  <c:v>210848963.20677999</c:v>
                </c:pt>
                <c:pt idx="570">
                  <c:v>207672899.52203399</c:v>
                </c:pt>
                <c:pt idx="571">
                  <c:v>204418911.88474599</c:v>
                </c:pt>
                <c:pt idx="572">
                  <c:v>198833655.15932199</c:v>
                </c:pt>
                <c:pt idx="573">
                  <c:v>191056632.65762699</c:v>
                </c:pt>
                <c:pt idx="574">
                  <c:v>183201067.75932199</c:v>
                </c:pt>
                <c:pt idx="575">
                  <c:v>176297641.677966</c:v>
                </c:pt>
                <c:pt idx="576">
                  <c:v>171047316.58983001</c:v>
                </c:pt>
                <c:pt idx="577">
                  <c:v>168042738.61016899</c:v>
                </c:pt>
                <c:pt idx="578">
                  <c:v>168602960.58644101</c:v>
                </c:pt>
                <c:pt idx="579">
                  <c:v>167390456.81694901</c:v>
                </c:pt>
                <c:pt idx="580">
                  <c:v>166322845.65762699</c:v>
                </c:pt>
                <c:pt idx="581">
                  <c:v>162981127.31186399</c:v>
                </c:pt>
                <c:pt idx="582">
                  <c:v>161623377.535593</c:v>
                </c:pt>
                <c:pt idx="583">
                  <c:v>161420174.48474601</c:v>
                </c:pt>
                <c:pt idx="584">
                  <c:v>159825383.93220299</c:v>
                </c:pt>
                <c:pt idx="585">
                  <c:v>156797216.72881401</c:v>
                </c:pt>
                <c:pt idx="586">
                  <c:v>149750223.27457601</c:v>
                </c:pt>
                <c:pt idx="587">
                  <c:v>141572979.111864</c:v>
                </c:pt>
                <c:pt idx="588">
                  <c:v>128961932.72881401</c:v>
                </c:pt>
                <c:pt idx="589">
                  <c:v>114875367.14915299</c:v>
                </c:pt>
                <c:pt idx="590">
                  <c:v>104783243.454237</c:v>
                </c:pt>
                <c:pt idx="591">
                  <c:v>99007594.305084795</c:v>
                </c:pt>
                <c:pt idx="592">
                  <c:v>91288793.894915193</c:v>
                </c:pt>
                <c:pt idx="593">
                  <c:v>80683361.623728797</c:v>
                </c:pt>
                <c:pt idx="594">
                  <c:v>74002045.311864406</c:v>
                </c:pt>
                <c:pt idx="595">
                  <c:v>73466914.494915202</c:v>
                </c:pt>
                <c:pt idx="596">
                  <c:v>72482351.538983002</c:v>
                </c:pt>
                <c:pt idx="597">
                  <c:v>70482480.122033998</c:v>
                </c:pt>
                <c:pt idx="598">
                  <c:v>64294063.732203402</c:v>
                </c:pt>
                <c:pt idx="599">
                  <c:v>61104129.230508499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SDSMRE_results!$E$1</c:f>
              <c:strCache>
                <c:ptCount val="1"/>
                <c:pt idx="0">
                  <c:v>30mM SDS</c:v>
                </c:pt>
              </c:strCache>
            </c:strRef>
          </c:tx>
          <c:marker>
            <c:symbol val="none"/>
          </c:marker>
          <c:xVal>
            <c:numRef>
              <c:f>SDSMRE_results!$A$2:$A$602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SDSMRE_results!$E$2:$E$602</c:f>
              <c:numCache>
                <c:formatCode>General</c:formatCode>
                <c:ptCount val="601"/>
                <c:pt idx="1">
                  <c:v>-8080934.7515254198</c:v>
                </c:pt>
                <c:pt idx="2">
                  <c:v>-8088859.6705084704</c:v>
                </c:pt>
                <c:pt idx="3">
                  <c:v>-8118456.6366101699</c:v>
                </c:pt>
                <c:pt idx="4">
                  <c:v>-8198112.2325423704</c:v>
                </c:pt>
                <c:pt idx="5">
                  <c:v>-8249381.2457627105</c:v>
                </c:pt>
                <c:pt idx="6">
                  <c:v>-8207689.2806779603</c:v>
                </c:pt>
                <c:pt idx="7">
                  <c:v>-8141718.96847458</c:v>
                </c:pt>
                <c:pt idx="8">
                  <c:v>-7914696.9861017</c:v>
                </c:pt>
                <c:pt idx="9">
                  <c:v>-7958014.5755932201</c:v>
                </c:pt>
                <c:pt idx="10">
                  <c:v>-7831472.0844067801</c:v>
                </c:pt>
                <c:pt idx="11">
                  <c:v>-7785892.75661017</c:v>
                </c:pt>
                <c:pt idx="12">
                  <c:v>-7647228.7616949202</c:v>
                </c:pt>
                <c:pt idx="13">
                  <c:v>-7630424.75288135</c:v>
                </c:pt>
                <c:pt idx="14">
                  <c:v>-7653960.9671186404</c:v>
                </c:pt>
                <c:pt idx="15">
                  <c:v>-7588025.9945762698</c:v>
                </c:pt>
                <c:pt idx="16">
                  <c:v>-7625220.9877966102</c:v>
                </c:pt>
                <c:pt idx="17">
                  <c:v>-7749272.0328813503</c:v>
                </c:pt>
                <c:pt idx="18">
                  <c:v>-7907814.5871186396</c:v>
                </c:pt>
                <c:pt idx="19">
                  <c:v>-8017508.8949152501</c:v>
                </c:pt>
                <c:pt idx="20">
                  <c:v>-8050966.7189830504</c:v>
                </c:pt>
                <c:pt idx="21">
                  <c:v>-8079724.3681356004</c:v>
                </c:pt>
                <c:pt idx="22">
                  <c:v>-7943534.1494915197</c:v>
                </c:pt>
                <c:pt idx="23">
                  <c:v>-7744121.2772881296</c:v>
                </c:pt>
                <c:pt idx="24">
                  <c:v>-7510473.1084745796</c:v>
                </c:pt>
                <c:pt idx="25">
                  <c:v>-7543436.1772881402</c:v>
                </c:pt>
                <c:pt idx="26">
                  <c:v>-7648129.9230508497</c:v>
                </c:pt>
                <c:pt idx="27">
                  <c:v>-7898343.5579661001</c:v>
                </c:pt>
                <c:pt idx="28">
                  <c:v>-7979280.21661017</c:v>
                </c:pt>
                <c:pt idx="29">
                  <c:v>-7948066.4610169502</c:v>
                </c:pt>
                <c:pt idx="30">
                  <c:v>-7889155.2461016905</c:v>
                </c:pt>
                <c:pt idx="31">
                  <c:v>-7924804.1291525401</c:v>
                </c:pt>
                <c:pt idx="32">
                  <c:v>-8087145.6969491504</c:v>
                </c:pt>
                <c:pt idx="33">
                  <c:v>-8214421.4861016897</c:v>
                </c:pt>
                <c:pt idx="34">
                  <c:v>-8338878.9372881297</c:v>
                </c:pt>
                <c:pt idx="35">
                  <c:v>-8372628.3135593198</c:v>
                </c:pt>
                <c:pt idx="36">
                  <c:v>-8431018.2684745807</c:v>
                </c:pt>
                <c:pt idx="37">
                  <c:v>-8475767.1142372992</c:v>
                </c:pt>
                <c:pt idx="38">
                  <c:v>-8546110.7094915304</c:v>
                </c:pt>
                <c:pt idx="39">
                  <c:v>-8658932.5772881396</c:v>
                </c:pt>
                <c:pt idx="40">
                  <c:v>-8789274.0820339005</c:v>
                </c:pt>
                <c:pt idx="41">
                  <c:v>-8891299.6833898295</c:v>
                </c:pt>
                <c:pt idx="42">
                  <c:v>-9017029.3623728808</c:v>
                </c:pt>
                <c:pt idx="43">
                  <c:v>-9151028.5220339</c:v>
                </c:pt>
                <c:pt idx="44">
                  <c:v>-9459773.4705084804</c:v>
                </c:pt>
                <c:pt idx="45">
                  <c:v>-9608491.5989830494</c:v>
                </c:pt>
                <c:pt idx="46">
                  <c:v>-9702583.44644068</c:v>
                </c:pt>
                <c:pt idx="47">
                  <c:v>-9737976.1169491503</c:v>
                </c:pt>
                <c:pt idx="48">
                  <c:v>-9748533.8406779598</c:v>
                </c:pt>
                <c:pt idx="49">
                  <c:v>-9842961.4149152506</c:v>
                </c:pt>
                <c:pt idx="50">
                  <c:v>-9793371.0355932191</c:v>
                </c:pt>
                <c:pt idx="51">
                  <c:v>-9730908.1847457606</c:v>
                </c:pt>
                <c:pt idx="52">
                  <c:v>-9547733.8867796604</c:v>
                </c:pt>
                <c:pt idx="53">
                  <c:v>-9377264.1969491504</c:v>
                </c:pt>
                <c:pt idx="54">
                  <c:v>-9255678.0932203401</c:v>
                </c:pt>
                <c:pt idx="55">
                  <c:v>-9223969.5823728796</c:v>
                </c:pt>
                <c:pt idx="56">
                  <c:v>-9291477.1698305104</c:v>
                </c:pt>
                <c:pt idx="57">
                  <c:v>-9414768.4122033995</c:v>
                </c:pt>
                <c:pt idx="58">
                  <c:v>-9474174.3823728804</c:v>
                </c:pt>
                <c:pt idx="59">
                  <c:v>-9484440.5538982991</c:v>
                </c:pt>
                <c:pt idx="60">
                  <c:v>-9320809.0884745792</c:v>
                </c:pt>
                <c:pt idx="61">
                  <c:v>-9150480.7572881393</c:v>
                </c:pt>
                <c:pt idx="62">
                  <c:v>-8978783.0142372996</c:v>
                </c:pt>
                <c:pt idx="63">
                  <c:v>-9056998.5189830493</c:v>
                </c:pt>
                <c:pt idx="64">
                  <c:v>-9128225.6057627108</c:v>
                </c:pt>
                <c:pt idx="65">
                  <c:v>-9194054.5593220294</c:v>
                </c:pt>
                <c:pt idx="66">
                  <c:v>-9139119.0562711898</c:v>
                </c:pt>
                <c:pt idx="67">
                  <c:v>-9067944.9789830502</c:v>
                </c:pt>
                <c:pt idx="68">
                  <c:v>-8920781.7955932207</c:v>
                </c:pt>
                <c:pt idx="69">
                  <c:v>-8822758.4108474609</c:v>
                </c:pt>
                <c:pt idx="70">
                  <c:v>-8797393.3691525403</c:v>
                </c:pt>
                <c:pt idx="71">
                  <c:v>-8823959.9593220297</c:v>
                </c:pt>
                <c:pt idx="72">
                  <c:v>-8787206.71186441</c:v>
                </c:pt>
                <c:pt idx="73">
                  <c:v>-8740249.1372881308</c:v>
                </c:pt>
                <c:pt idx="74">
                  <c:v>-8776701.9976271205</c:v>
                </c:pt>
                <c:pt idx="75">
                  <c:v>-8805450.8118644096</c:v>
                </c:pt>
                <c:pt idx="76">
                  <c:v>-8772496.5779660996</c:v>
                </c:pt>
                <c:pt idx="77">
                  <c:v>-8685834.8942373004</c:v>
                </c:pt>
                <c:pt idx="78">
                  <c:v>-8620854.0925423708</c:v>
                </c:pt>
                <c:pt idx="79">
                  <c:v>-8507086.8888135608</c:v>
                </c:pt>
                <c:pt idx="80">
                  <c:v>-8364252.8138982998</c:v>
                </c:pt>
                <c:pt idx="81">
                  <c:v>-8295287.4654237302</c:v>
                </c:pt>
                <c:pt idx="82">
                  <c:v>-8323170.4579661004</c:v>
                </c:pt>
                <c:pt idx="83">
                  <c:v>-8412297.0830508508</c:v>
                </c:pt>
                <c:pt idx="84">
                  <c:v>-8429878.5644067805</c:v>
                </c:pt>
                <c:pt idx="85">
                  <c:v>-8537646.8606779706</c:v>
                </c:pt>
                <c:pt idx="86">
                  <c:v>-8636067.8166101705</c:v>
                </c:pt>
                <c:pt idx="87">
                  <c:v>-8734762.6549152508</c:v>
                </c:pt>
                <c:pt idx="88">
                  <c:v>-8781428.6772881299</c:v>
                </c:pt>
                <c:pt idx="89">
                  <c:v>-8779052.0850847401</c:v>
                </c:pt>
                <c:pt idx="90">
                  <c:v>-8745664.9403389804</c:v>
                </c:pt>
                <c:pt idx="91">
                  <c:v>-8636624.4162711799</c:v>
                </c:pt>
                <c:pt idx="92">
                  <c:v>-8626119.7020338997</c:v>
                </c:pt>
                <c:pt idx="93">
                  <c:v>-8645865.7376271207</c:v>
                </c:pt>
                <c:pt idx="94">
                  <c:v>-8646166.1247457601</c:v>
                </c:pt>
                <c:pt idx="95">
                  <c:v>-8600480.7779661007</c:v>
                </c:pt>
                <c:pt idx="96">
                  <c:v>-8510355.8074576296</c:v>
                </c:pt>
                <c:pt idx="97">
                  <c:v>-8429631.1867796592</c:v>
                </c:pt>
                <c:pt idx="98">
                  <c:v>-8332561.9728813497</c:v>
                </c:pt>
                <c:pt idx="99">
                  <c:v>-8320299.1105084699</c:v>
                </c:pt>
                <c:pt idx="100">
                  <c:v>-8345134.0572881298</c:v>
                </c:pt>
                <c:pt idx="101">
                  <c:v>-8444465.00949152</c:v>
                </c:pt>
                <c:pt idx="102">
                  <c:v>-8477604.7766101696</c:v>
                </c:pt>
                <c:pt idx="103">
                  <c:v>-8531126.6932203397</c:v>
                </c:pt>
                <c:pt idx="104">
                  <c:v>-8493481.1193220299</c:v>
                </c:pt>
                <c:pt idx="105">
                  <c:v>-8529456.8942373004</c:v>
                </c:pt>
                <c:pt idx="106">
                  <c:v>-8529916.3098305091</c:v>
                </c:pt>
                <c:pt idx="107">
                  <c:v>-8512644.0505084693</c:v>
                </c:pt>
                <c:pt idx="108">
                  <c:v>-8400776.3535593208</c:v>
                </c:pt>
                <c:pt idx="109">
                  <c:v>-8300561.9098305097</c:v>
                </c:pt>
                <c:pt idx="110">
                  <c:v>-8277175.8891525399</c:v>
                </c:pt>
                <c:pt idx="111">
                  <c:v>-8291152.7250847397</c:v>
                </c:pt>
                <c:pt idx="112">
                  <c:v>-8432802.9213559292</c:v>
                </c:pt>
                <c:pt idx="113">
                  <c:v>-8518227.71694915</c:v>
                </c:pt>
                <c:pt idx="114">
                  <c:v>-8567252.6616949104</c:v>
                </c:pt>
                <c:pt idx="115">
                  <c:v>-8408135.8379660994</c:v>
                </c:pt>
                <c:pt idx="116">
                  <c:v>-8201593.1891525397</c:v>
                </c:pt>
                <c:pt idx="117">
                  <c:v>-8154547.26542373</c:v>
                </c:pt>
                <c:pt idx="118">
                  <c:v>-8232223.8403389798</c:v>
                </c:pt>
                <c:pt idx="119">
                  <c:v>-8322613.8583050799</c:v>
                </c:pt>
                <c:pt idx="120">
                  <c:v>-8345010.3684745803</c:v>
                </c:pt>
                <c:pt idx="121">
                  <c:v>-8337244.4779661</c:v>
                </c:pt>
                <c:pt idx="122">
                  <c:v>-8461357.3674576208</c:v>
                </c:pt>
                <c:pt idx="123">
                  <c:v>-8553090.29254237</c:v>
                </c:pt>
                <c:pt idx="124">
                  <c:v>-8634565.8810169492</c:v>
                </c:pt>
                <c:pt idx="125">
                  <c:v>-8502810.7898305096</c:v>
                </c:pt>
                <c:pt idx="126">
                  <c:v>-8414081.7359321993</c:v>
                </c:pt>
                <c:pt idx="127">
                  <c:v>-8372248.4122034004</c:v>
                </c:pt>
                <c:pt idx="128">
                  <c:v>-8453556.1372881401</c:v>
                </c:pt>
                <c:pt idx="129">
                  <c:v>-8438377.75288135</c:v>
                </c:pt>
                <c:pt idx="130">
                  <c:v>-8467983.5538983103</c:v>
                </c:pt>
                <c:pt idx="131">
                  <c:v>-8451612.4559322</c:v>
                </c:pt>
                <c:pt idx="132">
                  <c:v>-8482861.5511864405</c:v>
                </c:pt>
                <c:pt idx="133">
                  <c:v>-8377054.6061017001</c:v>
                </c:pt>
                <c:pt idx="134">
                  <c:v>-8249275.2267796602</c:v>
                </c:pt>
                <c:pt idx="135">
                  <c:v>-8030434.3759321999</c:v>
                </c:pt>
                <c:pt idx="136">
                  <c:v>-7895401.53118644</c:v>
                </c:pt>
                <c:pt idx="137">
                  <c:v>-7768143.4118644102</c:v>
                </c:pt>
                <c:pt idx="138">
                  <c:v>-7688673.3491525399</c:v>
                </c:pt>
                <c:pt idx="139">
                  <c:v>-7536933.6796610197</c:v>
                </c:pt>
                <c:pt idx="140">
                  <c:v>-7417794.8474576296</c:v>
                </c:pt>
                <c:pt idx="141">
                  <c:v>-7397297.8440677999</c:v>
                </c:pt>
                <c:pt idx="142">
                  <c:v>-7483915.3532203399</c:v>
                </c:pt>
                <c:pt idx="143">
                  <c:v>-7602479.9159321999</c:v>
                </c:pt>
                <c:pt idx="144">
                  <c:v>-7652971.4566101702</c:v>
                </c:pt>
                <c:pt idx="145">
                  <c:v>-7611014.4440678004</c:v>
                </c:pt>
                <c:pt idx="146">
                  <c:v>-7547729.9461016897</c:v>
                </c:pt>
                <c:pt idx="147">
                  <c:v>-7601384.3864406804</c:v>
                </c:pt>
                <c:pt idx="148">
                  <c:v>-7689132.7647457598</c:v>
                </c:pt>
                <c:pt idx="149">
                  <c:v>-7906595.3688135603</c:v>
                </c:pt>
                <c:pt idx="150">
                  <c:v>-7992426.5705084698</c:v>
                </c:pt>
                <c:pt idx="151">
                  <c:v>-7964331.54</c:v>
                </c:pt>
                <c:pt idx="152">
                  <c:v>-7905384.9854237298</c:v>
                </c:pt>
                <c:pt idx="153">
                  <c:v>-7817592.4325423697</c:v>
                </c:pt>
                <c:pt idx="154">
                  <c:v>-7787633.23491525</c:v>
                </c:pt>
                <c:pt idx="155">
                  <c:v>-7530890.5976271201</c:v>
                </c:pt>
                <c:pt idx="156">
                  <c:v>-7380078.5942372903</c:v>
                </c:pt>
                <c:pt idx="157">
                  <c:v>-7278300.3705084696</c:v>
                </c:pt>
                <c:pt idx="158">
                  <c:v>-7301659.8864406804</c:v>
                </c:pt>
                <c:pt idx="159">
                  <c:v>-7310971.8871186404</c:v>
                </c:pt>
                <c:pt idx="160">
                  <c:v>-7232491.3349152496</c:v>
                </c:pt>
                <c:pt idx="161">
                  <c:v>-7163190.2596610198</c:v>
                </c:pt>
                <c:pt idx="162">
                  <c:v>-7069778.7006779704</c:v>
                </c:pt>
                <c:pt idx="163">
                  <c:v>-7070688.6969491504</c:v>
                </c:pt>
                <c:pt idx="164">
                  <c:v>-7077588.76576271</c:v>
                </c:pt>
                <c:pt idx="165">
                  <c:v>-7086936.1061016899</c:v>
                </c:pt>
                <c:pt idx="166">
                  <c:v>-7104676.6159322001</c:v>
                </c:pt>
                <c:pt idx="167">
                  <c:v>-7132003.00881356</c:v>
                </c:pt>
                <c:pt idx="168">
                  <c:v>-7222251.6681355899</c:v>
                </c:pt>
                <c:pt idx="169">
                  <c:v>-7292745.4569491502</c:v>
                </c:pt>
                <c:pt idx="170">
                  <c:v>-7384284.0138983</c:v>
                </c:pt>
                <c:pt idx="171">
                  <c:v>-7529742.0586440703</c:v>
                </c:pt>
                <c:pt idx="172">
                  <c:v>-7703356.97830508</c:v>
                </c:pt>
                <c:pt idx="173">
                  <c:v>-7833477.6101695001</c:v>
                </c:pt>
                <c:pt idx="174">
                  <c:v>-7880161.3023728803</c:v>
                </c:pt>
                <c:pt idx="175">
                  <c:v>-7927074.7023728797</c:v>
                </c:pt>
                <c:pt idx="176">
                  <c:v>-7989484.5437288098</c:v>
                </c:pt>
                <c:pt idx="177">
                  <c:v>-7930484.9796610205</c:v>
                </c:pt>
                <c:pt idx="178">
                  <c:v>-7856943.1450847499</c:v>
                </c:pt>
                <c:pt idx="179">
                  <c:v>-7748741.9379660999</c:v>
                </c:pt>
                <c:pt idx="180">
                  <c:v>-7668732.9454237297</c:v>
                </c:pt>
                <c:pt idx="181">
                  <c:v>-7598831.0959321996</c:v>
                </c:pt>
                <c:pt idx="182">
                  <c:v>-7512001.54881356</c:v>
                </c:pt>
                <c:pt idx="183">
                  <c:v>-7306722.2928813603</c:v>
                </c:pt>
                <c:pt idx="184">
                  <c:v>-7167033.4477966102</c:v>
                </c:pt>
                <c:pt idx="185">
                  <c:v>-7169798.7762711896</c:v>
                </c:pt>
                <c:pt idx="186">
                  <c:v>-7320964.1762711899</c:v>
                </c:pt>
                <c:pt idx="187">
                  <c:v>-7301129.7915254198</c:v>
                </c:pt>
                <c:pt idx="188">
                  <c:v>-7088773.7684745798</c:v>
                </c:pt>
                <c:pt idx="189">
                  <c:v>-7020903.9494915297</c:v>
                </c:pt>
                <c:pt idx="190">
                  <c:v>-7080769.3352542398</c:v>
                </c:pt>
                <c:pt idx="191">
                  <c:v>-7241988.8688135603</c:v>
                </c:pt>
                <c:pt idx="192">
                  <c:v>-7386112.8413559301</c:v>
                </c:pt>
                <c:pt idx="193">
                  <c:v>-7597028.7732203398</c:v>
                </c:pt>
                <c:pt idx="194">
                  <c:v>-7929760.5166101698</c:v>
                </c:pt>
                <c:pt idx="195">
                  <c:v>-8176060.2840678003</c:v>
                </c:pt>
                <c:pt idx="196">
                  <c:v>-8331987.70338983</c:v>
                </c:pt>
                <c:pt idx="197">
                  <c:v>-8457302.1413559299</c:v>
                </c:pt>
                <c:pt idx="198">
                  <c:v>-8526391.1786440704</c:v>
                </c:pt>
                <c:pt idx="199">
                  <c:v>-8597300.2084745802</c:v>
                </c:pt>
                <c:pt idx="200">
                  <c:v>-8579170.9623728804</c:v>
                </c:pt>
                <c:pt idx="201">
                  <c:v>-8639160.0369491503</c:v>
                </c:pt>
                <c:pt idx="202">
                  <c:v>-8678245.7020338997</c:v>
                </c:pt>
                <c:pt idx="203">
                  <c:v>-8732792.4688135609</c:v>
                </c:pt>
                <c:pt idx="204">
                  <c:v>-8621507.8762711808</c:v>
                </c:pt>
                <c:pt idx="205">
                  <c:v>-8501944.9681355897</c:v>
                </c:pt>
                <c:pt idx="206">
                  <c:v>-8428712.3555932194</c:v>
                </c:pt>
                <c:pt idx="207">
                  <c:v>-8409328.5515254196</c:v>
                </c:pt>
                <c:pt idx="208">
                  <c:v>-8421238.0172881298</c:v>
                </c:pt>
                <c:pt idx="209">
                  <c:v>-8315501.7515254198</c:v>
                </c:pt>
                <c:pt idx="210">
                  <c:v>-8371753.6569491504</c:v>
                </c:pt>
                <c:pt idx="211">
                  <c:v>-8440259.5898305103</c:v>
                </c:pt>
                <c:pt idx="212">
                  <c:v>-8525958.2677966096</c:v>
                </c:pt>
                <c:pt idx="213">
                  <c:v>-8590276.45084746</c:v>
                </c:pt>
                <c:pt idx="214">
                  <c:v>-8607796.0877966098</c:v>
                </c:pt>
                <c:pt idx="215">
                  <c:v>-8748076.8722033892</c:v>
                </c:pt>
                <c:pt idx="216">
                  <c:v>-8884196.4115254208</c:v>
                </c:pt>
                <c:pt idx="217">
                  <c:v>-9015156.3603389803</c:v>
                </c:pt>
                <c:pt idx="218">
                  <c:v>-8982422.9993220307</c:v>
                </c:pt>
                <c:pt idx="219">
                  <c:v>-9008229.7867796607</c:v>
                </c:pt>
                <c:pt idx="220">
                  <c:v>-9203746.4613559302</c:v>
                </c:pt>
                <c:pt idx="221">
                  <c:v>-9489405.7762711998</c:v>
                </c:pt>
                <c:pt idx="222">
                  <c:v>-9601079.1050847396</c:v>
                </c:pt>
                <c:pt idx="223">
                  <c:v>-9529136.3901694994</c:v>
                </c:pt>
                <c:pt idx="224">
                  <c:v>-9422613.8169491496</c:v>
                </c:pt>
                <c:pt idx="225">
                  <c:v>-9298068.0166101698</c:v>
                </c:pt>
                <c:pt idx="226">
                  <c:v>-9191890.0050847493</c:v>
                </c:pt>
                <c:pt idx="227">
                  <c:v>-9142220.1115254201</c:v>
                </c:pt>
                <c:pt idx="228">
                  <c:v>-9129762.8810169492</c:v>
                </c:pt>
                <c:pt idx="229">
                  <c:v>-9162690.6101695001</c:v>
                </c:pt>
                <c:pt idx="230">
                  <c:v>-9193595.1437288206</c:v>
                </c:pt>
                <c:pt idx="231">
                  <c:v>-9207024.2149152495</c:v>
                </c:pt>
                <c:pt idx="232">
                  <c:v>-9156515.00440678</c:v>
                </c:pt>
                <c:pt idx="233">
                  <c:v>-9177135.6966101695</c:v>
                </c:pt>
                <c:pt idx="234">
                  <c:v>-9180925.8752542399</c:v>
                </c:pt>
                <c:pt idx="235">
                  <c:v>-9258319.7328813504</c:v>
                </c:pt>
                <c:pt idx="236">
                  <c:v>-9230958.0003389809</c:v>
                </c:pt>
                <c:pt idx="237">
                  <c:v>-9332356.3227118608</c:v>
                </c:pt>
                <c:pt idx="238">
                  <c:v>-9340007.3593220301</c:v>
                </c:pt>
                <c:pt idx="239">
                  <c:v>-9443004.80135593</c:v>
                </c:pt>
                <c:pt idx="240">
                  <c:v>-9530947.5477966107</c:v>
                </c:pt>
                <c:pt idx="241">
                  <c:v>-9678738.0101695005</c:v>
                </c:pt>
                <c:pt idx="242">
                  <c:v>-9757280.4067796599</c:v>
                </c:pt>
                <c:pt idx="243">
                  <c:v>-9810696.3044067807</c:v>
                </c:pt>
                <c:pt idx="244">
                  <c:v>-9995293.0237288103</c:v>
                </c:pt>
                <c:pt idx="245">
                  <c:v>-10206094.101694901</c:v>
                </c:pt>
                <c:pt idx="246">
                  <c:v>-10448100.100338999</c:v>
                </c:pt>
                <c:pt idx="247">
                  <c:v>-10539709.3366102</c:v>
                </c:pt>
                <c:pt idx="248">
                  <c:v>-10644774.1488136</c:v>
                </c:pt>
                <c:pt idx="249">
                  <c:v>-10690812.8922034</c:v>
                </c:pt>
                <c:pt idx="250">
                  <c:v>-10786980.9447458</c:v>
                </c:pt>
                <c:pt idx="251">
                  <c:v>-10887460.4359322</c:v>
                </c:pt>
                <c:pt idx="252">
                  <c:v>-11008366.251186401</c:v>
                </c:pt>
                <c:pt idx="253">
                  <c:v>-11068390.665423701</c:v>
                </c:pt>
                <c:pt idx="254">
                  <c:v>-11214608.5128814</c:v>
                </c:pt>
                <c:pt idx="255">
                  <c:v>-11409815.965423699</c:v>
                </c:pt>
                <c:pt idx="256">
                  <c:v>-11827804.641016999</c:v>
                </c:pt>
                <c:pt idx="257">
                  <c:v>-12176836.803050799</c:v>
                </c:pt>
                <c:pt idx="258">
                  <c:v>-12526293.041016901</c:v>
                </c:pt>
                <c:pt idx="259">
                  <c:v>-12859316.3366102</c:v>
                </c:pt>
                <c:pt idx="260">
                  <c:v>-13216317.592203399</c:v>
                </c:pt>
                <c:pt idx="261">
                  <c:v>-13672420.092203399</c:v>
                </c:pt>
                <c:pt idx="262">
                  <c:v>-13944968.392881401</c:v>
                </c:pt>
                <c:pt idx="263">
                  <c:v>-14106205.5962712</c:v>
                </c:pt>
                <c:pt idx="264">
                  <c:v>-14216262.1355932</c:v>
                </c:pt>
                <c:pt idx="265">
                  <c:v>-14449901.4694915</c:v>
                </c:pt>
                <c:pt idx="266">
                  <c:v>-14713120.099661</c:v>
                </c:pt>
                <c:pt idx="267">
                  <c:v>-15091749.227796599</c:v>
                </c:pt>
                <c:pt idx="268">
                  <c:v>-15393806.145423699</c:v>
                </c:pt>
                <c:pt idx="269">
                  <c:v>-15787357.4454237</c:v>
                </c:pt>
                <c:pt idx="270">
                  <c:v>-16137440.962372901</c:v>
                </c:pt>
                <c:pt idx="271">
                  <c:v>-16655935.633898299</c:v>
                </c:pt>
                <c:pt idx="272">
                  <c:v>-17147466.144067802</c:v>
                </c:pt>
                <c:pt idx="273">
                  <c:v>-17543535.394915301</c:v>
                </c:pt>
                <c:pt idx="274">
                  <c:v>-17834212.9416949</c:v>
                </c:pt>
                <c:pt idx="275">
                  <c:v>-18211251.785084698</c:v>
                </c:pt>
                <c:pt idx="276">
                  <c:v>-18603689.885762699</c:v>
                </c:pt>
                <c:pt idx="277">
                  <c:v>-19082825.009830501</c:v>
                </c:pt>
                <c:pt idx="278">
                  <c:v>-19457752.3084746</c:v>
                </c:pt>
                <c:pt idx="279">
                  <c:v>-20079641.993220299</c:v>
                </c:pt>
                <c:pt idx="280">
                  <c:v>-20751289.920678001</c:v>
                </c:pt>
                <c:pt idx="281">
                  <c:v>-21615424.146779701</c:v>
                </c:pt>
                <c:pt idx="282">
                  <c:v>-22205190.079661001</c:v>
                </c:pt>
                <c:pt idx="283">
                  <c:v>-22813615.3535593</c:v>
                </c:pt>
                <c:pt idx="284">
                  <c:v>-23427747.982712001</c:v>
                </c:pt>
                <c:pt idx="285">
                  <c:v>-24111994.499322001</c:v>
                </c:pt>
                <c:pt idx="286">
                  <c:v>-24802655.164406799</c:v>
                </c:pt>
                <c:pt idx="287">
                  <c:v>-25526888.507457599</c:v>
                </c:pt>
                <c:pt idx="288">
                  <c:v>-26399566.0966102</c:v>
                </c:pt>
                <c:pt idx="289">
                  <c:v>-27241586.5298305</c:v>
                </c:pt>
                <c:pt idx="290">
                  <c:v>-28013837.637288101</c:v>
                </c:pt>
                <c:pt idx="291">
                  <c:v>-28946981.386440702</c:v>
                </c:pt>
                <c:pt idx="292">
                  <c:v>-29956370.454237301</c:v>
                </c:pt>
                <c:pt idx="293">
                  <c:v>-30990320.586440701</c:v>
                </c:pt>
                <c:pt idx="294">
                  <c:v>-31940162.325423699</c:v>
                </c:pt>
                <c:pt idx="295">
                  <c:v>-32917569</c:v>
                </c:pt>
                <c:pt idx="296">
                  <c:v>-33952932.718644097</c:v>
                </c:pt>
                <c:pt idx="297">
                  <c:v>-35054646.650847502</c:v>
                </c:pt>
                <c:pt idx="298">
                  <c:v>-36154858.6474576</c:v>
                </c:pt>
                <c:pt idx="299">
                  <c:v>-37399521.508474603</c:v>
                </c:pt>
                <c:pt idx="300">
                  <c:v>-38420661.013559297</c:v>
                </c:pt>
                <c:pt idx="301">
                  <c:v>-39540928.267796598</c:v>
                </c:pt>
                <c:pt idx="302">
                  <c:v>-40505612.664406799</c:v>
                </c:pt>
                <c:pt idx="303">
                  <c:v>-41567746.1762712</c:v>
                </c:pt>
                <c:pt idx="304">
                  <c:v>-42605937.067796603</c:v>
                </c:pt>
                <c:pt idx="305">
                  <c:v>-43665685.152542397</c:v>
                </c:pt>
                <c:pt idx="306">
                  <c:v>-44944892.532203399</c:v>
                </c:pt>
                <c:pt idx="307">
                  <c:v>-46296457.8677966</c:v>
                </c:pt>
                <c:pt idx="308">
                  <c:v>-47779840.138982996</c:v>
                </c:pt>
                <c:pt idx="309">
                  <c:v>-49222051.705084696</c:v>
                </c:pt>
                <c:pt idx="310">
                  <c:v>-50706229.118644103</c:v>
                </c:pt>
                <c:pt idx="311">
                  <c:v>-52258258.681355901</c:v>
                </c:pt>
                <c:pt idx="312">
                  <c:v>-53707184.783050902</c:v>
                </c:pt>
                <c:pt idx="313">
                  <c:v>-55032952.166101702</c:v>
                </c:pt>
                <c:pt idx="314">
                  <c:v>-56220188.077966101</c:v>
                </c:pt>
                <c:pt idx="315">
                  <c:v>-57805171.8745763</c:v>
                </c:pt>
                <c:pt idx="316">
                  <c:v>-59695136.945762701</c:v>
                </c:pt>
                <c:pt idx="317">
                  <c:v>-61827620.440678</c:v>
                </c:pt>
                <c:pt idx="318">
                  <c:v>-63936779.759322003</c:v>
                </c:pt>
                <c:pt idx="319">
                  <c:v>-65962625.827118598</c:v>
                </c:pt>
                <c:pt idx="320">
                  <c:v>-67929631.359321997</c:v>
                </c:pt>
                <c:pt idx="321">
                  <c:v>-69800866.410169497</c:v>
                </c:pt>
                <c:pt idx="322">
                  <c:v>-71826800.827118605</c:v>
                </c:pt>
                <c:pt idx="323">
                  <c:v>-74229102.633898303</c:v>
                </c:pt>
                <c:pt idx="324">
                  <c:v>-76575921.172881305</c:v>
                </c:pt>
                <c:pt idx="325">
                  <c:v>-78762562.6983051</c:v>
                </c:pt>
                <c:pt idx="326">
                  <c:v>-80706509.101695001</c:v>
                </c:pt>
                <c:pt idx="327">
                  <c:v>-82653459.376271203</c:v>
                </c:pt>
                <c:pt idx="328">
                  <c:v>-84647234.701694995</c:v>
                </c:pt>
                <c:pt idx="329">
                  <c:v>-86615918.8677966</c:v>
                </c:pt>
                <c:pt idx="330">
                  <c:v>-88529384.813559294</c:v>
                </c:pt>
                <c:pt idx="331">
                  <c:v>-90651178.061017007</c:v>
                </c:pt>
                <c:pt idx="332">
                  <c:v>-92835787.555932194</c:v>
                </c:pt>
                <c:pt idx="333">
                  <c:v>-95188525.488135606</c:v>
                </c:pt>
                <c:pt idx="334">
                  <c:v>-97540379.928813502</c:v>
                </c:pt>
                <c:pt idx="335">
                  <c:v>-99889583.894915193</c:v>
                </c:pt>
                <c:pt idx="336">
                  <c:v>-102667899.694915</c:v>
                </c:pt>
                <c:pt idx="337">
                  <c:v>-105385607.976271</c:v>
                </c:pt>
                <c:pt idx="338">
                  <c:v>-108182300.40000001</c:v>
                </c:pt>
                <c:pt idx="339">
                  <c:v>-110759621.877966</c:v>
                </c:pt>
                <c:pt idx="340">
                  <c:v>-113279251.359322</c:v>
                </c:pt>
                <c:pt idx="341">
                  <c:v>-115813016.70508499</c:v>
                </c:pt>
                <c:pt idx="342">
                  <c:v>-118240939.766102</c:v>
                </c:pt>
                <c:pt idx="343">
                  <c:v>-120812076.80339</c:v>
                </c:pt>
                <c:pt idx="344">
                  <c:v>-123285764.72542401</c:v>
                </c:pt>
                <c:pt idx="345">
                  <c:v>-126059751.416949</c:v>
                </c:pt>
                <c:pt idx="346">
                  <c:v>-128913340.694915</c:v>
                </c:pt>
                <c:pt idx="347">
                  <c:v>-131928873.969491</c:v>
                </c:pt>
                <c:pt idx="348">
                  <c:v>-134694379.142373</c:v>
                </c:pt>
                <c:pt idx="349">
                  <c:v>-137139618.637288</c:v>
                </c:pt>
                <c:pt idx="350">
                  <c:v>-139586448.416949</c:v>
                </c:pt>
                <c:pt idx="351">
                  <c:v>-141974526.010169</c:v>
                </c:pt>
                <c:pt idx="352">
                  <c:v>-144517656.36610201</c:v>
                </c:pt>
                <c:pt idx="353">
                  <c:v>-147067943.00339001</c:v>
                </c:pt>
                <c:pt idx="354">
                  <c:v>-149624149.033898</c:v>
                </c:pt>
                <c:pt idx="355">
                  <c:v>-151922463.888136</c:v>
                </c:pt>
                <c:pt idx="356">
                  <c:v>-154123948.07118601</c:v>
                </c:pt>
                <c:pt idx="357">
                  <c:v>-156311738.135593</c:v>
                </c:pt>
                <c:pt idx="358">
                  <c:v>-158649986.80678001</c:v>
                </c:pt>
                <c:pt idx="359">
                  <c:v>-160940350.237288</c:v>
                </c:pt>
                <c:pt idx="360">
                  <c:v>-163175495.447458</c:v>
                </c:pt>
                <c:pt idx="361">
                  <c:v>-165494130.60677999</c:v>
                </c:pt>
                <c:pt idx="362">
                  <c:v>-167619457.82033899</c:v>
                </c:pt>
                <c:pt idx="363">
                  <c:v>-169780654.78983</c:v>
                </c:pt>
                <c:pt idx="364">
                  <c:v>-171789626.16949099</c:v>
                </c:pt>
                <c:pt idx="365">
                  <c:v>-173937747.464407</c:v>
                </c:pt>
                <c:pt idx="366">
                  <c:v>-175846265.857627</c:v>
                </c:pt>
                <c:pt idx="367">
                  <c:v>-177761410.43728799</c:v>
                </c:pt>
                <c:pt idx="368">
                  <c:v>-179785047.77627099</c:v>
                </c:pt>
                <c:pt idx="369">
                  <c:v>-181640291.63050801</c:v>
                </c:pt>
                <c:pt idx="370">
                  <c:v>-183541035.298305</c:v>
                </c:pt>
                <c:pt idx="371">
                  <c:v>-185223114.813559</c:v>
                </c:pt>
                <c:pt idx="372">
                  <c:v>-187076238.28813601</c:v>
                </c:pt>
                <c:pt idx="373">
                  <c:v>-188871758.11525401</c:v>
                </c:pt>
                <c:pt idx="374">
                  <c:v>-190533959.07118601</c:v>
                </c:pt>
                <c:pt idx="375">
                  <c:v>-192112935.125424</c:v>
                </c:pt>
                <c:pt idx="376">
                  <c:v>-193406985.16271201</c:v>
                </c:pt>
                <c:pt idx="377">
                  <c:v>-194740615.62033901</c:v>
                </c:pt>
                <c:pt idx="378">
                  <c:v>-195940927.20677999</c:v>
                </c:pt>
                <c:pt idx="379">
                  <c:v>-197185413.36949199</c:v>
                </c:pt>
                <c:pt idx="380">
                  <c:v>-198271666.19999999</c:v>
                </c:pt>
                <c:pt idx="381">
                  <c:v>-199347935.576271</c:v>
                </c:pt>
                <c:pt idx="382">
                  <c:v>-200453360.17288101</c:v>
                </c:pt>
                <c:pt idx="383">
                  <c:v>-201591650.654237</c:v>
                </c:pt>
                <c:pt idx="384">
                  <c:v>-202606163.97288099</c:v>
                </c:pt>
                <c:pt idx="385">
                  <c:v>-203609280.25084701</c:v>
                </c:pt>
                <c:pt idx="386">
                  <c:v>-204522103.694915</c:v>
                </c:pt>
                <c:pt idx="387">
                  <c:v>-205475302.701695</c:v>
                </c:pt>
                <c:pt idx="388">
                  <c:v>-206454388.01017001</c:v>
                </c:pt>
                <c:pt idx="389">
                  <c:v>-207365091.07457599</c:v>
                </c:pt>
                <c:pt idx="390">
                  <c:v>-208353629.74237299</c:v>
                </c:pt>
                <c:pt idx="391">
                  <c:v>-209164763.31186399</c:v>
                </c:pt>
                <c:pt idx="392">
                  <c:v>-210012915.17627099</c:v>
                </c:pt>
                <c:pt idx="393">
                  <c:v>-210813711.89491501</c:v>
                </c:pt>
                <c:pt idx="394">
                  <c:v>-211439047.19661</c:v>
                </c:pt>
                <c:pt idx="395">
                  <c:v>-212072068.874576</c:v>
                </c:pt>
                <c:pt idx="396">
                  <c:v>-212380937.51186401</c:v>
                </c:pt>
                <c:pt idx="397">
                  <c:v>-212717371.084746</c:v>
                </c:pt>
                <c:pt idx="398">
                  <c:v>-212786636.82034001</c:v>
                </c:pt>
                <c:pt idx="399">
                  <c:v>-213118122.84067801</c:v>
                </c:pt>
                <c:pt idx="400">
                  <c:v>-213351983.04745799</c:v>
                </c:pt>
                <c:pt idx="401">
                  <c:v>-213676401.135593</c:v>
                </c:pt>
                <c:pt idx="402">
                  <c:v>-213953022.332203</c:v>
                </c:pt>
                <c:pt idx="403">
                  <c:v>-214229996.92542401</c:v>
                </c:pt>
                <c:pt idx="404">
                  <c:v>-214616877.864407</c:v>
                </c:pt>
                <c:pt idx="405">
                  <c:v>-214941649.349152</c:v>
                </c:pt>
                <c:pt idx="406">
                  <c:v>-215419176.51864401</c:v>
                </c:pt>
                <c:pt idx="407">
                  <c:v>-215730253.88474599</c:v>
                </c:pt>
                <c:pt idx="408">
                  <c:v>-216057234.09830499</c:v>
                </c:pt>
                <c:pt idx="409">
                  <c:v>-216362215.372881</c:v>
                </c:pt>
                <c:pt idx="410">
                  <c:v>-216703243.101695</c:v>
                </c:pt>
                <c:pt idx="411">
                  <c:v>-216927914.99660999</c:v>
                </c:pt>
                <c:pt idx="412">
                  <c:v>-217251007.847458</c:v>
                </c:pt>
                <c:pt idx="413">
                  <c:v>-217638330.53220299</c:v>
                </c:pt>
                <c:pt idx="414">
                  <c:v>-218147398.34915301</c:v>
                </c:pt>
                <c:pt idx="415">
                  <c:v>-218698432.01356</c:v>
                </c:pt>
                <c:pt idx="416">
                  <c:v>-219348770.125424</c:v>
                </c:pt>
                <c:pt idx="417">
                  <c:v>-220005469.37627101</c:v>
                </c:pt>
                <c:pt idx="418">
                  <c:v>-220545194.34915301</c:v>
                </c:pt>
                <c:pt idx="419">
                  <c:v>-221035708.84406799</c:v>
                </c:pt>
                <c:pt idx="420">
                  <c:v>-221676593.59661001</c:v>
                </c:pt>
                <c:pt idx="421">
                  <c:v>-222242558.26779699</c:v>
                </c:pt>
                <c:pt idx="422">
                  <c:v>-222825751.02373001</c:v>
                </c:pt>
                <c:pt idx="423">
                  <c:v>-223325453.83050799</c:v>
                </c:pt>
                <c:pt idx="424">
                  <c:v>-223952821.16271201</c:v>
                </c:pt>
                <c:pt idx="425">
                  <c:v>-224613849.52203399</c:v>
                </c:pt>
                <c:pt idx="426">
                  <c:v>-225402542.40678</c:v>
                </c:pt>
                <c:pt idx="427">
                  <c:v>-226226663.30169499</c:v>
                </c:pt>
                <c:pt idx="428">
                  <c:v>-227199122.42372999</c:v>
                </c:pt>
                <c:pt idx="429">
                  <c:v>-228250388.98982999</c:v>
                </c:pt>
                <c:pt idx="430">
                  <c:v>-229551153.56271201</c:v>
                </c:pt>
                <c:pt idx="431">
                  <c:v>-230822762.915254</c:v>
                </c:pt>
                <c:pt idx="432">
                  <c:v>-232301904.42712</c:v>
                </c:pt>
                <c:pt idx="433">
                  <c:v>-233715667.566102</c:v>
                </c:pt>
                <c:pt idx="434">
                  <c:v>-235345974.47796601</c:v>
                </c:pt>
                <c:pt idx="435">
                  <c:v>-236667059.355932</c:v>
                </c:pt>
                <c:pt idx="436">
                  <c:v>-238136835.857627</c:v>
                </c:pt>
                <c:pt idx="437">
                  <c:v>-239379555.03728801</c:v>
                </c:pt>
                <c:pt idx="438">
                  <c:v>-240832280.152542</c:v>
                </c:pt>
                <c:pt idx="439">
                  <c:v>-242254436.46101701</c:v>
                </c:pt>
                <c:pt idx="440">
                  <c:v>-243923263.60339001</c:v>
                </c:pt>
                <c:pt idx="441">
                  <c:v>-245707916.48474601</c:v>
                </c:pt>
                <c:pt idx="442">
                  <c:v>-247440355.01695001</c:v>
                </c:pt>
                <c:pt idx="443">
                  <c:v>-249373081.077966</c:v>
                </c:pt>
                <c:pt idx="444">
                  <c:v>-251286193.627119</c:v>
                </c:pt>
                <c:pt idx="445">
                  <c:v>-253439969.26779699</c:v>
                </c:pt>
                <c:pt idx="446">
                  <c:v>-255619807.90847501</c:v>
                </c:pt>
                <c:pt idx="447">
                  <c:v>-257743721.535593</c:v>
                </c:pt>
                <c:pt idx="448">
                  <c:v>-259582179.05084699</c:v>
                </c:pt>
                <c:pt idx="449">
                  <c:v>-261109205.80339</c:v>
                </c:pt>
                <c:pt idx="450">
                  <c:v>-262421190.71864399</c:v>
                </c:pt>
                <c:pt idx="451">
                  <c:v>-263907841.90847501</c:v>
                </c:pt>
                <c:pt idx="452">
                  <c:v>-265415166.80000001</c:v>
                </c:pt>
                <c:pt idx="453">
                  <c:v>-267101575.42372999</c:v>
                </c:pt>
                <c:pt idx="454">
                  <c:v>-268638850.677966</c:v>
                </c:pt>
                <c:pt idx="455">
                  <c:v>-270134601.83050799</c:v>
                </c:pt>
                <c:pt idx="456">
                  <c:v>-271654207.254237</c:v>
                </c:pt>
                <c:pt idx="457">
                  <c:v>-273019201.661017</c:v>
                </c:pt>
                <c:pt idx="458">
                  <c:v>-274082041.966102</c:v>
                </c:pt>
                <c:pt idx="459">
                  <c:v>-274809155.49152499</c:v>
                </c:pt>
                <c:pt idx="460">
                  <c:v>-275309211.694915</c:v>
                </c:pt>
                <c:pt idx="461">
                  <c:v>-275719151.762712</c:v>
                </c:pt>
                <c:pt idx="462">
                  <c:v>-275682045.118644</c:v>
                </c:pt>
                <c:pt idx="463">
                  <c:v>-275530968.06779701</c:v>
                </c:pt>
                <c:pt idx="464">
                  <c:v>-275151066.71186399</c:v>
                </c:pt>
                <c:pt idx="465">
                  <c:v>-274765864.40678</c:v>
                </c:pt>
                <c:pt idx="466">
                  <c:v>-273983974.40678</c:v>
                </c:pt>
                <c:pt idx="467">
                  <c:v>-272900813.79661</c:v>
                </c:pt>
                <c:pt idx="468">
                  <c:v>-271501363.220339</c:v>
                </c:pt>
                <c:pt idx="469">
                  <c:v>-269736147.152542</c:v>
                </c:pt>
                <c:pt idx="470">
                  <c:v>-267528125.13220301</c:v>
                </c:pt>
                <c:pt idx="471">
                  <c:v>-264935784.298305</c:v>
                </c:pt>
                <c:pt idx="472">
                  <c:v>-262148721.93220299</c:v>
                </c:pt>
                <c:pt idx="473">
                  <c:v>-259161460.38644099</c:v>
                </c:pt>
                <c:pt idx="474">
                  <c:v>-255575103.237288</c:v>
                </c:pt>
                <c:pt idx="475">
                  <c:v>-250870599.21355999</c:v>
                </c:pt>
                <c:pt idx="476">
                  <c:v>-244829990.95593199</c:v>
                </c:pt>
                <c:pt idx="477">
                  <c:v>-237862600.08813599</c:v>
                </c:pt>
                <c:pt idx="478">
                  <c:v>-231491919.39660999</c:v>
                </c:pt>
                <c:pt idx="479">
                  <c:v>-226101737.59999999</c:v>
                </c:pt>
                <c:pt idx="480">
                  <c:v>-221523837.91186401</c:v>
                </c:pt>
                <c:pt idx="481">
                  <c:v>-216655534.559322</c:v>
                </c:pt>
                <c:pt idx="482">
                  <c:v>-211663454.04406801</c:v>
                </c:pt>
                <c:pt idx="483">
                  <c:v>-206630467.87118599</c:v>
                </c:pt>
                <c:pt idx="484">
                  <c:v>-201054841.20339</c:v>
                </c:pt>
                <c:pt idx="485">
                  <c:v>-194232607.99322</c:v>
                </c:pt>
                <c:pt idx="486">
                  <c:v>-185974612.70508501</c:v>
                </c:pt>
                <c:pt idx="487">
                  <c:v>-176847703.50169501</c:v>
                </c:pt>
                <c:pt idx="488">
                  <c:v>-167550368.78305101</c:v>
                </c:pt>
                <c:pt idx="489">
                  <c:v>-158411532.44406801</c:v>
                </c:pt>
                <c:pt idx="490">
                  <c:v>-148715301.30169499</c:v>
                </c:pt>
                <c:pt idx="491">
                  <c:v>-138775844.94237301</c:v>
                </c:pt>
                <c:pt idx="492">
                  <c:v>-127954575.691525</c:v>
                </c:pt>
                <c:pt idx="493">
                  <c:v>-114589822.688136</c:v>
                </c:pt>
                <c:pt idx="494">
                  <c:v>-98539255.447457597</c:v>
                </c:pt>
                <c:pt idx="495">
                  <c:v>-79998744.040677994</c:v>
                </c:pt>
                <c:pt idx="496">
                  <c:v>-64394693.416949101</c:v>
                </c:pt>
                <c:pt idx="497">
                  <c:v>-51332271.2135593</c:v>
                </c:pt>
                <c:pt idx="498">
                  <c:v>-41597343.142372899</c:v>
                </c:pt>
                <c:pt idx="499">
                  <c:v>-31419405.915593199</c:v>
                </c:pt>
                <c:pt idx="500">
                  <c:v>-21047418.6101695</c:v>
                </c:pt>
                <c:pt idx="501">
                  <c:v>-10739230.8782712</c:v>
                </c:pt>
                <c:pt idx="502">
                  <c:v>-421154.22572881321</c:v>
                </c:pt>
                <c:pt idx="503">
                  <c:v>11106740.3820678</c:v>
                </c:pt>
                <c:pt idx="504">
                  <c:v>24390161.806101698</c:v>
                </c:pt>
                <c:pt idx="505">
                  <c:v>38642046.32</c:v>
                </c:pt>
                <c:pt idx="506">
                  <c:v>53402026.810169503</c:v>
                </c:pt>
                <c:pt idx="507">
                  <c:v>68353442.244067803</c:v>
                </c:pt>
                <c:pt idx="508">
                  <c:v>83456553.172881305</c:v>
                </c:pt>
                <c:pt idx="509">
                  <c:v>98398691.945762694</c:v>
                </c:pt>
                <c:pt idx="510">
                  <c:v>115518637.328814</c:v>
                </c:pt>
                <c:pt idx="511">
                  <c:v>134865246.40338999</c:v>
                </c:pt>
                <c:pt idx="512">
                  <c:v>156566890.48813599</c:v>
                </c:pt>
                <c:pt idx="513">
                  <c:v>175559307.81016901</c:v>
                </c:pt>
                <c:pt idx="514">
                  <c:v>190200617.71864399</c:v>
                </c:pt>
                <c:pt idx="515">
                  <c:v>200960749.355932</c:v>
                </c:pt>
                <c:pt idx="516">
                  <c:v>210164345.62372899</c:v>
                </c:pt>
                <c:pt idx="517">
                  <c:v>220889402.64745799</c:v>
                </c:pt>
                <c:pt idx="518">
                  <c:v>231871820.75254199</c:v>
                </c:pt>
                <c:pt idx="519">
                  <c:v>245205386.50508499</c:v>
                </c:pt>
                <c:pt idx="520">
                  <c:v>258218068.135593</c:v>
                </c:pt>
                <c:pt idx="521">
                  <c:v>270407689.06101698</c:v>
                </c:pt>
                <c:pt idx="522">
                  <c:v>280612811.322034</c:v>
                </c:pt>
                <c:pt idx="523">
                  <c:v>289629725.83050799</c:v>
                </c:pt>
                <c:pt idx="524">
                  <c:v>298434602.372881</c:v>
                </c:pt>
                <c:pt idx="525">
                  <c:v>306222580.16949099</c:v>
                </c:pt>
                <c:pt idx="526">
                  <c:v>314393993.28813499</c:v>
                </c:pt>
                <c:pt idx="527">
                  <c:v>322698813.627119</c:v>
                </c:pt>
                <c:pt idx="528">
                  <c:v>331552282.20339</c:v>
                </c:pt>
                <c:pt idx="529">
                  <c:v>339738714.677966</c:v>
                </c:pt>
                <c:pt idx="530">
                  <c:v>346548667.355932</c:v>
                </c:pt>
                <c:pt idx="531">
                  <c:v>351263861.627119</c:v>
                </c:pt>
                <c:pt idx="532">
                  <c:v>354897662.27118599</c:v>
                </c:pt>
                <c:pt idx="533">
                  <c:v>357844990</c:v>
                </c:pt>
                <c:pt idx="534">
                  <c:v>360734890.779661</c:v>
                </c:pt>
                <c:pt idx="535">
                  <c:v>362760736.847458</c:v>
                </c:pt>
                <c:pt idx="536">
                  <c:v>364622253.49152499</c:v>
                </c:pt>
                <c:pt idx="537">
                  <c:v>366605691.966102</c:v>
                </c:pt>
                <c:pt idx="538">
                  <c:v>368723421.152542</c:v>
                </c:pt>
                <c:pt idx="539">
                  <c:v>370265997.355932</c:v>
                </c:pt>
                <c:pt idx="540">
                  <c:v>371524972.779661</c:v>
                </c:pt>
                <c:pt idx="541">
                  <c:v>371909291.59322</c:v>
                </c:pt>
                <c:pt idx="542">
                  <c:v>371792670.71186399</c:v>
                </c:pt>
                <c:pt idx="543">
                  <c:v>370528394.338983</c:v>
                </c:pt>
                <c:pt idx="544">
                  <c:v>368834741.084746</c:v>
                </c:pt>
                <c:pt idx="545">
                  <c:v>366407789.864407</c:v>
                </c:pt>
                <c:pt idx="546">
                  <c:v>363547927.79661</c:v>
                </c:pt>
                <c:pt idx="547">
                  <c:v>360080223.559322</c:v>
                </c:pt>
                <c:pt idx="548">
                  <c:v>356931459.762712</c:v>
                </c:pt>
                <c:pt idx="549">
                  <c:v>353705832.20339</c:v>
                </c:pt>
                <c:pt idx="550">
                  <c:v>350558835.38983101</c:v>
                </c:pt>
                <c:pt idx="551">
                  <c:v>346582240.033898</c:v>
                </c:pt>
                <c:pt idx="552">
                  <c:v>342604761.186441</c:v>
                </c:pt>
                <c:pt idx="553">
                  <c:v>338346332.033898</c:v>
                </c:pt>
                <c:pt idx="554">
                  <c:v>333862612.542373</c:v>
                </c:pt>
                <c:pt idx="555">
                  <c:v>329006059.62712002</c:v>
                </c:pt>
                <c:pt idx="556">
                  <c:v>324070875.966102</c:v>
                </c:pt>
                <c:pt idx="557">
                  <c:v>319029673.322034</c:v>
                </c:pt>
                <c:pt idx="558">
                  <c:v>313207464.16949099</c:v>
                </c:pt>
                <c:pt idx="559">
                  <c:v>304619043.05084699</c:v>
                </c:pt>
                <c:pt idx="560">
                  <c:v>295321178.237288</c:v>
                </c:pt>
                <c:pt idx="561">
                  <c:v>285886372.237288</c:v>
                </c:pt>
                <c:pt idx="562">
                  <c:v>278571062.40678</c:v>
                </c:pt>
                <c:pt idx="563">
                  <c:v>271505692.32881302</c:v>
                </c:pt>
                <c:pt idx="564">
                  <c:v>265270362.53898299</c:v>
                </c:pt>
                <c:pt idx="565">
                  <c:v>257834721.16271201</c:v>
                </c:pt>
                <c:pt idx="566">
                  <c:v>250283695.79322001</c:v>
                </c:pt>
                <c:pt idx="567">
                  <c:v>243021218.755932</c:v>
                </c:pt>
                <c:pt idx="568">
                  <c:v>236592227.62373</c:v>
                </c:pt>
                <c:pt idx="569">
                  <c:v>231567457.922034</c:v>
                </c:pt>
                <c:pt idx="570">
                  <c:v>227321927.745763</c:v>
                </c:pt>
                <c:pt idx="571">
                  <c:v>223476884.27796599</c:v>
                </c:pt>
                <c:pt idx="572">
                  <c:v>218372423.64067799</c:v>
                </c:pt>
                <c:pt idx="573">
                  <c:v>210251546.237288</c:v>
                </c:pt>
                <c:pt idx="574">
                  <c:v>201856433.06440699</c:v>
                </c:pt>
                <c:pt idx="575">
                  <c:v>194051668.92881399</c:v>
                </c:pt>
                <c:pt idx="576">
                  <c:v>190020650.49491501</c:v>
                </c:pt>
                <c:pt idx="577">
                  <c:v>186501880.447458</c:v>
                </c:pt>
                <c:pt idx="578">
                  <c:v>182810211.108475</c:v>
                </c:pt>
                <c:pt idx="579">
                  <c:v>177176892.44406801</c:v>
                </c:pt>
                <c:pt idx="580">
                  <c:v>172380328.60339001</c:v>
                </c:pt>
                <c:pt idx="581">
                  <c:v>163828307.33559299</c:v>
                </c:pt>
                <c:pt idx="582">
                  <c:v>152228417.00339001</c:v>
                </c:pt>
                <c:pt idx="583">
                  <c:v>139836741.566102</c:v>
                </c:pt>
                <c:pt idx="584">
                  <c:v>131539254.20678</c:v>
                </c:pt>
                <c:pt idx="585">
                  <c:v>124647843.61017001</c:v>
                </c:pt>
                <c:pt idx="586">
                  <c:v>116389494.92542399</c:v>
                </c:pt>
                <c:pt idx="587">
                  <c:v>112013649.749153</c:v>
                </c:pt>
                <c:pt idx="588">
                  <c:v>104739687.322034</c:v>
                </c:pt>
                <c:pt idx="589">
                  <c:v>95944794.233898297</c:v>
                </c:pt>
                <c:pt idx="590">
                  <c:v>85695674.094915196</c:v>
                </c:pt>
                <c:pt idx="591">
                  <c:v>76278361.227118596</c:v>
                </c:pt>
                <c:pt idx="592">
                  <c:v>65095478.894915201</c:v>
                </c:pt>
                <c:pt idx="593">
                  <c:v>46704189.206779703</c:v>
                </c:pt>
                <c:pt idx="594">
                  <c:v>29912973.3505085</c:v>
                </c:pt>
                <c:pt idx="595">
                  <c:v>18894826.848135602</c:v>
                </c:pt>
                <c:pt idx="596">
                  <c:v>6052128.98711864</c:v>
                </c:pt>
                <c:pt idx="597">
                  <c:v>-3709507.0328813498</c:v>
                </c:pt>
                <c:pt idx="598">
                  <c:v>-13431191.5661017</c:v>
                </c:pt>
                <c:pt idx="599">
                  <c:v>-14666825.1437288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SDSMRE_results!$F$1</c:f>
              <c:strCache>
                <c:ptCount val="1"/>
                <c:pt idx="0">
                  <c:v>40mM SDS</c:v>
                </c:pt>
              </c:strCache>
            </c:strRef>
          </c:tx>
          <c:marker>
            <c:symbol val="none"/>
          </c:marker>
          <c:xVal>
            <c:numRef>
              <c:f>SDSMRE_results!$A$2:$A$602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SDSMRE_results!$F$2:$F$602</c:f>
              <c:numCache>
                <c:formatCode>General</c:formatCode>
                <c:ptCount val="601"/>
                <c:pt idx="1">
                  <c:v>-8232356.3640678003</c:v>
                </c:pt>
                <c:pt idx="2">
                  <c:v>-8213838.3816949101</c:v>
                </c:pt>
                <c:pt idx="3">
                  <c:v>-8123333.5098305102</c:v>
                </c:pt>
                <c:pt idx="4">
                  <c:v>-8209738.9810169498</c:v>
                </c:pt>
                <c:pt idx="5">
                  <c:v>-8181493.75694915</c:v>
                </c:pt>
                <c:pt idx="6">
                  <c:v>-8149917.76983051</c:v>
                </c:pt>
                <c:pt idx="7">
                  <c:v>-8021290.2386440597</c:v>
                </c:pt>
                <c:pt idx="8">
                  <c:v>-7866546.6979660997</c:v>
                </c:pt>
                <c:pt idx="9">
                  <c:v>-7905685.3725423701</c:v>
                </c:pt>
                <c:pt idx="10">
                  <c:v>-7852481.51288136</c:v>
                </c:pt>
                <c:pt idx="11">
                  <c:v>-7939054.8474576296</c:v>
                </c:pt>
                <c:pt idx="12">
                  <c:v>-7989846.7752542403</c:v>
                </c:pt>
                <c:pt idx="13">
                  <c:v>-8067673.5437288098</c:v>
                </c:pt>
                <c:pt idx="14">
                  <c:v>-8093409.6518644104</c:v>
                </c:pt>
                <c:pt idx="15">
                  <c:v>-7976594.4023728799</c:v>
                </c:pt>
                <c:pt idx="16">
                  <c:v>-7976815.2752542403</c:v>
                </c:pt>
                <c:pt idx="17">
                  <c:v>-8076844.1857627099</c:v>
                </c:pt>
                <c:pt idx="18">
                  <c:v>-8209332.5749152498</c:v>
                </c:pt>
                <c:pt idx="19">
                  <c:v>-8336997.1003389796</c:v>
                </c:pt>
                <c:pt idx="20">
                  <c:v>-8348367.6362711899</c:v>
                </c:pt>
                <c:pt idx="21">
                  <c:v>-8405078.9572881293</c:v>
                </c:pt>
                <c:pt idx="22">
                  <c:v>-8424992.8562711999</c:v>
                </c:pt>
                <c:pt idx="23">
                  <c:v>-8499091.2905084696</c:v>
                </c:pt>
                <c:pt idx="24">
                  <c:v>-8531904.1657627095</c:v>
                </c:pt>
                <c:pt idx="25">
                  <c:v>-8656935.8864406794</c:v>
                </c:pt>
                <c:pt idx="26">
                  <c:v>-8769413.1925423704</c:v>
                </c:pt>
                <c:pt idx="27">
                  <c:v>-8993537.3227118608</c:v>
                </c:pt>
                <c:pt idx="28">
                  <c:v>-9031571.6328813601</c:v>
                </c:pt>
                <c:pt idx="29">
                  <c:v>-9000852.6325423699</c:v>
                </c:pt>
                <c:pt idx="30">
                  <c:v>-8974886.8166101705</c:v>
                </c:pt>
                <c:pt idx="31">
                  <c:v>-9136521.5911864396</c:v>
                </c:pt>
                <c:pt idx="32">
                  <c:v>-9335501.5525423698</c:v>
                </c:pt>
                <c:pt idx="33">
                  <c:v>-9418134.5149152502</c:v>
                </c:pt>
                <c:pt idx="34">
                  <c:v>-9394130.0501694996</c:v>
                </c:pt>
                <c:pt idx="35">
                  <c:v>-9311444.0783050805</c:v>
                </c:pt>
                <c:pt idx="36">
                  <c:v>-9259432.9322034009</c:v>
                </c:pt>
                <c:pt idx="37">
                  <c:v>-9202271.0305084698</c:v>
                </c:pt>
                <c:pt idx="38">
                  <c:v>-9157522.1847457606</c:v>
                </c:pt>
                <c:pt idx="39">
                  <c:v>-9178248.8959321994</c:v>
                </c:pt>
                <c:pt idx="40">
                  <c:v>-9145056.1193220299</c:v>
                </c:pt>
                <c:pt idx="41">
                  <c:v>-9175607.2562711798</c:v>
                </c:pt>
                <c:pt idx="42">
                  <c:v>-9185767.4088135604</c:v>
                </c:pt>
                <c:pt idx="43">
                  <c:v>-9197058.4305084702</c:v>
                </c:pt>
                <c:pt idx="44">
                  <c:v>-9312672.1315254197</c:v>
                </c:pt>
                <c:pt idx="45">
                  <c:v>-9182533.8298305105</c:v>
                </c:pt>
                <c:pt idx="46">
                  <c:v>-9079456.8735593203</c:v>
                </c:pt>
                <c:pt idx="47">
                  <c:v>-8932611.7471186407</c:v>
                </c:pt>
                <c:pt idx="48">
                  <c:v>-8947957.9949152507</c:v>
                </c:pt>
                <c:pt idx="49">
                  <c:v>-9058880.3559322003</c:v>
                </c:pt>
                <c:pt idx="50">
                  <c:v>-9026138.1600000001</c:v>
                </c:pt>
                <c:pt idx="51">
                  <c:v>-9009254.6369491499</c:v>
                </c:pt>
                <c:pt idx="52">
                  <c:v>-8982935.4244067799</c:v>
                </c:pt>
                <c:pt idx="53">
                  <c:v>-8909579.1230508499</c:v>
                </c:pt>
                <c:pt idx="54">
                  <c:v>-8897978.8793220297</c:v>
                </c:pt>
                <c:pt idx="55">
                  <c:v>-8826707.6179661006</c:v>
                </c:pt>
                <c:pt idx="56">
                  <c:v>-8872180.9267796595</c:v>
                </c:pt>
                <c:pt idx="57">
                  <c:v>-8835463.0189830493</c:v>
                </c:pt>
                <c:pt idx="58">
                  <c:v>-8767752.2284745798</c:v>
                </c:pt>
                <c:pt idx="59">
                  <c:v>-8768812.4183050804</c:v>
                </c:pt>
                <c:pt idx="60">
                  <c:v>-8745788.6291525401</c:v>
                </c:pt>
                <c:pt idx="61">
                  <c:v>-8738243.6115254201</c:v>
                </c:pt>
                <c:pt idx="62">
                  <c:v>-8674411.3488135599</c:v>
                </c:pt>
                <c:pt idx="63">
                  <c:v>-8703168.9979660995</c:v>
                </c:pt>
                <c:pt idx="64">
                  <c:v>-8698733.8705084696</c:v>
                </c:pt>
                <c:pt idx="65">
                  <c:v>-8650901.6393220294</c:v>
                </c:pt>
                <c:pt idx="66">
                  <c:v>-8639539.9383050799</c:v>
                </c:pt>
                <c:pt idx="67">
                  <c:v>-8678616.7684745695</c:v>
                </c:pt>
                <c:pt idx="68">
                  <c:v>-8670727.1891525406</c:v>
                </c:pt>
                <c:pt idx="69">
                  <c:v>-8578905.9149152506</c:v>
                </c:pt>
                <c:pt idx="70">
                  <c:v>-8460862.6122034006</c:v>
                </c:pt>
                <c:pt idx="71">
                  <c:v>-8495168.5881355908</c:v>
                </c:pt>
                <c:pt idx="72">
                  <c:v>-8564222.2857627105</c:v>
                </c:pt>
                <c:pt idx="73">
                  <c:v>-8708708.4898305107</c:v>
                </c:pt>
                <c:pt idx="74">
                  <c:v>-8740567.19423729</c:v>
                </c:pt>
                <c:pt idx="75">
                  <c:v>-8639266.0559321996</c:v>
                </c:pt>
                <c:pt idx="76">
                  <c:v>-8429021.5776271205</c:v>
                </c:pt>
                <c:pt idx="77">
                  <c:v>-8320723.1864406802</c:v>
                </c:pt>
                <c:pt idx="78">
                  <c:v>-8436522.4206779692</c:v>
                </c:pt>
                <c:pt idx="79">
                  <c:v>-8586786.6593220308</c:v>
                </c:pt>
                <c:pt idx="80">
                  <c:v>-8662696.2511864398</c:v>
                </c:pt>
                <c:pt idx="81">
                  <c:v>-8661114.80135593</c:v>
                </c:pt>
                <c:pt idx="82">
                  <c:v>-8770694.2552542407</c:v>
                </c:pt>
                <c:pt idx="83">
                  <c:v>-8880423.9027118608</c:v>
                </c:pt>
                <c:pt idx="84">
                  <c:v>-8927999.9213559292</c:v>
                </c:pt>
                <c:pt idx="85">
                  <c:v>-8882641.4664406795</c:v>
                </c:pt>
                <c:pt idx="86">
                  <c:v>-8928317.9783050809</c:v>
                </c:pt>
                <c:pt idx="87">
                  <c:v>-9011021.6199999992</c:v>
                </c:pt>
                <c:pt idx="88">
                  <c:v>-9088300.6237288099</c:v>
                </c:pt>
                <c:pt idx="89">
                  <c:v>-9062732.3789830506</c:v>
                </c:pt>
                <c:pt idx="90">
                  <c:v>-9012311.51762712</c:v>
                </c:pt>
                <c:pt idx="91">
                  <c:v>-8948205.3725423701</c:v>
                </c:pt>
                <c:pt idx="92">
                  <c:v>-8880812.6389830504</c:v>
                </c:pt>
                <c:pt idx="93">
                  <c:v>-8800971.5098305102</c:v>
                </c:pt>
                <c:pt idx="94">
                  <c:v>-8755197.8138983008</c:v>
                </c:pt>
                <c:pt idx="95">
                  <c:v>-8700580.3677966092</c:v>
                </c:pt>
                <c:pt idx="96">
                  <c:v>-8623053.9864406809</c:v>
                </c:pt>
                <c:pt idx="97">
                  <c:v>-8554291.8410169501</c:v>
                </c:pt>
                <c:pt idx="98">
                  <c:v>-8455959.2342373002</c:v>
                </c:pt>
                <c:pt idx="99">
                  <c:v>-8420487.0494915303</c:v>
                </c:pt>
                <c:pt idx="100">
                  <c:v>-8297284.1562711904</c:v>
                </c:pt>
                <c:pt idx="101">
                  <c:v>-8345920.3647457603</c:v>
                </c:pt>
                <c:pt idx="102">
                  <c:v>-8451179.5450847503</c:v>
                </c:pt>
                <c:pt idx="103">
                  <c:v>-8645565.3505084701</c:v>
                </c:pt>
                <c:pt idx="104">
                  <c:v>-8745108.3406779692</c:v>
                </c:pt>
                <c:pt idx="105">
                  <c:v>-8795820.7542372998</c:v>
                </c:pt>
                <c:pt idx="106">
                  <c:v>-8829419.9369491506</c:v>
                </c:pt>
                <c:pt idx="107">
                  <c:v>-8878550.9006779697</c:v>
                </c:pt>
                <c:pt idx="108">
                  <c:v>-9007664.3522034008</c:v>
                </c:pt>
                <c:pt idx="109">
                  <c:v>-9268683.0884745698</c:v>
                </c:pt>
                <c:pt idx="110">
                  <c:v>-9395172.5701694991</c:v>
                </c:pt>
                <c:pt idx="111">
                  <c:v>-9322743.9349152502</c:v>
                </c:pt>
                <c:pt idx="112">
                  <c:v>-9250827.7247457597</c:v>
                </c:pt>
                <c:pt idx="113">
                  <c:v>-9280698.5732203405</c:v>
                </c:pt>
                <c:pt idx="114">
                  <c:v>-9346023.9366101697</c:v>
                </c:pt>
                <c:pt idx="115">
                  <c:v>-9141168.75661017</c:v>
                </c:pt>
                <c:pt idx="116">
                  <c:v>-9021862.0610169508</c:v>
                </c:pt>
                <c:pt idx="117">
                  <c:v>-8957800.0905084703</c:v>
                </c:pt>
                <c:pt idx="118">
                  <c:v>-9117208.4664406795</c:v>
                </c:pt>
                <c:pt idx="119">
                  <c:v>-9150692.7952542398</c:v>
                </c:pt>
                <c:pt idx="120">
                  <c:v>-9177692.2962711807</c:v>
                </c:pt>
                <c:pt idx="121">
                  <c:v>-9125495.6169491503</c:v>
                </c:pt>
                <c:pt idx="122">
                  <c:v>-9180042.3837288097</c:v>
                </c:pt>
                <c:pt idx="123">
                  <c:v>-9267083.9688135609</c:v>
                </c:pt>
                <c:pt idx="124">
                  <c:v>-9401215.6522033997</c:v>
                </c:pt>
                <c:pt idx="125">
                  <c:v>-9418761.7938983105</c:v>
                </c:pt>
                <c:pt idx="126">
                  <c:v>-9431236.6942372993</c:v>
                </c:pt>
                <c:pt idx="127">
                  <c:v>-9362368.5298305098</c:v>
                </c:pt>
                <c:pt idx="128">
                  <c:v>-9387212.3115254194</c:v>
                </c:pt>
                <c:pt idx="129">
                  <c:v>-9348497.7128813509</c:v>
                </c:pt>
                <c:pt idx="130">
                  <c:v>-9430936.3071186393</c:v>
                </c:pt>
                <c:pt idx="131">
                  <c:v>-9450788.3616949096</c:v>
                </c:pt>
                <c:pt idx="132">
                  <c:v>-9554236.3844067808</c:v>
                </c:pt>
                <c:pt idx="133">
                  <c:v>-9576624.0596610196</c:v>
                </c:pt>
                <c:pt idx="134">
                  <c:v>-9602642.8850847408</c:v>
                </c:pt>
                <c:pt idx="135">
                  <c:v>-9544933.2186440602</c:v>
                </c:pt>
                <c:pt idx="136">
                  <c:v>-9561754.8972881306</c:v>
                </c:pt>
                <c:pt idx="137">
                  <c:v>-9507331.8193220291</c:v>
                </c:pt>
                <c:pt idx="138">
                  <c:v>-9506333.4738983009</c:v>
                </c:pt>
                <c:pt idx="139">
                  <c:v>-9386046.1027118601</c:v>
                </c:pt>
                <c:pt idx="140">
                  <c:v>-9332444.6718643997</c:v>
                </c:pt>
                <c:pt idx="141">
                  <c:v>-9246251.2386440709</c:v>
                </c:pt>
                <c:pt idx="142">
                  <c:v>-9214993.3084745705</c:v>
                </c:pt>
                <c:pt idx="143">
                  <c:v>-9122827.4725423697</c:v>
                </c:pt>
                <c:pt idx="144">
                  <c:v>-8973323.0366101693</c:v>
                </c:pt>
                <c:pt idx="145">
                  <c:v>-8705598.5996610206</c:v>
                </c:pt>
                <c:pt idx="146">
                  <c:v>-8452831.6742372997</c:v>
                </c:pt>
                <c:pt idx="147">
                  <c:v>-8389052.4210169502</c:v>
                </c:pt>
                <c:pt idx="148">
                  <c:v>-8455128.7522033993</c:v>
                </c:pt>
                <c:pt idx="149">
                  <c:v>-8640759.1566101704</c:v>
                </c:pt>
                <c:pt idx="150">
                  <c:v>-8760896.3342372999</c:v>
                </c:pt>
                <c:pt idx="151">
                  <c:v>-8788549.6189830508</c:v>
                </c:pt>
                <c:pt idx="152">
                  <c:v>-8744127.6650847401</c:v>
                </c:pt>
                <c:pt idx="153">
                  <c:v>-8582916.9664406795</c:v>
                </c:pt>
                <c:pt idx="154">
                  <c:v>-8363245.6335593201</c:v>
                </c:pt>
                <c:pt idx="155">
                  <c:v>-8163143.6379661001</c:v>
                </c:pt>
                <c:pt idx="156">
                  <c:v>-8075730.98644068</c:v>
                </c:pt>
                <c:pt idx="157">
                  <c:v>-8029109.1386440704</c:v>
                </c:pt>
                <c:pt idx="158">
                  <c:v>-8034480.7671186402</c:v>
                </c:pt>
                <c:pt idx="159">
                  <c:v>-7975233.8254237296</c:v>
                </c:pt>
                <c:pt idx="160">
                  <c:v>-7938374.5589830503</c:v>
                </c:pt>
                <c:pt idx="161">
                  <c:v>-7857579.2589830495</c:v>
                </c:pt>
                <c:pt idx="162">
                  <c:v>-7768479.1386440704</c:v>
                </c:pt>
                <c:pt idx="163">
                  <c:v>-7689866.0627118601</c:v>
                </c:pt>
                <c:pt idx="164">
                  <c:v>-7650948.26101695</c:v>
                </c:pt>
                <c:pt idx="165">
                  <c:v>-7695732.44644068</c:v>
                </c:pt>
                <c:pt idx="166">
                  <c:v>-7745508.3589830501</c:v>
                </c:pt>
                <c:pt idx="167">
                  <c:v>-7679847.2688135598</c:v>
                </c:pt>
                <c:pt idx="168">
                  <c:v>-7502945.7606779598</c:v>
                </c:pt>
                <c:pt idx="169">
                  <c:v>-7348175.7152542397</c:v>
                </c:pt>
                <c:pt idx="170">
                  <c:v>-7181531.5437288098</c:v>
                </c:pt>
                <c:pt idx="171">
                  <c:v>-7167280.8254237296</c:v>
                </c:pt>
                <c:pt idx="172">
                  <c:v>-7181902.6101694899</c:v>
                </c:pt>
                <c:pt idx="173">
                  <c:v>-7320080.6847457597</c:v>
                </c:pt>
                <c:pt idx="174">
                  <c:v>-7428546.9393220302</c:v>
                </c:pt>
                <c:pt idx="175">
                  <c:v>-7514572.50915254</c:v>
                </c:pt>
                <c:pt idx="176">
                  <c:v>-7530493.02644068</c:v>
                </c:pt>
                <c:pt idx="177">
                  <c:v>-7519034.1413559299</c:v>
                </c:pt>
                <c:pt idx="178">
                  <c:v>-7527171.0983050801</c:v>
                </c:pt>
                <c:pt idx="179">
                  <c:v>-7588529.5847457601</c:v>
                </c:pt>
                <c:pt idx="180">
                  <c:v>-7590296.5677966103</c:v>
                </c:pt>
                <c:pt idx="181">
                  <c:v>-7577989.53084746</c:v>
                </c:pt>
                <c:pt idx="182">
                  <c:v>-7492149.4942373</c:v>
                </c:pt>
                <c:pt idx="183">
                  <c:v>-7317801.2766101696</c:v>
                </c:pt>
                <c:pt idx="184">
                  <c:v>-7119324.9054237297</c:v>
                </c:pt>
                <c:pt idx="185">
                  <c:v>-7039439.6016949099</c:v>
                </c:pt>
                <c:pt idx="186">
                  <c:v>-7068895.2091525402</c:v>
                </c:pt>
                <c:pt idx="187">
                  <c:v>-7203150.5813559303</c:v>
                </c:pt>
                <c:pt idx="188">
                  <c:v>-7259420.1566101704</c:v>
                </c:pt>
                <c:pt idx="189">
                  <c:v>-7351161.9166101702</c:v>
                </c:pt>
                <c:pt idx="190">
                  <c:v>-7371172.9996610098</c:v>
                </c:pt>
                <c:pt idx="191">
                  <c:v>-7414384.5701694898</c:v>
                </c:pt>
                <c:pt idx="192">
                  <c:v>-7481830.3132203398</c:v>
                </c:pt>
                <c:pt idx="193">
                  <c:v>-7542358.3176271198</c:v>
                </c:pt>
                <c:pt idx="194">
                  <c:v>-7634276.7759322003</c:v>
                </c:pt>
                <c:pt idx="195">
                  <c:v>-7663838.4023728799</c:v>
                </c:pt>
                <c:pt idx="196">
                  <c:v>-7806955.1945762699</c:v>
                </c:pt>
                <c:pt idx="197">
                  <c:v>-8001941.77423729</c:v>
                </c:pt>
                <c:pt idx="198">
                  <c:v>-8037740.8508474603</c:v>
                </c:pt>
                <c:pt idx="199">
                  <c:v>-7967768.3220338998</c:v>
                </c:pt>
                <c:pt idx="200">
                  <c:v>-7794171.0722033903</c:v>
                </c:pt>
                <c:pt idx="201">
                  <c:v>-7877192.7708474603</c:v>
                </c:pt>
                <c:pt idx="202">
                  <c:v>-7987090.2816949096</c:v>
                </c:pt>
                <c:pt idx="203">
                  <c:v>-8162984.6094915299</c:v>
                </c:pt>
                <c:pt idx="204">
                  <c:v>-8149078.4528813502</c:v>
                </c:pt>
                <c:pt idx="205">
                  <c:v>-8093109.2647457598</c:v>
                </c:pt>
                <c:pt idx="206">
                  <c:v>-7987072.6118644103</c:v>
                </c:pt>
                <c:pt idx="207">
                  <c:v>-7893678.7227118602</c:v>
                </c:pt>
                <c:pt idx="208">
                  <c:v>-7880391.0101694902</c:v>
                </c:pt>
                <c:pt idx="209">
                  <c:v>-7798703.3837288097</c:v>
                </c:pt>
                <c:pt idx="210">
                  <c:v>-7856554.4088135604</c:v>
                </c:pt>
                <c:pt idx="211">
                  <c:v>-7925201.7003389802</c:v>
                </c:pt>
                <c:pt idx="212">
                  <c:v>-8081279.3132203398</c:v>
                </c:pt>
                <c:pt idx="213">
                  <c:v>-8270920.7691525398</c:v>
                </c:pt>
                <c:pt idx="214">
                  <c:v>-8369438.9091525404</c:v>
                </c:pt>
                <c:pt idx="215">
                  <c:v>-8516849.4701694995</c:v>
                </c:pt>
                <c:pt idx="216">
                  <c:v>-8549706.5199999996</c:v>
                </c:pt>
                <c:pt idx="217">
                  <c:v>-8580248.8220339008</c:v>
                </c:pt>
                <c:pt idx="218">
                  <c:v>-8487155.3200000003</c:v>
                </c:pt>
                <c:pt idx="219">
                  <c:v>-8401553.8261016998</c:v>
                </c:pt>
                <c:pt idx="220">
                  <c:v>-8383618.9481355902</c:v>
                </c:pt>
                <c:pt idx="221">
                  <c:v>-8423579.26983051</c:v>
                </c:pt>
                <c:pt idx="222">
                  <c:v>-8460677.0789830498</c:v>
                </c:pt>
                <c:pt idx="223">
                  <c:v>-8431000.5986440703</c:v>
                </c:pt>
                <c:pt idx="224">
                  <c:v>-8368944.1538982997</c:v>
                </c:pt>
                <c:pt idx="225">
                  <c:v>-8257306.1647457602</c:v>
                </c:pt>
                <c:pt idx="226">
                  <c:v>-8186034.9033898301</c:v>
                </c:pt>
                <c:pt idx="227">
                  <c:v>-8154361.7322033904</c:v>
                </c:pt>
                <c:pt idx="228">
                  <c:v>-8189507.0250847498</c:v>
                </c:pt>
                <c:pt idx="229">
                  <c:v>-8175371.1606779704</c:v>
                </c:pt>
                <c:pt idx="230">
                  <c:v>-8188711.8827118604</c:v>
                </c:pt>
                <c:pt idx="231">
                  <c:v>-8222425.9193220297</c:v>
                </c:pt>
                <c:pt idx="232">
                  <c:v>-8283740.2311864402</c:v>
                </c:pt>
                <c:pt idx="233">
                  <c:v>-8370949.6796610104</c:v>
                </c:pt>
                <c:pt idx="234">
                  <c:v>-8390580.8613559306</c:v>
                </c:pt>
                <c:pt idx="235">
                  <c:v>-8412217.5688135605</c:v>
                </c:pt>
                <c:pt idx="236">
                  <c:v>-8373282.0972881299</c:v>
                </c:pt>
                <c:pt idx="237">
                  <c:v>-8408233.0220339</c:v>
                </c:pt>
                <c:pt idx="238">
                  <c:v>-8476014.4918644093</c:v>
                </c:pt>
                <c:pt idx="239">
                  <c:v>-8713488.1789830495</c:v>
                </c:pt>
                <c:pt idx="240">
                  <c:v>-8944662.5715254191</c:v>
                </c:pt>
                <c:pt idx="241">
                  <c:v>-9157053.9342372995</c:v>
                </c:pt>
                <c:pt idx="242">
                  <c:v>-9247161.2349152509</c:v>
                </c:pt>
                <c:pt idx="243">
                  <c:v>-9429337.1874576192</c:v>
                </c:pt>
                <c:pt idx="244">
                  <c:v>-9693386.2996610105</c:v>
                </c:pt>
                <c:pt idx="245">
                  <c:v>-9817773.0715254191</c:v>
                </c:pt>
                <c:pt idx="246">
                  <c:v>-9921070.9006779697</c:v>
                </c:pt>
                <c:pt idx="247">
                  <c:v>-9869695.8684745803</c:v>
                </c:pt>
                <c:pt idx="248">
                  <c:v>-10027832.0166102</c:v>
                </c:pt>
                <c:pt idx="249">
                  <c:v>-10192302.798983101</c:v>
                </c:pt>
                <c:pt idx="250">
                  <c:v>-10436526.361355901</c:v>
                </c:pt>
                <c:pt idx="251">
                  <c:v>-10653626.733898301</c:v>
                </c:pt>
                <c:pt idx="252">
                  <c:v>-10801947.2911864</c:v>
                </c:pt>
                <c:pt idx="253">
                  <c:v>-11014727.390169499</c:v>
                </c:pt>
                <c:pt idx="254">
                  <c:v>-11235776.9698305</c:v>
                </c:pt>
                <c:pt idx="255">
                  <c:v>-11554841.099322001</c:v>
                </c:pt>
                <c:pt idx="256">
                  <c:v>-11939654.6681356</c:v>
                </c:pt>
                <c:pt idx="257">
                  <c:v>-12355991.2145763</c:v>
                </c:pt>
                <c:pt idx="258">
                  <c:v>-12744974.863389799</c:v>
                </c:pt>
                <c:pt idx="259">
                  <c:v>-13147149.040678</c:v>
                </c:pt>
                <c:pt idx="260">
                  <c:v>-13447518.4894915</c:v>
                </c:pt>
                <c:pt idx="261">
                  <c:v>-13779340.2366102</c:v>
                </c:pt>
                <c:pt idx="262">
                  <c:v>-13961719.3922034</c:v>
                </c:pt>
                <c:pt idx="263">
                  <c:v>-14195941.8305085</c:v>
                </c:pt>
                <c:pt idx="264">
                  <c:v>-14363018.9128814</c:v>
                </c:pt>
                <c:pt idx="265">
                  <c:v>-14552492.5054237</c:v>
                </c:pt>
                <c:pt idx="266">
                  <c:v>-14752152.7552542</c:v>
                </c:pt>
                <c:pt idx="267">
                  <c:v>-15065827.586440699</c:v>
                </c:pt>
                <c:pt idx="268">
                  <c:v>-15506583.8386441</c:v>
                </c:pt>
                <c:pt idx="269">
                  <c:v>-15915940.802033899</c:v>
                </c:pt>
                <c:pt idx="270">
                  <c:v>-16262596.371864401</c:v>
                </c:pt>
                <c:pt idx="271">
                  <c:v>-16685824.1522034</c:v>
                </c:pt>
                <c:pt idx="272">
                  <c:v>-17050520.618983001</c:v>
                </c:pt>
                <c:pt idx="273">
                  <c:v>-17370733.2874576</c:v>
                </c:pt>
                <c:pt idx="274">
                  <c:v>-17638687.432203401</c:v>
                </c:pt>
                <c:pt idx="275">
                  <c:v>-18021168.5833898</c:v>
                </c:pt>
                <c:pt idx="276">
                  <c:v>-18479585.831186399</c:v>
                </c:pt>
                <c:pt idx="277">
                  <c:v>-18865689.297627099</c:v>
                </c:pt>
                <c:pt idx="278">
                  <c:v>-19256060.028135601</c:v>
                </c:pt>
                <c:pt idx="279">
                  <c:v>-19853185.4454237</c:v>
                </c:pt>
                <c:pt idx="280">
                  <c:v>-20519426.404745799</c:v>
                </c:pt>
                <c:pt idx="281">
                  <c:v>-21286729.959660999</c:v>
                </c:pt>
                <c:pt idx="282">
                  <c:v>-21779762.405423701</c:v>
                </c:pt>
                <c:pt idx="283">
                  <c:v>-22219917.883389801</c:v>
                </c:pt>
                <c:pt idx="284">
                  <c:v>-22665745.376949199</c:v>
                </c:pt>
                <c:pt idx="285">
                  <c:v>-23274630.066440701</c:v>
                </c:pt>
                <c:pt idx="286">
                  <c:v>-24012566.3630508</c:v>
                </c:pt>
                <c:pt idx="287">
                  <c:v>-24712388.8352542</c:v>
                </c:pt>
                <c:pt idx="288">
                  <c:v>-25432010.3525424</c:v>
                </c:pt>
                <c:pt idx="289">
                  <c:v>-26057619.536610201</c:v>
                </c:pt>
                <c:pt idx="290">
                  <c:v>-26732147.6464407</c:v>
                </c:pt>
                <c:pt idx="291">
                  <c:v>-27555747.281355999</c:v>
                </c:pt>
                <c:pt idx="292">
                  <c:v>-28602066.2949153</c:v>
                </c:pt>
                <c:pt idx="293">
                  <c:v>-29705547.210169502</c:v>
                </c:pt>
                <c:pt idx="294">
                  <c:v>-30840392.0745763</c:v>
                </c:pt>
                <c:pt idx="295">
                  <c:v>-31907119.742373001</c:v>
                </c:pt>
                <c:pt idx="296">
                  <c:v>-33034808.325423699</c:v>
                </c:pt>
                <c:pt idx="297">
                  <c:v>-34141469.810169503</c:v>
                </c:pt>
                <c:pt idx="298">
                  <c:v>-35288506.857627101</c:v>
                </c:pt>
                <c:pt idx="299">
                  <c:v>-36442081.7423729</c:v>
                </c:pt>
                <c:pt idx="300">
                  <c:v>-37518527.816949099</c:v>
                </c:pt>
                <c:pt idx="301">
                  <c:v>-38612201.976271197</c:v>
                </c:pt>
                <c:pt idx="302">
                  <c:v>-39679901.4847458</c:v>
                </c:pt>
                <c:pt idx="303">
                  <c:v>-40832504.528813601</c:v>
                </c:pt>
                <c:pt idx="304">
                  <c:v>-42037410.271186501</c:v>
                </c:pt>
                <c:pt idx="305">
                  <c:v>-43275711.993220299</c:v>
                </c:pt>
                <c:pt idx="306">
                  <c:v>-44657934.4847458</c:v>
                </c:pt>
                <c:pt idx="307">
                  <c:v>-46058710.298305102</c:v>
                </c:pt>
                <c:pt idx="308">
                  <c:v>-47492175.298305102</c:v>
                </c:pt>
                <c:pt idx="309">
                  <c:v>-48847981.393220298</c:v>
                </c:pt>
                <c:pt idx="310">
                  <c:v>-50267928.972881399</c:v>
                </c:pt>
                <c:pt idx="311">
                  <c:v>-51878357.325423703</c:v>
                </c:pt>
                <c:pt idx="312">
                  <c:v>-53359884.2644068</c:v>
                </c:pt>
                <c:pt idx="313">
                  <c:v>-54794851.200000003</c:v>
                </c:pt>
                <c:pt idx="314">
                  <c:v>-56107984.6542373</c:v>
                </c:pt>
                <c:pt idx="315">
                  <c:v>-57798634.0372881</c:v>
                </c:pt>
                <c:pt idx="316">
                  <c:v>-59827572.325423703</c:v>
                </c:pt>
                <c:pt idx="317">
                  <c:v>-62011121.630508497</c:v>
                </c:pt>
                <c:pt idx="318">
                  <c:v>-64232130.976271197</c:v>
                </c:pt>
                <c:pt idx="319">
                  <c:v>-66309131.203389801</c:v>
                </c:pt>
                <c:pt idx="320">
                  <c:v>-68431101.149152502</c:v>
                </c:pt>
                <c:pt idx="321">
                  <c:v>-70421519.206779703</c:v>
                </c:pt>
                <c:pt idx="322">
                  <c:v>-72543224.105084702</c:v>
                </c:pt>
                <c:pt idx="323">
                  <c:v>-74770859.637288094</c:v>
                </c:pt>
                <c:pt idx="324">
                  <c:v>-77055392.023728803</c:v>
                </c:pt>
                <c:pt idx="325">
                  <c:v>-79119669.972881302</c:v>
                </c:pt>
                <c:pt idx="326">
                  <c:v>-81187658.586440697</c:v>
                </c:pt>
                <c:pt idx="327">
                  <c:v>-83069142.138982996</c:v>
                </c:pt>
                <c:pt idx="328">
                  <c:v>-85091807.637288094</c:v>
                </c:pt>
                <c:pt idx="329">
                  <c:v>-86996173.620339006</c:v>
                </c:pt>
                <c:pt idx="330">
                  <c:v>-88928192.888135597</c:v>
                </c:pt>
                <c:pt idx="331">
                  <c:v>-90917815.803389803</c:v>
                </c:pt>
                <c:pt idx="332">
                  <c:v>-93058780.816949099</c:v>
                </c:pt>
                <c:pt idx="333">
                  <c:v>-95390756.6983051</c:v>
                </c:pt>
                <c:pt idx="334">
                  <c:v>-97704090.908474594</c:v>
                </c:pt>
                <c:pt idx="335">
                  <c:v>-99931549.742373005</c:v>
                </c:pt>
                <c:pt idx="336">
                  <c:v>-102491819.83389799</c:v>
                </c:pt>
                <c:pt idx="337">
                  <c:v>-105049351.101695</c:v>
                </c:pt>
                <c:pt idx="338">
                  <c:v>-107668285.030508</c:v>
                </c:pt>
                <c:pt idx="339">
                  <c:v>-110195070.79322</c:v>
                </c:pt>
                <c:pt idx="340">
                  <c:v>-112799427.111864</c:v>
                </c:pt>
                <c:pt idx="341">
                  <c:v>-115443452.2</c:v>
                </c:pt>
                <c:pt idx="342">
                  <c:v>-117909188.698305</c:v>
                </c:pt>
                <c:pt idx="343">
                  <c:v>-120332252.555932</c:v>
                </c:pt>
                <c:pt idx="344">
                  <c:v>-122719623.355932</c:v>
                </c:pt>
                <c:pt idx="345">
                  <c:v>-125339617.474576</c:v>
                </c:pt>
                <c:pt idx="346">
                  <c:v>-128105122.647458</c:v>
                </c:pt>
                <c:pt idx="347">
                  <c:v>-130916746.077966</c:v>
                </c:pt>
                <c:pt idx="348">
                  <c:v>-133563068.244068</c:v>
                </c:pt>
                <c:pt idx="349">
                  <c:v>-136025447.474576</c:v>
                </c:pt>
                <c:pt idx="350">
                  <c:v>-138511150.881356</c:v>
                </c:pt>
                <c:pt idx="351">
                  <c:v>-140884827.56271201</c:v>
                </c:pt>
                <c:pt idx="352">
                  <c:v>-143303208.915254</c:v>
                </c:pt>
                <c:pt idx="353">
                  <c:v>-145706305.864407</c:v>
                </c:pt>
                <c:pt idx="354">
                  <c:v>-148181849.118644</c:v>
                </c:pt>
                <c:pt idx="355">
                  <c:v>-150453924.27457601</c:v>
                </c:pt>
                <c:pt idx="356">
                  <c:v>-152783868.125424</c:v>
                </c:pt>
                <c:pt idx="357">
                  <c:v>-155212321.28135601</c:v>
                </c:pt>
                <c:pt idx="358">
                  <c:v>-157759073.95254201</c:v>
                </c:pt>
                <c:pt idx="359">
                  <c:v>-160322789.661017</c:v>
                </c:pt>
                <c:pt idx="360">
                  <c:v>-162681623.684746</c:v>
                </c:pt>
                <c:pt idx="361">
                  <c:v>-165134991.30169499</c:v>
                </c:pt>
                <c:pt idx="362">
                  <c:v>-167274719.42712</c:v>
                </c:pt>
                <c:pt idx="363">
                  <c:v>-169460212.41356</c:v>
                </c:pt>
                <c:pt idx="364">
                  <c:v>-171656749.04406801</c:v>
                </c:pt>
                <c:pt idx="365">
                  <c:v>-173935892.13220301</c:v>
                </c:pt>
                <c:pt idx="366">
                  <c:v>-176037806.82034001</c:v>
                </c:pt>
                <c:pt idx="367">
                  <c:v>-178020185.10508499</c:v>
                </c:pt>
                <c:pt idx="368">
                  <c:v>-180077748.51864401</c:v>
                </c:pt>
                <c:pt idx="369">
                  <c:v>-182005615.37627101</c:v>
                </c:pt>
                <c:pt idx="370">
                  <c:v>-183853172.85423699</c:v>
                </c:pt>
                <c:pt idx="371">
                  <c:v>-185553275.59661001</c:v>
                </c:pt>
                <c:pt idx="372">
                  <c:v>-187421418.42712</c:v>
                </c:pt>
                <c:pt idx="373">
                  <c:v>-189180361.70508501</c:v>
                </c:pt>
                <c:pt idx="374">
                  <c:v>-190875693.59322</c:v>
                </c:pt>
                <c:pt idx="375">
                  <c:v>-192380456.35932201</c:v>
                </c:pt>
                <c:pt idx="376">
                  <c:v>-193869669.67457601</c:v>
                </c:pt>
                <c:pt idx="377">
                  <c:v>-195152676.06779701</c:v>
                </c:pt>
                <c:pt idx="378">
                  <c:v>-196371010.881356</c:v>
                </c:pt>
                <c:pt idx="379">
                  <c:v>-197567965.19999999</c:v>
                </c:pt>
                <c:pt idx="380">
                  <c:v>-198657133.552542</c:v>
                </c:pt>
                <c:pt idx="381">
                  <c:v>-199771658.111864</c:v>
                </c:pt>
                <c:pt idx="382">
                  <c:v>-200790412.18983001</c:v>
                </c:pt>
                <c:pt idx="383">
                  <c:v>-202001679.07118601</c:v>
                </c:pt>
                <c:pt idx="384">
                  <c:v>-203052062.14576301</c:v>
                </c:pt>
                <c:pt idx="385">
                  <c:v>-204180280.82372999</c:v>
                </c:pt>
                <c:pt idx="386">
                  <c:v>-205129680.81694999</c:v>
                </c:pt>
                <c:pt idx="387">
                  <c:v>-206040560.57966101</c:v>
                </c:pt>
                <c:pt idx="388">
                  <c:v>-206910269.637288</c:v>
                </c:pt>
                <c:pt idx="389">
                  <c:v>-207644274.39660999</c:v>
                </c:pt>
                <c:pt idx="390">
                  <c:v>-208399306.254237</c:v>
                </c:pt>
                <c:pt idx="391">
                  <c:v>-209058125.88474599</c:v>
                </c:pt>
                <c:pt idx="392">
                  <c:v>-209739651.24745801</c:v>
                </c:pt>
                <c:pt idx="393">
                  <c:v>-210420558.16610199</c:v>
                </c:pt>
                <c:pt idx="394">
                  <c:v>-211020448.91186401</c:v>
                </c:pt>
                <c:pt idx="395">
                  <c:v>-211631560</c:v>
                </c:pt>
                <c:pt idx="396">
                  <c:v>-212141069.56271201</c:v>
                </c:pt>
                <c:pt idx="397">
                  <c:v>-212471230.345763</c:v>
                </c:pt>
                <c:pt idx="398">
                  <c:v>-212642009.25762701</c:v>
                </c:pt>
                <c:pt idx="399">
                  <c:v>-212878696.637288</c:v>
                </c:pt>
                <c:pt idx="400">
                  <c:v>-213150193.583051</c:v>
                </c:pt>
                <c:pt idx="401">
                  <c:v>-213551298.73559299</c:v>
                </c:pt>
                <c:pt idx="402">
                  <c:v>-213897274.01695001</c:v>
                </c:pt>
                <c:pt idx="403">
                  <c:v>-214174867.05423701</c:v>
                </c:pt>
                <c:pt idx="404">
                  <c:v>-214438765.97288099</c:v>
                </c:pt>
                <c:pt idx="405">
                  <c:v>-214738357.94915301</c:v>
                </c:pt>
                <c:pt idx="406">
                  <c:v>-214988209.35254201</c:v>
                </c:pt>
                <c:pt idx="407">
                  <c:v>-215247867.51186401</c:v>
                </c:pt>
                <c:pt idx="408">
                  <c:v>-215488177.20677999</c:v>
                </c:pt>
                <c:pt idx="409">
                  <c:v>-215973744.14915201</c:v>
                </c:pt>
                <c:pt idx="410">
                  <c:v>-216499598.305085</c:v>
                </c:pt>
                <c:pt idx="411">
                  <c:v>-217071570.71864399</c:v>
                </c:pt>
                <c:pt idx="412">
                  <c:v>-217514730.06779701</c:v>
                </c:pt>
                <c:pt idx="413">
                  <c:v>-218023002.74237299</c:v>
                </c:pt>
                <c:pt idx="414">
                  <c:v>-218574389.80339</c:v>
                </c:pt>
                <c:pt idx="415">
                  <c:v>-219243899.68135601</c:v>
                </c:pt>
                <c:pt idx="416">
                  <c:v>-219813309.969491</c:v>
                </c:pt>
                <c:pt idx="417">
                  <c:v>-220194006.46779701</c:v>
                </c:pt>
                <c:pt idx="418">
                  <c:v>-220540158.447458</c:v>
                </c:pt>
                <c:pt idx="419">
                  <c:v>-220892848.26440701</c:v>
                </c:pt>
                <c:pt idx="420">
                  <c:v>-221565273.66440701</c:v>
                </c:pt>
                <c:pt idx="421">
                  <c:v>-222227362.21355999</c:v>
                </c:pt>
                <c:pt idx="422">
                  <c:v>-222996971.68135601</c:v>
                </c:pt>
                <c:pt idx="423">
                  <c:v>-223624692.41016901</c:v>
                </c:pt>
                <c:pt idx="424">
                  <c:v>-224285367.372881</c:v>
                </c:pt>
                <c:pt idx="425">
                  <c:v>-225118499.881356</c:v>
                </c:pt>
                <c:pt idx="426">
                  <c:v>-225949688.70847499</c:v>
                </c:pt>
                <c:pt idx="427">
                  <c:v>-227040005.59999999</c:v>
                </c:pt>
                <c:pt idx="428">
                  <c:v>-227941785.40000001</c:v>
                </c:pt>
                <c:pt idx="429">
                  <c:v>-228960892.874576</c:v>
                </c:pt>
                <c:pt idx="430">
                  <c:v>-229901281.254237</c:v>
                </c:pt>
                <c:pt idx="431">
                  <c:v>-231045049.38305101</c:v>
                </c:pt>
                <c:pt idx="432">
                  <c:v>-232276459.87118599</c:v>
                </c:pt>
                <c:pt idx="433">
                  <c:v>-233674938.60677999</c:v>
                </c:pt>
                <c:pt idx="434">
                  <c:v>-235160176.21017</c:v>
                </c:pt>
                <c:pt idx="435">
                  <c:v>-236588075.21355999</c:v>
                </c:pt>
                <c:pt idx="436">
                  <c:v>-237992031.59661001</c:v>
                </c:pt>
                <c:pt idx="437">
                  <c:v>-239431504.338983</c:v>
                </c:pt>
                <c:pt idx="438">
                  <c:v>-240967189.30847499</c:v>
                </c:pt>
                <c:pt idx="439">
                  <c:v>-242577529.31186399</c:v>
                </c:pt>
                <c:pt idx="440">
                  <c:v>-244205715.84406799</c:v>
                </c:pt>
                <c:pt idx="441">
                  <c:v>-245953085.38305101</c:v>
                </c:pt>
                <c:pt idx="442">
                  <c:v>-247691620.00678</c:v>
                </c:pt>
                <c:pt idx="443">
                  <c:v>-249507901.88474599</c:v>
                </c:pt>
                <c:pt idx="444">
                  <c:v>-251364382.627119</c:v>
                </c:pt>
                <c:pt idx="445">
                  <c:v>-253364607.440678</c:v>
                </c:pt>
                <c:pt idx="446">
                  <c:v>-255332938.21017</c:v>
                </c:pt>
                <c:pt idx="447">
                  <c:v>-257334134.864407</c:v>
                </c:pt>
                <c:pt idx="448">
                  <c:v>-259003757.14915299</c:v>
                </c:pt>
                <c:pt idx="449">
                  <c:v>-260618602.95932201</c:v>
                </c:pt>
                <c:pt idx="450">
                  <c:v>-262037755.39660999</c:v>
                </c:pt>
                <c:pt idx="451">
                  <c:v>-263639878.92881301</c:v>
                </c:pt>
                <c:pt idx="452">
                  <c:v>-265096403.05762699</c:v>
                </c:pt>
                <c:pt idx="453">
                  <c:v>-266659829.661017</c:v>
                </c:pt>
                <c:pt idx="454">
                  <c:v>-268100804.338983</c:v>
                </c:pt>
                <c:pt idx="455">
                  <c:v>-269636312.61016899</c:v>
                </c:pt>
                <c:pt idx="456">
                  <c:v>-271018976.847458</c:v>
                </c:pt>
                <c:pt idx="457">
                  <c:v>-272177234.237288</c:v>
                </c:pt>
                <c:pt idx="458">
                  <c:v>-272932619.49152499</c:v>
                </c:pt>
                <c:pt idx="459">
                  <c:v>-273417656.338983</c:v>
                </c:pt>
                <c:pt idx="460">
                  <c:v>-273630577.79661</c:v>
                </c:pt>
                <c:pt idx="461">
                  <c:v>-273785188.81356001</c:v>
                </c:pt>
                <c:pt idx="462">
                  <c:v>-273712742.50847501</c:v>
                </c:pt>
                <c:pt idx="463">
                  <c:v>-273650014.61017001</c:v>
                </c:pt>
                <c:pt idx="464">
                  <c:v>-273379666.20339</c:v>
                </c:pt>
                <c:pt idx="465">
                  <c:v>-273043939.423729</c:v>
                </c:pt>
                <c:pt idx="466">
                  <c:v>-272438747.72881401</c:v>
                </c:pt>
                <c:pt idx="467">
                  <c:v>-271583527.93220299</c:v>
                </c:pt>
                <c:pt idx="468">
                  <c:v>-270283911.898305</c:v>
                </c:pt>
                <c:pt idx="469">
                  <c:v>-268557569.457627</c:v>
                </c:pt>
                <c:pt idx="470">
                  <c:v>-266362711.46101701</c:v>
                </c:pt>
                <c:pt idx="471">
                  <c:v>-263945743.694915</c:v>
                </c:pt>
                <c:pt idx="472">
                  <c:v>-261173435.637288</c:v>
                </c:pt>
                <c:pt idx="473">
                  <c:v>-258218686.57966101</c:v>
                </c:pt>
                <c:pt idx="474">
                  <c:v>-254592130.566102</c:v>
                </c:pt>
                <c:pt idx="475">
                  <c:v>-250001331.90169501</c:v>
                </c:pt>
                <c:pt idx="476">
                  <c:v>-243960016.85084701</c:v>
                </c:pt>
                <c:pt idx="477">
                  <c:v>-237031499.61017001</c:v>
                </c:pt>
                <c:pt idx="478">
                  <c:v>-230783005.79661</c:v>
                </c:pt>
                <c:pt idx="479">
                  <c:v>-225320554.39322001</c:v>
                </c:pt>
                <c:pt idx="480">
                  <c:v>-220922091.83389801</c:v>
                </c:pt>
                <c:pt idx="481">
                  <c:v>-216299664.17288101</c:v>
                </c:pt>
                <c:pt idx="482">
                  <c:v>-211787231.20677999</c:v>
                </c:pt>
                <c:pt idx="483">
                  <c:v>-206825454.450847</c:v>
                </c:pt>
                <c:pt idx="484">
                  <c:v>-200980539.566102</c:v>
                </c:pt>
                <c:pt idx="485">
                  <c:v>-194309736.80339</c:v>
                </c:pt>
                <c:pt idx="486">
                  <c:v>-186490218.35932201</c:v>
                </c:pt>
                <c:pt idx="487">
                  <c:v>-177954541.684746</c:v>
                </c:pt>
                <c:pt idx="488">
                  <c:v>-169008041.450847</c:v>
                </c:pt>
                <c:pt idx="489">
                  <c:v>-159987416.27796599</c:v>
                </c:pt>
                <c:pt idx="490">
                  <c:v>-150846017.813559</c:v>
                </c:pt>
                <c:pt idx="491">
                  <c:v>-141304397.68813601</c:v>
                </c:pt>
                <c:pt idx="492">
                  <c:v>-130980710.864407</c:v>
                </c:pt>
                <c:pt idx="493">
                  <c:v>-118122640.250847</c:v>
                </c:pt>
                <c:pt idx="494">
                  <c:v>-102865625.098305</c:v>
                </c:pt>
                <c:pt idx="495">
                  <c:v>-85547247.518644094</c:v>
                </c:pt>
                <c:pt idx="496">
                  <c:v>-70650696.908474594</c:v>
                </c:pt>
                <c:pt idx="497">
                  <c:v>-57800754.416949198</c:v>
                </c:pt>
                <c:pt idx="498">
                  <c:v>-47573368.1694915</c:v>
                </c:pt>
                <c:pt idx="499">
                  <c:v>-37083240.377288103</c:v>
                </c:pt>
                <c:pt idx="500">
                  <c:v>-26705430.862711899</c:v>
                </c:pt>
                <c:pt idx="501">
                  <c:v>-16486375.940339001</c:v>
                </c:pt>
                <c:pt idx="502">
                  <c:v>-6063738.0657627098</c:v>
                </c:pt>
                <c:pt idx="503">
                  <c:v>5385278.4186440697</c:v>
                </c:pt>
                <c:pt idx="504">
                  <c:v>18242492.045423701</c:v>
                </c:pt>
                <c:pt idx="505">
                  <c:v>32017193.951525401</c:v>
                </c:pt>
                <c:pt idx="506">
                  <c:v>46400798.216949098</c:v>
                </c:pt>
                <c:pt idx="507">
                  <c:v>61218629.732203402</c:v>
                </c:pt>
                <c:pt idx="508">
                  <c:v>76083197.949152499</c:v>
                </c:pt>
                <c:pt idx="509">
                  <c:v>90516003.857627094</c:v>
                </c:pt>
                <c:pt idx="510">
                  <c:v>107059559.369491</c:v>
                </c:pt>
                <c:pt idx="511">
                  <c:v>126441066.359322</c:v>
                </c:pt>
                <c:pt idx="512">
                  <c:v>148334604.80339</c:v>
                </c:pt>
                <c:pt idx="513">
                  <c:v>167879999.47118601</c:v>
                </c:pt>
                <c:pt idx="514">
                  <c:v>182566455.79661</c:v>
                </c:pt>
                <c:pt idx="515">
                  <c:v>193662049.16610199</c:v>
                </c:pt>
                <c:pt idx="516">
                  <c:v>202735330.433898</c:v>
                </c:pt>
                <c:pt idx="517">
                  <c:v>213116179.15932199</c:v>
                </c:pt>
                <c:pt idx="518">
                  <c:v>223920573.72203401</c:v>
                </c:pt>
                <c:pt idx="519">
                  <c:v>237656481.51525399</c:v>
                </c:pt>
                <c:pt idx="520">
                  <c:v>251571296.34237301</c:v>
                </c:pt>
                <c:pt idx="521">
                  <c:v>264856711.80678001</c:v>
                </c:pt>
                <c:pt idx="522">
                  <c:v>275750073.966102</c:v>
                </c:pt>
                <c:pt idx="523">
                  <c:v>285063841.627119</c:v>
                </c:pt>
                <c:pt idx="524">
                  <c:v>293960601.28813601</c:v>
                </c:pt>
                <c:pt idx="525">
                  <c:v>301917325.966102</c:v>
                </c:pt>
                <c:pt idx="526">
                  <c:v>309506518.16949201</c:v>
                </c:pt>
                <c:pt idx="527">
                  <c:v>316963186.644068</c:v>
                </c:pt>
                <c:pt idx="528">
                  <c:v>325001192.542373</c:v>
                </c:pt>
                <c:pt idx="529">
                  <c:v>333292760.50847501</c:v>
                </c:pt>
                <c:pt idx="530">
                  <c:v>340607186.847458</c:v>
                </c:pt>
                <c:pt idx="531">
                  <c:v>346050378.135593</c:v>
                </c:pt>
                <c:pt idx="532">
                  <c:v>350375069.152542</c:v>
                </c:pt>
                <c:pt idx="533">
                  <c:v>353735870.915254</c:v>
                </c:pt>
                <c:pt idx="534">
                  <c:v>356941178.16949201</c:v>
                </c:pt>
                <c:pt idx="535">
                  <c:v>359086295.59322</c:v>
                </c:pt>
                <c:pt idx="536">
                  <c:v>361106840.71186399</c:v>
                </c:pt>
                <c:pt idx="537">
                  <c:v>362747484.474576</c:v>
                </c:pt>
                <c:pt idx="538">
                  <c:v>364555108.135593</c:v>
                </c:pt>
                <c:pt idx="539">
                  <c:v>366013752.644068</c:v>
                </c:pt>
                <c:pt idx="540">
                  <c:v>367126951.966102</c:v>
                </c:pt>
                <c:pt idx="541">
                  <c:v>367291281.38982999</c:v>
                </c:pt>
                <c:pt idx="542">
                  <c:v>366813312.474576</c:v>
                </c:pt>
                <c:pt idx="543">
                  <c:v>365933354.915254</c:v>
                </c:pt>
                <c:pt idx="544">
                  <c:v>363904858.372881</c:v>
                </c:pt>
                <c:pt idx="545">
                  <c:v>361094471.83050799</c:v>
                </c:pt>
                <c:pt idx="546">
                  <c:v>357203575.152542</c:v>
                </c:pt>
                <c:pt idx="547">
                  <c:v>353967345.694915</c:v>
                </c:pt>
                <c:pt idx="548">
                  <c:v>350818581.898305</c:v>
                </c:pt>
                <c:pt idx="549">
                  <c:v>347994942.983051</c:v>
                </c:pt>
                <c:pt idx="550">
                  <c:v>345095323.79661</c:v>
                </c:pt>
                <c:pt idx="551">
                  <c:v>341968647.28813601</c:v>
                </c:pt>
                <c:pt idx="552">
                  <c:v>338605195.05084699</c:v>
                </c:pt>
                <c:pt idx="553">
                  <c:v>334836220.20339</c:v>
                </c:pt>
                <c:pt idx="554">
                  <c:v>330666140.20339</c:v>
                </c:pt>
                <c:pt idx="555">
                  <c:v>326018974.779661</c:v>
                </c:pt>
                <c:pt idx="556">
                  <c:v>321402731.559322</c:v>
                </c:pt>
                <c:pt idx="557">
                  <c:v>316073510.677966</c:v>
                </c:pt>
                <c:pt idx="558">
                  <c:v>310392660.16949201</c:v>
                </c:pt>
                <c:pt idx="559">
                  <c:v>302511915.762712</c:v>
                </c:pt>
                <c:pt idx="560">
                  <c:v>294310463.93220299</c:v>
                </c:pt>
                <c:pt idx="561">
                  <c:v>285770634.847458</c:v>
                </c:pt>
                <c:pt idx="562">
                  <c:v>277980890.06779701</c:v>
                </c:pt>
                <c:pt idx="563">
                  <c:v>270707104.338983</c:v>
                </c:pt>
                <c:pt idx="564">
                  <c:v>264233143.48813599</c:v>
                </c:pt>
                <c:pt idx="565">
                  <c:v>257914147.05084699</c:v>
                </c:pt>
                <c:pt idx="566">
                  <c:v>251676255.135593</c:v>
                </c:pt>
                <c:pt idx="567">
                  <c:v>244559554.19999999</c:v>
                </c:pt>
                <c:pt idx="568">
                  <c:v>237005348.26101699</c:v>
                </c:pt>
                <c:pt idx="569">
                  <c:v>230667710.152542</c:v>
                </c:pt>
                <c:pt idx="570">
                  <c:v>225346794.09152499</c:v>
                </c:pt>
                <c:pt idx="571">
                  <c:v>219837164.24067801</c:v>
                </c:pt>
                <c:pt idx="572">
                  <c:v>213991454.21355999</c:v>
                </c:pt>
                <c:pt idx="573">
                  <c:v>207751530.26779699</c:v>
                </c:pt>
                <c:pt idx="574">
                  <c:v>202422309.38644099</c:v>
                </c:pt>
                <c:pt idx="575">
                  <c:v>195853284.847458</c:v>
                </c:pt>
                <c:pt idx="576">
                  <c:v>189731395.36949101</c:v>
                </c:pt>
                <c:pt idx="577">
                  <c:v>186449666.09830499</c:v>
                </c:pt>
                <c:pt idx="578">
                  <c:v>185598333.66440701</c:v>
                </c:pt>
                <c:pt idx="579">
                  <c:v>183279345.108475</c:v>
                </c:pt>
                <c:pt idx="580">
                  <c:v>179094687.49830499</c:v>
                </c:pt>
                <c:pt idx="581">
                  <c:v>170910817.14915299</c:v>
                </c:pt>
                <c:pt idx="582">
                  <c:v>162774832.04067799</c:v>
                </c:pt>
                <c:pt idx="583">
                  <c:v>156649143.54915199</c:v>
                </c:pt>
                <c:pt idx="584">
                  <c:v>149792277.47118601</c:v>
                </c:pt>
                <c:pt idx="585">
                  <c:v>142077452.772881</c:v>
                </c:pt>
                <c:pt idx="586">
                  <c:v>128825433.28813601</c:v>
                </c:pt>
                <c:pt idx="587">
                  <c:v>120939741.328814</c:v>
                </c:pt>
                <c:pt idx="588">
                  <c:v>111400506.63050801</c:v>
                </c:pt>
                <c:pt idx="589">
                  <c:v>101341867.26440699</c:v>
                </c:pt>
                <c:pt idx="590">
                  <c:v>90104120.108474597</c:v>
                </c:pt>
                <c:pt idx="591">
                  <c:v>82343972.294915199</c:v>
                </c:pt>
                <c:pt idx="592">
                  <c:v>73701658.193220302</c:v>
                </c:pt>
                <c:pt idx="593">
                  <c:v>60321974.183050901</c:v>
                </c:pt>
                <c:pt idx="594">
                  <c:v>44808393.091525398</c:v>
                </c:pt>
                <c:pt idx="595">
                  <c:v>33291462.613559298</c:v>
                </c:pt>
                <c:pt idx="596">
                  <c:v>22769847.183389802</c:v>
                </c:pt>
                <c:pt idx="597">
                  <c:v>13641347.695254199</c:v>
                </c:pt>
                <c:pt idx="598">
                  <c:v>2268046.4345762702</c:v>
                </c:pt>
                <c:pt idx="599">
                  <c:v>-5934827.8172881398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SDSMRE_results!$G$1</c:f>
              <c:strCache>
                <c:ptCount val="1"/>
                <c:pt idx="0">
                  <c:v>50mM SDS</c:v>
                </c:pt>
              </c:strCache>
            </c:strRef>
          </c:tx>
          <c:marker>
            <c:symbol val="none"/>
          </c:marker>
          <c:xVal>
            <c:numRef>
              <c:f>SDSMRE_results!$A$2:$A$602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SDSMRE_results!$G$2:$G$602</c:f>
              <c:numCache>
                <c:formatCode>General</c:formatCode>
                <c:ptCount val="601"/>
                <c:pt idx="1">
                  <c:v>-7411619.2416949105</c:v>
                </c:pt>
                <c:pt idx="2">
                  <c:v>-7320107.1894915197</c:v>
                </c:pt>
                <c:pt idx="3">
                  <c:v>-7314470.51355932</c:v>
                </c:pt>
                <c:pt idx="4">
                  <c:v>-7380882.5715254201</c:v>
                </c:pt>
                <c:pt idx="5">
                  <c:v>-7404171.4081355901</c:v>
                </c:pt>
                <c:pt idx="6">
                  <c:v>-7367762.7223728802</c:v>
                </c:pt>
                <c:pt idx="7">
                  <c:v>-7259632.1945762699</c:v>
                </c:pt>
                <c:pt idx="8">
                  <c:v>-7113917.9372881399</c:v>
                </c:pt>
                <c:pt idx="9">
                  <c:v>-7123565.6647457602</c:v>
                </c:pt>
                <c:pt idx="10">
                  <c:v>-7194271.49152542</c:v>
                </c:pt>
                <c:pt idx="11">
                  <c:v>-7302278.3305084696</c:v>
                </c:pt>
                <c:pt idx="12">
                  <c:v>-7278591.9227118604</c:v>
                </c:pt>
                <c:pt idx="13">
                  <c:v>-7184720.9481355902</c:v>
                </c:pt>
                <c:pt idx="14">
                  <c:v>-7173306.2376271198</c:v>
                </c:pt>
                <c:pt idx="15">
                  <c:v>-7196630.4138983097</c:v>
                </c:pt>
                <c:pt idx="16">
                  <c:v>-7327201.6264406797</c:v>
                </c:pt>
                <c:pt idx="17">
                  <c:v>-7386307.2094915202</c:v>
                </c:pt>
                <c:pt idx="18">
                  <c:v>-7365412.6349152504</c:v>
                </c:pt>
                <c:pt idx="19">
                  <c:v>-7342830.5915254196</c:v>
                </c:pt>
                <c:pt idx="20">
                  <c:v>-7363954.8738983003</c:v>
                </c:pt>
                <c:pt idx="21">
                  <c:v>-7497547.6274576299</c:v>
                </c:pt>
                <c:pt idx="22">
                  <c:v>-7568686.3650847403</c:v>
                </c:pt>
                <c:pt idx="23">
                  <c:v>-7611915.6054237299</c:v>
                </c:pt>
                <c:pt idx="24">
                  <c:v>-7633216.5861016996</c:v>
                </c:pt>
                <c:pt idx="25">
                  <c:v>-7837409.1474576304</c:v>
                </c:pt>
                <c:pt idx="26">
                  <c:v>-8015998.1244067801</c:v>
                </c:pt>
                <c:pt idx="27">
                  <c:v>-8162746.0667796601</c:v>
                </c:pt>
                <c:pt idx="28">
                  <c:v>-8045391.8874576297</c:v>
                </c:pt>
                <c:pt idx="29">
                  <c:v>-7923867.6281355899</c:v>
                </c:pt>
                <c:pt idx="30">
                  <c:v>-7890321.4549152497</c:v>
                </c:pt>
                <c:pt idx="31">
                  <c:v>-8102094.3735593203</c:v>
                </c:pt>
                <c:pt idx="32">
                  <c:v>-8290737.4840678005</c:v>
                </c:pt>
                <c:pt idx="33">
                  <c:v>-8356716.6311864397</c:v>
                </c:pt>
                <c:pt idx="34">
                  <c:v>-8342359.8938982999</c:v>
                </c:pt>
                <c:pt idx="35">
                  <c:v>-8364774.0738983098</c:v>
                </c:pt>
                <c:pt idx="36">
                  <c:v>-8372115.8884745799</c:v>
                </c:pt>
                <c:pt idx="37">
                  <c:v>-8402516.8318644091</c:v>
                </c:pt>
                <c:pt idx="38">
                  <c:v>-8409734.9576271195</c:v>
                </c:pt>
                <c:pt idx="39">
                  <c:v>-8502934.4786440693</c:v>
                </c:pt>
                <c:pt idx="40">
                  <c:v>-8612646.4562711809</c:v>
                </c:pt>
                <c:pt idx="41">
                  <c:v>-8837336.0210169498</c:v>
                </c:pt>
                <c:pt idx="42">
                  <c:v>-9037385.0071186405</c:v>
                </c:pt>
                <c:pt idx="43">
                  <c:v>-9074164.7593220305</c:v>
                </c:pt>
                <c:pt idx="44">
                  <c:v>-9062131.6047457606</c:v>
                </c:pt>
                <c:pt idx="45">
                  <c:v>-8989879.6677966099</c:v>
                </c:pt>
                <c:pt idx="46">
                  <c:v>-9035458.99559322</c:v>
                </c:pt>
                <c:pt idx="47">
                  <c:v>-9099035.0457627103</c:v>
                </c:pt>
                <c:pt idx="48">
                  <c:v>-9141963.8989830501</c:v>
                </c:pt>
                <c:pt idx="49">
                  <c:v>-9156718.20745763</c:v>
                </c:pt>
                <c:pt idx="50">
                  <c:v>-9083388.4108474609</c:v>
                </c:pt>
                <c:pt idx="51">
                  <c:v>-9066875.9542373009</c:v>
                </c:pt>
                <c:pt idx="52">
                  <c:v>-8965398.1176271196</c:v>
                </c:pt>
                <c:pt idx="53">
                  <c:v>-8825055.4888135605</c:v>
                </c:pt>
                <c:pt idx="54">
                  <c:v>-8611868.9837288093</c:v>
                </c:pt>
                <c:pt idx="55">
                  <c:v>-8484496.0105084702</c:v>
                </c:pt>
                <c:pt idx="56">
                  <c:v>-8478285.0650847498</c:v>
                </c:pt>
                <c:pt idx="57">
                  <c:v>-8529333.2054237295</c:v>
                </c:pt>
                <c:pt idx="58">
                  <c:v>-8527654.5715254191</c:v>
                </c:pt>
                <c:pt idx="59">
                  <c:v>-8431627.8776271194</c:v>
                </c:pt>
                <c:pt idx="60">
                  <c:v>-8232382.8688135603</c:v>
                </c:pt>
                <c:pt idx="61">
                  <c:v>-8174019.4186440697</c:v>
                </c:pt>
                <c:pt idx="62">
                  <c:v>-8180318.7132203402</c:v>
                </c:pt>
                <c:pt idx="63">
                  <c:v>-8332561.9728813497</c:v>
                </c:pt>
                <c:pt idx="64">
                  <c:v>-8396668.1179661006</c:v>
                </c:pt>
                <c:pt idx="65">
                  <c:v>-8408506.9044067804</c:v>
                </c:pt>
                <c:pt idx="66">
                  <c:v>-8378044.1166101703</c:v>
                </c:pt>
                <c:pt idx="67">
                  <c:v>-8304405.0979661001</c:v>
                </c:pt>
                <c:pt idx="68">
                  <c:v>-8175494.8494915199</c:v>
                </c:pt>
                <c:pt idx="69">
                  <c:v>-8068132.9593220297</c:v>
                </c:pt>
                <c:pt idx="70">
                  <c:v>-8016510.54949152</c:v>
                </c:pt>
                <c:pt idx="71">
                  <c:v>-8022774.50440678</c:v>
                </c:pt>
                <c:pt idx="72">
                  <c:v>-7996508.30135593</c:v>
                </c:pt>
                <c:pt idx="73">
                  <c:v>-7931651.1884745704</c:v>
                </c:pt>
                <c:pt idx="74">
                  <c:v>-7899359.5732203396</c:v>
                </c:pt>
                <c:pt idx="75">
                  <c:v>-7847003.8654237296</c:v>
                </c:pt>
                <c:pt idx="76">
                  <c:v>-7744916.4196610199</c:v>
                </c:pt>
                <c:pt idx="77">
                  <c:v>-7710760.6372881299</c:v>
                </c:pt>
                <c:pt idx="78">
                  <c:v>-7713932.3718643999</c:v>
                </c:pt>
                <c:pt idx="79">
                  <c:v>-7802732.1050847396</c:v>
                </c:pt>
                <c:pt idx="80">
                  <c:v>-7817751.4610169502</c:v>
                </c:pt>
                <c:pt idx="81">
                  <c:v>-7811301.9728813497</c:v>
                </c:pt>
                <c:pt idx="82">
                  <c:v>-7834140.2288135597</c:v>
                </c:pt>
                <c:pt idx="83">
                  <c:v>-7919732.8877966097</c:v>
                </c:pt>
                <c:pt idx="84">
                  <c:v>-8065615.00847458</c:v>
                </c:pt>
                <c:pt idx="85">
                  <c:v>-8312904.2864406798</c:v>
                </c:pt>
                <c:pt idx="86">
                  <c:v>-8501247.0098305102</c:v>
                </c:pt>
                <c:pt idx="87">
                  <c:v>-8693627.2894915305</c:v>
                </c:pt>
                <c:pt idx="88">
                  <c:v>-8815045.5298305098</c:v>
                </c:pt>
                <c:pt idx="89">
                  <c:v>-8889064.4498305097</c:v>
                </c:pt>
                <c:pt idx="90">
                  <c:v>-8923158.3877966106</c:v>
                </c:pt>
                <c:pt idx="91">
                  <c:v>-8939538.3206779696</c:v>
                </c:pt>
                <c:pt idx="92">
                  <c:v>-8996974.1047457606</c:v>
                </c:pt>
                <c:pt idx="93">
                  <c:v>-9035671.0335593205</c:v>
                </c:pt>
                <c:pt idx="94">
                  <c:v>-8984057.4586440697</c:v>
                </c:pt>
                <c:pt idx="95">
                  <c:v>-8995666.5372881293</c:v>
                </c:pt>
                <c:pt idx="96">
                  <c:v>-8939449.9715254195</c:v>
                </c:pt>
                <c:pt idx="97">
                  <c:v>-8897192.5718644001</c:v>
                </c:pt>
                <c:pt idx="98">
                  <c:v>-8802950.53084746</c:v>
                </c:pt>
                <c:pt idx="99">
                  <c:v>-8817740.1789830495</c:v>
                </c:pt>
                <c:pt idx="100">
                  <c:v>-8828598.2898305096</c:v>
                </c:pt>
                <c:pt idx="101">
                  <c:v>-8905815.4491525404</c:v>
                </c:pt>
                <c:pt idx="102">
                  <c:v>-8981636.6918644104</c:v>
                </c:pt>
                <c:pt idx="103">
                  <c:v>-9102834.0593220294</c:v>
                </c:pt>
                <c:pt idx="104">
                  <c:v>-9228599.0779660996</c:v>
                </c:pt>
                <c:pt idx="105">
                  <c:v>-9349222.1759322006</c:v>
                </c:pt>
                <c:pt idx="106">
                  <c:v>-9474377.5854237303</c:v>
                </c:pt>
                <c:pt idx="107">
                  <c:v>-9519665.3610169496</c:v>
                </c:pt>
                <c:pt idx="108">
                  <c:v>-9508179.9711864404</c:v>
                </c:pt>
                <c:pt idx="109">
                  <c:v>-9503241.2535593193</c:v>
                </c:pt>
                <c:pt idx="110">
                  <c:v>-9440230.6379661001</c:v>
                </c:pt>
                <c:pt idx="111">
                  <c:v>-9337904.6494915206</c:v>
                </c:pt>
                <c:pt idx="112">
                  <c:v>-9256853.1369491499</c:v>
                </c:pt>
                <c:pt idx="113">
                  <c:v>-9194673.0033898298</c:v>
                </c:pt>
                <c:pt idx="114">
                  <c:v>-9096084.1840678006</c:v>
                </c:pt>
                <c:pt idx="115">
                  <c:v>-8943505.1976271197</c:v>
                </c:pt>
                <c:pt idx="116">
                  <c:v>-8890416.1918644104</c:v>
                </c:pt>
                <c:pt idx="117">
                  <c:v>-8934502.4189830497</c:v>
                </c:pt>
                <c:pt idx="118">
                  <c:v>-8992715.6755932197</c:v>
                </c:pt>
                <c:pt idx="119">
                  <c:v>-8976450.5966101699</c:v>
                </c:pt>
                <c:pt idx="120">
                  <c:v>-8945174.9966101702</c:v>
                </c:pt>
                <c:pt idx="121">
                  <c:v>-8868938.5128813498</c:v>
                </c:pt>
                <c:pt idx="122">
                  <c:v>-8857983.2179661002</c:v>
                </c:pt>
                <c:pt idx="123">
                  <c:v>-8876147.8037288096</c:v>
                </c:pt>
                <c:pt idx="124">
                  <c:v>-8966581.9962712005</c:v>
                </c:pt>
                <c:pt idx="125">
                  <c:v>-8966007.7267796602</c:v>
                </c:pt>
                <c:pt idx="126">
                  <c:v>-8991257.9145762697</c:v>
                </c:pt>
                <c:pt idx="127">
                  <c:v>-8978120.3955932204</c:v>
                </c:pt>
                <c:pt idx="128">
                  <c:v>-9027560.5813559294</c:v>
                </c:pt>
                <c:pt idx="129">
                  <c:v>-8953691.8549152501</c:v>
                </c:pt>
                <c:pt idx="130">
                  <c:v>-8931931.4586440697</c:v>
                </c:pt>
                <c:pt idx="131">
                  <c:v>-8881210.2101694997</c:v>
                </c:pt>
                <c:pt idx="132">
                  <c:v>-8862957.2752542403</c:v>
                </c:pt>
                <c:pt idx="133">
                  <c:v>-8826080.3389830496</c:v>
                </c:pt>
                <c:pt idx="134">
                  <c:v>-8650459.8935593199</c:v>
                </c:pt>
                <c:pt idx="135">
                  <c:v>-8497297.8027118593</c:v>
                </c:pt>
                <c:pt idx="136">
                  <c:v>-8327861.7979661003</c:v>
                </c:pt>
                <c:pt idx="137">
                  <c:v>-8273553.5738982996</c:v>
                </c:pt>
                <c:pt idx="138">
                  <c:v>-8194154.1905084699</c:v>
                </c:pt>
                <c:pt idx="139">
                  <c:v>-8068919.2667796602</c:v>
                </c:pt>
                <c:pt idx="140">
                  <c:v>-7962299.50949152</c:v>
                </c:pt>
                <c:pt idx="141">
                  <c:v>-7978714.7820338998</c:v>
                </c:pt>
                <c:pt idx="142">
                  <c:v>-8094946.9271186404</c:v>
                </c:pt>
                <c:pt idx="143">
                  <c:v>-8289951.1766101699</c:v>
                </c:pt>
                <c:pt idx="144">
                  <c:v>-8498366.8274576291</c:v>
                </c:pt>
                <c:pt idx="145">
                  <c:v>-8669393.1169491503</c:v>
                </c:pt>
                <c:pt idx="146">
                  <c:v>-8839721.4481355902</c:v>
                </c:pt>
                <c:pt idx="147">
                  <c:v>-9016419.7532203402</c:v>
                </c:pt>
                <c:pt idx="148">
                  <c:v>-9172135.1345762704</c:v>
                </c:pt>
                <c:pt idx="149">
                  <c:v>-9294640.0694915205</c:v>
                </c:pt>
                <c:pt idx="150">
                  <c:v>-9329281.7722034007</c:v>
                </c:pt>
                <c:pt idx="151">
                  <c:v>-9219737.6579660997</c:v>
                </c:pt>
                <c:pt idx="152">
                  <c:v>-9096305.0569491498</c:v>
                </c:pt>
                <c:pt idx="153">
                  <c:v>-8849077.6233898308</c:v>
                </c:pt>
                <c:pt idx="154">
                  <c:v>-8692293.2172881402</c:v>
                </c:pt>
                <c:pt idx="155">
                  <c:v>-8399504.1257627103</c:v>
                </c:pt>
                <c:pt idx="156">
                  <c:v>-8188438.00033898</c:v>
                </c:pt>
                <c:pt idx="157">
                  <c:v>-8013886.5796610201</c:v>
                </c:pt>
                <c:pt idx="158">
                  <c:v>-7918716.8725423701</c:v>
                </c:pt>
                <c:pt idx="159">
                  <c:v>-7877696.3610169496</c:v>
                </c:pt>
                <c:pt idx="160">
                  <c:v>-7812980.6067796601</c:v>
                </c:pt>
                <c:pt idx="161">
                  <c:v>-7826816.0840678001</c:v>
                </c:pt>
                <c:pt idx="162">
                  <c:v>-7779425.5986440703</c:v>
                </c:pt>
                <c:pt idx="163">
                  <c:v>-7813872.9332203399</c:v>
                </c:pt>
                <c:pt idx="164">
                  <c:v>-7879109.9474576302</c:v>
                </c:pt>
                <c:pt idx="165">
                  <c:v>-7975366.3491525399</c:v>
                </c:pt>
                <c:pt idx="166">
                  <c:v>-8006173.69864407</c:v>
                </c:pt>
                <c:pt idx="167">
                  <c:v>-7996428.7871186398</c:v>
                </c:pt>
                <c:pt idx="168">
                  <c:v>-8069961.7867796598</c:v>
                </c:pt>
                <c:pt idx="169">
                  <c:v>-8135499.1881355997</c:v>
                </c:pt>
                <c:pt idx="170">
                  <c:v>-8107466.0020338995</c:v>
                </c:pt>
                <c:pt idx="171">
                  <c:v>-8124066.8077966096</c:v>
                </c:pt>
                <c:pt idx="172">
                  <c:v>-8174646.6976271197</c:v>
                </c:pt>
                <c:pt idx="173">
                  <c:v>-8322419.4901695</c:v>
                </c:pt>
                <c:pt idx="174">
                  <c:v>-8357706.1416949099</c:v>
                </c:pt>
                <c:pt idx="175">
                  <c:v>-8419099.9677966107</c:v>
                </c:pt>
                <c:pt idx="176">
                  <c:v>-8364915.4325423697</c:v>
                </c:pt>
                <c:pt idx="177">
                  <c:v>-8307559.1627118597</c:v>
                </c:pt>
                <c:pt idx="178">
                  <c:v>-8172614.6671186397</c:v>
                </c:pt>
                <c:pt idx="179">
                  <c:v>-8034153.8752542399</c:v>
                </c:pt>
                <c:pt idx="180">
                  <c:v>-7802679.0955932196</c:v>
                </c:pt>
                <c:pt idx="181">
                  <c:v>-7659085.2179661002</c:v>
                </c:pt>
                <c:pt idx="182">
                  <c:v>-7518875.1128813596</c:v>
                </c:pt>
                <c:pt idx="183">
                  <c:v>-7373054.8366101701</c:v>
                </c:pt>
                <c:pt idx="184">
                  <c:v>-7185940.1664406797</c:v>
                </c:pt>
                <c:pt idx="185">
                  <c:v>-7172440.4159321999</c:v>
                </c:pt>
                <c:pt idx="186">
                  <c:v>-7239647.6162711997</c:v>
                </c:pt>
                <c:pt idx="187">
                  <c:v>-7287948.0979661001</c:v>
                </c:pt>
                <c:pt idx="188">
                  <c:v>-7240310.23491525</c:v>
                </c:pt>
                <c:pt idx="189">
                  <c:v>-7247846.4176271204</c:v>
                </c:pt>
                <c:pt idx="190">
                  <c:v>-7271762.5332203396</c:v>
                </c:pt>
                <c:pt idx="191">
                  <c:v>-7351259.1006779699</c:v>
                </c:pt>
                <c:pt idx="192">
                  <c:v>-7394399.9918644102</c:v>
                </c:pt>
                <c:pt idx="193">
                  <c:v>-7495109.1908474602</c:v>
                </c:pt>
                <c:pt idx="194">
                  <c:v>-7539769.6874576304</c:v>
                </c:pt>
                <c:pt idx="195">
                  <c:v>-7517532.2057627104</c:v>
                </c:pt>
                <c:pt idx="196">
                  <c:v>-7497741.99559322</c:v>
                </c:pt>
                <c:pt idx="197">
                  <c:v>-7596737.22101695</c:v>
                </c:pt>
                <c:pt idx="198">
                  <c:v>-7696121.1827118602</c:v>
                </c:pt>
                <c:pt idx="199">
                  <c:v>-7775600.0803389801</c:v>
                </c:pt>
                <c:pt idx="200">
                  <c:v>-7718208.4708474604</c:v>
                </c:pt>
                <c:pt idx="201">
                  <c:v>-7704735.2250847397</c:v>
                </c:pt>
                <c:pt idx="202">
                  <c:v>-7717484.0077966098</c:v>
                </c:pt>
                <c:pt idx="203">
                  <c:v>-7826003.2718644096</c:v>
                </c:pt>
                <c:pt idx="204">
                  <c:v>-7874886.8579660999</c:v>
                </c:pt>
                <c:pt idx="205">
                  <c:v>-7733121.8077966096</c:v>
                </c:pt>
                <c:pt idx="206">
                  <c:v>-7590058.0250847396</c:v>
                </c:pt>
                <c:pt idx="207">
                  <c:v>-7515049.5945762703</c:v>
                </c:pt>
                <c:pt idx="208">
                  <c:v>-7564825.5071186395</c:v>
                </c:pt>
                <c:pt idx="209">
                  <c:v>-7519961.8074576296</c:v>
                </c:pt>
                <c:pt idx="210">
                  <c:v>-7540184.9284745799</c:v>
                </c:pt>
                <c:pt idx="211">
                  <c:v>-7568218.1145762699</c:v>
                </c:pt>
                <c:pt idx="212">
                  <c:v>-7563270.5620339001</c:v>
                </c:pt>
                <c:pt idx="213">
                  <c:v>-7528602.3545762701</c:v>
                </c:pt>
                <c:pt idx="214">
                  <c:v>-7503201.97322034</c:v>
                </c:pt>
                <c:pt idx="215">
                  <c:v>-7617463.9322033897</c:v>
                </c:pt>
                <c:pt idx="216">
                  <c:v>-7713950.0416949103</c:v>
                </c:pt>
                <c:pt idx="217">
                  <c:v>-7798270.4728813497</c:v>
                </c:pt>
                <c:pt idx="218">
                  <c:v>-7765519.4420338999</c:v>
                </c:pt>
                <c:pt idx="219">
                  <c:v>-7868552.2237288104</c:v>
                </c:pt>
                <c:pt idx="220">
                  <c:v>-8149113.79254237</c:v>
                </c:pt>
                <c:pt idx="221">
                  <c:v>-8514799.76983051</c:v>
                </c:pt>
                <c:pt idx="222">
                  <c:v>-8829817.5081356</c:v>
                </c:pt>
                <c:pt idx="223">
                  <c:v>-8925340.6118644103</c:v>
                </c:pt>
                <c:pt idx="224">
                  <c:v>-8857612.1515254192</c:v>
                </c:pt>
                <c:pt idx="225">
                  <c:v>-8725521.3335593194</c:v>
                </c:pt>
                <c:pt idx="226">
                  <c:v>-8663933.1393220294</c:v>
                </c:pt>
                <c:pt idx="227">
                  <c:v>-8704238.02271186</c:v>
                </c:pt>
                <c:pt idx="228">
                  <c:v>-8737660.5071186405</c:v>
                </c:pt>
                <c:pt idx="229">
                  <c:v>-8765137.0935593192</c:v>
                </c:pt>
                <c:pt idx="230">
                  <c:v>-8797870.4545762707</c:v>
                </c:pt>
                <c:pt idx="231">
                  <c:v>-8900823.7220338993</c:v>
                </c:pt>
                <c:pt idx="232">
                  <c:v>-8975178.3688135594</c:v>
                </c:pt>
                <c:pt idx="233">
                  <c:v>-9126008.0420338996</c:v>
                </c:pt>
                <c:pt idx="234">
                  <c:v>-9146867.2769491505</c:v>
                </c:pt>
                <c:pt idx="235">
                  <c:v>-9207077.2244067807</c:v>
                </c:pt>
                <c:pt idx="236">
                  <c:v>-9161851.2932203393</c:v>
                </c:pt>
                <c:pt idx="237">
                  <c:v>-9124576.7857627105</c:v>
                </c:pt>
                <c:pt idx="238">
                  <c:v>-9000684.7691525407</c:v>
                </c:pt>
                <c:pt idx="239">
                  <c:v>-9059445.7905084696</c:v>
                </c:pt>
                <c:pt idx="240">
                  <c:v>-9216133.0125423707</c:v>
                </c:pt>
                <c:pt idx="241">
                  <c:v>-9384994.74779661</c:v>
                </c:pt>
                <c:pt idx="242">
                  <c:v>-9354099.04915254</c:v>
                </c:pt>
                <c:pt idx="243">
                  <c:v>-9316541.8244067803</c:v>
                </c:pt>
                <c:pt idx="244">
                  <c:v>-9466700.0440678</c:v>
                </c:pt>
                <c:pt idx="245">
                  <c:v>-9694269.7911864407</c:v>
                </c:pt>
                <c:pt idx="246">
                  <c:v>-9994868.9477966093</c:v>
                </c:pt>
                <c:pt idx="247">
                  <c:v>-10070380.9684746</c:v>
                </c:pt>
                <c:pt idx="248">
                  <c:v>-10061051.2979661</c:v>
                </c:pt>
                <c:pt idx="249">
                  <c:v>-10050705.612203401</c:v>
                </c:pt>
                <c:pt idx="250">
                  <c:v>-10186586.608813601</c:v>
                </c:pt>
                <c:pt idx="251">
                  <c:v>-10467642.9328814</c:v>
                </c:pt>
                <c:pt idx="252">
                  <c:v>-10574032.9823729</c:v>
                </c:pt>
                <c:pt idx="253">
                  <c:v>-10544223.9783051</c:v>
                </c:pt>
                <c:pt idx="254">
                  <c:v>-10450176.305423699</c:v>
                </c:pt>
                <c:pt idx="255">
                  <c:v>-10556098.1044068</c:v>
                </c:pt>
                <c:pt idx="256">
                  <c:v>-10807089.211864401</c:v>
                </c:pt>
                <c:pt idx="257">
                  <c:v>-11206392.0416949</c:v>
                </c:pt>
                <c:pt idx="258">
                  <c:v>-11533257.4013559</c:v>
                </c:pt>
                <c:pt idx="259">
                  <c:v>-11919475.7216949</c:v>
                </c:pt>
                <c:pt idx="260">
                  <c:v>-12191988.682711899</c:v>
                </c:pt>
                <c:pt idx="261">
                  <c:v>-12549793.915593199</c:v>
                </c:pt>
                <c:pt idx="262">
                  <c:v>-12815380.303050799</c:v>
                </c:pt>
                <c:pt idx="263">
                  <c:v>-13081063.8745763</c:v>
                </c:pt>
                <c:pt idx="264">
                  <c:v>-13184511.897288101</c:v>
                </c:pt>
                <c:pt idx="265">
                  <c:v>-13376185.3837288</c:v>
                </c:pt>
                <c:pt idx="266">
                  <c:v>-13627556.392542399</c:v>
                </c:pt>
                <c:pt idx="267">
                  <c:v>-14055979.1030508</c:v>
                </c:pt>
                <c:pt idx="268">
                  <c:v>-14376545.1681356</c:v>
                </c:pt>
                <c:pt idx="269">
                  <c:v>-14681941.683728799</c:v>
                </c:pt>
                <c:pt idx="270">
                  <c:v>-15049650.856610199</c:v>
                </c:pt>
                <c:pt idx="271">
                  <c:v>-15608150.0244068</c:v>
                </c:pt>
                <c:pt idx="272">
                  <c:v>-16064243.689491499</c:v>
                </c:pt>
                <c:pt idx="273">
                  <c:v>-16332489.3864407</c:v>
                </c:pt>
                <c:pt idx="274">
                  <c:v>-16556534.0023729</c:v>
                </c:pt>
                <c:pt idx="275">
                  <c:v>-16927141.027457599</c:v>
                </c:pt>
                <c:pt idx="276">
                  <c:v>-17499281.304406799</c:v>
                </c:pt>
                <c:pt idx="277">
                  <c:v>-18054334.855254199</c:v>
                </c:pt>
                <c:pt idx="278">
                  <c:v>-18570788.661355998</c:v>
                </c:pt>
                <c:pt idx="279">
                  <c:v>-19102076.2901695</c:v>
                </c:pt>
                <c:pt idx="280">
                  <c:v>-19651431.320677999</c:v>
                </c:pt>
                <c:pt idx="281">
                  <c:v>-20338876.0766102</c:v>
                </c:pt>
                <c:pt idx="282">
                  <c:v>-20949730.9522034</c:v>
                </c:pt>
                <c:pt idx="283">
                  <c:v>-21567706.769491501</c:v>
                </c:pt>
                <c:pt idx="284">
                  <c:v>-22094002.671186399</c:v>
                </c:pt>
                <c:pt idx="285">
                  <c:v>-22625325.639660999</c:v>
                </c:pt>
                <c:pt idx="286">
                  <c:v>-23270451.151525401</c:v>
                </c:pt>
                <c:pt idx="287">
                  <c:v>-24079482.011186399</c:v>
                </c:pt>
                <c:pt idx="288">
                  <c:v>-24885579.678982999</c:v>
                </c:pt>
                <c:pt idx="289">
                  <c:v>-25603911.298644099</c:v>
                </c:pt>
                <c:pt idx="290">
                  <c:v>-26212707.638983</c:v>
                </c:pt>
                <c:pt idx="291">
                  <c:v>-27003582.747796599</c:v>
                </c:pt>
                <c:pt idx="292">
                  <c:v>-28052534.5661017</c:v>
                </c:pt>
                <c:pt idx="293">
                  <c:v>-29241537.461017001</c:v>
                </c:pt>
                <c:pt idx="294">
                  <c:v>-30440170.413559299</c:v>
                </c:pt>
                <c:pt idx="295">
                  <c:v>-31504866.050847501</c:v>
                </c:pt>
                <c:pt idx="296">
                  <c:v>-32514608.5152542</c:v>
                </c:pt>
                <c:pt idx="297">
                  <c:v>-33611639.942372903</c:v>
                </c:pt>
                <c:pt idx="298">
                  <c:v>-34610957.206779703</c:v>
                </c:pt>
                <c:pt idx="299">
                  <c:v>-35632626.806779698</c:v>
                </c:pt>
                <c:pt idx="300">
                  <c:v>-36515234.840677999</c:v>
                </c:pt>
                <c:pt idx="301">
                  <c:v>-37609350.745762698</c:v>
                </c:pt>
                <c:pt idx="302">
                  <c:v>-38711859.820339002</c:v>
                </c:pt>
                <c:pt idx="303">
                  <c:v>-39866053.149152502</c:v>
                </c:pt>
                <c:pt idx="304">
                  <c:v>-41016624.162712</c:v>
                </c:pt>
                <c:pt idx="305">
                  <c:v>-42269503.494915299</c:v>
                </c:pt>
                <c:pt idx="306">
                  <c:v>-43644216.3084746</c:v>
                </c:pt>
                <c:pt idx="307">
                  <c:v>-45090580.284745798</c:v>
                </c:pt>
                <c:pt idx="308">
                  <c:v>-46656480.664406799</c:v>
                </c:pt>
                <c:pt idx="309">
                  <c:v>-48142071.664406799</c:v>
                </c:pt>
                <c:pt idx="310">
                  <c:v>-49557690.135593198</c:v>
                </c:pt>
                <c:pt idx="311">
                  <c:v>-51045136.467796601</c:v>
                </c:pt>
                <c:pt idx="312">
                  <c:v>-52531434.261017002</c:v>
                </c:pt>
                <c:pt idx="313">
                  <c:v>-54060581.393220298</c:v>
                </c:pt>
                <c:pt idx="314">
                  <c:v>-55446072.803389803</c:v>
                </c:pt>
                <c:pt idx="315">
                  <c:v>-57222509.2135593</c:v>
                </c:pt>
                <c:pt idx="316">
                  <c:v>-59157974.098305099</c:v>
                </c:pt>
                <c:pt idx="317">
                  <c:v>-61321291.447457597</c:v>
                </c:pt>
                <c:pt idx="318">
                  <c:v>-63452803.101694897</c:v>
                </c:pt>
                <c:pt idx="319">
                  <c:v>-65676197.8745763</c:v>
                </c:pt>
                <c:pt idx="320">
                  <c:v>-67765743.681355894</c:v>
                </c:pt>
                <c:pt idx="321">
                  <c:v>-69797155.745762706</c:v>
                </c:pt>
                <c:pt idx="322">
                  <c:v>-71868148.230508506</c:v>
                </c:pt>
                <c:pt idx="323">
                  <c:v>-74387335.966101706</c:v>
                </c:pt>
                <c:pt idx="324">
                  <c:v>-76884789.810169503</c:v>
                </c:pt>
                <c:pt idx="325">
                  <c:v>-79183546.410169497</c:v>
                </c:pt>
                <c:pt idx="326">
                  <c:v>-81222379.803389803</c:v>
                </c:pt>
                <c:pt idx="327">
                  <c:v>-83121886.583050802</c:v>
                </c:pt>
                <c:pt idx="328">
                  <c:v>-85068748.508474603</c:v>
                </c:pt>
                <c:pt idx="329">
                  <c:v>-86920900.142372996</c:v>
                </c:pt>
                <c:pt idx="330">
                  <c:v>-88728170.406779706</c:v>
                </c:pt>
                <c:pt idx="331">
                  <c:v>-90612746.179661006</c:v>
                </c:pt>
                <c:pt idx="332">
                  <c:v>-92725969.559322</c:v>
                </c:pt>
                <c:pt idx="333">
                  <c:v>-95039833.864406794</c:v>
                </c:pt>
                <c:pt idx="334">
                  <c:v>-97443725.9559322</c:v>
                </c:pt>
                <c:pt idx="335">
                  <c:v>-99717214.6983051</c:v>
                </c:pt>
                <c:pt idx="336">
                  <c:v>-102298600.237288</c:v>
                </c:pt>
                <c:pt idx="337">
                  <c:v>-104805507.440678</c:v>
                </c:pt>
                <c:pt idx="338">
                  <c:v>-107313916.579661</c:v>
                </c:pt>
                <c:pt idx="339">
                  <c:v>-109718692.16271199</c:v>
                </c:pt>
                <c:pt idx="340">
                  <c:v>-112217647.94237299</c:v>
                </c:pt>
                <c:pt idx="341">
                  <c:v>-114631170.091525</c:v>
                </c:pt>
                <c:pt idx="342">
                  <c:v>-116907044.26101699</c:v>
                </c:pt>
                <c:pt idx="343">
                  <c:v>-119271974.37627099</c:v>
                </c:pt>
                <c:pt idx="344">
                  <c:v>-121657401.49491499</c:v>
                </c:pt>
                <c:pt idx="345">
                  <c:v>-124361415.657627</c:v>
                </c:pt>
                <c:pt idx="346">
                  <c:v>-126899775.15932199</c:v>
                </c:pt>
                <c:pt idx="347">
                  <c:v>-129677295.81694899</c:v>
                </c:pt>
                <c:pt idx="348">
                  <c:v>-132125185.786441</c:v>
                </c:pt>
                <c:pt idx="349">
                  <c:v>-134494003.26440701</c:v>
                </c:pt>
                <c:pt idx="350">
                  <c:v>-136678171.01355901</c:v>
                </c:pt>
                <c:pt idx="351">
                  <c:v>-138827970.94237301</c:v>
                </c:pt>
                <c:pt idx="352">
                  <c:v>-141048273.49491501</c:v>
                </c:pt>
                <c:pt idx="353">
                  <c:v>-143253910.08813599</c:v>
                </c:pt>
                <c:pt idx="354">
                  <c:v>-145616101.37966099</c:v>
                </c:pt>
                <c:pt idx="355">
                  <c:v>-147727999.52203399</c:v>
                </c:pt>
                <c:pt idx="356">
                  <c:v>-150011029.97288099</c:v>
                </c:pt>
                <c:pt idx="357">
                  <c:v>-152294237.12203401</c:v>
                </c:pt>
                <c:pt idx="358">
                  <c:v>-154753877.52881399</c:v>
                </c:pt>
                <c:pt idx="359">
                  <c:v>-157033727.41016999</c:v>
                </c:pt>
                <c:pt idx="360">
                  <c:v>-159081130.671186</c:v>
                </c:pt>
                <c:pt idx="361">
                  <c:v>-161311416.677966</c:v>
                </c:pt>
                <c:pt idx="362">
                  <c:v>-163382497.51186401</c:v>
                </c:pt>
                <c:pt idx="363">
                  <c:v>-165592463.213559</c:v>
                </c:pt>
                <c:pt idx="364">
                  <c:v>-167673350.80339</c:v>
                </c:pt>
                <c:pt idx="365">
                  <c:v>-169786397.48474601</c:v>
                </c:pt>
                <c:pt idx="366">
                  <c:v>-171698538.19321999</c:v>
                </c:pt>
                <c:pt idx="367">
                  <c:v>-173660154.42712</c:v>
                </c:pt>
                <c:pt idx="368">
                  <c:v>-175736182.813559</c:v>
                </c:pt>
                <c:pt idx="369">
                  <c:v>-177607771.26101699</c:v>
                </c:pt>
                <c:pt idx="370">
                  <c:v>-179408150.29152501</c:v>
                </c:pt>
                <c:pt idx="371">
                  <c:v>-181055685.28813601</c:v>
                </c:pt>
                <c:pt idx="372">
                  <c:v>-182975512.372881</c:v>
                </c:pt>
                <c:pt idx="373">
                  <c:v>-184749475.00678</c:v>
                </c:pt>
                <c:pt idx="374">
                  <c:v>-186441891.372881</c:v>
                </c:pt>
                <c:pt idx="375">
                  <c:v>-187947802.677966</c:v>
                </c:pt>
                <c:pt idx="376">
                  <c:v>-189411218.04067799</c:v>
                </c:pt>
                <c:pt idx="377">
                  <c:v>-190747145.576271</c:v>
                </c:pt>
                <c:pt idx="378">
                  <c:v>-192025911.21016899</c:v>
                </c:pt>
                <c:pt idx="379">
                  <c:v>-193252285.79661</c:v>
                </c:pt>
                <c:pt idx="380">
                  <c:v>-194448179.92542401</c:v>
                </c:pt>
                <c:pt idx="381">
                  <c:v>-195613063.50169501</c:v>
                </c:pt>
                <c:pt idx="382">
                  <c:v>-196849598.24067801</c:v>
                </c:pt>
                <c:pt idx="383">
                  <c:v>-198325735.881356</c:v>
                </c:pt>
                <c:pt idx="384">
                  <c:v>-199618283.983051</c:v>
                </c:pt>
                <c:pt idx="385">
                  <c:v>-200732366.79661</c:v>
                </c:pt>
                <c:pt idx="386">
                  <c:v>-201518850.95254201</c:v>
                </c:pt>
                <c:pt idx="387">
                  <c:v>-202301624.44406801</c:v>
                </c:pt>
                <c:pt idx="388">
                  <c:v>-203197131.45423701</c:v>
                </c:pt>
                <c:pt idx="389">
                  <c:v>-203951456.51864401</c:v>
                </c:pt>
                <c:pt idx="390">
                  <c:v>-204639961.464407</c:v>
                </c:pt>
                <c:pt idx="391">
                  <c:v>-205154241.881356</c:v>
                </c:pt>
                <c:pt idx="392">
                  <c:v>-205782846.101695</c:v>
                </c:pt>
                <c:pt idx="393">
                  <c:v>-206595746.654237</c:v>
                </c:pt>
                <c:pt idx="394">
                  <c:v>-207164803.54576299</c:v>
                </c:pt>
                <c:pt idx="395">
                  <c:v>-207795086.40000001</c:v>
                </c:pt>
                <c:pt idx="396">
                  <c:v>-208246108.82372999</c:v>
                </c:pt>
                <c:pt idx="397">
                  <c:v>-208856071.372881</c:v>
                </c:pt>
                <c:pt idx="398">
                  <c:v>-209233498.95254201</c:v>
                </c:pt>
                <c:pt idx="399">
                  <c:v>-209571257.762712</c:v>
                </c:pt>
                <c:pt idx="400">
                  <c:v>-209807415.04745799</c:v>
                </c:pt>
                <c:pt idx="401">
                  <c:v>-210111336.13220301</c:v>
                </c:pt>
                <c:pt idx="402">
                  <c:v>-210530022.76610199</c:v>
                </c:pt>
                <c:pt idx="403">
                  <c:v>-210887836.83389801</c:v>
                </c:pt>
                <c:pt idx="404">
                  <c:v>-211225153.898305</c:v>
                </c:pt>
                <c:pt idx="405">
                  <c:v>-211436750.118644</c:v>
                </c:pt>
                <c:pt idx="406">
                  <c:v>-211643663.83389801</c:v>
                </c:pt>
                <c:pt idx="407">
                  <c:v>-211758606.08135599</c:v>
                </c:pt>
                <c:pt idx="408">
                  <c:v>-211975414.90169501</c:v>
                </c:pt>
                <c:pt idx="409">
                  <c:v>-212196994.576271</c:v>
                </c:pt>
                <c:pt idx="410">
                  <c:v>-212610115.21355999</c:v>
                </c:pt>
                <c:pt idx="411">
                  <c:v>-213019260.13898301</c:v>
                </c:pt>
                <c:pt idx="412">
                  <c:v>-213601834.450847</c:v>
                </c:pt>
                <c:pt idx="413">
                  <c:v>-214259240.49491501</c:v>
                </c:pt>
                <c:pt idx="414">
                  <c:v>-214856392.41694999</c:v>
                </c:pt>
                <c:pt idx="415">
                  <c:v>-215362544.71186399</c:v>
                </c:pt>
                <c:pt idx="416">
                  <c:v>-215727161.66440701</c:v>
                </c:pt>
                <c:pt idx="417">
                  <c:v>-216082943.701695</c:v>
                </c:pt>
                <c:pt idx="418">
                  <c:v>-216602613.416949</c:v>
                </c:pt>
                <c:pt idx="419">
                  <c:v>-217339710.39660999</c:v>
                </c:pt>
                <c:pt idx="420">
                  <c:v>-218160297.32542399</c:v>
                </c:pt>
                <c:pt idx="421">
                  <c:v>-218875572.06440699</c:v>
                </c:pt>
                <c:pt idx="422">
                  <c:v>-219491895.75254199</c:v>
                </c:pt>
                <c:pt idx="423">
                  <c:v>-220174834.701695</c:v>
                </c:pt>
                <c:pt idx="424">
                  <c:v>-220910606.44406801</c:v>
                </c:pt>
                <c:pt idx="425">
                  <c:v>-221730221.53220299</c:v>
                </c:pt>
                <c:pt idx="426">
                  <c:v>-222334529.73559299</c:v>
                </c:pt>
                <c:pt idx="427">
                  <c:v>-223083200.45423701</c:v>
                </c:pt>
                <c:pt idx="428">
                  <c:v>-223752268.58644101</c:v>
                </c:pt>
                <c:pt idx="429">
                  <c:v>-224633816.43050799</c:v>
                </c:pt>
                <c:pt idx="430">
                  <c:v>-225473221.72881401</c:v>
                </c:pt>
                <c:pt idx="431">
                  <c:v>-226303615.41356</c:v>
                </c:pt>
                <c:pt idx="432">
                  <c:v>-227295334.65084699</c:v>
                </c:pt>
                <c:pt idx="433">
                  <c:v>-228534166.46779701</c:v>
                </c:pt>
                <c:pt idx="434">
                  <c:v>-230181966.51186401</c:v>
                </c:pt>
                <c:pt idx="435">
                  <c:v>-231679926.39322001</c:v>
                </c:pt>
                <c:pt idx="436">
                  <c:v>-233050398.447458</c:v>
                </c:pt>
                <c:pt idx="437">
                  <c:v>-234295149.65762699</c:v>
                </c:pt>
                <c:pt idx="438">
                  <c:v>-235756356.29152501</c:v>
                </c:pt>
                <c:pt idx="439">
                  <c:v>-237467060.93220299</c:v>
                </c:pt>
                <c:pt idx="440">
                  <c:v>-239429560.65762699</c:v>
                </c:pt>
                <c:pt idx="441">
                  <c:v>-241403545.772881</c:v>
                </c:pt>
                <c:pt idx="442">
                  <c:v>-243329027.20339</c:v>
                </c:pt>
                <c:pt idx="443">
                  <c:v>-245210599.10508499</c:v>
                </c:pt>
                <c:pt idx="444">
                  <c:v>-247230437.43050799</c:v>
                </c:pt>
                <c:pt idx="445">
                  <c:v>-249184985.73220301</c:v>
                </c:pt>
                <c:pt idx="446">
                  <c:v>-250984746.31864399</c:v>
                </c:pt>
                <c:pt idx="447">
                  <c:v>-252704462.57288101</c:v>
                </c:pt>
                <c:pt idx="448">
                  <c:v>-254351732.52203399</c:v>
                </c:pt>
                <c:pt idx="449">
                  <c:v>-256069416.745763</c:v>
                </c:pt>
                <c:pt idx="450">
                  <c:v>-257530800.077966</c:v>
                </c:pt>
                <c:pt idx="451">
                  <c:v>-259060123.90847501</c:v>
                </c:pt>
                <c:pt idx="452">
                  <c:v>-260355852.57966101</c:v>
                </c:pt>
                <c:pt idx="453">
                  <c:v>-262021940.898305</c:v>
                </c:pt>
                <c:pt idx="454">
                  <c:v>-263541016.227119</c:v>
                </c:pt>
                <c:pt idx="455">
                  <c:v>-265066982.78983</c:v>
                </c:pt>
                <c:pt idx="456">
                  <c:v>-266476946.915254</c:v>
                </c:pt>
                <c:pt idx="457">
                  <c:v>-267811902.61017001</c:v>
                </c:pt>
                <c:pt idx="458">
                  <c:v>-268939237.79661</c:v>
                </c:pt>
                <c:pt idx="459">
                  <c:v>-269635429.118644</c:v>
                </c:pt>
                <c:pt idx="460">
                  <c:v>-270064806</c:v>
                </c:pt>
                <c:pt idx="461">
                  <c:v>-270446474.338983</c:v>
                </c:pt>
                <c:pt idx="462">
                  <c:v>-270589599.966102</c:v>
                </c:pt>
                <c:pt idx="463">
                  <c:v>-270680599.59322</c:v>
                </c:pt>
                <c:pt idx="464">
                  <c:v>-270503901.28813601</c:v>
                </c:pt>
                <c:pt idx="465">
                  <c:v>-270221184</c:v>
                </c:pt>
                <c:pt idx="466">
                  <c:v>-269552380.915254</c:v>
                </c:pt>
                <c:pt idx="467">
                  <c:v>-268456851.42373002</c:v>
                </c:pt>
                <c:pt idx="468">
                  <c:v>-267190808.06779701</c:v>
                </c:pt>
                <c:pt idx="469">
                  <c:v>-265797100.186441</c:v>
                </c:pt>
                <c:pt idx="470">
                  <c:v>-264040807.38305101</c:v>
                </c:pt>
                <c:pt idx="471">
                  <c:v>-261688157.80000001</c:v>
                </c:pt>
                <c:pt idx="472">
                  <c:v>-258933254.525424</c:v>
                </c:pt>
                <c:pt idx="473">
                  <c:v>-256120482.55593199</c:v>
                </c:pt>
                <c:pt idx="474">
                  <c:v>-252901304.48474601</c:v>
                </c:pt>
                <c:pt idx="475">
                  <c:v>-248543040.78983</c:v>
                </c:pt>
                <c:pt idx="476">
                  <c:v>-242458346.305085</c:v>
                </c:pt>
                <c:pt idx="477">
                  <c:v>-235621888.881356</c:v>
                </c:pt>
                <c:pt idx="478">
                  <c:v>-229561137.01695001</c:v>
                </c:pt>
                <c:pt idx="479">
                  <c:v>-224820321.49152499</c:v>
                </c:pt>
                <c:pt idx="480">
                  <c:v>-220740445.976271</c:v>
                </c:pt>
                <c:pt idx="481">
                  <c:v>-216472651.81356001</c:v>
                </c:pt>
                <c:pt idx="482">
                  <c:v>-211906060.81694999</c:v>
                </c:pt>
                <c:pt idx="483">
                  <c:v>-207247675.05084699</c:v>
                </c:pt>
                <c:pt idx="484">
                  <c:v>-201718431.68813601</c:v>
                </c:pt>
                <c:pt idx="485">
                  <c:v>-195483101.898305</c:v>
                </c:pt>
                <c:pt idx="486">
                  <c:v>-187822346.881356</c:v>
                </c:pt>
                <c:pt idx="487">
                  <c:v>-179668780.29152501</c:v>
                </c:pt>
                <c:pt idx="488">
                  <c:v>-170898801.66440701</c:v>
                </c:pt>
                <c:pt idx="489">
                  <c:v>-162169993.74237299</c:v>
                </c:pt>
                <c:pt idx="490">
                  <c:v>-152891212.345763</c:v>
                </c:pt>
                <c:pt idx="491">
                  <c:v>-143469658.71864399</c:v>
                </c:pt>
                <c:pt idx="492">
                  <c:v>-133360395.28813601</c:v>
                </c:pt>
                <c:pt idx="493">
                  <c:v>-120827714.60338999</c:v>
                </c:pt>
                <c:pt idx="494">
                  <c:v>-105781853.92542399</c:v>
                </c:pt>
                <c:pt idx="495">
                  <c:v>-88669329.871186405</c:v>
                </c:pt>
                <c:pt idx="496">
                  <c:v>-73972978.440678</c:v>
                </c:pt>
                <c:pt idx="497">
                  <c:v>-61307508.979661003</c:v>
                </c:pt>
                <c:pt idx="498">
                  <c:v>-51470272.589830503</c:v>
                </c:pt>
                <c:pt idx="499">
                  <c:v>-41406067.227118596</c:v>
                </c:pt>
                <c:pt idx="500">
                  <c:v>-31551841.295254201</c:v>
                </c:pt>
                <c:pt idx="501">
                  <c:v>-21580994.482034001</c:v>
                </c:pt>
                <c:pt idx="502">
                  <c:v>-11544483.044678001</c:v>
                </c:pt>
                <c:pt idx="503">
                  <c:v>-157911.7412881355</c:v>
                </c:pt>
                <c:pt idx="504">
                  <c:v>12907311.1302373</c:v>
                </c:pt>
                <c:pt idx="505">
                  <c:v>27178125.333559301</c:v>
                </c:pt>
                <c:pt idx="506">
                  <c:v>41932009.732203402</c:v>
                </c:pt>
                <c:pt idx="507">
                  <c:v>56432226.0440678</c:v>
                </c:pt>
                <c:pt idx="508">
                  <c:v>70721287.881355897</c:v>
                </c:pt>
                <c:pt idx="509">
                  <c:v>84610834.850847498</c:v>
                </c:pt>
                <c:pt idx="510">
                  <c:v>101106151.72542401</c:v>
                </c:pt>
                <c:pt idx="511">
                  <c:v>120168011.48135599</c:v>
                </c:pt>
                <c:pt idx="512">
                  <c:v>141242199.88474599</c:v>
                </c:pt>
                <c:pt idx="513">
                  <c:v>160004290.966102</c:v>
                </c:pt>
                <c:pt idx="514">
                  <c:v>174193606.61016899</c:v>
                </c:pt>
                <c:pt idx="515">
                  <c:v>185222761.416949</c:v>
                </c:pt>
                <c:pt idx="516">
                  <c:v>194232431.29491499</c:v>
                </c:pt>
                <c:pt idx="517">
                  <c:v>205040713.220339</c:v>
                </c:pt>
                <c:pt idx="518">
                  <c:v>216004843.05084699</c:v>
                </c:pt>
                <c:pt idx="519">
                  <c:v>229369772.75254199</c:v>
                </c:pt>
                <c:pt idx="520">
                  <c:v>242501018.94576299</c:v>
                </c:pt>
                <c:pt idx="521">
                  <c:v>254596813.07118601</c:v>
                </c:pt>
                <c:pt idx="522">
                  <c:v>264395970.976271</c:v>
                </c:pt>
                <c:pt idx="523">
                  <c:v>273007451.22373003</c:v>
                </c:pt>
                <c:pt idx="524">
                  <c:v>281703923.355932</c:v>
                </c:pt>
                <c:pt idx="525">
                  <c:v>289733094.338983</c:v>
                </c:pt>
                <c:pt idx="526">
                  <c:v>297585567.016949</c:v>
                </c:pt>
                <c:pt idx="527">
                  <c:v>305646543.694915</c:v>
                </c:pt>
                <c:pt idx="528">
                  <c:v>314502662.745763</c:v>
                </c:pt>
                <c:pt idx="529">
                  <c:v>323235092.983051</c:v>
                </c:pt>
                <c:pt idx="530">
                  <c:v>329875415.28813601</c:v>
                </c:pt>
                <c:pt idx="531">
                  <c:v>334549968.94915301</c:v>
                </c:pt>
                <c:pt idx="532">
                  <c:v>337898401.83050799</c:v>
                </c:pt>
                <c:pt idx="533">
                  <c:v>341139932.237288</c:v>
                </c:pt>
                <c:pt idx="534">
                  <c:v>344113764.71186399</c:v>
                </c:pt>
                <c:pt idx="535">
                  <c:v>346534531.49152499</c:v>
                </c:pt>
                <c:pt idx="536">
                  <c:v>348719406.033898</c:v>
                </c:pt>
                <c:pt idx="537">
                  <c:v>350944037.694915</c:v>
                </c:pt>
                <c:pt idx="538">
                  <c:v>352903621.898305</c:v>
                </c:pt>
                <c:pt idx="539">
                  <c:v>354697109.694915</c:v>
                </c:pt>
                <c:pt idx="540">
                  <c:v>356199928.779661</c:v>
                </c:pt>
                <c:pt idx="541">
                  <c:v>356844877.59322</c:v>
                </c:pt>
                <c:pt idx="542">
                  <c:v>356925275.322034</c:v>
                </c:pt>
                <c:pt idx="543">
                  <c:v>355676018.305085</c:v>
                </c:pt>
                <c:pt idx="544">
                  <c:v>353852491.79661</c:v>
                </c:pt>
                <c:pt idx="545">
                  <c:v>351024435.423729</c:v>
                </c:pt>
                <c:pt idx="546">
                  <c:v>348304165.01695001</c:v>
                </c:pt>
                <c:pt idx="547">
                  <c:v>345562690.813559</c:v>
                </c:pt>
                <c:pt idx="548">
                  <c:v>343171962.745763</c:v>
                </c:pt>
                <c:pt idx="549">
                  <c:v>340283828.94915301</c:v>
                </c:pt>
                <c:pt idx="550">
                  <c:v>337422199.898305</c:v>
                </c:pt>
                <c:pt idx="551">
                  <c:v>334106456.20339</c:v>
                </c:pt>
                <c:pt idx="552">
                  <c:v>330887896.576271</c:v>
                </c:pt>
                <c:pt idx="553">
                  <c:v>327025271.62712002</c:v>
                </c:pt>
                <c:pt idx="554">
                  <c:v>322250883.423729</c:v>
                </c:pt>
                <c:pt idx="555">
                  <c:v>317505650.440678</c:v>
                </c:pt>
                <c:pt idx="556">
                  <c:v>312877038.338983</c:v>
                </c:pt>
                <c:pt idx="557">
                  <c:v>308425124.542373</c:v>
                </c:pt>
                <c:pt idx="558">
                  <c:v>303291155.28813601</c:v>
                </c:pt>
                <c:pt idx="559">
                  <c:v>295841554.745763</c:v>
                </c:pt>
                <c:pt idx="560">
                  <c:v>287858325.322034</c:v>
                </c:pt>
                <c:pt idx="561">
                  <c:v>279642737.62712002</c:v>
                </c:pt>
                <c:pt idx="562">
                  <c:v>272719698.033898</c:v>
                </c:pt>
                <c:pt idx="563">
                  <c:v>265828375.786441</c:v>
                </c:pt>
                <c:pt idx="564">
                  <c:v>258720421.41694999</c:v>
                </c:pt>
                <c:pt idx="565">
                  <c:v>251021411.21695</c:v>
                </c:pt>
                <c:pt idx="566">
                  <c:v>244114892.915254</c:v>
                </c:pt>
                <c:pt idx="567">
                  <c:v>237571577.97966099</c:v>
                </c:pt>
                <c:pt idx="568">
                  <c:v>231109986.010169</c:v>
                </c:pt>
                <c:pt idx="569">
                  <c:v>225361813.447458</c:v>
                </c:pt>
                <c:pt idx="570">
                  <c:v>219424397</c:v>
                </c:pt>
                <c:pt idx="571">
                  <c:v>215330120.57288101</c:v>
                </c:pt>
                <c:pt idx="572">
                  <c:v>209377419.72203401</c:v>
                </c:pt>
                <c:pt idx="573">
                  <c:v>201669309.559322</c:v>
                </c:pt>
                <c:pt idx="574">
                  <c:v>192858778.671186</c:v>
                </c:pt>
                <c:pt idx="575">
                  <c:v>182963850.28474599</c:v>
                </c:pt>
                <c:pt idx="576">
                  <c:v>175925515.04745799</c:v>
                </c:pt>
                <c:pt idx="577">
                  <c:v>170451931.65084699</c:v>
                </c:pt>
                <c:pt idx="578">
                  <c:v>166529494.32542399</c:v>
                </c:pt>
                <c:pt idx="579">
                  <c:v>163214015.677966</c:v>
                </c:pt>
                <c:pt idx="580">
                  <c:v>160648532.98644099</c:v>
                </c:pt>
                <c:pt idx="581">
                  <c:v>158346684.16610199</c:v>
                </c:pt>
                <c:pt idx="582">
                  <c:v>152029012.966102</c:v>
                </c:pt>
                <c:pt idx="583">
                  <c:v>142792285.76610199</c:v>
                </c:pt>
                <c:pt idx="584">
                  <c:v>135665778.07457599</c:v>
                </c:pt>
                <c:pt idx="585">
                  <c:v>130048008.861017</c:v>
                </c:pt>
                <c:pt idx="586">
                  <c:v>122586834.579661</c:v>
                </c:pt>
                <c:pt idx="587">
                  <c:v>113667722.583051</c:v>
                </c:pt>
                <c:pt idx="588">
                  <c:v>100269573.59999999</c:v>
                </c:pt>
                <c:pt idx="589">
                  <c:v>89706460.572881296</c:v>
                </c:pt>
                <c:pt idx="590">
                  <c:v>76869770.454237297</c:v>
                </c:pt>
                <c:pt idx="591">
                  <c:v>68390460.538983107</c:v>
                </c:pt>
                <c:pt idx="592">
                  <c:v>57914989.871186398</c:v>
                </c:pt>
                <c:pt idx="593">
                  <c:v>46828054.718644097</c:v>
                </c:pt>
                <c:pt idx="594">
                  <c:v>37473999.844067797</c:v>
                </c:pt>
                <c:pt idx="595">
                  <c:v>29625829.769830499</c:v>
                </c:pt>
                <c:pt idx="596">
                  <c:v>21856581.993559301</c:v>
                </c:pt>
                <c:pt idx="597">
                  <c:v>16072760.5477966</c:v>
                </c:pt>
                <c:pt idx="598">
                  <c:v>11736734.334576299</c:v>
                </c:pt>
                <c:pt idx="599">
                  <c:v>11228797.386779699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197184"/>
        <c:axId val="138197760"/>
      </c:scatterChart>
      <c:valAx>
        <c:axId val="138197184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138197760"/>
        <c:crosses val="autoZero"/>
        <c:crossBetween val="midCat"/>
        <c:majorUnit val="10"/>
      </c:valAx>
      <c:valAx>
        <c:axId val="1381977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3819718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TFEMRE_Results!$B$1</c:f>
              <c:strCache>
                <c:ptCount val="1"/>
                <c:pt idx="0">
                  <c:v>MRE No TFE</c:v>
                </c:pt>
              </c:strCache>
            </c:strRef>
          </c:tx>
          <c:marker>
            <c:symbol val="none"/>
          </c:marker>
          <c:xVal>
            <c:numRef>
              <c:f>TFEMRE_Results!$A$2:$A$602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TFEMRE_Results!$B$2:$B$602</c:f>
              <c:numCache>
                <c:formatCode>General</c:formatCode>
                <c:ptCount val="601"/>
                <c:pt idx="1">
                  <c:v>-4586937.8064406803</c:v>
                </c:pt>
                <c:pt idx="2">
                  <c:v>-4561784.8027118603</c:v>
                </c:pt>
                <c:pt idx="3">
                  <c:v>-4597513.2</c:v>
                </c:pt>
                <c:pt idx="4">
                  <c:v>-4666319.5199999996</c:v>
                </c:pt>
                <c:pt idx="5">
                  <c:v>-4678909.27423729</c:v>
                </c:pt>
                <c:pt idx="6">
                  <c:v>-4621173.1030508503</c:v>
                </c:pt>
                <c:pt idx="7">
                  <c:v>-4480494.74745763</c:v>
                </c:pt>
                <c:pt idx="8">
                  <c:v>-4235564.3918644097</c:v>
                </c:pt>
                <c:pt idx="9">
                  <c:v>-4133512.28576271</c:v>
                </c:pt>
                <c:pt idx="10">
                  <c:v>-4091811.4857627102</c:v>
                </c:pt>
                <c:pt idx="11">
                  <c:v>-4142311.8613559301</c:v>
                </c:pt>
                <c:pt idx="12">
                  <c:v>-4243612.99966102</c:v>
                </c:pt>
                <c:pt idx="13">
                  <c:v>-4375518.2844067803</c:v>
                </c:pt>
                <c:pt idx="14">
                  <c:v>-4619892.04033898</c:v>
                </c:pt>
                <c:pt idx="15">
                  <c:v>-4680499.5589830503</c:v>
                </c:pt>
                <c:pt idx="16">
                  <c:v>-4845898.0074576298</c:v>
                </c:pt>
                <c:pt idx="17">
                  <c:v>-4862516.4830508502</c:v>
                </c:pt>
                <c:pt idx="18">
                  <c:v>-5031590.25627119</c:v>
                </c:pt>
                <c:pt idx="19">
                  <c:v>-5058103.8369491501</c:v>
                </c:pt>
                <c:pt idx="20">
                  <c:v>-5136504.8749152496</c:v>
                </c:pt>
                <c:pt idx="21">
                  <c:v>-5190424.3627118701</c:v>
                </c:pt>
                <c:pt idx="22">
                  <c:v>-5233998.1647457602</c:v>
                </c:pt>
                <c:pt idx="23">
                  <c:v>-5294667.5277966103</c:v>
                </c:pt>
                <c:pt idx="24">
                  <c:v>-5339787.4400000004</c:v>
                </c:pt>
                <c:pt idx="25">
                  <c:v>-5510981.5928813498</c:v>
                </c:pt>
                <c:pt idx="26">
                  <c:v>-5724742.3674576301</c:v>
                </c:pt>
                <c:pt idx="27">
                  <c:v>-5868256.7308474602</c:v>
                </c:pt>
                <c:pt idx="28">
                  <c:v>-5783582.9030508501</c:v>
                </c:pt>
                <c:pt idx="29">
                  <c:v>-5649848.7908474598</c:v>
                </c:pt>
                <c:pt idx="30">
                  <c:v>-5575184.9220339004</c:v>
                </c:pt>
                <c:pt idx="31">
                  <c:v>-5717780.4542372897</c:v>
                </c:pt>
                <c:pt idx="32">
                  <c:v>-5836733.7532203402</c:v>
                </c:pt>
                <c:pt idx="33">
                  <c:v>-5856629.98237288</c:v>
                </c:pt>
                <c:pt idx="34">
                  <c:v>-5859192.1077966103</c:v>
                </c:pt>
                <c:pt idx="35">
                  <c:v>-5802162.72983051</c:v>
                </c:pt>
                <c:pt idx="36">
                  <c:v>-5907218.7071186397</c:v>
                </c:pt>
                <c:pt idx="37">
                  <c:v>-5958920.6311864397</c:v>
                </c:pt>
                <c:pt idx="38">
                  <c:v>-6124698.9810169498</c:v>
                </c:pt>
                <c:pt idx="39">
                  <c:v>-6237441.3345762696</c:v>
                </c:pt>
                <c:pt idx="40">
                  <c:v>-6303270.28813559</c:v>
                </c:pt>
                <c:pt idx="41">
                  <c:v>-6336524.9091525404</c:v>
                </c:pt>
                <c:pt idx="42">
                  <c:v>-6463774.1935593197</c:v>
                </c:pt>
                <c:pt idx="43">
                  <c:v>-6604823.6155932201</c:v>
                </c:pt>
                <c:pt idx="44">
                  <c:v>-6794783.1284745801</c:v>
                </c:pt>
                <c:pt idx="45">
                  <c:v>-6764717.9118644102</c:v>
                </c:pt>
                <c:pt idx="46">
                  <c:v>-6772740.0149152502</c:v>
                </c:pt>
                <c:pt idx="47">
                  <c:v>-6733910.5623728801</c:v>
                </c:pt>
                <c:pt idx="48">
                  <c:v>-6710197.6498305099</c:v>
                </c:pt>
                <c:pt idx="49">
                  <c:v>-6692890.0508474596</c:v>
                </c:pt>
                <c:pt idx="50">
                  <c:v>-6582206.2325423704</c:v>
                </c:pt>
                <c:pt idx="51">
                  <c:v>-6567504.9335593199</c:v>
                </c:pt>
                <c:pt idx="52">
                  <c:v>-6467573.2071186397</c:v>
                </c:pt>
                <c:pt idx="53">
                  <c:v>-6429609.5762711903</c:v>
                </c:pt>
                <c:pt idx="54">
                  <c:v>-6463138.0796610201</c:v>
                </c:pt>
                <c:pt idx="55">
                  <c:v>-6388262.1728813602</c:v>
                </c:pt>
                <c:pt idx="56">
                  <c:v>-6366254.3989830501</c:v>
                </c:pt>
                <c:pt idx="57">
                  <c:v>-6226733.4172881301</c:v>
                </c:pt>
                <c:pt idx="58">
                  <c:v>-6221724.0203389795</c:v>
                </c:pt>
                <c:pt idx="59">
                  <c:v>-6193178.4091525404</c:v>
                </c:pt>
                <c:pt idx="60">
                  <c:v>-6070912.0169491498</c:v>
                </c:pt>
                <c:pt idx="61">
                  <c:v>-6012981.47762712</c:v>
                </c:pt>
                <c:pt idx="62">
                  <c:v>-5944263.5067796595</c:v>
                </c:pt>
                <c:pt idx="63">
                  <c:v>-6080665.7633898295</c:v>
                </c:pt>
                <c:pt idx="64">
                  <c:v>-6233562.8067796603</c:v>
                </c:pt>
                <c:pt idx="65">
                  <c:v>-6399429.5057627102</c:v>
                </c:pt>
                <c:pt idx="66">
                  <c:v>-6527827.3291525403</c:v>
                </c:pt>
                <c:pt idx="67">
                  <c:v>-6602924.1088135596</c:v>
                </c:pt>
                <c:pt idx="68">
                  <c:v>-6653318.4654237302</c:v>
                </c:pt>
                <c:pt idx="69">
                  <c:v>-6686732.1149152499</c:v>
                </c:pt>
                <c:pt idx="70">
                  <c:v>-6666703.3620338999</c:v>
                </c:pt>
                <c:pt idx="71">
                  <c:v>-6649431.1027118601</c:v>
                </c:pt>
                <c:pt idx="72">
                  <c:v>-6578345.3745762696</c:v>
                </c:pt>
                <c:pt idx="73">
                  <c:v>-6591244.3508474603</c:v>
                </c:pt>
                <c:pt idx="74">
                  <c:v>-6624013.0515254196</c:v>
                </c:pt>
                <c:pt idx="75">
                  <c:v>-6616141.1420339001</c:v>
                </c:pt>
                <c:pt idx="76">
                  <c:v>-6471884.6457627099</c:v>
                </c:pt>
                <c:pt idx="77">
                  <c:v>-6318112.9457627097</c:v>
                </c:pt>
                <c:pt idx="78">
                  <c:v>-6272171.3864406804</c:v>
                </c:pt>
                <c:pt idx="79">
                  <c:v>-6347170.9820339</c:v>
                </c:pt>
                <c:pt idx="80">
                  <c:v>-6368056.72169491</c:v>
                </c:pt>
                <c:pt idx="81">
                  <c:v>-6351420.5762711903</c:v>
                </c:pt>
                <c:pt idx="82">
                  <c:v>-6363789.4576271204</c:v>
                </c:pt>
                <c:pt idx="83">
                  <c:v>-6498636.7691525398</c:v>
                </c:pt>
                <c:pt idx="84">
                  <c:v>-6556328.76576271</c:v>
                </c:pt>
                <c:pt idx="85">
                  <c:v>-6628112.4522033902</c:v>
                </c:pt>
                <c:pt idx="86">
                  <c:v>-6613040.0867796596</c:v>
                </c:pt>
                <c:pt idx="87">
                  <c:v>-6630436.0349152498</c:v>
                </c:pt>
                <c:pt idx="88">
                  <c:v>-6687235.7050847402</c:v>
                </c:pt>
                <c:pt idx="89">
                  <c:v>-6737488.7030508397</c:v>
                </c:pt>
                <c:pt idx="90">
                  <c:v>-6877292.4020338999</c:v>
                </c:pt>
                <c:pt idx="91">
                  <c:v>-6905617.1403389797</c:v>
                </c:pt>
                <c:pt idx="92">
                  <c:v>-6981102.6562711801</c:v>
                </c:pt>
                <c:pt idx="93">
                  <c:v>-7035799.6166101703</c:v>
                </c:pt>
                <c:pt idx="94">
                  <c:v>-7084621.3583050799</c:v>
                </c:pt>
                <c:pt idx="95">
                  <c:v>-7083808.5461016903</c:v>
                </c:pt>
                <c:pt idx="96">
                  <c:v>-6953025.2955932198</c:v>
                </c:pt>
                <c:pt idx="97">
                  <c:v>-6807240.3589830501</c:v>
                </c:pt>
                <c:pt idx="98">
                  <c:v>-6607288.5569491498</c:v>
                </c:pt>
                <c:pt idx="99">
                  <c:v>-6421189.9020338999</c:v>
                </c:pt>
                <c:pt idx="100">
                  <c:v>-6206121.5599999996</c:v>
                </c:pt>
                <c:pt idx="101">
                  <c:v>-6165401.4355932204</c:v>
                </c:pt>
                <c:pt idx="102">
                  <c:v>-6223225.9559322</c:v>
                </c:pt>
                <c:pt idx="103">
                  <c:v>-6282799.7894915296</c:v>
                </c:pt>
                <c:pt idx="104">
                  <c:v>-6346905.9345762702</c:v>
                </c:pt>
                <c:pt idx="105">
                  <c:v>-6398386.9857627098</c:v>
                </c:pt>
                <c:pt idx="106">
                  <c:v>-6533031.0942372996</c:v>
                </c:pt>
                <c:pt idx="107">
                  <c:v>-6542599.3074576296</c:v>
                </c:pt>
                <c:pt idx="108">
                  <c:v>-6619887.1461016899</c:v>
                </c:pt>
                <c:pt idx="109">
                  <c:v>-6773703.0206779595</c:v>
                </c:pt>
                <c:pt idx="110">
                  <c:v>-6928685.1040677996</c:v>
                </c:pt>
                <c:pt idx="111">
                  <c:v>-7029703.5250847498</c:v>
                </c:pt>
                <c:pt idx="112">
                  <c:v>-7044510.8430508496</c:v>
                </c:pt>
                <c:pt idx="113">
                  <c:v>-7064186.1993220299</c:v>
                </c:pt>
                <c:pt idx="114">
                  <c:v>-7056588.1722033899</c:v>
                </c:pt>
                <c:pt idx="115">
                  <c:v>-6980413.5328813596</c:v>
                </c:pt>
                <c:pt idx="116">
                  <c:v>-6945312.4145762697</c:v>
                </c:pt>
                <c:pt idx="117">
                  <c:v>-6953793.9332203399</c:v>
                </c:pt>
                <c:pt idx="118">
                  <c:v>-7058302.1457627099</c:v>
                </c:pt>
                <c:pt idx="119">
                  <c:v>-7246945.25627119</c:v>
                </c:pt>
                <c:pt idx="120">
                  <c:v>-7337830.0294915298</c:v>
                </c:pt>
                <c:pt idx="121">
                  <c:v>-7427186.3623728799</c:v>
                </c:pt>
                <c:pt idx="122">
                  <c:v>-7536023.6833898304</c:v>
                </c:pt>
                <c:pt idx="123">
                  <c:v>-7701333.7827118598</c:v>
                </c:pt>
                <c:pt idx="124">
                  <c:v>-7824209.7840678003</c:v>
                </c:pt>
                <c:pt idx="125">
                  <c:v>-7745897.0952542396</c:v>
                </c:pt>
                <c:pt idx="126">
                  <c:v>-7611791.9166101702</c:v>
                </c:pt>
                <c:pt idx="127">
                  <c:v>-7517514.5359322</c:v>
                </c:pt>
                <c:pt idx="128">
                  <c:v>-7548136.3522033896</c:v>
                </c:pt>
                <c:pt idx="129">
                  <c:v>-7636202.78745763</c:v>
                </c:pt>
                <c:pt idx="130">
                  <c:v>-7723023.49966102</c:v>
                </c:pt>
                <c:pt idx="131">
                  <c:v>-7732308.99559322</c:v>
                </c:pt>
                <c:pt idx="132">
                  <c:v>-7827469.8677966101</c:v>
                </c:pt>
                <c:pt idx="133">
                  <c:v>-7928656.1522033997</c:v>
                </c:pt>
                <c:pt idx="134">
                  <c:v>-7879984.6040677996</c:v>
                </c:pt>
                <c:pt idx="135">
                  <c:v>-7700750.6783050802</c:v>
                </c:pt>
                <c:pt idx="136">
                  <c:v>-7526102.0735593196</c:v>
                </c:pt>
                <c:pt idx="137">
                  <c:v>-7485222.9206779599</c:v>
                </c:pt>
                <c:pt idx="138">
                  <c:v>-7457693.3247457603</c:v>
                </c:pt>
                <c:pt idx="139">
                  <c:v>-7327007.2583050802</c:v>
                </c:pt>
                <c:pt idx="140">
                  <c:v>-7206516.6840677904</c:v>
                </c:pt>
                <c:pt idx="141">
                  <c:v>-7136040.5650847498</c:v>
                </c:pt>
                <c:pt idx="142">
                  <c:v>-7021663.7522034002</c:v>
                </c:pt>
                <c:pt idx="143">
                  <c:v>-6931309.0738982996</c:v>
                </c:pt>
                <c:pt idx="144">
                  <c:v>-6819883.1227118596</c:v>
                </c:pt>
                <c:pt idx="145">
                  <c:v>-6788625.1925423704</c:v>
                </c:pt>
                <c:pt idx="146">
                  <c:v>-6803644.5484745698</c:v>
                </c:pt>
                <c:pt idx="147">
                  <c:v>-6886268.6759321997</c:v>
                </c:pt>
                <c:pt idx="148">
                  <c:v>-6938668.55830508</c:v>
                </c:pt>
                <c:pt idx="149">
                  <c:v>-7017696.8752542399</c:v>
                </c:pt>
                <c:pt idx="150">
                  <c:v>-7001210.9233898297</c:v>
                </c:pt>
                <c:pt idx="151">
                  <c:v>-6991006.5962712001</c:v>
                </c:pt>
                <c:pt idx="152">
                  <c:v>-6928791.1230508499</c:v>
                </c:pt>
                <c:pt idx="153">
                  <c:v>-6816711.3881355897</c:v>
                </c:pt>
                <c:pt idx="154">
                  <c:v>-6748823.8993220301</c:v>
                </c:pt>
                <c:pt idx="155">
                  <c:v>-6500421.4220339004</c:v>
                </c:pt>
                <c:pt idx="156">
                  <c:v>-6340147.2244067797</c:v>
                </c:pt>
                <c:pt idx="157">
                  <c:v>-6036579.5362711996</c:v>
                </c:pt>
                <c:pt idx="158">
                  <c:v>-5900530.6762711899</c:v>
                </c:pt>
                <c:pt idx="159">
                  <c:v>-5779916.4132203404</c:v>
                </c:pt>
                <c:pt idx="160">
                  <c:v>-5748172.5627118601</c:v>
                </c:pt>
                <c:pt idx="161">
                  <c:v>-5703512.0661017001</c:v>
                </c:pt>
                <c:pt idx="162">
                  <c:v>-5659955.9338982999</c:v>
                </c:pt>
                <c:pt idx="163">
                  <c:v>-5598447.2538983095</c:v>
                </c:pt>
                <c:pt idx="164">
                  <c:v>-5595955.8077966096</c:v>
                </c:pt>
                <c:pt idx="165">
                  <c:v>-5472911.9430508502</c:v>
                </c:pt>
                <c:pt idx="166">
                  <c:v>-5453837.3610169496</c:v>
                </c:pt>
                <c:pt idx="167">
                  <c:v>-5381841.6366101699</c:v>
                </c:pt>
                <c:pt idx="168">
                  <c:v>-5404467.8545762701</c:v>
                </c:pt>
                <c:pt idx="169">
                  <c:v>-5368253.5369491503</c:v>
                </c:pt>
                <c:pt idx="170">
                  <c:v>-5381444.0654237298</c:v>
                </c:pt>
                <c:pt idx="171">
                  <c:v>-5397620.7952542398</c:v>
                </c:pt>
                <c:pt idx="172">
                  <c:v>-5474996.9830508502</c:v>
                </c:pt>
                <c:pt idx="173">
                  <c:v>-5494159.9142372897</c:v>
                </c:pt>
                <c:pt idx="174">
                  <c:v>-5587359.4352542404</c:v>
                </c:pt>
                <c:pt idx="175">
                  <c:v>-5613563.7938983003</c:v>
                </c:pt>
                <c:pt idx="176">
                  <c:v>-5701241.4928813605</c:v>
                </c:pt>
                <c:pt idx="177">
                  <c:v>-5699059.2688135598</c:v>
                </c:pt>
                <c:pt idx="178">
                  <c:v>-5730370.2084745802</c:v>
                </c:pt>
                <c:pt idx="179">
                  <c:v>-5667598.1355932197</c:v>
                </c:pt>
                <c:pt idx="180">
                  <c:v>-5440867.7054237304</c:v>
                </c:pt>
                <c:pt idx="181">
                  <c:v>-5272924.80135593</c:v>
                </c:pt>
                <c:pt idx="182">
                  <c:v>-5108833.9203389799</c:v>
                </c:pt>
                <c:pt idx="183">
                  <c:v>-5007205.8901694901</c:v>
                </c:pt>
                <c:pt idx="184">
                  <c:v>-4850916.23932203</c:v>
                </c:pt>
                <c:pt idx="185">
                  <c:v>-4768256.7722033998</c:v>
                </c:pt>
                <c:pt idx="186">
                  <c:v>-4760773.5989830503</c:v>
                </c:pt>
                <c:pt idx="187">
                  <c:v>-4733791.7677966096</c:v>
                </c:pt>
                <c:pt idx="188">
                  <c:v>-4715388.6393220304</c:v>
                </c:pt>
                <c:pt idx="189">
                  <c:v>-4778434.5945762703</c:v>
                </c:pt>
                <c:pt idx="190">
                  <c:v>-4802686.4369491497</c:v>
                </c:pt>
                <c:pt idx="191">
                  <c:v>-4924687.7816949198</c:v>
                </c:pt>
                <c:pt idx="192">
                  <c:v>-5038181.1030508503</c:v>
                </c:pt>
                <c:pt idx="193">
                  <c:v>-5194188.0366101703</c:v>
                </c:pt>
                <c:pt idx="194">
                  <c:v>-5249883.3423728803</c:v>
                </c:pt>
                <c:pt idx="195">
                  <c:v>-5195142.20745763</c:v>
                </c:pt>
                <c:pt idx="196">
                  <c:v>-5112535.7498305095</c:v>
                </c:pt>
                <c:pt idx="197">
                  <c:v>-5100317.0620339001</c:v>
                </c:pt>
                <c:pt idx="198">
                  <c:v>-5176756.7488135602</c:v>
                </c:pt>
                <c:pt idx="199">
                  <c:v>-5277589.6366101699</c:v>
                </c:pt>
                <c:pt idx="200">
                  <c:v>-5234916.9959322</c:v>
                </c:pt>
                <c:pt idx="201">
                  <c:v>-5252286.4393220302</c:v>
                </c:pt>
                <c:pt idx="202">
                  <c:v>-5290532.78745763</c:v>
                </c:pt>
                <c:pt idx="203">
                  <c:v>-5334044.7450847402</c:v>
                </c:pt>
                <c:pt idx="204">
                  <c:v>-5234863.98644068</c:v>
                </c:pt>
                <c:pt idx="205">
                  <c:v>-5086808.4766101697</c:v>
                </c:pt>
                <c:pt idx="206">
                  <c:v>-4978439.4061016999</c:v>
                </c:pt>
                <c:pt idx="207">
                  <c:v>-4903492.82</c:v>
                </c:pt>
                <c:pt idx="208">
                  <c:v>-4847894.6983050797</c:v>
                </c:pt>
                <c:pt idx="209">
                  <c:v>-4720088.8142372901</c:v>
                </c:pt>
                <c:pt idx="210">
                  <c:v>-4677707.72576271</c:v>
                </c:pt>
                <c:pt idx="211">
                  <c:v>-4719717.74779661</c:v>
                </c:pt>
                <c:pt idx="212">
                  <c:v>-4763494.75288135</c:v>
                </c:pt>
                <c:pt idx="213">
                  <c:v>-4887077.5474576298</c:v>
                </c:pt>
                <c:pt idx="214">
                  <c:v>-4847603.1461017001</c:v>
                </c:pt>
                <c:pt idx="215">
                  <c:v>-4909571.2416949105</c:v>
                </c:pt>
                <c:pt idx="216">
                  <c:v>-4793754.3376271203</c:v>
                </c:pt>
                <c:pt idx="217">
                  <c:v>-4842849.9616949102</c:v>
                </c:pt>
                <c:pt idx="218">
                  <c:v>-4911850.6498305099</c:v>
                </c:pt>
                <c:pt idx="219">
                  <c:v>-4955097.5599999996</c:v>
                </c:pt>
                <c:pt idx="220">
                  <c:v>-4922691.0908474596</c:v>
                </c:pt>
                <c:pt idx="221">
                  <c:v>-4811627.3711864399</c:v>
                </c:pt>
                <c:pt idx="222">
                  <c:v>-4777418.5793220298</c:v>
                </c:pt>
                <c:pt idx="223">
                  <c:v>-4700227.9247457599</c:v>
                </c:pt>
                <c:pt idx="224">
                  <c:v>-4555715.2159321997</c:v>
                </c:pt>
                <c:pt idx="225">
                  <c:v>-4417987.7220339002</c:v>
                </c:pt>
                <c:pt idx="226">
                  <c:v>-4348978.19898305</c:v>
                </c:pt>
                <c:pt idx="227">
                  <c:v>-4398091.4928813605</c:v>
                </c:pt>
                <c:pt idx="228">
                  <c:v>-4461102.1084745703</c:v>
                </c:pt>
                <c:pt idx="229">
                  <c:v>-4574171.3538982999</c:v>
                </c:pt>
                <c:pt idx="230">
                  <c:v>-4641449.2335593197</c:v>
                </c:pt>
                <c:pt idx="231">
                  <c:v>-4680437.7145762704</c:v>
                </c:pt>
                <c:pt idx="232">
                  <c:v>-4779388.76542373</c:v>
                </c:pt>
                <c:pt idx="233">
                  <c:v>-4977891.6413559299</c:v>
                </c:pt>
                <c:pt idx="234">
                  <c:v>-5086048.6738983002</c:v>
                </c:pt>
                <c:pt idx="235">
                  <c:v>-5064261.7728813598</c:v>
                </c:pt>
                <c:pt idx="236">
                  <c:v>-4993891.6728813602</c:v>
                </c:pt>
                <c:pt idx="237">
                  <c:v>-4921904.78338983</c:v>
                </c:pt>
                <c:pt idx="238">
                  <c:v>-4800044.79728813</c:v>
                </c:pt>
                <c:pt idx="239">
                  <c:v>-4704583.5379660996</c:v>
                </c:pt>
                <c:pt idx="240">
                  <c:v>-4743386.4857627098</c:v>
                </c:pt>
                <c:pt idx="241">
                  <c:v>-4748325.20338983</c:v>
                </c:pt>
                <c:pt idx="242">
                  <c:v>-4744764.7325423704</c:v>
                </c:pt>
                <c:pt idx="243">
                  <c:v>-4774370.5335593196</c:v>
                </c:pt>
                <c:pt idx="244">
                  <c:v>-4919015.7661017003</c:v>
                </c:pt>
                <c:pt idx="245">
                  <c:v>-4995384.7735593198</c:v>
                </c:pt>
                <c:pt idx="246">
                  <c:v>-4979093.1898305099</c:v>
                </c:pt>
                <c:pt idx="247">
                  <c:v>-4860625.8111864403</c:v>
                </c:pt>
                <c:pt idx="248">
                  <c:v>-4765676.9769491497</c:v>
                </c:pt>
                <c:pt idx="249">
                  <c:v>-4744835.4118644102</c:v>
                </c:pt>
                <c:pt idx="250">
                  <c:v>-4842876.4664406804</c:v>
                </c:pt>
                <c:pt idx="251">
                  <c:v>-4795176.7589830495</c:v>
                </c:pt>
                <c:pt idx="252">
                  <c:v>-4733641.5742373001</c:v>
                </c:pt>
                <c:pt idx="253">
                  <c:v>-4676497.3423728803</c:v>
                </c:pt>
                <c:pt idx="254">
                  <c:v>-4784406.9972881302</c:v>
                </c:pt>
                <c:pt idx="255">
                  <c:v>-4888544.1433898304</c:v>
                </c:pt>
                <c:pt idx="256">
                  <c:v>-5043252.3444067799</c:v>
                </c:pt>
                <c:pt idx="257">
                  <c:v>-5272094.3193220301</c:v>
                </c:pt>
                <c:pt idx="258">
                  <c:v>-5486120.1413559299</c:v>
                </c:pt>
                <c:pt idx="259">
                  <c:v>-5617998.9213559302</c:v>
                </c:pt>
                <c:pt idx="260">
                  <c:v>-5648267.3410169501</c:v>
                </c:pt>
                <c:pt idx="261">
                  <c:v>-5751892.0620339001</c:v>
                </c:pt>
                <c:pt idx="262">
                  <c:v>-5778767.8742372897</c:v>
                </c:pt>
                <c:pt idx="263">
                  <c:v>-5800351.5722033903</c:v>
                </c:pt>
                <c:pt idx="264">
                  <c:v>-5710942.22983051</c:v>
                </c:pt>
                <c:pt idx="265">
                  <c:v>-5637320.8810169501</c:v>
                </c:pt>
                <c:pt idx="266">
                  <c:v>-5488072.6576271197</c:v>
                </c:pt>
                <c:pt idx="267">
                  <c:v>-5353269.5206779595</c:v>
                </c:pt>
                <c:pt idx="268">
                  <c:v>-5199029.5701694898</c:v>
                </c:pt>
                <c:pt idx="269">
                  <c:v>-5138519.2355932202</c:v>
                </c:pt>
                <c:pt idx="270">
                  <c:v>-5217565.2223728802</c:v>
                </c:pt>
                <c:pt idx="271">
                  <c:v>-5479900.3610169496</c:v>
                </c:pt>
                <c:pt idx="272">
                  <c:v>-5779183.1152542401</c:v>
                </c:pt>
                <c:pt idx="273">
                  <c:v>-5812155.0189830502</c:v>
                </c:pt>
                <c:pt idx="274">
                  <c:v>-5797621.5833898298</c:v>
                </c:pt>
                <c:pt idx="275">
                  <c:v>-5796738.0918644099</c:v>
                </c:pt>
                <c:pt idx="276">
                  <c:v>-5952886.3840677999</c:v>
                </c:pt>
                <c:pt idx="277">
                  <c:v>-6028857.8203389803</c:v>
                </c:pt>
                <c:pt idx="278">
                  <c:v>-6070081.5349152498</c:v>
                </c:pt>
                <c:pt idx="279">
                  <c:v>-6129036.9244067799</c:v>
                </c:pt>
                <c:pt idx="280">
                  <c:v>-6284398.9091525404</c:v>
                </c:pt>
                <c:pt idx="281">
                  <c:v>-6493176.7915254198</c:v>
                </c:pt>
                <c:pt idx="282">
                  <c:v>-6728185.5372881303</c:v>
                </c:pt>
                <c:pt idx="283">
                  <c:v>-6870454.1776271202</c:v>
                </c:pt>
                <c:pt idx="284">
                  <c:v>-7033193.3166101696</c:v>
                </c:pt>
                <c:pt idx="285">
                  <c:v>-7153286.3196610203</c:v>
                </c:pt>
                <c:pt idx="286">
                  <c:v>-7306907.8261016896</c:v>
                </c:pt>
                <c:pt idx="287">
                  <c:v>-7487431.6494915299</c:v>
                </c:pt>
                <c:pt idx="288">
                  <c:v>-7686455.7854237296</c:v>
                </c:pt>
                <c:pt idx="289">
                  <c:v>-7892247.4664406804</c:v>
                </c:pt>
                <c:pt idx="290">
                  <c:v>-7925334.2240677997</c:v>
                </c:pt>
                <c:pt idx="291">
                  <c:v>-8036786.6799999997</c:v>
                </c:pt>
                <c:pt idx="292">
                  <c:v>-8251448.6159322001</c:v>
                </c:pt>
                <c:pt idx="293">
                  <c:v>-8572553.6108474601</c:v>
                </c:pt>
                <c:pt idx="294">
                  <c:v>-8746115.5210169498</c:v>
                </c:pt>
                <c:pt idx="295">
                  <c:v>-8857037.8820338994</c:v>
                </c:pt>
                <c:pt idx="296">
                  <c:v>-8916505.6966101695</c:v>
                </c:pt>
                <c:pt idx="297">
                  <c:v>-9097011.8501695003</c:v>
                </c:pt>
                <c:pt idx="298">
                  <c:v>-9325641.7871186398</c:v>
                </c:pt>
                <c:pt idx="299">
                  <c:v>-9584257.4264406804</c:v>
                </c:pt>
                <c:pt idx="300">
                  <c:v>-9760496.3159321994</c:v>
                </c:pt>
                <c:pt idx="301">
                  <c:v>-9995407.8776271194</c:v>
                </c:pt>
                <c:pt idx="302">
                  <c:v>-10239101.345084701</c:v>
                </c:pt>
                <c:pt idx="303">
                  <c:v>-10473270.7738983</c:v>
                </c:pt>
                <c:pt idx="304">
                  <c:v>-10624515.6881356</c:v>
                </c:pt>
                <c:pt idx="305">
                  <c:v>-10767508.791525399</c:v>
                </c:pt>
                <c:pt idx="306">
                  <c:v>-10995025.5291525</c:v>
                </c:pt>
                <c:pt idx="307">
                  <c:v>-11254833.882033899</c:v>
                </c:pt>
                <c:pt idx="308">
                  <c:v>-11476422.391525401</c:v>
                </c:pt>
                <c:pt idx="309">
                  <c:v>-11643437.629491501</c:v>
                </c:pt>
                <c:pt idx="310">
                  <c:v>-11668740.826779701</c:v>
                </c:pt>
                <c:pt idx="311">
                  <c:v>-11777410.2844068</c:v>
                </c:pt>
                <c:pt idx="312">
                  <c:v>-11762258.4047458</c:v>
                </c:pt>
                <c:pt idx="313">
                  <c:v>-11856279.572881401</c:v>
                </c:pt>
                <c:pt idx="314">
                  <c:v>-11817653.3233898</c:v>
                </c:pt>
                <c:pt idx="315">
                  <c:v>-12073848.1959322</c:v>
                </c:pt>
                <c:pt idx="316">
                  <c:v>-12251491.836949199</c:v>
                </c:pt>
                <c:pt idx="317">
                  <c:v>-12684994.623728801</c:v>
                </c:pt>
                <c:pt idx="318">
                  <c:v>-13055760.6772881</c:v>
                </c:pt>
                <c:pt idx="319">
                  <c:v>-13465197.154915299</c:v>
                </c:pt>
                <c:pt idx="320">
                  <c:v>-13594186.9176271</c:v>
                </c:pt>
                <c:pt idx="321">
                  <c:v>-13724766.9650847</c:v>
                </c:pt>
                <c:pt idx="322">
                  <c:v>-13884493.3979661</c:v>
                </c:pt>
                <c:pt idx="323">
                  <c:v>-14340710.7518644</c:v>
                </c:pt>
                <c:pt idx="324">
                  <c:v>-14626484.920678001</c:v>
                </c:pt>
                <c:pt idx="325">
                  <c:v>-14822531.6901695</c:v>
                </c:pt>
                <c:pt idx="326">
                  <c:v>-14721734.142033899</c:v>
                </c:pt>
                <c:pt idx="327">
                  <c:v>-14749334.4172881</c:v>
                </c:pt>
                <c:pt idx="328">
                  <c:v>-14863463.8525424</c:v>
                </c:pt>
                <c:pt idx="329">
                  <c:v>-15073036.877288099</c:v>
                </c:pt>
                <c:pt idx="330">
                  <c:v>-15297726.4420339</c:v>
                </c:pt>
                <c:pt idx="331">
                  <c:v>-15531887.0359322</c:v>
                </c:pt>
                <c:pt idx="332">
                  <c:v>-15802518.16</c:v>
                </c:pt>
                <c:pt idx="333">
                  <c:v>-15969233.0108475</c:v>
                </c:pt>
                <c:pt idx="334">
                  <c:v>-16157893.7911864</c:v>
                </c:pt>
                <c:pt idx="335">
                  <c:v>-16344858.2677966</c:v>
                </c:pt>
                <c:pt idx="336">
                  <c:v>-16732666.872881399</c:v>
                </c:pt>
                <c:pt idx="337">
                  <c:v>-17019695.599661</c:v>
                </c:pt>
                <c:pt idx="338">
                  <c:v>-17310505.670169499</c:v>
                </c:pt>
                <c:pt idx="339">
                  <c:v>-17516588.9033898</c:v>
                </c:pt>
                <c:pt idx="340">
                  <c:v>-17827136.174576301</c:v>
                </c:pt>
                <c:pt idx="341">
                  <c:v>-18138231.210508499</c:v>
                </c:pt>
                <c:pt idx="342">
                  <c:v>-18489737.148813602</c:v>
                </c:pt>
                <c:pt idx="343">
                  <c:v>-18879604.289152499</c:v>
                </c:pt>
                <c:pt idx="344">
                  <c:v>-19282697.297627099</c:v>
                </c:pt>
                <c:pt idx="345">
                  <c:v>-19754711.48</c:v>
                </c:pt>
                <c:pt idx="346">
                  <c:v>-20156382.0671186</c:v>
                </c:pt>
                <c:pt idx="347">
                  <c:v>-20661164.9501695</c:v>
                </c:pt>
                <c:pt idx="348">
                  <c:v>-20895502.242373001</c:v>
                </c:pt>
                <c:pt idx="349">
                  <c:v>-21075292.767796598</c:v>
                </c:pt>
                <c:pt idx="350">
                  <c:v>-21194820.3362712</c:v>
                </c:pt>
                <c:pt idx="351">
                  <c:v>-21309409.187118601</c:v>
                </c:pt>
                <c:pt idx="352">
                  <c:v>-21416258.6522034</c:v>
                </c:pt>
                <c:pt idx="353">
                  <c:v>-21502982.180339001</c:v>
                </c:pt>
                <c:pt idx="354">
                  <c:v>-21780522.208135601</c:v>
                </c:pt>
                <c:pt idx="355">
                  <c:v>-21895437.950847499</c:v>
                </c:pt>
                <c:pt idx="356">
                  <c:v>-22006908.0766102</c:v>
                </c:pt>
                <c:pt idx="357">
                  <c:v>-22117918.786779702</c:v>
                </c:pt>
                <c:pt idx="358">
                  <c:v>-22311871.681356002</c:v>
                </c:pt>
                <c:pt idx="359">
                  <c:v>-22670790.113559298</c:v>
                </c:pt>
                <c:pt idx="360">
                  <c:v>-23152010.277627099</c:v>
                </c:pt>
                <c:pt idx="361">
                  <c:v>-23781648.1830508</c:v>
                </c:pt>
                <c:pt idx="362">
                  <c:v>-24350457.696949199</c:v>
                </c:pt>
                <c:pt idx="363">
                  <c:v>-24714721.2528814</c:v>
                </c:pt>
                <c:pt idx="364">
                  <c:v>-25115605.5325424</c:v>
                </c:pt>
                <c:pt idx="365">
                  <c:v>-25373991.464067802</c:v>
                </c:pt>
                <c:pt idx="366">
                  <c:v>-25738891.133898299</c:v>
                </c:pt>
                <c:pt idx="367">
                  <c:v>-26091315.9033898</c:v>
                </c:pt>
                <c:pt idx="368">
                  <c:v>-26422607.5555932</c:v>
                </c:pt>
                <c:pt idx="369">
                  <c:v>-26577898.861017</c:v>
                </c:pt>
                <c:pt idx="370">
                  <c:v>-26773415.5355932</c:v>
                </c:pt>
                <c:pt idx="371">
                  <c:v>-27049860.033898301</c:v>
                </c:pt>
                <c:pt idx="372">
                  <c:v>-27439656.494915299</c:v>
                </c:pt>
                <c:pt idx="373">
                  <c:v>-27785013.332203399</c:v>
                </c:pt>
                <c:pt idx="374">
                  <c:v>-28125245.9186441</c:v>
                </c:pt>
                <c:pt idx="375">
                  <c:v>-28328625.667796601</c:v>
                </c:pt>
                <c:pt idx="376">
                  <c:v>-28478377.481355999</c:v>
                </c:pt>
                <c:pt idx="377">
                  <c:v>-28481558.050847501</c:v>
                </c:pt>
                <c:pt idx="378">
                  <c:v>-28569200.410169501</c:v>
                </c:pt>
                <c:pt idx="379">
                  <c:v>-28709145.467796601</c:v>
                </c:pt>
                <c:pt idx="380">
                  <c:v>-28829300.3152542</c:v>
                </c:pt>
                <c:pt idx="381">
                  <c:v>-28933552.3152542</c:v>
                </c:pt>
                <c:pt idx="382">
                  <c:v>-28967124.993220299</c:v>
                </c:pt>
                <c:pt idx="383">
                  <c:v>-29073850.769491501</c:v>
                </c:pt>
                <c:pt idx="384">
                  <c:v>-29155308.688135602</c:v>
                </c:pt>
                <c:pt idx="385">
                  <c:v>-29409754.247457601</c:v>
                </c:pt>
                <c:pt idx="386">
                  <c:v>-29603327.240678001</c:v>
                </c:pt>
                <c:pt idx="387">
                  <c:v>-29758380.003389802</c:v>
                </c:pt>
                <c:pt idx="388">
                  <c:v>-29775519.738983098</c:v>
                </c:pt>
                <c:pt idx="389">
                  <c:v>-29833123.386440702</c:v>
                </c:pt>
                <c:pt idx="390">
                  <c:v>-29976160.664406799</c:v>
                </c:pt>
                <c:pt idx="391">
                  <c:v>-30188905.423728801</c:v>
                </c:pt>
                <c:pt idx="392">
                  <c:v>-30406686.084745798</c:v>
                </c:pt>
                <c:pt idx="393">
                  <c:v>-30555731.105084699</c:v>
                </c:pt>
                <c:pt idx="394">
                  <c:v>-30420380.203389801</c:v>
                </c:pt>
                <c:pt idx="395">
                  <c:v>-30307558.335593201</c:v>
                </c:pt>
                <c:pt idx="396">
                  <c:v>-30170970.545762699</c:v>
                </c:pt>
                <c:pt idx="397">
                  <c:v>-30145172.593220301</c:v>
                </c:pt>
                <c:pt idx="398">
                  <c:v>-30156746.332203399</c:v>
                </c:pt>
                <c:pt idx="399">
                  <c:v>-30107535.854237299</c:v>
                </c:pt>
                <c:pt idx="400">
                  <c:v>-30106387.3152542</c:v>
                </c:pt>
                <c:pt idx="401">
                  <c:v>-30082356.3457627</c:v>
                </c:pt>
                <c:pt idx="402">
                  <c:v>-30238557.6474576</c:v>
                </c:pt>
                <c:pt idx="403">
                  <c:v>-30269833.247457601</c:v>
                </c:pt>
                <c:pt idx="404">
                  <c:v>-30292185.583050799</c:v>
                </c:pt>
                <c:pt idx="405">
                  <c:v>-30286884.633898299</c:v>
                </c:pt>
                <c:pt idx="406">
                  <c:v>-30378414.355932198</c:v>
                </c:pt>
                <c:pt idx="407">
                  <c:v>-30466851.857627101</c:v>
                </c:pt>
                <c:pt idx="408">
                  <c:v>-30497597.362712</c:v>
                </c:pt>
                <c:pt idx="409">
                  <c:v>-30657951.0745763</c:v>
                </c:pt>
                <c:pt idx="410">
                  <c:v>-30795775.752542399</c:v>
                </c:pt>
                <c:pt idx="411">
                  <c:v>-30927769.386440702</c:v>
                </c:pt>
                <c:pt idx="412">
                  <c:v>-30984047.796610199</c:v>
                </c:pt>
                <c:pt idx="413">
                  <c:v>-31028310.722034</c:v>
                </c:pt>
                <c:pt idx="414">
                  <c:v>-31191491.606779698</c:v>
                </c:pt>
                <c:pt idx="415">
                  <c:v>-31443816.7864407</c:v>
                </c:pt>
                <c:pt idx="416">
                  <c:v>-31687572.098305099</c:v>
                </c:pt>
                <c:pt idx="417">
                  <c:v>-31752332.027118601</c:v>
                </c:pt>
                <c:pt idx="418">
                  <c:v>-31730774.833898298</c:v>
                </c:pt>
                <c:pt idx="419">
                  <c:v>-31851813.172881301</c:v>
                </c:pt>
                <c:pt idx="420">
                  <c:v>-32187274.905084699</c:v>
                </c:pt>
                <c:pt idx="421">
                  <c:v>-32595182.9423729</c:v>
                </c:pt>
                <c:pt idx="422">
                  <c:v>-32987364.8305085</c:v>
                </c:pt>
                <c:pt idx="423">
                  <c:v>-33047442.254237302</c:v>
                </c:pt>
                <c:pt idx="424">
                  <c:v>-32972168.776271202</c:v>
                </c:pt>
                <c:pt idx="425">
                  <c:v>-32787165.650847498</c:v>
                </c:pt>
                <c:pt idx="426">
                  <c:v>-32785045.2711864</c:v>
                </c:pt>
                <c:pt idx="427">
                  <c:v>-32937094.162712</c:v>
                </c:pt>
                <c:pt idx="428">
                  <c:v>-33068822.7491525</c:v>
                </c:pt>
                <c:pt idx="429">
                  <c:v>-33263455.932203401</c:v>
                </c:pt>
                <c:pt idx="430">
                  <c:v>-33360374.952542402</c:v>
                </c:pt>
                <c:pt idx="431">
                  <c:v>-33393329.186440699</c:v>
                </c:pt>
                <c:pt idx="432">
                  <c:v>-33375217.6101695</c:v>
                </c:pt>
                <c:pt idx="433">
                  <c:v>-33494754.0135593</c:v>
                </c:pt>
                <c:pt idx="434">
                  <c:v>-33649188.332203403</c:v>
                </c:pt>
                <c:pt idx="435">
                  <c:v>-33853274.8745763</c:v>
                </c:pt>
                <c:pt idx="436">
                  <c:v>-33913352.298305102</c:v>
                </c:pt>
                <c:pt idx="437">
                  <c:v>-33912557.155932203</c:v>
                </c:pt>
                <c:pt idx="438">
                  <c:v>-33754147.1254237</c:v>
                </c:pt>
                <c:pt idx="439">
                  <c:v>-33671717.366101697</c:v>
                </c:pt>
                <c:pt idx="440">
                  <c:v>-33658730.040678002</c:v>
                </c:pt>
                <c:pt idx="441">
                  <c:v>-33646714.555932201</c:v>
                </c:pt>
                <c:pt idx="442">
                  <c:v>-33511893.7491525</c:v>
                </c:pt>
                <c:pt idx="443">
                  <c:v>-33473638.5661017</c:v>
                </c:pt>
                <c:pt idx="444">
                  <c:v>-33565433.335593201</c:v>
                </c:pt>
                <c:pt idx="445">
                  <c:v>-33681524.122033998</c:v>
                </c:pt>
                <c:pt idx="446">
                  <c:v>-33716422.0372881</c:v>
                </c:pt>
                <c:pt idx="447">
                  <c:v>-33567023.620338999</c:v>
                </c:pt>
                <c:pt idx="448">
                  <c:v>-33202053.2711864</c:v>
                </c:pt>
                <c:pt idx="449">
                  <c:v>-32979590.105084699</c:v>
                </c:pt>
                <c:pt idx="450">
                  <c:v>-32823830.549152501</c:v>
                </c:pt>
                <c:pt idx="451">
                  <c:v>-32738043.522034001</c:v>
                </c:pt>
                <c:pt idx="452">
                  <c:v>-32440130.179660998</c:v>
                </c:pt>
                <c:pt idx="453">
                  <c:v>-32215723.332203399</c:v>
                </c:pt>
                <c:pt idx="454">
                  <c:v>-32016584.342372902</c:v>
                </c:pt>
                <c:pt idx="455">
                  <c:v>-31869483.003389802</c:v>
                </c:pt>
                <c:pt idx="456">
                  <c:v>-31834231.6915254</c:v>
                </c:pt>
                <c:pt idx="457">
                  <c:v>-31925673.064406801</c:v>
                </c:pt>
                <c:pt idx="458">
                  <c:v>-31891923.688135602</c:v>
                </c:pt>
                <c:pt idx="459">
                  <c:v>-31710631.2271186</c:v>
                </c:pt>
                <c:pt idx="460">
                  <c:v>-31505042.7491525</c:v>
                </c:pt>
                <c:pt idx="461">
                  <c:v>-31347162.813559301</c:v>
                </c:pt>
                <c:pt idx="462">
                  <c:v>-31078404.6915254</c:v>
                </c:pt>
                <c:pt idx="463">
                  <c:v>-30762644.820339002</c:v>
                </c:pt>
                <c:pt idx="464">
                  <c:v>-30450065.518644098</c:v>
                </c:pt>
                <c:pt idx="465">
                  <c:v>-30220181.023728799</c:v>
                </c:pt>
                <c:pt idx="466">
                  <c:v>-29857684.450847499</c:v>
                </c:pt>
                <c:pt idx="467">
                  <c:v>-29674713.355932198</c:v>
                </c:pt>
                <c:pt idx="468">
                  <c:v>-29493950.989830501</c:v>
                </c:pt>
                <c:pt idx="469">
                  <c:v>-29360455.420338999</c:v>
                </c:pt>
                <c:pt idx="470">
                  <c:v>-28848383.732203402</c:v>
                </c:pt>
                <c:pt idx="471">
                  <c:v>-28186030.135593198</c:v>
                </c:pt>
                <c:pt idx="472">
                  <c:v>-27454322.454237301</c:v>
                </c:pt>
                <c:pt idx="473">
                  <c:v>-26830118.021694999</c:v>
                </c:pt>
                <c:pt idx="474">
                  <c:v>-26223486.2355932</c:v>
                </c:pt>
                <c:pt idx="475">
                  <c:v>-25416089.8352542</c:v>
                </c:pt>
                <c:pt idx="476">
                  <c:v>-24476620.286779702</c:v>
                </c:pt>
                <c:pt idx="477">
                  <c:v>-23580335.804067802</c:v>
                </c:pt>
                <c:pt idx="478">
                  <c:v>-22915393.577288099</c:v>
                </c:pt>
                <c:pt idx="479">
                  <c:v>-22384706.722711999</c:v>
                </c:pt>
                <c:pt idx="480">
                  <c:v>-21745173.712203398</c:v>
                </c:pt>
                <c:pt idx="481">
                  <c:v>-20954254.428813599</c:v>
                </c:pt>
                <c:pt idx="482">
                  <c:v>-20030210.642372999</c:v>
                </c:pt>
                <c:pt idx="483">
                  <c:v>-19217318.924745802</c:v>
                </c:pt>
                <c:pt idx="484">
                  <c:v>-18468701.2155932</c:v>
                </c:pt>
                <c:pt idx="485">
                  <c:v>-17879774.599661</c:v>
                </c:pt>
                <c:pt idx="486">
                  <c:v>-17124716.237288099</c:v>
                </c:pt>
                <c:pt idx="487">
                  <c:v>-16334927.823050801</c:v>
                </c:pt>
                <c:pt idx="488">
                  <c:v>-15348058.954237301</c:v>
                </c:pt>
                <c:pt idx="489">
                  <c:v>-14231502.3644068</c:v>
                </c:pt>
                <c:pt idx="490">
                  <c:v>-12956093.998305099</c:v>
                </c:pt>
                <c:pt idx="491">
                  <c:v>-11697003.720678</c:v>
                </c:pt>
                <c:pt idx="492">
                  <c:v>-10213586.109830501</c:v>
                </c:pt>
                <c:pt idx="493">
                  <c:v>-8607760.7481355909</c:v>
                </c:pt>
                <c:pt idx="494">
                  <c:v>-6937157.78779661</c:v>
                </c:pt>
                <c:pt idx="495">
                  <c:v>-5316074.5274576303</c:v>
                </c:pt>
                <c:pt idx="496">
                  <c:v>-3942139.1864406802</c:v>
                </c:pt>
                <c:pt idx="497">
                  <c:v>-2552944.17979661</c:v>
                </c:pt>
                <c:pt idx="498">
                  <c:v>-1295913.76266102</c:v>
                </c:pt>
                <c:pt idx="499">
                  <c:v>135076.5775762712</c:v>
                </c:pt>
                <c:pt idx="500">
                  <c:v>1491446.34008475</c:v>
                </c:pt>
                <c:pt idx="501">
                  <c:v>2608940.7561694998</c:v>
                </c:pt>
                <c:pt idx="502">
                  <c:v>3335180.50847458</c:v>
                </c:pt>
                <c:pt idx="503">
                  <c:v>4124942.4179660999</c:v>
                </c:pt>
                <c:pt idx="504">
                  <c:v>5067884.0881355898</c:v>
                </c:pt>
                <c:pt idx="505">
                  <c:v>6515723.49525424</c:v>
                </c:pt>
                <c:pt idx="506">
                  <c:v>8170600.3064406803</c:v>
                </c:pt>
                <c:pt idx="507">
                  <c:v>9874572.7416949198</c:v>
                </c:pt>
                <c:pt idx="508">
                  <c:v>11449643.7633898</c:v>
                </c:pt>
                <c:pt idx="509">
                  <c:v>12909701.8583051</c:v>
                </c:pt>
                <c:pt idx="510">
                  <c:v>14412671.136610201</c:v>
                </c:pt>
                <c:pt idx="511">
                  <c:v>15727200.507457601</c:v>
                </c:pt>
                <c:pt idx="512">
                  <c:v>17184131.042373002</c:v>
                </c:pt>
                <c:pt idx="513">
                  <c:v>18705547.623728801</c:v>
                </c:pt>
                <c:pt idx="514">
                  <c:v>20081285.2874576</c:v>
                </c:pt>
                <c:pt idx="515">
                  <c:v>21184342.126779702</c:v>
                </c:pt>
                <c:pt idx="516">
                  <c:v>21863570.411525398</c:v>
                </c:pt>
                <c:pt idx="517">
                  <c:v>22632004.835593201</c:v>
                </c:pt>
                <c:pt idx="518">
                  <c:v>23386586.112542398</c:v>
                </c:pt>
                <c:pt idx="519">
                  <c:v>24191473.396949202</c:v>
                </c:pt>
                <c:pt idx="520">
                  <c:v>24714155.818305101</c:v>
                </c:pt>
                <c:pt idx="521">
                  <c:v>25041118.362034</c:v>
                </c:pt>
                <c:pt idx="522">
                  <c:v>25419773.994915199</c:v>
                </c:pt>
                <c:pt idx="523">
                  <c:v>25889703.137288101</c:v>
                </c:pt>
                <c:pt idx="524">
                  <c:v>26258225.122373</c:v>
                </c:pt>
                <c:pt idx="525">
                  <c:v>26413922.833898298</c:v>
                </c:pt>
                <c:pt idx="526">
                  <c:v>26418251.9423729</c:v>
                </c:pt>
                <c:pt idx="527">
                  <c:v>26441125.537966099</c:v>
                </c:pt>
                <c:pt idx="528">
                  <c:v>26501026.2633898</c:v>
                </c:pt>
                <c:pt idx="529">
                  <c:v>26776596.105084699</c:v>
                </c:pt>
                <c:pt idx="530">
                  <c:v>26630289.908474602</c:v>
                </c:pt>
                <c:pt idx="531">
                  <c:v>26190956.0776271</c:v>
                </c:pt>
                <c:pt idx="532">
                  <c:v>25371252.640338998</c:v>
                </c:pt>
                <c:pt idx="533">
                  <c:v>24779339.823050801</c:v>
                </c:pt>
                <c:pt idx="534">
                  <c:v>24310417.861016899</c:v>
                </c:pt>
                <c:pt idx="535">
                  <c:v>24104732.198982999</c:v>
                </c:pt>
                <c:pt idx="536">
                  <c:v>24101498.620000001</c:v>
                </c:pt>
                <c:pt idx="537">
                  <c:v>24225337.627118599</c:v>
                </c:pt>
                <c:pt idx="538">
                  <c:v>24145346.304406799</c:v>
                </c:pt>
                <c:pt idx="539">
                  <c:v>23540605.190169498</c:v>
                </c:pt>
                <c:pt idx="540">
                  <c:v>22678547.169152498</c:v>
                </c:pt>
                <c:pt idx="541">
                  <c:v>21727795.4338983</c:v>
                </c:pt>
                <c:pt idx="542">
                  <c:v>21010285.461355999</c:v>
                </c:pt>
                <c:pt idx="543">
                  <c:v>20519205.531864401</c:v>
                </c:pt>
                <c:pt idx="544">
                  <c:v>20279885.347457599</c:v>
                </c:pt>
                <c:pt idx="545">
                  <c:v>20199381.599661</c:v>
                </c:pt>
                <c:pt idx="546">
                  <c:v>20061910.318305101</c:v>
                </c:pt>
                <c:pt idx="547">
                  <c:v>19764509.401016999</c:v>
                </c:pt>
                <c:pt idx="548">
                  <c:v>19327773.035254199</c:v>
                </c:pt>
                <c:pt idx="549">
                  <c:v>18772949.192203399</c:v>
                </c:pt>
                <c:pt idx="550">
                  <c:v>18171256.123728801</c:v>
                </c:pt>
                <c:pt idx="551">
                  <c:v>17558581.255593199</c:v>
                </c:pt>
                <c:pt idx="552">
                  <c:v>16971589.486101702</c:v>
                </c:pt>
                <c:pt idx="553">
                  <c:v>16423223.9661017</c:v>
                </c:pt>
                <c:pt idx="554">
                  <c:v>15837804.811525401</c:v>
                </c:pt>
                <c:pt idx="555">
                  <c:v>15326280.888135601</c:v>
                </c:pt>
                <c:pt idx="556">
                  <c:v>14873358.957627101</c:v>
                </c:pt>
                <c:pt idx="557">
                  <c:v>14529830.9477966</c:v>
                </c:pt>
                <c:pt idx="558">
                  <c:v>13919700.535254201</c:v>
                </c:pt>
                <c:pt idx="559">
                  <c:v>12940005.617627099</c:v>
                </c:pt>
                <c:pt idx="560">
                  <c:v>12048765.871525399</c:v>
                </c:pt>
                <c:pt idx="561">
                  <c:v>10869092.6471186</c:v>
                </c:pt>
                <c:pt idx="562">
                  <c:v>9777132.4613559302</c:v>
                </c:pt>
                <c:pt idx="563">
                  <c:v>8109674.7308474602</c:v>
                </c:pt>
                <c:pt idx="564">
                  <c:v>6926069.96915254</c:v>
                </c:pt>
                <c:pt idx="565">
                  <c:v>5215135.6206779703</c:v>
                </c:pt>
                <c:pt idx="566">
                  <c:v>3454536.6795932199</c:v>
                </c:pt>
                <c:pt idx="567">
                  <c:v>1271455.6250169501</c:v>
                </c:pt>
                <c:pt idx="568">
                  <c:v>-683861.31430508487</c:v>
                </c:pt>
                <c:pt idx="569">
                  <c:v>-1503967.6237288101</c:v>
                </c:pt>
                <c:pt idx="570">
                  <c:v>-1033708.93901695</c:v>
                </c:pt>
                <c:pt idx="571">
                  <c:v>-357616.16569491522</c:v>
                </c:pt>
                <c:pt idx="572">
                  <c:v>129588.8583152542</c:v>
                </c:pt>
                <c:pt idx="573">
                  <c:v>-972217.84049830504</c:v>
                </c:pt>
                <c:pt idx="574">
                  <c:v>-1753516.7846677999</c:v>
                </c:pt>
                <c:pt idx="575">
                  <c:v>-2677514.7178983102</c:v>
                </c:pt>
                <c:pt idx="576">
                  <c:v>-2854847.3698983002</c:v>
                </c:pt>
                <c:pt idx="577">
                  <c:v>-2323967.9141694899</c:v>
                </c:pt>
                <c:pt idx="578">
                  <c:v>-1572169.6355254201</c:v>
                </c:pt>
                <c:pt idx="579">
                  <c:v>-708222.70962711843</c:v>
                </c:pt>
                <c:pt idx="580">
                  <c:v>322390.47508474567</c:v>
                </c:pt>
                <c:pt idx="581">
                  <c:v>-1008886.3611186401</c:v>
                </c:pt>
                <c:pt idx="582">
                  <c:v>-480437.39057627111</c:v>
                </c:pt>
                <c:pt idx="583">
                  <c:v>775471.43406779645</c:v>
                </c:pt>
                <c:pt idx="584">
                  <c:v>6487341.3300000001</c:v>
                </c:pt>
                <c:pt idx="585">
                  <c:v>12016518.4308475</c:v>
                </c:pt>
                <c:pt idx="586">
                  <c:v>17346905.521016899</c:v>
                </c:pt>
                <c:pt idx="587">
                  <c:v>20748082.846440699</c:v>
                </c:pt>
                <c:pt idx="588">
                  <c:v>22853231.113559298</c:v>
                </c:pt>
                <c:pt idx="589">
                  <c:v>25525925.501695</c:v>
                </c:pt>
                <c:pt idx="590">
                  <c:v>29242818.523728799</c:v>
                </c:pt>
                <c:pt idx="591">
                  <c:v>31942106.006779701</c:v>
                </c:pt>
                <c:pt idx="592">
                  <c:v>28417496.080339</c:v>
                </c:pt>
                <c:pt idx="593">
                  <c:v>21302747.661017001</c:v>
                </c:pt>
                <c:pt idx="594">
                  <c:v>12532362.6277966</c:v>
                </c:pt>
                <c:pt idx="595">
                  <c:v>7182459.2098305104</c:v>
                </c:pt>
                <c:pt idx="596">
                  <c:v>1689589.1932203399</c:v>
                </c:pt>
                <c:pt idx="597">
                  <c:v>157231.45281355939</c:v>
                </c:pt>
                <c:pt idx="598">
                  <c:v>403451.70603389852</c:v>
                </c:pt>
                <c:pt idx="599">
                  <c:v>3691975.02705085</c:v>
                </c:pt>
                <c:pt idx="600">
                  <c:v>4884480.0823728796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TFEMRE_Results!$C$1</c:f>
              <c:strCache>
                <c:ptCount val="1"/>
                <c:pt idx="0">
                  <c:v>MRE 10%</c:v>
                </c:pt>
              </c:strCache>
            </c:strRef>
          </c:tx>
          <c:marker>
            <c:symbol val="none"/>
          </c:marker>
          <c:xVal>
            <c:numRef>
              <c:f>TFEMRE_Results!$A$2:$A$602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TFEMRE_Results!$C$2:$C$602</c:f>
              <c:numCache>
                <c:formatCode>General</c:formatCode>
                <c:ptCount val="601"/>
                <c:pt idx="1">
                  <c:v>-4988334.5111864395</c:v>
                </c:pt>
                <c:pt idx="2">
                  <c:v>-5015068.96474576</c:v>
                </c:pt>
                <c:pt idx="3">
                  <c:v>-5023709.5118644098</c:v>
                </c:pt>
                <c:pt idx="4">
                  <c:v>-5149182.97830508</c:v>
                </c:pt>
                <c:pt idx="5">
                  <c:v>-5254450.9935593205</c:v>
                </c:pt>
                <c:pt idx="6">
                  <c:v>-5317770.8311864398</c:v>
                </c:pt>
                <c:pt idx="7">
                  <c:v>-5238548.1461017001</c:v>
                </c:pt>
                <c:pt idx="8">
                  <c:v>-5161401.6661016904</c:v>
                </c:pt>
                <c:pt idx="9">
                  <c:v>-5197359.7711864403</c:v>
                </c:pt>
                <c:pt idx="10">
                  <c:v>-5238892.70779661</c:v>
                </c:pt>
                <c:pt idx="11">
                  <c:v>-5339831.6145762699</c:v>
                </c:pt>
                <c:pt idx="12">
                  <c:v>-5465331.5857627103</c:v>
                </c:pt>
                <c:pt idx="13">
                  <c:v>-5530188.69864407</c:v>
                </c:pt>
                <c:pt idx="14">
                  <c:v>-5511008.0976271201</c:v>
                </c:pt>
                <c:pt idx="15">
                  <c:v>-5363261.8098305101</c:v>
                </c:pt>
                <c:pt idx="16">
                  <c:v>-5369172.3681355901</c:v>
                </c:pt>
                <c:pt idx="17">
                  <c:v>-5479635.3135593198</c:v>
                </c:pt>
                <c:pt idx="18">
                  <c:v>-5661537.3837288097</c:v>
                </c:pt>
                <c:pt idx="19">
                  <c:v>-5820777.8962711897</c:v>
                </c:pt>
                <c:pt idx="20">
                  <c:v>-5863485.8766101701</c:v>
                </c:pt>
                <c:pt idx="21">
                  <c:v>-5930825.6006779699</c:v>
                </c:pt>
                <c:pt idx="22">
                  <c:v>-5938158.5803389801</c:v>
                </c:pt>
                <c:pt idx="23">
                  <c:v>-5980239.2816949096</c:v>
                </c:pt>
                <c:pt idx="24">
                  <c:v>-6023450.8522033896</c:v>
                </c:pt>
                <c:pt idx="25">
                  <c:v>-6165260.0769491503</c:v>
                </c:pt>
                <c:pt idx="26">
                  <c:v>-6297642.4471186399</c:v>
                </c:pt>
                <c:pt idx="27">
                  <c:v>-6396584.6630508499</c:v>
                </c:pt>
                <c:pt idx="28">
                  <c:v>-6441810.5942372903</c:v>
                </c:pt>
                <c:pt idx="29">
                  <c:v>-6427418.51728814</c:v>
                </c:pt>
                <c:pt idx="30">
                  <c:v>-6444832.1352542397</c:v>
                </c:pt>
                <c:pt idx="31">
                  <c:v>-6576693.2454237305</c:v>
                </c:pt>
                <c:pt idx="32">
                  <c:v>-6699675.26576271</c:v>
                </c:pt>
                <c:pt idx="33">
                  <c:v>-6795754.96915254</c:v>
                </c:pt>
                <c:pt idx="34">
                  <c:v>-6833974.8125423696</c:v>
                </c:pt>
                <c:pt idx="35">
                  <c:v>-6857837.9186440697</c:v>
                </c:pt>
                <c:pt idx="36">
                  <c:v>-6835211.7006779704</c:v>
                </c:pt>
                <c:pt idx="37">
                  <c:v>-6690151.2271186402</c:v>
                </c:pt>
                <c:pt idx="38">
                  <c:v>-6562036.1210169503</c:v>
                </c:pt>
                <c:pt idx="39">
                  <c:v>-6453596.3711864399</c:v>
                </c:pt>
                <c:pt idx="40">
                  <c:v>-6425810.5627118601</c:v>
                </c:pt>
                <c:pt idx="41">
                  <c:v>-6425218.6233898299</c:v>
                </c:pt>
                <c:pt idx="42">
                  <c:v>-6483166.8325423701</c:v>
                </c:pt>
                <c:pt idx="43">
                  <c:v>-6541477.2732203398</c:v>
                </c:pt>
                <c:pt idx="44">
                  <c:v>-6652920.8942372901</c:v>
                </c:pt>
                <c:pt idx="45">
                  <c:v>-6613349.3088135598</c:v>
                </c:pt>
                <c:pt idx="46">
                  <c:v>-6593311.72101695</c:v>
                </c:pt>
                <c:pt idx="47">
                  <c:v>-6636108.0505084703</c:v>
                </c:pt>
                <c:pt idx="48">
                  <c:v>-6764417.5247457596</c:v>
                </c:pt>
                <c:pt idx="49">
                  <c:v>-6914946.8108474603</c:v>
                </c:pt>
                <c:pt idx="50">
                  <c:v>-6943342.2284745704</c:v>
                </c:pt>
                <c:pt idx="51">
                  <c:v>-6892753.5037288098</c:v>
                </c:pt>
                <c:pt idx="52">
                  <c:v>-6691043.55355932</c:v>
                </c:pt>
                <c:pt idx="53">
                  <c:v>-6391495.75186441</c:v>
                </c:pt>
                <c:pt idx="54">
                  <c:v>-6285406.0894915201</c:v>
                </c:pt>
                <c:pt idx="55">
                  <c:v>-6229251.3681355901</c:v>
                </c:pt>
                <c:pt idx="56">
                  <c:v>-6404377.05830508</c:v>
                </c:pt>
                <c:pt idx="57">
                  <c:v>-6401691.2440678002</c:v>
                </c:pt>
                <c:pt idx="58">
                  <c:v>-6392538.2718644096</c:v>
                </c:pt>
                <c:pt idx="59">
                  <c:v>-6339405.0915254196</c:v>
                </c:pt>
                <c:pt idx="60">
                  <c:v>-6192754.3332203403</c:v>
                </c:pt>
                <c:pt idx="61">
                  <c:v>-6106030.8050847398</c:v>
                </c:pt>
                <c:pt idx="62">
                  <c:v>-5983393.3464406803</c:v>
                </c:pt>
                <c:pt idx="63">
                  <c:v>-6095314.0528813601</c:v>
                </c:pt>
                <c:pt idx="64">
                  <c:v>-6175446.73423729</c:v>
                </c:pt>
                <c:pt idx="65">
                  <c:v>-6203312.0569491498</c:v>
                </c:pt>
                <c:pt idx="66">
                  <c:v>-6108018.6610169504</c:v>
                </c:pt>
                <c:pt idx="67">
                  <c:v>-6017610.97322034</c:v>
                </c:pt>
                <c:pt idx="68">
                  <c:v>-5823596.23423729</c:v>
                </c:pt>
                <c:pt idx="69">
                  <c:v>-5694597.6366101699</c:v>
                </c:pt>
                <c:pt idx="70">
                  <c:v>-5599622.2976271203</c:v>
                </c:pt>
                <c:pt idx="71">
                  <c:v>-5696788.6955932202</c:v>
                </c:pt>
                <c:pt idx="72">
                  <c:v>-5818622.1769491499</c:v>
                </c:pt>
                <c:pt idx="73">
                  <c:v>-5961394.4074576302</c:v>
                </c:pt>
                <c:pt idx="74">
                  <c:v>-6015084.1874576304</c:v>
                </c:pt>
                <c:pt idx="75">
                  <c:v>-5962216.0545762703</c:v>
                </c:pt>
                <c:pt idx="76">
                  <c:v>-5764923.5620339001</c:v>
                </c:pt>
                <c:pt idx="77">
                  <c:v>-5588587.4884745805</c:v>
                </c:pt>
                <c:pt idx="78">
                  <c:v>-5513358.1850847499</c:v>
                </c:pt>
                <c:pt idx="79">
                  <c:v>-5519816.5081355898</c:v>
                </c:pt>
                <c:pt idx="80">
                  <c:v>-5456231.6230508499</c:v>
                </c:pt>
                <c:pt idx="81">
                  <c:v>-5294570.3437288096</c:v>
                </c:pt>
                <c:pt idx="82">
                  <c:v>-5157319.9352542404</c:v>
                </c:pt>
                <c:pt idx="83">
                  <c:v>-5167170.8657627096</c:v>
                </c:pt>
                <c:pt idx="84">
                  <c:v>-5270786.75186441</c:v>
                </c:pt>
                <c:pt idx="85">
                  <c:v>-5387858.2138983002</c:v>
                </c:pt>
                <c:pt idx="86">
                  <c:v>-5492825.8420339003</c:v>
                </c:pt>
                <c:pt idx="87">
                  <c:v>-5547999.8877966097</c:v>
                </c:pt>
                <c:pt idx="88">
                  <c:v>-5654054.2105084704</c:v>
                </c:pt>
                <c:pt idx="89">
                  <c:v>-5663145.3383050896</c:v>
                </c:pt>
                <c:pt idx="90">
                  <c:v>-5728638.5650847498</c:v>
                </c:pt>
                <c:pt idx="91">
                  <c:v>-5661378.3552542403</c:v>
                </c:pt>
                <c:pt idx="92">
                  <c:v>-5614747.6725423699</c:v>
                </c:pt>
                <c:pt idx="93">
                  <c:v>-5517104.1891525397</c:v>
                </c:pt>
                <c:pt idx="94">
                  <c:v>-5499531.5427118596</c:v>
                </c:pt>
                <c:pt idx="95">
                  <c:v>-5494583.9901694898</c:v>
                </c:pt>
                <c:pt idx="96">
                  <c:v>-5470915.25220339</c:v>
                </c:pt>
                <c:pt idx="97">
                  <c:v>-5459041.1261016997</c:v>
                </c:pt>
                <c:pt idx="98">
                  <c:v>-5426988.05355932</c:v>
                </c:pt>
                <c:pt idx="99">
                  <c:v>-5456169.77864407</c:v>
                </c:pt>
                <c:pt idx="100">
                  <c:v>-5391657.2274576304</c:v>
                </c:pt>
                <c:pt idx="101">
                  <c:v>-5454014.0593220303</c:v>
                </c:pt>
                <c:pt idx="102">
                  <c:v>-5484565.1962711997</c:v>
                </c:pt>
                <c:pt idx="103">
                  <c:v>-5595743.76983051</c:v>
                </c:pt>
                <c:pt idx="104">
                  <c:v>-5673243.6464406801</c:v>
                </c:pt>
                <c:pt idx="105">
                  <c:v>-5772336.0559321996</c:v>
                </c:pt>
                <c:pt idx="106">
                  <c:v>-5904365.0294915196</c:v>
                </c:pt>
                <c:pt idx="107">
                  <c:v>-6063207.9708474604</c:v>
                </c:pt>
                <c:pt idx="108">
                  <c:v>-6236151.4369491497</c:v>
                </c:pt>
                <c:pt idx="109">
                  <c:v>-6525521.4162711902</c:v>
                </c:pt>
                <c:pt idx="110">
                  <c:v>-6714844.8152542403</c:v>
                </c:pt>
                <c:pt idx="111">
                  <c:v>-6772837.19898305</c:v>
                </c:pt>
                <c:pt idx="112">
                  <c:v>-6790427.5152542396</c:v>
                </c:pt>
                <c:pt idx="113">
                  <c:v>-6854966.5711864401</c:v>
                </c:pt>
                <c:pt idx="114">
                  <c:v>-7054246.9196610199</c:v>
                </c:pt>
                <c:pt idx="115">
                  <c:v>-7097246.4522034004</c:v>
                </c:pt>
                <c:pt idx="116">
                  <c:v>-7136650.1742372904</c:v>
                </c:pt>
                <c:pt idx="117">
                  <c:v>-7173933.5166101698</c:v>
                </c:pt>
                <c:pt idx="118">
                  <c:v>-7301721.7308474602</c:v>
                </c:pt>
                <c:pt idx="119">
                  <c:v>-7309752.6688135602</c:v>
                </c:pt>
                <c:pt idx="120">
                  <c:v>-7222198.6586440699</c:v>
                </c:pt>
                <c:pt idx="121">
                  <c:v>-7092360.7440678002</c:v>
                </c:pt>
                <c:pt idx="122">
                  <c:v>-7040137.5599999996</c:v>
                </c:pt>
                <c:pt idx="123">
                  <c:v>-7008782.4457627097</c:v>
                </c:pt>
                <c:pt idx="124">
                  <c:v>-7061491.5501694903</c:v>
                </c:pt>
                <c:pt idx="125">
                  <c:v>-7113785.4135593204</c:v>
                </c:pt>
                <c:pt idx="126">
                  <c:v>-7217259.9410169497</c:v>
                </c:pt>
                <c:pt idx="127">
                  <c:v>-7170187.5125423698</c:v>
                </c:pt>
                <c:pt idx="128">
                  <c:v>-7169957.8047457598</c:v>
                </c:pt>
                <c:pt idx="129">
                  <c:v>-7060263.4969491502</c:v>
                </c:pt>
                <c:pt idx="130">
                  <c:v>-7047956.46</c:v>
                </c:pt>
                <c:pt idx="131">
                  <c:v>-6979026.45118644</c:v>
                </c:pt>
                <c:pt idx="132">
                  <c:v>-7057586.51762712</c:v>
                </c:pt>
                <c:pt idx="133">
                  <c:v>-7044767.0555932196</c:v>
                </c:pt>
                <c:pt idx="134">
                  <c:v>-7049661.5986440703</c:v>
                </c:pt>
                <c:pt idx="135">
                  <c:v>-6897745.2308474602</c:v>
                </c:pt>
                <c:pt idx="136">
                  <c:v>-6839982.5549152503</c:v>
                </c:pt>
                <c:pt idx="137">
                  <c:v>-6692784.0318644103</c:v>
                </c:pt>
                <c:pt idx="138">
                  <c:v>-6515997.3776271204</c:v>
                </c:pt>
                <c:pt idx="139">
                  <c:v>-6198408.6789830504</c:v>
                </c:pt>
                <c:pt idx="140">
                  <c:v>-5855269.4054237297</c:v>
                </c:pt>
                <c:pt idx="141">
                  <c:v>-5636702.4369491497</c:v>
                </c:pt>
                <c:pt idx="142">
                  <c:v>-5510955.0881355898</c:v>
                </c:pt>
                <c:pt idx="143">
                  <c:v>-5464898.6749152504</c:v>
                </c:pt>
                <c:pt idx="144">
                  <c:v>-5485934.6081355903</c:v>
                </c:pt>
                <c:pt idx="145">
                  <c:v>-5475376.8844067799</c:v>
                </c:pt>
                <c:pt idx="146">
                  <c:v>-5422190.6945762699</c:v>
                </c:pt>
                <c:pt idx="147">
                  <c:v>-5326270.0196610196</c:v>
                </c:pt>
                <c:pt idx="148">
                  <c:v>-5239228.4345762702</c:v>
                </c:pt>
                <c:pt idx="149">
                  <c:v>-5255520.01830508</c:v>
                </c:pt>
                <c:pt idx="150">
                  <c:v>-5148520.3596610203</c:v>
                </c:pt>
                <c:pt idx="151">
                  <c:v>-4883481.7369491505</c:v>
                </c:pt>
                <c:pt idx="152">
                  <c:v>-4733986.1359321997</c:v>
                </c:pt>
                <c:pt idx="153">
                  <c:v>-4594261.95118644</c:v>
                </c:pt>
                <c:pt idx="154">
                  <c:v>-4610571.2047457602</c:v>
                </c:pt>
                <c:pt idx="155">
                  <c:v>-4445190.4261017004</c:v>
                </c:pt>
                <c:pt idx="156">
                  <c:v>-4423862.9406779697</c:v>
                </c:pt>
                <c:pt idx="157">
                  <c:v>-4341530.3654237296</c:v>
                </c:pt>
                <c:pt idx="158">
                  <c:v>-4207778.5833898298</c:v>
                </c:pt>
                <c:pt idx="159">
                  <c:v>-3996968.6705084699</c:v>
                </c:pt>
                <c:pt idx="160">
                  <c:v>-3829175.96</c:v>
                </c:pt>
                <c:pt idx="161">
                  <c:v>-3827179.2691525398</c:v>
                </c:pt>
                <c:pt idx="162">
                  <c:v>-3863243.3932203399</c:v>
                </c:pt>
                <c:pt idx="163">
                  <c:v>-3958766.4969491502</c:v>
                </c:pt>
                <c:pt idx="164">
                  <c:v>-4076783.29491525</c:v>
                </c:pt>
                <c:pt idx="165">
                  <c:v>-4145324.5674576298</c:v>
                </c:pt>
                <c:pt idx="166">
                  <c:v>-4221976.2922034003</c:v>
                </c:pt>
                <c:pt idx="167">
                  <c:v>-4176653.1769491499</c:v>
                </c:pt>
                <c:pt idx="168">
                  <c:v>-4181406.3613559301</c:v>
                </c:pt>
                <c:pt idx="169">
                  <c:v>-4118236.7172881402</c:v>
                </c:pt>
                <c:pt idx="170">
                  <c:v>-4048564.5755932201</c:v>
                </c:pt>
                <c:pt idx="171">
                  <c:v>-4201965.2091525402</c:v>
                </c:pt>
                <c:pt idx="172">
                  <c:v>-4450888.94644068</c:v>
                </c:pt>
                <c:pt idx="173">
                  <c:v>-4753723.3366101701</c:v>
                </c:pt>
                <c:pt idx="174">
                  <c:v>-4868630.2444067802</c:v>
                </c:pt>
                <c:pt idx="175">
                  <c:v>-4868736.2633898295</c:v>
                </c:pt>
                <c:pt idx="176">
                  <c:v>-4811883.5837288098</c:v>
                </c:pt>
                <c:pt idx="177">
                  <c:v>-4717058.4383050799</c:v>
                </c:pt>
                <c:pt idx="178">
                  <c:v>-4689564.1820339002</c:v>
                </c:pt>
                <c:pt idx="179">
                  <c:v>-4658712.6579660997</c:v>
                </c:pt>
                <c:pt idx="180">
                  <c:v>-4501159.6142372899</c:v>
                </c:pt>
                <c:pt idx="181">
                  <c:v>-4351142.7532203402</c:v>
                </c:pt>
                <c:pt idx="182">
                  <c:v>-4239124.8627118599</c:v>
                </c:pt>
                <c:pt idx="183">
                  <c:v>-4177757.5413559298</c:v>
                </c:pt>
                <c:pt idx="184">
                  <c:v>-4114570.22745763</c:v>
                </c:pt>
                <c:pt idx="185">
                  <c:v>-4220757.0738982996</c:v>
                </c:pt>
                <c:pt idx="186">
                  <c:v>-4383664.0762711801</c:v>
                </c:pt>
                <c:pt idx="187">
                  <c:v>-4580629.6769491499</c:v>
                </c:pt>
                <c:pt idx="188">
                  <c:v>-4522654.9630508497</c:v>
                </c:pt>
                <c:pt idx="189">
                  <c:v>-4417157.24</c:v>
                </c:pt>
                <c:pt idx="190">
                  <c:v>-4307993.02711864</c:v>
                </c:pt>
                <c:pt idx="191">
                  <c:v>-4319213.3694915203</c:v>
                </c:pt>
                <c:pt idx="192">
                  <c:v>-4442928.6877966104</c:v>
                </c:pt>
                <c:pt idx="193">
                  <c:v>-4574498.2457627105</c:v>
                </c:pt>
                <c:pt idx="194">
                  <c:v>-4708329.5420338996</c:v>
                </c:pt>
                <c:pt idx="195">
                  <c:v>-4766021.5386440698</c:v>
                </c:pt>
                <c:pt idx="196">
                  <c:v>-4786801.2593220295</c:v>
                </c:pt>
                <c:pt idx="197">
                  <c:v>-4804806.8166101696</c:v>
                </c:pt>
                <c:pt idx="198">
                  <c:v>-4757107.1091525396</c:v>
                </c:pt>
                <c:pt idx="199">
                  <c:v>-4734551.5705084698</c:v>
                </c:pt>
                <c:pt idx="200">
                  <c:v>-4622507.1752542397</c:v>
                </c:pt>
                <c:pt idx="201">
                  <c:v>-4652643.0711864401</c:v>
                </c:pt>
                <c:pt idx="202">
                  <c:v>-4699079.3857627101</c:v>
                </c:pt>
                <c:pt idx="203">
                  <c:v>-4887404.4393220302</c:v>
                </c:pt>
                <c:pt idx="204">
                  <c:v>-4890691.0277966103</c:v>
                </c:pt>
                <c:pt idx="205">
                  <c:v>-4836727.3654237296</c:v>
                </c:pt>
                <c:pt idx="206">
                  <c:v>-4665807.0949152503</c:v>
                </c:pt>
                <c:pt idx="207">
                  <c:v>-4587406.0569491498</c:v>
                </c:pt>
                <c:pt idx="208">
                  <c:v>-4518564.3972881399</c:v>
                </c:pt>
                <c:pt idx="209">
                  <c:v>-4451666.4189830497</c:v>
                </c:pt>
                <c:pt idx="210">
                  <c:v>-4436832.5962712001</c:v>
                </c:pt>
                <c:pt idx="211">
                  <c:v>-4377780.02271186</c:v>
                </c:pt>
                <c:pt idx="212">
                  <c:v>-4366038.4203389799</c:v>
                </c:pt>
                <c:pt idx="213">
                  <c:v>-4475688.55355932</c:v>
                </c:pt>
                <c:pt idx="214">
                  <c:v>-4625104.6403389797</c:v>
                </c:pt>
                <c:pt idx="215">
                  <c:v>-4740647.6620338997</c:v>
                </c:pt>
                <c:pt idx="216">
                  <c:v>-4750118.6911864402</c:v>
                </c:pt>
                <c:pt idx="217">
                  <c:v>-4777250.7159321997</c:v>
                </c:pt>
                <c:pt idx="218">
                  <c:v>-4745365.5067796595</c:v>
                </c:pt>
                <c:pt idx="219">
                  <c:v>-4677000.9325423697</c:v>
                </c:pt>
                <c:pt idx="220">
                  <c:v>-4689228.45525424</c:v>
                </c:pt>
                <c:pt idx="221">
                  <c:v>-4858646.7901694998</c:v>
                </c:pt>
                <c:pt idx="222">
                  <c:v>-5007117.5410169503</c:v>
                </c:pt>
                <c:pt idx="223">
                  <c:v>-5066956.4220339004</c:v>
                </c:pt>
                <c:pt idx="224">
                  <c:v>-5019654.2857627096</c:v>
                </c:pt>
                <c:pt idx="225">
                  <c:v>-4984782.8752542399</c:v>
                </c:pt>
                <c:pt idx="226">
                  <c:v>-4996215.2555932198</c:v>
                </c:pt>
                <c:pt idx="227">
                  <c:v>-5012957.42</c:v>
                </c:pt>
                <c:pt idx="228">
                  <c:v>-5022826.0203389795</c:v>
                </c:pt>
                <c:pt idx="229">
                  <c:v>-5068325.8338983003</c:v>
                </c:pt>
                <c:pt idx="230">
                  <c:v>-5129940.5328813503</c:v>
                </c:pt>
                <c:pt idx="231">
                  <c:v>-5112703.6132203396</c:v>
                </c:pt>
                <c:pt idx="232">
                  <c:v>-4981690.6549152499</c:v>
                </c:pt>
                <c:pt idx="233">
                  <c:v>-5012701.20745763</c:v>
                </c:pt>
                <c:pt idx="234">
                  <c:v>-5085889.6454237299</c:v>
                </c:pt>
                <c:pt idx="235">
                  <c:v>-5223687.8186440701</c:v>
                </c:pt>
                <c:pt idx="236">
                  <c:v>-5160906.9108474599</c:v>
                </c:pt>
                <c:pt idx="237">
                  <c:v>-5110433.04</c:v>
                </c:pt>
                <c:pt idx="238">
                  <c:v>-4976972.8101694901</c:v>
                </c:pt>
                <c:pt idx="239">
                  <c:v>-4986002.0935593201</c:v>
                </c:pt>
                <c:pt idx="240">
                  <c:v>-5050532.3145762701</c:v>
                </c:pt>
                <c:pt idx="241">
                  <c:v>-5137149.8237288101</c:v>
                </c:pt>
                <c:pt idx="242">
                  <c:v>-5187393.98677966</c:v>
                </c:pt>
                <c:pt idx="243">
                  <c:v>-5360390.4623728804</c:v>
                </c:pt>
                <c:pt idx="244">
                  <c:v>-5579982.2810169496</c:v>
                </c:pt>
                <c:pt idx="245">
                  <c:v>-5695542.9725423697</c:v>
                </c:pt>
                <c:pt idx="246">
                  <c:v>-5734893.6850847397</c:v>
                </c:pt>
                <c:pt idx="247">
                  <c:v>-5693475.6023728801</c:v>
                </c:pt>
                <c:pt idx="248">
                  <c:v>-5762529.2999999998</c:v>
                </c:pt>
                <c:pt idx="249">
                  <c:v>-5736916.8806779701</c:v>
                </c:pt>
                <c:pt idx="250">
                  <c:v>-5713848.9169491502</c:v>
                </c:pt>
                <c:pt idx="251">
                  <c:v>-5600982.8745762696</c:v>
                </c:pt>
                <c:pt idx="252">
                  <c:v>-5526062.7932203403</c:v>
                </c:pt>
                <c:pt idx="253">
                  <c:v>-5553795.5922034001</c:v>
                </c:pt>
                <c:pt idx="254">
                  <c:v>-5611257.8810169501</c:v>
                </c:pt>
                <c:pt idx="255">
                  <c:v>-5807560.8630508501</c:v>
                </c:pt>
                <c:pt idx="256">
                  <c:v>-5953336.96474576</c:v>
                </c:pt>
                <c:pt idx="257">
                  <c:v>-6120475.8915254204</c:v>
                </c:pt>
                <c:pt idx="258">
                  <c:v>-6146839.27864407</c:v>
                </c:pt>
                <c:pt idx="259">
                  <c:v>-6259060.3722034004</c:v>
                </c:pt>
                <c:pt idx="260">
                  <c:v>-6296705.9461016897</c:v>
                </c:pt>
                <c:pt idx="261">
                  <c:v>-6391575.26610169</c:v>
                </c:pt>
                <c:pt idx="262">
                  <c:v>-6403502.4016949199</c:v>
                </c:pt>
                <c:pt idx="263">
                  <c:v>-6437605.1745762704</c:v>
                </c:pt>
                <c:pt idx="264">
                  <c:v>-6395904.3745762696</c:v>
                </c:pt>
                <c:pt idx="265">
                  <c:v>-6353673.4796610205</c:v>
                </c:pt>
                <c:pt idx="266">
                  <c:v>-6168255.1132203396</c:v>
                </c:pt>
                <c:pt idx="267">
                  <c:v>-6032603.8244067803</c:v>
                </c:pt>
                <c:pt idx="268">
                  <c:v>-5785685.6128813596</c:v>
                </c:pt>
                <c:pt idx="269">
                  <c:v>-5632823.9091525404</c:v>
                </c:pt>
                <c:pt idx="270">
                  <c:v>-5574539.97322034</c:v>
                </c:pt>
                <c:pt idx="271">
                  <c:v>-5784263.1915254202</c:v>
                </c:pt>
                <c:pt idx="272">
                  <c:v>-6033840.71254237</c:v>
                </c:pt>
                <c:pt idx="273">
                  <c:v>-6191614.6291525401</c:v>
                </c:pt>
                <c:pt idx="274">
                  <c:v>-6233827.8542372901</c:v>
                </c:pt>
                <c:pt idx="275">
                  <c:v>-6369823.7047457602</c:v>
                </c:pt>
                <c:pt idx="276">
                  <c:v>-6472617.9437288102</c:v>
                </c:pt>
                <c:pt idx="277">
                  <c:v>-6486559.4400000004</c:v>
                </c:pt>
                <c:pt idx="278">
                  <c:v>-6527200.0501694903</c:v>
                </c:pt>
                <c:pt idx="279">
                  <c:v>-6646612.7647457598</c:v>
                </c:pt>
                <c:pt idx="280">
                  <c:v>-6902251.0376271196</c:v>
                </c:pt>
                <c:pt idx="281">
                  <c:v>-7158454.7450847402</c:v>
                </c:pt>
                <c:pt idx="282">
                  <c:v>-7262980.6274576299</c:v>
                </c:pt>
                <c:pt idx="283">
                  <c:v>-7370050.9654237302</c:v>
                </c:pt>
                <c:pt idx="284">
                  <c:v>-7489366.4959322</c:v>
                </c:pt>
                <c:pt idx="285">
                  <c:v>-7720903.1200000001</c:v>
                </c:pt>
                <c:pt idx="286">
                  <c:v>-7902928.8789830497</c:v>
                </c:pt>
                <c:pt idx="287">
                  <c:v>-7949806.9393220302</c:v>
                </c:pt>
                <c:pt idx="288">
                  <c:v>-7896620.7494915202</c:v>
                </c:pt>
                <c:pt idx="289">
                  <c:v>-7721062.1484745797</c:v>
                </c:pt>
                <c:pt idx="290">
                  <c:v>-7575418.5705084698</c:v>
                </c:pt>
                <c:pt idx="291">
                  <c:v>-7602550.5952542396</c:v>
                </c:pt>
                <c:pt idx="292">
                  <c:v>-7855503.0538983</c:v>
                </c:pt>
                <c:pt idx="293">
                  <c:v>-8197131.5569491498</c:v>
                </c:pt>
                <c:pt idx="294">
                  <c:v>-8380747.6006779596</c:v>
                </c:pt>
                <c:pt idx="295">
                  <c:v>-8429445.6535593197</c:v>
                </c:pt>
                <c:pt idx="296">
                  <c:v>-8377187.1298305104</c:v>
                </c:pt>
                <c:pt idx="297">
                  <c:v>-8490645.1115254201</c:v>
                </c:pt>
                <c:pt idx="298">
                  <c:v>-8673227.4701694902</c:v>
                </c:pt>
                <c:pt idx="299">
                  <c:v>-9031589.3027118593</c:v>
                </c:pt>
                <c:pt idx="300">
                  <c:v>-9280150.8084745798</c:v>
                </c:pt>
                <c:pt idx="301">
                  <c:v>-9694287.4610169493</c:v>
                </c:pt>
                <c:pt idx="302">
                  <c:v>-10019509.526440701</c:v>
                </c:pt>
                <c:pt idx="303">
                  <c:v>-10318730.4362712</c:v>
                </c:pt>
                <c:pt idx="304">
                  <c:v>-10403899.019322</c:v>
                </c:pt>
                <c:pt idx="305">
                  <c:v>-10439865.959322</c:v>
                </c:pt>
                <c:pt idx="306">
                  <c:v>-10592745.3328814</c:v>
                </c:pt>
                <c:pt idx="307">
                  <c:v>-10665880.761356</c:v>
                </c:pt>
                <c:pt idx="308">
                  <c:v>-10715524.150169499</c:v>
                </c:pt>
                <c:pt idx="309">
                  <c:v>-10688913.385423699</c:v>
                </c:pt>
                <c:pt idx="310">
                  <c:v>-10756845.0488136</c:v>
                </c:pt>
                <c:pt idx="311">
                  <c:v>-10913426.2518644</c:v>
                </c:pt>
                <c:pt idx="312">
                  <c:v>-10916571.481694899</c:v>
                </c:pt>
                <c:pt idx="313">
                  <c:v>-10910855.291525399</c:v>
                </c:pt>
                <c:pt idx="314">
                  <c:v>-10764089.679322001</c:v>
                </c:pt>
                <c:pt idx="315">
                  <c:v>-10876646.499661</c:v>
                </c:pt>
                <c:pt idx="316">
                  <c:v>-11163206.9759322</c:v>
                </c:pt>
                <c:pt idx="317">
                  <c:v>-11577122.755593199</c:v>
                </c:pt>
                <c:pt idx="318">
                  <c:v>-11919095.820339</c:v>
                </c:pt>
                <c:pt idx="319">
                  <c:v>-12088982.4057627</c:v>
                </c:pt>
                <c:pt idx="320">
                  <c:v>-12300022.026440701</c:v>
                </c:pt>
                <c:pt idx="321">
                  <c:v>-12655592.0257627</c:v>
                </c:pt>
                <c:pt idx="322">
                  <c:v>-13203277.2572881</c:v>
                </c:pt>
                <c:pt idx="323">
                  <c:v>-13822463.4579661</c:v>
                </c:pt>
                <c:pt idx="324">
                  <c:v>-14189907.5833898</c:v>
                </c:pt>
                <c:pt idx="325">
                  <c:v>-14325726.7355932</c:v>
                </c:pt>
                <c:pt idx="326">
                  <c:v>-14342168.5128814</c:v>
                </c:pt>
                <c:pt idx="327">
                  <c:v>-14614469.4359322</c:v>
                </c:pt>
                <c:pt idx="328">
                  <c:v>-14980075.898983</c:v>
                </c:pt>
                <c:pt idx="329">
                  <c:v>-15320140.6220339</c:v>
                </c:pt>
                <c:pt idx="330">
                  <c:v>-15570062.704745799</c:v>
                </c:pt>
                <c:pt idx="331">
                  <c:v>-15865776.1532203</c:v>
                </c:pt>
                <c:pt idx="332">
                  <c:v>-16185706.1044068</c:v>
                </c:pt>
                <c:pt idx="333">
                  <c:v>-16334035.4966102</c:v>
                </c:pt>
                <c:pt idx="334">
                  <c:v>-16506219.16</c:v>
                </c:pt>
                <c:pt idx="335">
                  <c:v>-16656359.7098305</c:v>
                </c:pt>
                <c:pt idx="336">
                  <c:v>-17027788.382034</c:v>
                </c:pt>
                <c:pt idx="337">
                  <c:v>-17435775.933559299</c:v>
                </c:pt>
                <c:pt idx="338">
                  <c:v>-17892134.646101698</c:v>
                </c:pt>
                <c:pt idx="339">
                  <c:v>-18271620.761016998</c:v>
                </c:pt>
                <c:pt idx="340">
                  <c:v>-18605138.811864398</c:v>
                </c:pt>
                <c:pt idx="341">
                  <c:v>-18915836.276610199</c:v>
                </c:pt>
                <c:pt idx="342">
                  <c:v>-19277838.094237301</c:v>
                </c:pt>
                <c:pt idx="343">
                  <c:v>-19559194.805423699</c:v>
                </c:pt>
                <c:pt idx="344">
                  <c:v>-19885468.225762699</c:v>
                </c:pt>
                <c:pt idx="345">
                  <c:v>-20284638.531864401</c:v>
                </c:pt>
                <c:pt idx="346">
                  <c:v>-20797788.079661001</c:v>
                </c:pt>
                <c:pt idx="347">
                  <c:v>-21344342.442033999</c:v>
                </c:pt>
                <c:pt idx="348">
                  <c:v>-21854037.537966099</c:v>
                </c:pt>
                <c:pt idx="349">
                  <c:v>-22201232.037627101</c:v>
                </c:pt>
                <c:pt idx="350">
                  <c:v>-22474116.0650847</c:v>
                </c:pt>
                <c:pt idx="351">
                  <c:v>-22680252.307796601</c:v>
                </c:pt>
                <c:pt idx="352">
                  <c:v>-22817043.300678</c:v>
                </c:pt>
                <c:pt idx="353">
                  <c:v>-23082505.999322001</c:v>
                </c:pt>
                <c:pt idx="354">
                  <c:v>-23474263.811525401</c:v>
                </c:pt>
                <c:pt idx="355">
                  <c:v>-23782081.0938983</c:v>
                </c:pt>
                <c:pt idx="356">
                  <c:v>-23991450.915593199</c:v>
                </c:pt>
                <c:pt idx="357">
                  <c:v>-24102117.0640678</c:v>
                </c:pt>
                <c:pt idx="358">
                  <c:v>-24435564.435593199</c:v>
                </c:pt>
                <c:pt idx="359">
                  <c:v>-24881224.065762699</c:v>
                </c:pt>
                <c:pt idx="360">
                  <c:v>-25274713.521356001</c:v>
                </c:pt>
                <c:pt idx="361">
                  <c:v>-25592576.1023729</c:v>
                </c:pt>
                <c:pt idx="362">
                  <c:v>-25830756.582711998</c:v>
                </c:pt>
                <c:pt idx="363">
                  <c:v>-26141215.5047458</c:v>
                </c:pt>
                <c:pt idx="364">
                  <c:v>-26570716.074915301</c:v>
                </c:pt>
                <c:pt idx="365">
                  <c:v>-27020616.4644068</c:v>
                </c:pt>
                <c:pt idx="366">
                  <c:v>-27515990.162712</c:v>
                </c:pt>
                <c:pt idx="367">
                  <c:v>-27924958.3898305</c:v>
                </c:pt>
                <c:pt idx="368">
                  <c:v>-28439150.457627099</c:v>
                </c:pt>
                <c:pt idx="369">
                  <c:v>-28773817.047457598</c:v>
                </c:pt>
                <c:pt idx="370">
                  <c:v>-29197274.5355932</c:v>
                </c:pt>
                <c:pt idx="371">
                  <c:v>-29489003.437288102</c:v>
                </c:pt>
                <c:pt idx="372">
                  <c:v>-29864929.0813559</c:v>
                </c:pt>
                <c:pt idx="373">
                  <c:v>-30285736.094915301</c:v>
                </c:pt>
                <c:pt idx="374">
                  <c:v>-30717675.101695001</c:v>
                </c:pt>
                <c:pt idx="375">
                  <c:v>-31120812.284745801</c:v>
                </c:pt>
                <c:pt idx="376">
                  <c:v>-31552309.545762699</c:v>
                </c:pt>
                <c:pt idx="377">
                  <c:v>-31859587.898305099</c:v>
                </c:pt>
                <c:pt idx="378">
                  <c:v>-32151405.149152499</c:v>
                </c:pt>
                <c:pt idx="379">
                  <c:v>-32246557.186440699</c:v>
                </c:pt>
                <c:pt idx="380">
                  <c:v>-32298948.233898301</c:v>
                </c:pt>
                <c:pt idx="381">
                  <c:v>-32265022.159322001</c:v>
                </c:pt>
                <c:pt idx="382">
                  <c:v>-32306811.3084746</c:v>
                </c:pt>
                <c:pt idx="383">
                  <c:v>-32419103.081356</c:v>
                </c:pt>
                <c:pt idx="384">
                  <c:v>-32583255.806779701</c:v>
                </c:pt>
                <c:pt idx="385">
                  <c:v>-32814377.189830501</c:v>
                </c:pt>
                <c:pt idx="386">
                  <c:v>-33151694.254237302</c:v>
                </c:pt>
                <c:pt idx="387">
                  <c:v>-33376631.196610201</c:v>
                </c:pt>
                <c:pt idx="388">
                  <c:v>-33449254.199999999</c:v>
                </c:pt>
                <c:pt idx="389">
                  <c:v>-33426371.769491501</c:v>
                </c:pt>
                <c:pt idx="390">
                  <c:v>-33582219.674576297</c:v>
                </c:pt>
                <c:pt idx="391">
                  <c:v>-33915472.677966103</c:v>
                </c:pt>
                <c:pt idx="392">
                  <c:v>-34275495.474576302</c:v>
                </c:pt>
                <c:pt idx="393">
                  <c:v>-34523756.593220301</c:v>
                </c:pt>
                <c:pt idx="394">
                  <c:v>-34702575.277966097</c:v>
                </c:pt>
                <c:pt idx="395">
                  <c:v>-35020985.623728797</c:v>
                </c:pt>
                <c:pt idx="396">
                  <c:v>-35276403.023728803</c:v>
                </c:pt>
                <c:pt idx="397">
                  <c:v>-35446916.888135597</c:v>
                </c:pt>
                <c:pt idx="398">
                  <c:v>-35405304.437288098</c:v>
                </c:pt>
                <c:pt idx="399">
                  <c:v>-35524045.6983051</c:v>
                </c:pt>
                <c:pt idx="400">
                  <c:v>-35647204.416949198</c:v>
                </c:pt>
                <c:pt idx="401">
                  <c:v>-35690053.755932197</c:v>
                </c:pt>
                <c:pt idx="402">
                  <c:v>-35682897.474576302</c:v>
                </c:pt>
                <c:pt idx="403">
                  <c:v>-35589600.769491501</c:v>
                </c:pt>
                <c:pt idx="404">
                  <c:v>-35539153.403389797</c:v>
                </c:pt>
                <c:pt idx="405">
                  <c:v>-35472979.888135597</c:v>
                </c:pt>
                <c:pt idx="406">
                  <c:v>-35506905.962711997</c:v>
                </c:pt>
                <c:pt idx="407">
                  <c:v>-35529346.6474576</c:v>
                </c:pt>
                <c:pt idx="408">
                  <c:v>-35607712.3457627</c:v>
                </c:pt>
                <c:pt idx="409">
                  <c:v>-35614956.976271197</c:v>
                </c:pt>
                <c:pt idx="410">
                  <c:v>-35784057.254237302</c:v>
                </c:pt>
                <c:pt idx="411">
                  <c:v>-35872318.057627097</c:v>
                </c:pt>
                <c:pt idx="412">
                  <c:v>-36099905.474576302</c:v>
                </c:pt>
                <c:pt idx="413">
                  <c:v>-36304787.159322001</c:v>
                </c:pt>
                <c:pt idx="414">
                  <c:v>-36640072.193220302</c:v>
                </c:pt>
                <c:pt idx="415">
                  <c:v>-36883650.806779698</c:v>
                </c:pt>
                <c:pt idx="416">
                  <c:v>-37203474.738982998</c:v>
                </c:pt>
                <c:pt idx="417">
                  <c:v>-37341476.115254201</c:v>
                </c:pt>
                <c:pt idx="418">
                  <c:v>-37581255.715254202</c:v>
                </c:pt>
                <c:pt idx="419">
                  <c:v>-37689041.681355998</c:v>
                </c:pt>
                <c:pt idx="420">
                  <c:v>-38059489.677966103</c:v>
                </c:pt>
                <c:pt idx="421">
                  <c:v>-38458386.101694897</c:v>
                </c:pt>
                <c:pt idx="422">
                  <c:v>-38837315.616949096</c:v>
                </c:pt>
                <c:pt idx="423">
                  <c:v>-39007387.7355932</c:v>
                </c:pt>
                <c:pt idx="424">
                  <c:v>-38956498.623728797</c:v>
                </c:pt>
                <c:pt idx="425">
                  <c:v>-38838729.203389801</c:v>
                </c:pt>
                <c:pt idx="426">
                  <c:v>-38741810.183050796</c:v>
                </c:pt>
                <c:pt idx="427">
                  <c:v>-38781655.650847502</c:v>
                </c:pt>
                <c:pt idx="428">
                  <c:v>-38759745.061016999</c:v>
                </c:pt>
                <c:pt idx="429">
                  <c:v>-38610700.040678002</c:v>
                </c:pt>
                <c:pt idx="430">
                  <c:v>-38421632.854237303</c:v>
                </c:pt>
                <c:pt idx="431">
                  <c:v>-38174431.925423697</c:v>
                </c:pt>
                <c:pt idx="432">
                  <c:v>-38009042.311864398</c:v>
                </c:pt>
                <c:pt idx="433">
                  <c:v>-37898252.474576302</c:v>
                </c:pt>
                <c:pt idx="434">
                  <c:v>-37949053.237288103</c:v>
                </c:pt>
                <c:pt idx="435">
                  <c:v>-38110820.535593197</c:v>
                </c:pt>
                <c:pt idx="436">
                  <c:v>-38231505.4779661</c:v>
                </c:pt>
                <c:pt idx="437">
                  <c:v>-38280009.162711903</c:v>
                </c:pt>
                <c:pt idx="438">
                  <c:v>-38333637.098305099</c:v>
                </c:pt>
                <c:pt idx="439">
                  <c:v>-38438154.145762697</c:v>
                </c:pt>
                <c:pt idx="440">
                  <c:v>-38636939.738983102</c:v>
                </c:pt>
                <c:pt idx="441">
                  <c:v>-38675636.667796597</c:v>
                </c:pt>
                <c:pt idx="442">
                  <c:v>-38598949.6033898</c:v>
                </c:pt>
                <c:pt idx="443">
                  <c:v>-38497348.077966101</c:v>
                </c:pt>
                <c:pt idx="444">
                  <c:v>-38458651.149152502</c:v>
                </c:pt>
                <c:pt idx="445">
                  <c:v>-38322946.850847498</c:v>
                </c:pt>
                <c:pt idx="446">
                  <c:v>-38239633.600000001</c:v>
                </c:pt>
                <c:pt idx="447">
                  <c:v>-38077424.555932201</c:v>
                </c:pt>
                <c:pt idx="448">
                  <c:v>-37922106.745762698</c:v>
                </c:pt>
                <c:pt idx="449">
                  <c:v>-37570477.118644103</c:v>
                </c:pt>
                <c:pt idx="450">
                  <c:v>-37169548.664406799</c:v>
                </c:pt>
                <c:pt idx="451">
                  <c:v>-36884092.552542403</c:v>
                </c:pt>
                <c:pt idx="452">
                  <c:v>-36536703.684745803</c:v>
                </c:pt>
                <c:pt idx="453">
                  <c:v>-36360447.1254237</c:v>
                </c:pt>
                <c:pt idx="454">
                  <c:v>-35858535.589830503</c:v>
                </c:pt>
                <c:pt idx="455">
                  <c:v>-35581295.949152499</c:v>
                </c:pt>
                <c:pt idx="456">
                  <c:v>-35280732.1322034</c:v>
                </c:pt>
                <c:pt idx="457">
                  <c:v>-35089809.613559298</c:v>
                </c:pt>
                <c:pt idx="458">
                  <c:v>-34686142.335593201</c:v>
                </c:pt>
                <c:pt idx="459">
                  <c:v>-34104628.2135593</c:v>
                </c:pt>
                <c:pt idx="460">
                  <c:v>-33541048.9694915</c:v>
                </c:pt>
                <c:pt idx="461">
                  <c:v>-33091086.7355932</c:v>
                </c:pt>
                <c:pt idx="462">
                  <c:v>-32722140.674576301</c:v>
                </c:pt>
                <c:pt idx="463">
                  <c:v>-32431118.5661017</c:v>
                </c:pt>
                <c:pt idx="464">
                  <c:v>-32075954.972881399</c:v>
                </c:pt>
                <c:pt idx="465">
                  <c:v>-31663982.8745763</c:v>
                </c:pt>
                <c:pt idx="466">
                  <c:v>-31157565.532203399</c:v>
                </c:pt>
                <c:pt idx="467">
                  <c:v>-30656979.233898301</c:v>
                </c:pt>
                <c:pt idx="468">
                  <c:v>-30057353.5355932</c:v>
                </c:pt>
                <c:pt idx="469">
                  <c:v>-29340576.861016899</c:v>
                </c:pt>
                <c:pt idx="470">
                  <c:v>-28302297.620338999</c:v>
                </c:pt>
                <c:pt idx="471">
                  <c:v>-27161922.098983001</c:v>
                </c:pt>
                <c:pt idx="472">
                  <c:v>-26106494.287796602</c:v>
                </c:pt>
                <c:pt idx="473">
                  <c:v>-25226951.9694915</c:v>
                </c:pt>
                <c:pt idx="474">
                  <c:v>-24329739.820677999</c:v>
                </c:pt>
                <c:pt idx="475">
                  <c:v>-23213589.6369491</c:v>
                </c:pt>
                <c:pt idx="476">
                  <c:v>-21837754.789152499</c:v>
                </c:pt>
                <c:pt idx="477">
                  <c:v>-20474341.832203399</c:v>
                </c:pt>
                <c:pt idx="478">
                  <c:v>-19283059.529152501</c:v>
                </c:pt>
                <c:pt idx="479">
                  <c:v>-18367382.407457601</c:v>
                </c:pt>
                <c:pt idx="480">
                  <c:v>-17508178.0640678</c:v>
                </c:pt>
                <c:pt idx="481">
                  <c:v>-16618422.5837288</c:v>
                </c:pt>
                <c:pt idx="482">
                  <c:v>-15780316.017966099</c:v>
                </c:pt>
                <c:pt idx="483">
                  <c:v>-14948102.340678001</c:v>
                </c:pt>
                <c:pt idx="484">
                  <c:v>-13970571.977288101</c:v>
                </c:pt>
                <c:pt idx="485">
                  <c:v>-12828641.5108475</c:v>
                </c:pt>
                <c:pt idx="486">
                  <c:v>-11439792.8328814</c:v>
                </c:pt>
                <c:pt idx="487">
                  <c:v>-10043982.241694899</c:v>
                </c:pt>
                <c:pt idx="488">
                  <c:v>-8598351.5633898303</c:v>
                </c:pt>
                <c:pt idx="489">
                  <c:v>-7255939.2000000002</c:v>
                </c:pt>
                <c:pt idx="490">
                  <c:v>-5892676.4366101697</c:v>
                </c:pt>
                <c:pt idx="491">
                  <c:v>-4404417.29220339</c:v>
                </c:pt>
                <c:pt idx="492">
                  <c:v>-2804817.89528814</c:v>
                </c:pt>
                <c:pt idx="493">
                  <c:v>-1001453.54691525</c:v>
                </c:pt>
                <c:pt idx="494">
                  <c:v>930309.50833898305</c:v>
                </c:pt>
                <c:pt idx="495">
                  <c:v>3064089.0853220299</c:v>
                </c:pt>
                <c:pt idx="496">
                  <c:v>4802280.03084746</c:v>
                </c:pt>
                <c:pt idx="497">
                  <c:v>6275687.6827118602</c:v>
                </c:pt>
                <c:pt idx="498">
                  <c:v>7355526.3647457603</c:v>
                </c:pt>
                <c:pt idx="499">
                  <c:v>8689227.5016949102</c:v>
                </c:pt>
                <c:pt idx="500">
                  <c:v>10013687.317288101</c:v>
                </c:pt>
                <c:pt idx="501">
                  <c:v>11256017.760678001</c:v>
                </c:pt>
                <c:pt idx="502">
                  <c:v>12032350.5989831</c:v>
                </c:pt>
                <c:pt idx="503">
                  <c:v>12854792.859999999</c:v>
                </c:pt>
                <c:pt idx="504">
                  <c:v>13982879.0142373</c:v>
                </c:pt>
                <c:pt idx="505">
                  <c:v>15478488.808135601</c:v>
                </c:pt>
                <c:pt idx="506">
                  <c:v>17243104.101695001</c:v>
                </c:pt>
                <c:pt idx="507">
                  <c:v>18832037.1054237</c:v>
                </c:pt>
                <c:pt idx="508">
                  <c:v>20560199.538644101</c:v>
                </c:pt>
                <c:pt idx="509">
                  <c:v>22340549.816271201</c:v>
                </c:pt>
                <c:pt idx="510">
                  <c:v>24422992.351186398</c:v>
                </c:pt>
                <c:pt idx="511">
                  <c:v>26301684.070508499</c:v>
                </c:pt>
                <c:pt idx="512">
                  <c:v>28185588.3898305</c:v>
                </c:pt>
                <c:pt idx="513">
                  <c:v>29760588.732203402</c:v>
                </c:pt>
                <c:pt idx="514">
                  <c:v>31100933.725423701</c:v>
                </c:pt>
                <c:pt idx="515">
                  <c:v>32071095.769491501</c:v>
                </c:pt>
                <c:pt idx="516">
                  <c:v>32691306.820339002</c:v>
                </c:pt>
                <c:pt idx="517">
                  <c:v>33566316.827118598</c:v>
                </c:pt>
                <c:pt idx="518">
                  <c:v>34311276.881356001</c:v>
                </c:pt>
                <c:pt idx="519">
                  <c:v>35266949.664406799</c:v>
                </c:pt>
                <c:pt idx="520">
                  <c:v>36105118.074576303</c:v>
                </c:pt>
                <c:pt idx="521">
                  <c:v>37031547.288135603</c:v>
                </c:pt>
                <c:pt idx="522">
                  <c:v>37880582.644067802</c:v>
                </c:pt>
                <c:pt idx="523">
                  <c:v>38489838.399999999</c:v>
                </c:pt>
                <c:pt idx="524">
                  <c:v>38847917.5152542</c:v>
                </c:pt>
                <c:pt idx="525">
                  <c:v>39188503.498305097</c:v>
                </c:pt>
                <c:pt idx="526">
                  <c:v>39528117.640678003</c:v>
                </c:pt>
                <c:pt idx="527">
                  <c:v>40037450.505084701</c:v>
                </c:pt>
                <c:pt idx="528">
                  <c:v>40331918.230508499</c:v>
                </c:pt>
                <c:pt idx="529">
                  <c:v>40918910</c:v>
                </c:pt>
                <c:pt idx="530">
                  <c:v>41000809.664406799</c:v>
                </c:pt>
                <c:pt idx="531">
                  <c:v>41144907.1322034</c:v>
                </c:pt>
                <c:pt idx="532">
                  <c:v>41024928.983050801</c:v>
                </c:pt>
                <c:pt idx="533">
                  <c:v>41082886.027118601</c:v>
                </c:pt>
                <c:pt idx="534">
                  <c:v>41092074.338982999</c:v>
                </c:pt>
                <c:pt idx="535">
                  <c:v>40914227.494915202</c:v>
                </c:pt>
                <c:pt idx="536">
                  <c:v>40668793.549152501</c:v>
                </c:pt>
                <c:pt idx="537">
                  <c:v>40258058.338983104</c:v>
                </c:pt>
                <c:pt idx="538">
                  <c:v>39960586.7423729</c:v>
                </c:pt>
                <c:pt idx="539">
                  <c:v>39513363.332203403</c:v>
                </c:pt>
                <c:pt idx="540">
                  <c:v>39137526.0372881</c:v>
                </c:pt>
                <c:pt idx="541">
                  <c:v>38609904.898305103</c:v>
                </c:pt>
                <c:pt idx="542">
                  <c:v>38247585.023728803</c:v>
                </c:pt>
                <c:pt idx="543">
                  <c:v>37953293.996610202</c:v>
                </c:pt>
                <c:pt idx="544">
                  <c:v>37839235.240677997</c:v>
                </c:pt>
                <c:pt idx="545">
                  <c:v>37676584.450847402</c:v>
                </c:pt>
                <c:pt idx="546">
                  <c:v>37197201.949152499</c:v>
                </c:pt>
                <c:pt idx="547">
                  <c:v>36441374.949152499</c:v>
                </c:pt>
                <c:pt idx="548">
                  <c:v>35627325.857627101</c:v>
                </c:pt>
                <c:pt idx="549">
                  <c:v>34821846.633898303</c:v>
                </c:pt>
                <c:pt idx="550">
                  <c:v>34151541.613559298</c:v>
                </c:pt>
                <c:pt idx="551">
                  <c:v>33476554.0881356</c:v>
                </c:pt>
                <c:pt idx="552">
                  <c:v>32923046.6474576</c:v>
                </c:pt>
                <c:pt idx="553">
                  <c:v>32164834.220339</c:v>
                </c:pt>
                <c:pt idx="554">
                  <c:v>31145108.301695</c:v>
                </c:pt>
                <c:pt idx="555">
                  <c:v>30179452.064406801</c:v>
                </c:pt>
                <c:pt idx="556">
                  <c:v>29368318.494915199</c:v>
                </c:pt>
                <c:pt idx="557">
                  <c:v>28440298.996610198</c:v>
                </c:pt>
                <c:pt idx="558">
                  <c:v>27392778.434576299</c:v>
                </c:pt>
                <c:pt idx="559">
                  <c:v>26133423.109491501</c:v>
                </c:pt>
                <c:pt idx="560">
                  <c:v>25333050.466779701</c:v>
                </c:pt>
                <c:pt idx="561">
                  <c:v>24132756.550169501</c:v>
                </c:pt>
                <c:pt idx="562">
                  <c:v>22650231.265762702</c:v>
                </c:pt>
                <c:pt idx="563">
                  <c:v>20875985.914576299</c:v>
                </c:pt>
                <c:pt idx="564">
                  <c:v>19530587.349830501</c:v>
                </c:pt>
                <c:pt idx="565">
                  <c:v>18153250.566440701</c:v>
                </c:pt>
                <c:pt idx="566">
                  <c:v>16617106.181355899</c:v>
                </c:pt>
                <c:pt idx="567">
                  <c:v>14931227.652542399</c:v>
                </c:pt>
                <c:pt idx="568">
                  <c:v>12999446.927457601</c:v>
                </c:pt>
                <c:pt idx="569">
                  <c:v>11603150.415932201</c:v>
                </c:pt>
                <c:pt idx="570">
                  <c:v>11300863.790508499</c:v>
                </c:pt>
                <c:pt idx="571">
                  <c:v>11307083.5708475</c:v>
                </c:pt>
                <c:pt idx="572">
                  <c:v>10678019.9349153</c:v>
                </c:pt>
                <c:pt idx="573">
                  <c:v>8774396.0847457591</c:v>
                </c:pt>
                <c:pt idx="574">
                  <c:v>7237288.6938982997</c:v>
                </c:pt>
                <c:pt idx="575">
                  <c:v>6907348.78372881</c:v>
                </c:pt>
                <c:pt idx="576">
                  <c:v>7995775.0033898298</c:v>
                </c:pt>
                <c:pt idx="577">
                  <c:v>10998347.457288099</c:v>
                </c:pt>
                <c:pt idx="578">
                  <c:v>14242546.0084746</c:v>
                </c:pt>
                <c:pt idx="579">
                  <c:v>16718239.4562712</c:v>
                </c:pt>
                <c:pt idx="580">
                  <c:v>19483559.095932201</c:v>
                </c:pt>
                <c:pt idx="581">
                  <c:v>21040774.7538983</c:v>
                </c:pt>
                <c:pt idx="582">
                  <c:v>22174073.508135598</c:v>
                </c:pt>
                <c:pt idx="583">
                  <c:v>25080504.414237302</c:v>
                </c:pt>
                <c:pt idx="584">
                  <c:v>28278010.438305099</c:v>
                </c:pt>
                <c:pt idx="585">
                  <c:v>33315758.630508501</c:v>
                </c:pt>
                <c:pt idx="586">
                  <c:v>34270459.572881401</c:v>
                </c:pt>
                <c:pt idx="587">
                  <c:v>37734718.193220302</c:v>
                </c:pt>
                <c:pt idx="588">
                  <c:v>38728999.555932201</c:v>
                </c:pt>
                <c:pt idx="589">
                  <c:v>40528671.793220297</c:v>
                </c:pt>
                <c:pt idx="590">
                  <c:v>41551224.884745799</c:v>
                </c:pt>
                <c:pt idx="591">
                  <c:v>41903914.701694898</c:v>
                </c:pt>
                <c:pt idx="592">
                  <c:v>38763632.423728801</c:v>
                </c:pt>
                <c:pt idx="593">
                  <c:v>31524885.968813598</c:v>
                </c:pt>
                <c:pt idx="594">
                  <c:v>26248206.3284746</c:v>
                </c:pt>
                <c:pt idx="595">
                  <c:v>24039671.883050799</c:v>
                </c:pt>
                <c:pt idx="596">
                  <c:v>20945684.561016899</c:v>
                </c:pt>
                <c:pt idx="597">
                  <c:v>16131936.810169499</c:v>
                </c:pt>
                <c:pt idx="598">
                  <c:v>11455094.9061017</c:v>
                </c:pt>
                <c:pt idx="599">
                  <c:v>10580270.4325424</c:v>
                </c:pt>
                <c:pt idx="600">
                  <c:v>10952688.615254199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TFEMRE_Results!$D$1</c:f>
              <c:strCache>
                <c:ptCount val="1"/>
                <c:pt idx="0">
                  <c:v>MRE 20%</c:v>
                </c:pt>
              </c:strCache>
            </c:strRef>
          </c:tx>
          <c:marker>
            <c:symbol val="none"/>
          </c:marker>
          <c:xVal>
            <c:numRef>
              <c:f>TFEMRE_Results!$A$2:$A$602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TFEMRE_Results!$D$2:$D$602</c:f>
              <c:numCache>
                <c:formatCode>General</c:formatCode>
                <c:ptCount val="601"/>
                <c:pt idx="1">
                  <c:v>-5641340.7674576296</c:v>
                </c:pt>
                <c:pt idx="2">
                  <c:v>-5590796.21728813</c:v>
                </c:pt>
                <c:pt idx="3">
                  <c:v>-5526389.6850847499</c:v>
                </c:pt>
                <c:pt idx="4">
                  <c:v>-5552920.9355932204</c:v>
                </c:pt>
                <c:pt idx="5">
                  <c:v>-5632417.5030508498</c:v>
                </c:pt>
                <c:pt idx="6">
                  <c:v>-5653329.74745763</c:v>
                </c:pt>
                <c:pt idx="7">
                  <c:v>-5692035.5111864395</c:v>
                </c:pt>
                <c:pt idx="8">
                  <c:v>-5632629.5410169503</c:v>
                </c:pt>
                <c:pt idx="9">
                  <c:v>-5807817.0755932201</c:v>
                </c:pt>
                <c:pt idx="10">
                  <c:v>-5881889.00508474</c:v>
                </c:pt>
                <c:pt idx="11">
                  <c:v>-6048921.9128813604</c:v>
                </c:pt>
                <c:pt idx="12">
                  <c:v>-6103742.5620339001</c:v>
                </c:pt>
                <c:pt idx="13">
                  <c:v>-6090843.5857627103</c:v>
                </c:pt>
                <c:pt idx="14">
                  <c:v>-5949034.3610169496</c:v>
                </c:pt>
                <c:pt idx="15">
                  <c:v>-5740229.9738983</c:v>
                </c:pt>
                <c:pt idx="16">
                  <c:v>-5652516.9352542404</c:v>
                </c:pt>
                <c:pt idx="17">
                  <c:v>-5634440.69864407</c:v>
                </c:pt>
                <c:pt idx="18">
                  <c:v>-5715350.8525423696</c:v>
                </c:pt>
                <c:pt idx="19">
                  <c:v>-5730856.1288135601</c:v>
                </c:pt>
                <c:pt idx="20">
                  <c:v>-5710703.6871186402</c:v>
                </c:pt>
                <c:pt idx="21">
                  <c:v>-5673809.0810169503</c:v>
                </c:pt>
                <c:pt idx="22">
                  <c:v>-5712453.00033898</c:v>
                </c:pt>
                <c:pt idx="23">
                  <c:v>-5807225.1362711797</c:v>
                </c:pt>
                <c:pt idx="24">
                  <c:v>-5859377.6410169499</c:v>
                </c:pt>
                <c:pt idx="25">
                  <c:v>-5985831.78305085</c:v>
                </c:pt>
                <c:pt idx="26">
                  <c:v>-6021012.4155932199</c:v>
                </c:pt>
                <c:pt idx="27">
                  <c:v>-6081840.8071186403</c:v>
                </c:pt>
                <c:pt idx="28">
                  <c:v>-5969478.3549152501</c:v>
                </c:pt>
                <c:pt idx="29">
                  <c:v>-5907015.5040677898</c:v>
                </c:pt>
                <c:pt idx="30">
                  <c:v>-5877003.29694915</c:v>
                </c:pt>
                <c:pt idx="31">
                  <c:v>-5993756.7020338997</c:v>
                </c:pt>
                <c:pt idx="32">
                  <c:v>-6110439.4277966097</c:v>
                </c:pt>
                <c:pt idx="33">
                  <c:v>-6155294.29254237</c:v>
                </c:pt>
                <c:pt idx="34">
                  <c:v>-6179607.9793220302</c:v>
                </c:pt>
                <c:pt idx="35">
                  <c:v>-6169695.2044067802</c:v>
                </c:pt>
                <c:pt idx="36">
                  <c:v>-6228049.8196610203</c:v>
                </c:pt>
                <c:pt idx="37">
                  <c:v>-6311477.9244067799</c:v>
                </c:pt>
                <c:pt idx="38">
                  <c:v>-6327098.0545762703</c:v>
                </c:pt>
                <c:pt idx="39">
                  <c:v>-6406462.0983050801</c:v>
                </c:pt>
                <c:pt idx="40">
                  <c:v>-6452006.0864406796</c:v>
                </c:pt>
                <c:pt idx="41">
                  <c:v>-6547378.9966101702</c:v>
                </c:pt>
                <c:pt idx="42">
                  <c:v>-6580651.28745763</c:v>
                </c:pt>
                <c:pt idx="43">
                  <c:v>-6511659.4342373004</c:v>
                </c:pt>
                <c:pt idx="44">
                  <c:v>-6510201.6732203402</c:v>
                </c:pt>
                <c:pt idx="45">
                  <c:v>-6377951.8267796598</c:v>
                </c:pt>
                <c:pt idx="46">
                  <c:v>-6354247.7491525402</c:v>
                </c:pt>
                <c:pt idx="47">
                  <c:v>-6379135.7054237304</c:v>
                </c:pt>
                <c:pt idx="48">
                  <c:v>-6535902.44169492</c:v>
                </c:pt>
                <c:pt idx="49">
                  <c:v>-6663081.0467796596</c:v>
                </c:pt>
                <c:pt idx="50">
                  <c:v>-6727876.3152542403</c:v>
                </c:pt>
                <c:pt idx="51">
                  <c:v>-6772377.78338983</c:v>
                </c:pt>
                <c:pt idx="52">
                  <c:v>-6762615.2020338997</c:v>
                </c:pt>
                <c:pt idx="53">
                  <c:v>-6715931.5098305102</c:v>
                </c:pt>
                <c:pt idx="54">
                  <c:v>-6724368.8538982999</c:v>
                </c:pt>
                <c:pt idx="55">
                  <c:v>-6743346.25186441</c:v>
                </c:pt>
                <c:pt idx="56">
                  <c:v>-6748284.96949152</c:v>
                </c:pt>
                <c:pt idx="57">
                  <c:v>-6631840.7864406798</c:v>
                </c:pt>
                <c:pt idx="58">
                  <c:v>-6560322.1474576304</c:v>
                </c:pt>
                <c:pt idx="59">
                  <c:v>-6570791.5220339</c:v>
                </c:pt>
                <c:pt idx="60">
                  <c:v>-6642981.6145762699</c:v>
                </c:pt>
                <c:pt idx="61">
                  <c:v>-6722248.4742372902</c:v>
                </c:pt>
                <c:pt idx="62">
                  <c:v>-6735226.96474576</c:v>
                </c:pt>
                <c:pt idx="63">
                  <c:v>-6807337.5430508498</c:v>
                </c:pt>
                <c:pt idx="64">
                  <c:v>-6828991.9203389799</c:v>
                </c:pt>
                <c:pt idx="65">
                  <c:v>-6841793.71254237</c:v>
                </c:pt>
                <c:pt idx="66">
                  <c:v>-6751871.9450847404</c:v>
                </c:pt>
                <c:pt idx="67">
                  <c:v>-6736375.5037288098</c:v>
                </c:pt>
                <c:pt idx="68">
                  <c:v>-6673453.2372881398</c:v>
                </c:pt>
                <c:pt idx="69">
                  <c:v>-6679664.1827118602</c:v>
                </c:pt>
                <c:pt idx="70">
                  <c:v>-6627909.2491525402</c:v>
                </c:pt>
                <c:pt idx="71">
                  <c:v>-6649590.1311864397</c:v>
                </c:pt>
                <c:pt idx="72">
                  <c:v>-6652620.5071186395</c:v>
                </c:pt>
                <c:pt idx="73">
                  <c:v>-6677261.0857627103</c:v>
                </c:pt>
                <c:pt idx="74">
                  <c:v>-6730774.1674576299</c:v>
                </c:pt>
                <c:pt idx="75">
                  <c:v>-6751050.2979661003</c:v>
                </c:pt>
                <c:pt idx="76">
                  <c:v>-6699551.5769491503</c:v>
                </c:pt>
                <c:pt idx="77">
                  <c:v>-6668938.5955932196</c:v>
                </c:pt>
                <c:pt idx="78">
                  <c:v>-6686581.9213559302</c:v>
                </c:pt>
                <c:pt idx="79">
                  <c:v>-6784349.0935593201</c:v>
                </c:pt>
                <c:pt idx="80">
                  <c:v>-6749309.8196610203</c:v>
                </c:pt>
                <c:pt idx="81">
                  <c:v>-6694109.2691525398</c:v>
                </c:pt>
                <c:pt idx="82">
                  <c:v>-6703536.1237288099</c:v>
                </c:pt>
                <c:pt idx="83">
                  <c:v>-6755026.0098305102</c:v>
                </c:pt>
                <c:pt idx="84">
                  <c:v>-6829848.9071186399</c:v>
                </c:pt>
                <c:pt idx="85">
                  <c:v>-6848013.4928813605</c:v>
                </c:pt>
                <c:pt idx="86">
                  <c:v>-6944534.9420338999</c:v>
                </c:pt>
                <c:pt idx="87">
                  <c:v>-7025215.3881355897</c:v>
                </c:pt>
                <c:pt idx="88">
                  <c:v>-7184623.7640677895</c:v>
                </c:pt>
                <c:pt idx="89">
                  <c:v>-7244568.6640677899</c:v>
                </c:pt>
                <c:pt idx="90">
                  <c:v>-7341098.9481355902</c:v>
                </c:pt>
                <c:pt idx="91">
                  <c:v>-7314364.4945762698</c:v>
                </c:pt>
                <c:pt idx="92">
                  <c:v>-7376155.8918644097</c:v>
                </c:pt>
                <c:pt idx="93">
                  <c:v>-7325938.2335593197</c:v>
                </c:pt>
                <c:pt idx="94">
                  <c:v>-7270348.9467796599</c:v>
                </c:pt>
                <c:pt idx="95">
                  <c:v>-7252687.95118644</c:v>
                </c:pt>
                <c:pt idx="96">
                  <c:v>-7195137.3132203398</c:v>
                </c:pt>
                <c:pt idx="97">
                  <c:v>-7128946.1281355899</c:v>
                </c:pt>
                <c:pt idx="98">
                  <c:v>-6986597.97355932</c:v>
                </c:pt>
                <c:pt idx="99">
                  <c:v>-6943987.1772881299</c:v>
                </c:pt>
                <c:pt idx="100">
                  <c:v>-6800782.0359322</c:v>
                </c:pt>
                <c:pt idx="101">
                  <c:v>-6733159.5945762703</c:v>
                </c:pt>
                <c:pt idx="102">
                  <c:v>-6704666.9928813502</c:v>
                </c:pt>
                <c:pt idx="103">
                  <c:v>-6794465.0715254201</c:v>
                </c:pt>
                <c:pt idx="104">
                  <c:v>-6839920.7105084704</c:v>
                </c:pt>
                <c:pt idx="105">
                  <c:v>-6791355.1813559299</c:v>
                </c:pt>
                <c:pt idx="106">
                  <c:v>-6695275.4779661</c:v>
                </c:pt>
                <c:pt idx="107">
                  <c:v>-6639553.6674576299</c:v>
                </c:pt>
                <c:pt idx="108">
                  <c:v>-6695620.03966102</c:v>
                </c:pt>
                <c:pt idx="109">
                  <c:v>-6931547.6166101703</c:v>
                </c:pt>
                <c:pt idx="110">
                  <c:v>-7103687.1054237299</c:v>
                </c:pt>
                <c:pt idx="111">
                  <c:v>-7153268.6498305099</c:v>
                </c:pt>
                <c:pt idx="112">
                  <c:v>-7114315.50847458</c:v>
                </c:pt>
                <c:pt idx="113">
                  <c:v>-7065564.4461016897</c:v>
                </c:pt>
                <c:pt idx="114">
                  <c:v>-7013968.5410169503</c:v>
                </c:pt>
                <c:pt idx="115">
                  <c:v>-6802345.8159322003</c:v>
                </c:pt>
                <c:pt idx="116">
                  <c:v>-6677543.8030508496</c:v>
                </c:pt>
                <c:pt idx="117">
                  <c:v>-6570173.0779660996</c:v>
                </c:pt>
                <c:pt idx="118">
                  <c:v>-6671615.5749152498</c:v>
                </c:pt>
                <c:pt idx="119">
                  <c:v>-6603931.2891525403</c:v>
                </c:pt>
                <c:pt idx="120">
                  <c:v>-6533614.19864407</c:v>
                </c:pt>
                <c:pt idx="121">
                  <c:v>-6387157.8084745798</c:v>
                </c:pt>
                <c:pt idx="122">
                  <c:v>-6393925.3535593199</c:v>
                </c:pt>
                <c:pt idx="123">
                  <c:v>-6373066.1186440699</c:v>
                </c:pt>
                <c:pt idx="124">
                  <c:v>-6414236.8237288101</c:v>
                </c:pt>
                <c:pt idx="125">
                  <c:v>-6332337.1593220299</c:v>
                </c:pt>
                <c:pt idx="126">
                  <c:v>-6280511.5464406796</c:v>
                </c:pt>
                <c:pt idx="127">
                  <c:v>-6239217.1525423704</c:v>
                </c:pt>
                <c:pt idx="128">
                  <c:v>-6211201.6362712001</c:v>
                </c:pt>
                <c:pt idx="129">
                  <c:v>-6214523.5644067796</c:v>
                </c:pt>
                <c:pt idx="130">
                  <c:v>-6220230.9196610199</c:v>
                </c:pt>
                <c:pt idx="131">
                  <c:v>-6223252.4606779702</c:v>
                </c:pt>
                <c:pt idx="132">
                  <c:v>-6269414.8928813497</c:v>
                </c:pt>
                <c:pt idx="133">
                  <c:v>-6288613.1637288099</c:v>
                </c:pt>
                <c:pt idx="134">
                  <c:v>-6321081.47728814</c:v>
                </c:pt>
                <c:pt idx="135">
                  <c:v>-6234022.2223728802</c:v>
                </c:pt>
                <c:pt idx="136">
                  <c:v>-6133436.7122034002</c:v>
                </c:pt>
                <c:pt idx="137">
                  <c:v>-6018812.5216949098</c:v>
                </c:pt>
                <c:pt idx="138">
                  <c:v>-5958726.2630508495</c:v>
                </c:pt>
                <c:pt idx="139">
                  <c:v>-5793080.4369491497</c:v>
                </c:pt>
                <c:pt idx="140">
                  <c:v>-5592121.4545762697</c:v>
                </c:pt>
                <c:pt idx="141">
                  <c:v>-5341050.8328813603</c:v>
                </c:pt>
                <c:pt idx="142">
                  <c:v>-5148617.5437288098</c:v>
                </c:pt>
                <c:pt idx="143">
                  <c:v>-4992266.04847458</c:v>
                </c:pt>
                <c:pt idx="144">
                  <c:v>-4944751.8742372897</c:v>
                </c:pt>
                <c:pt idx="145">
                  <c:v>-4906938.4369491497</c:v>
                </c:pt>
                <c:pt idx="146">
                  <c:v>-4956051.7308474602</c:v>
                </c:pt>
                <c:pt idx="147">
                  <c:v>-5082629.5616949098</c:v>
                </c:pt>
                <c:pt idx="148">
                  <c:v>-5229677.8911864404</c:v>
                </c:pt>
                <c:pt idx="149">
                  <c:v>-5467920.2159321997</c:v>
                </c:pt>
                <c:pt idx="150">
                  <c:v>-5504956.1806779699</c:v>
                </c:pt>
                <c:pt idx="151">
                  <c:v>-5371849.3474576296</c:v>
                </c:pt>
                <c:pt idx="152">
                  <c:v>-5195159.8772881301</c:v>
                </c:pt>
                <c:pt idx="153">
                  <c:v>-5178753.4396610204</c:v>
                </c:pt>
                <c:pt idx="154">
                  <c:v>-5260299.70745763</c:v>
                </c:pt>
                <c:pt idx="155">
                  <c:v>-5152363.5477966098</c:v>
                </c:pt>
                <c:pt idx="156">
                  <c:v>-4977290.8671186399</c:v>
                </c:pt>
                <c:pt idx="157">
                  <c:v>-4832115.53966102</c:v>
                </c:pt>
                <c:pt idx="158">
                  <c:v>-4782101.0844067801</c:v>
                </c:pt>
                <c:pt idx="159">
                  <c:v>-4733023.1301694997</c:v>
                </c:pt>
                <c:pt idx="160">
                  <c:v>-4630865.00508474</c:v>
                </c:pt>
                <c:pt idx="161">
                  <c:v>-4537435.7762711896</c:v>
                </c:pt>
                <c:pt idx="162">
                  <c:v>-4417811.0237288103</c:v>
                </c:pt>
                <c:pt idx="163">
                  <c:v>-4421786.7355932202</c:v>
                </c:pt>
                <c:pt idx="164">
                  <c:v>-4498836.03152542</c:v>
                </c:pt>
                <c:pt idx="165">
                  <c:v>-4508421.9145762697</c:v>
                </c:pt>
                <c:pt idx="166">
                  <c:v>-4438520.0650847498</c:v>
                </c:pt>
                <c:pt idx="167">
                  <c:v>-4335345.9247457599</c:v>
                </c:pt>
                <c:pt idx="168">
                  <c:v>-4330407.2071186397</c:v>
                </c:pt>
                <c:pt idx="169">
                  <c:v>-4296869.8688135603</c:v>
                </c:pt>
                <c:pt idx="170">
                  <c:v>-4118033.5142372898</c:v>
                </c:pt>
                <c:pt idx="171">
                  <c:v>-4003144.27627119</c:v>
                </c:pt>
                <c:pt idx="172">
                  <c:v>-4053759.5057627098</c:v>
                </c:pt>
                <c:pt idx="173">
                  <c:v>-4311191.2664406803</c:v>
                </c:pt>
                <c:pt idx="174">
                  <c:v>-4654383.54949152</c:v>
                </c:pt>
                <c:pt idx="175">
                  <c:v>-4923768.9505084697</c:v>
                </c:pt>
                <c:pt idx="176">
                  <c:v>-5092683.6952542402</c:v>
                </c:pt>
                <c:pt idx="177">
                  <c:v>-5096721.2515254198</c:v>
                </c:pt>
                <c:pt idx="178">
                  <c:v>-5127413.7471186398</c:v>
                </c:pt>
                <c:pt idx="179">
                  <c:v>-5112111.6738983104</c:v>
                </c:pt>
                <c:pt idx="180">
                  <c:v>-5035115.3874576297</c:v>
                </c:pt>
                <c:pt idx="181">
                  <c:v>-4914810.3464406803</c:v>
                </c:pt>
                <c:pt idx="182">
                  <c:v>-4721555.4101694897</c:v>
                </c:pt>
                <c:pt idx="183">
                  <c:v>-4485769.1918644104</c:v>
                </c:pt>
                <c:pt idx="184">
                  <c:v>-4295023.3715254199</c:v>
                </c:pt>
                <c:pt idx="185">
                  <c:v>-4377841.8671186399</c:v>
                </c:pt>
                <c:pt idx="186">
                  <c:v>-4624176.9742372902</c:v>
                </c:pt>
                <c:pt idx="187">
                  <c:v>-4645133.3932203399</c:v>
                </c:pt>
                <c:pt idx="188">
                  <c:v>-4484258.4213559302</c:v>
                </c:pt>
                <c:pt idx="189">
                  <c:v>-4355807.5884745801</c:v>
                </c:pt>
                <c:pt idx="190">
                  <c:v>-4484505.7989830496</c:v>
                </c:pt>
                <c:pt idx="191">
                  <c:v>-4636280.8081355896</c:v>
                </c:pt>
                <c:pt idx="192">
                  <c:v>-4808526.3159322003</c:v>
                </c:pt>
                <c:pt idx="193">
                  <c:v>-4914147.7277966104</c:v>
                </c:pt>
                <c:pt idx="194">
                  <c:v>-4983660.8410169501</c:v>
                </c:pt>
                <c:pt idx="195">
                  <c:v>-4997257.7755932203</c:v>
                </c:pt>
                <c:pt idx="196">
                  <c:v>-5020926.51355932</c:v>
                </c:pt>
                <c:pt idx="197">
                  <c:v>-5077823.3677966101</c:v>
                </c:pt>
                <c:pt idx="198">
                  <c:v>-5102101.7149152504</c:v>
                </c:pt>
                <c:pt idx="199">
                  <c:v>-5167276.8847457599</c:v>
                </c:pt>
                <c:pt idx="200">
                  <c:v>-5200319.4677966097</c:v>
                </c:pt>
                <c:pt idx="201">
                  <c:v>-5260502.9105084697</c:v>
                </c:pt>
                <c:pt idx="202">
                  <c:v>-5310888.4322033897</c:v>
                </c:pt>
                <c:pt idx="203">
                  <c:v>-5498506.6925423704</c:v>
                </c:pt>
                <c:pt idx="204">
                  <c:v>-5494751.8535593199</c:v>
                </c:pt>
                <c:pt idx="205">
                  <c:v>-5484609.3708474599</c:v>
                </c:pt>
                <c:pt idx="206">
                  <c:v>-5319988.3949152501</c:v>
                </c:pt>
                <c:pt idx="207">
                  <c:v>-5190503.8769491501</c:v>
                </c:pt>
                <c:pt idx="208">
                  <c:v>-5040425.1715254197</c:v>
                </c:pt>
                <c:pt idx="209">
                  <c:v>-4849979.7383050798</c:v>
                </c:pt>
                <c:pt idx="210">
                  <c:v>-4886520.9477966102</c:v>
                </c:pt>
                <c:pt idx="211">
                  <c:v>-4869345.8725423701</c:v>
                </c:pt>
                <c:pt idx="212">
                  <c:v>-4995172.7355932202</c:v>
                </c:pt>
                <c:pt idx="213">
                  <c:v>-5028904.4420338999</c:v>
                </c:pt>
                <c:pt idx="214">
                  <c:v>-5081392.6735593202</c:v>
                </c:pt>
                <c:pt idx="215">
                  <c:v>-5252843.0389830498</c:v>
                </c:pt>
                <c:pt idx="216">
                  <c:v>-5433835.1128813596</c:v>
                </c:pt>
                <c:pt idx="217">
                  <c:v>-5543635.4396610204</c:v>
                </c:pt>
                <c:pt idx="218">
                  <c:v>-5441768.8667796599</c:v>
                </c:pt>
                <c:pt idx="219">
                  <c:v>-5291204.2410169505</c:v>
                </c:pt>
                <c:pt idx="220">
                  <c:v>-5267933.0742372898</c:v>
                </c:pt>
                <c:pt idx="221">
                  <c:v>-5340997.8233898301</c:v>
                </c:pt>
                <c:pt idx="222">
                  <c:v>-5363659.3810169501</c:v>
                </c:pt>
                <c:pt idx="223">
                  <c:v>-5230579.0525423698</c:v>
                </c:pt>
                <c:pt idx="224">
                  <c:v>-4943196.9291525399</c:v>
                </c:pt>
                <c:pt idx="225">
                  <c:v>-4627437.0579661001</c:v>
                </c:pt>
                <c:pt idx="226">
                  <c:v>-4417828.6935593197</c:v>
                </c:pt>
                <c:pt idx="227">
                  <c:v>-4393020.2515254198</c:v>
                </c:pt>
                <c:pt idx="228">
                  <c:v>-4450782.9274576297</c:v>
                </c:pt>
                <c:pt idx="229">
                  <c:v>-4566060.9016949199</c:v>
                </c:pt>
                <c:pt idx="230">
                  <c:v>-4658235.5725423703</c:v>
                </c:pt>
                <c:pt idx="231">
                  <c:v>-4710370.4074576302</c:v>
                </c:pt>
                <c:pt idx="232">
                  <c:v>-4741654.8423728803</c:v>
                </c:pt>
                <c:pt idx="233">
                  <c:v>-4801917.7993220296</c:v>
                </c:pt>
                <c:pt idx="234">
                  <c:v>-4946978.2728813598</c:v>
                </c:pt>
                <c:pt idx="235">
                  <c:v>-5122642.8928813599</c:v>
                </c:pt>
                <c:pt idx="236">
                  <c:v>-5208156.0376271196</c:v>
                </c:pt>
                <c:pt idx="237">
                  <c:v>-5308237.9576271204</c:v>
                </c:pt>
                <c:pt idx="238">
                  <c:v>-5258037.96915254</c:v>
                </c:pt>
                <c:pt idx="239">
                  <c:v>-5338453.3677966101</c:v>
                </c:pt>
                <c:pt idx="240">
                  <c:v>-5316012.6830508504</c:v>
                </c:pt>
                <c:pt idx="241">
                  <c:v>-5346228.0932203401</c:v>
                </c:pt>
                <c:pt idx="242">
                  <c:v>-5213121.26</c:v>
                </c:pt>
                <c:pt idx="243">
                  <c:v>-5199683.3538983101</c:v>
                </c:pt>
                <c:pt idx="244">
                  <c:v>-5148060.9440678004</c:v>
                </c:pt>
                <c:pt idx="245">
                  <c:v>-5076162.4037288101</c:v>
                </c:pt>
                <c:pt idx="246">
                  <c:v>-5010854.7101694904</c:v>
                </c:pt>
                <c:pt idx="247">
                  <c:v>-4885690.4657627102</c:v>
                </c:pt>
                <c:pt idx="248">
                  <c:v>-4772197.1444067797</c:v>
                </c:pt>
                <c:pt idx="249">
                  <c:v>-4588024.5010169502</c:v>
                </c:pt>
                <c:pt idx="250">
                  <c:v>-4550361.25728813</c:v>
                </c:pt>
                <c:pt idx="251">
                  <c:v>-4543496.5281355903</c:v>
                </c:pt>
                <c:pt idx="252">
                  <c:v>-4547834.4715254204</c:v>
                </c:pt>
                <c:pt idx="253">
                  <c:v>-4549822.3274576301</c:v>
                </c:pt>
                <c:pt idx="254">
                  <c:v>-4599412.7067796597</c:v>
                </c:pt>
                <c:pt idx="255">
                  <c:v>-4705891.1054237299</c:v>
                </c:pt>
                <c:pt idx="256">
                  <c:v>-4972484.6732203402</c:v>
                </c:pt>
                <c:pt idx="257">
                  <c:v>-5368827.8064406803</c:v>
                </c:pt>
                <c:pt idx="258">
                  <c:v>-5754542.5366101703</c:v>
                </c:pt>
                <c:pt idx="259">
                  <c:v>-6110510.1071186401</c:v>
                </c:pt>
                <c:pt idx="260">
                  <c:v>-6299038.3637288101</c:v>
                </c:pt>
                <c:pt idx="261">
                  <c:v>-6454091.1264406797</c:v>
                </c:pt>
                <c:pt idx="262">
                  <c:v>-6424564.8396610199</c:v>
                </c:pt>
                <c:pt idx="263">
                  <c:v>-6313006.3647457603</c:v>
                </c:pt>
                <c:pt idx="264">
                  <c:v>-6148782.96</c:v>
                </c:pt>
                <c:pt idx="265">
                  <c:v>-5947161.3589830501</c:v>
                </c:pt>
                <c:pt idx="266">
                  <c:v>-5815335.5884745698</c:v>
                </c:pt>
                <c:pt idx="267">
                  <c:v>-5680700.3149152501</c:v>
                </c:pt>
                <c:pt idx="268">
                  <c:v>-5579452.1861017002</c:v>
                </c:pt>
                <c:pt idx="269">
                  <c:v>-5420812.4477966102</c:v>
                </c:pt>
                <c:pt idx="270">
                  <c:v>-5404821.2511864398</c:v>
                </c:pt>
                <c:pt idx="271">
                  <c:v>-5504275.8922033999</c:v>
                </c:pt>
                <c:pt idx="272">
                  <c:v>-5722003.5437288098</c:v>
                </c:pt>
                <c:pt idx="273">
                  <c:v>-5738074.2545762695</c:v>
                </c:pt>
                <c:pt idx="274">
                  <c:v>-5724733.5325423703</c:v>
                </c:pt>
                <c:pt idx="275">
                  <c:v>-5688130.4786440702</c:v>
                </c:pt>
                <c:pt idx="276">
                  <c:v>-5767600.5413559303</c:v>
                </c:pt>
                <c:pt idx="277">
                  <c:v>-5775154.3938982999</c:v>
                </c:pt>
                <c:pt idx="278">
                  <c:v>-5826202.5342372898</c:v>
                </c:pt>
                <c:pt idx="279">
                  <c:v>-6088590.6823728802</c:v>
                </c:pt>
                <c:pt idx="280">
                  <c:v>-6470594.74813559</c:v>
                </c:pt>
                <c:pt idx="281">
                  <c:v>-6904680.6393220304</c:v>
                </c:pt>
                <c:pt idx="282">
                  <c:v>-7150856.7179661002</c:v>
                </c:pt>
                <c:pt idx="283">
                  <c:v>-7336557.80169491</c:v>
                </c:pt>
                <c:pt idx="284">
                  <c:v>-7413562.9230508497</c:v>
                </c:pt>
                <c:pt idx="285">
                  <c:v>-7466024.6498305099</c:v>
                </c:pt>
                <c:pt idx="286">
                  <c:v>-7617675.9701694902</c:v>
                </c:pt>
                <c:pt idx="287">
                  <c:v>-7815074.48169492</c:v>
                </c:pt>
                <c:pt idx="288">
                  <c:v>-7952271.8806779701</c:v>
                </c:pt>
                <c:pt idx="289">
                  <c:v>-8009575.1410169499</c:v>
                </c:pt>
                <c:pt idx="290">
                  <c:v>-7925864.3189830501</c:v>
                </c:pt>
                <c:pt idx="291">
                  <c:v>-7925846.6491525397</c:v>
                </c:pt>
                <c:pt idx="292">
                  <c:v>-7919980.26542373</c:v>
                </c:pt>
                <c:pt idx="293">
                  <c:v>-8091130.24372881</c:v>
                </c:pt>
                <c:pt idx="294">
                  <c:v>-8157975.21254237</c:v>
                </c:pt>
                <c:pt idx="295">
                  <c:v>-8242799.2338982997</c:v>
                </c:pt>
                <c:pt idx="296">
                  <c:v>-8333021.3884745799</c:v>
                </c:pt>
                <c:pt idx="297">
                  <c:v>-8708116.5505084693</c:v>
                </c:pt>
                <c:pt idx="298">
                  <c:v>-9085809.1776271202</c:v>
                </c:pt>
                <c:pt idx="299">
                  <c:v>-9384429.3132203408</c:v>
                </c:pt>
                <c:pt idx="300">
                  <c:v>-9506245.1247457601</c:v>
                </c:pt>
                <c:pt idx="301">
                  <c:v>-9705693.3366101701</c:v>
                </c:pt>
                <c:pt idx="302">
                  <c:v>-9938281.3155932203</c:v>
                </c:pt>
                <c:pt idx="303">
                  <c:v>-10200015.68</c:v>
                </c:pt>
                <c:pt idx="304">
                  <c:v>-10385001.1355932</c:v>
                </c:pt>
                <c:pt idx="305">
                  <c:v>-10476742.8955932</c:v>
                </c:pt>
                <c:pt idx="306">
                  <c:v>-10525220.0755932</c:v>
                </c:pt>
                <c:pt idx="307">
                  <c:v>-10662178.931864399</c:v>
                </c:pt>
                <c:pt idx="308">
                  <c:v>-10942360.599322001</c:v>
                </c:pt>
                <c:pt idx="309">
                  <c:v>-11313144.3227119</c:v>
                </c:pt>
                <c:pt idx="310">
                  <c:v>-11558348.560678</c:v>
                </c:pt>
                <c:pt idx="311">
                  <c:v>-11812140.3362712</c:v>
                </c:pt>
                <c:pt idx="312">
                  <c:v>-11802068.5328814</c:v>
                </c:pt>
                <c:pt idx="313">
                  <c:v>-11671020.234915299</c:v>
                </c:pt>
                <c:pt idx="314">
                  <c:v>-11323896.414576299</c:v>
                </c:pt>
                <c:pt idx="315">
                  <c:v>-11260965.3132203</c:v>
                </c:pt>
                <c:pt idx="316">
                  <c:v>-11379582.885423699</c:v>
                </c:pt>
                <c:pt idx="317">
                  <c:v>-11695598.969152501</c:v>
                </c:pt>
                <c:pt idx="318">
                  <c:v>-12001887.811186399</c:v>
                </c:pt>
                <c:pt idx="319">
                  <c:v>-12291549.342712</c:v>
                </c:pt>
                <c:pt idx="320">
                  <c:v>-12520320.6383051</c:v>
                </c:pt>
                <c:pt idx="321">
                  <c:v>-12778096.960678</c:v>
                </c:pt>
                <c:pt idx="322">
                  <c:v>-12998174.699661</c:v>
                </c:pt>
                <c:pt idx="323">
                  <c:v>-13391902.697966101</c:v>
                </c:pt>
                <c:pt idx="324">
                  <c:v>-13618641.963050799</c:v>
                </c:pt>
                <c:pt idx="325">
                  <c:v>-13812665.5369491</c:v>
                </c:pt>
                <c:pt idx="326">
                  <c:v>-13954412.9172881</c:v>
                </c:pt>
                <c:pt idx="327">
                  <c:v>-14171062.709152499</c:v>
                </c:pt>
                <c:pt idx="328">
                  <c:v>-14640426.416949101</c:v>
                </c:pt>
                <c:pt idx="329">
                  <c:v>-15050578.522711899</c:v>
                </c:pt>
                <c:pt idx="330">
                  <c:v>-15444341.860678</c:v>
                </c:pt>
                <c:pt idx="331">
                  <c:v>-15593227.8525424</c:v>
                </c:pt>
                <c:pt idx="332">
                  <c:v>-15748103.9169492</c:v>
                </c:pt>
                <c:pt idx="333">
                  <c:v>-15975982.8861017</c:v>
                </c:pt>
                <c:pt idx="334">
                  <c:v>-16376769.981694899</c:v>
                </c:pt>
                <c:pt idx="335">
                  <c:v>-16752598.4416949</c:v>
                </c:pt>
                <c:pt idx="336">
                  <c:v>-17229701.535254199</c:v>
                </c:pt>
                <c:pt idx="337">
                  <c:v>-17570181.499322001</c:v>
                </c:pt>
                <c:pt idx="338">
                  <c:v>-18077014.082711902</c:v>
                </c:pt>
                <c:pt idx="339">
                  <c:v>-18567263.530169498</c:v>
                </c:pt>
                <c:pt idx="340">
                  <c:v>-19113181.7786441</c:v>
                </c:pt>
                <c:pt idx="341">
                  <c:v>-19550483.578983001</c:v>
                </c:pt>
                <c:pt idx="342">
                  <c:v>-19905108.2423729</c:v>
                </c:pt>
                <c:pt idx="343">
                  <c:v>-20303845.637627099</c:v>
                </c:pt>
                <c:pt idx="344">
                  <c:v>-20712928.718644101</c:v>
                </c:pt>
                <c:pt idx="345">
                  <c:v>-21350270.670169499</c:v>
                </c:pt>
                <c:pt idx="346">
                  <c:v>-21990510.473898299</c:v>
                </c:pt>
                <c:pt idx="347">
                  <c:v>-22823157.062034</c:v>
                </c:pt>
                <c:pt idx="348">
                  <c:v>-23382124.480338998</c:v>
                </c:pt>
                <c:pt idx="349">
                  <c:v>-23851240.810508501</c:v>
                </c:pt>
                <c:pt idx="350">
                  <c:v>-24168317.084067799</c:v>
                </c:pt>
                <c:pt idx="351">
                  <c:v>-24490208.386440702</c:v>
                </c:pt>
                <c:pt idx="352">
                  <c:v>-24817126.755593199</c:v>
                </c:pt>
                <c:pt idx="353">
                  <c:v>-25061394.492542401</c:v>
                </c:pt>
                <c:pt idx="354">
                  <c:v>-25453806.088474602</c:v>
                </c:pt>
                <c:pt idx="355">
                  <c:v>-25697119.654576302</c:v>
                </c:pt>
                <c:pt idx="356">
                  <c:v>-26049217.532203399</c:v>
                </c:pt>
                <c:pt idx="357">
                  <c:v>-26280409.594576299</c:v>
                </c:pt>
                <c:pt idx="358">
                  <c:v>-26694669.9359322</c:v>
                </c:pt>
                <c:pt idx="359">
                  <c:v>-27030599.9186441</c:v>
                </c:pt>
                <c:pt idx="360">
                  <c:v>-27455470.993220299</c:v>
                </c:pt>
                <c:pt idx="361">
                  <c:v>-28001910.501695</c:v>
                </c:pt>
                <c:pt idx="362">
                  <c:v>-28598267.281355899</c:v>
                </c:pt>
                <c:pt idx="363">
                  <c:v>-29173862.010169499</c:v>
                </c:pt>
                <c:pt idx="364">
                  <c:v>-29758114.9559322</c:v>
                </c:pt>
                <c:pt idx="365">
                  <c:v>-30261705.1254237</c:v>
                </c:pt>
                <c:pt idx="366">
                  <c:v>-30689403.372881401</c:v>
                </c:pt>
                <c:pt idx="367">
                  <c:v>-30904268.511864401</c:v>
                </c:pt>
                <c:pt idx="368">
                  <c:v>-31204920.677966099</c:v>
                </c:pt>
                <c:pt idx="369">
                  <c:v>-31516439.789830498</c:v>
                </c:pt>
                <c:pt idx="370">
                  <c:v>-31952001.111864399</c:v>
                </c:pt>
                <c:pt idx="371">
                  <c:v>-32332874.3084746</c:v>
                </c:pt>
                <c:pt idx="372">
                  <c:v>-32719931.945762701</c:v>
                </c:pt>
                <c:pt idx="373">
                  <c:v>-33153284.538982999</c:v>
                </c:pt>
                <c:pt idx="374">
                  <c:v>-33521612.155932199</c:v>
                </c:pt>
                <c:pt idx="375">
                  <c:v>-33858487.474576302</c:v>
                </c:pt>
                <c:pt idx="376">
                  <c:v>-34125566.9627119</c:v>
                </c:pt>
                <c:pt idx="377">
                  <c:v>-34342729.179660998</c:v>
                </c:pt>
                <c:pt idx="378">
                  <c:v>-34501757.6542373</c:v>
                </c:pt>
                <c:pt idx="379">
                  <c:v>-34682520.020338997</c:v>
                </c:pt>
                <c:pt idx="380">
                  <c:v>-34839869.861017004</c:v>
                </c:pt>
                <c:pt idx="381">
                  <c:v>-34956137.3457627</c:v>
                </c:pt>
                <c:pt idx="382">
                  <c:v>-34952603.379661001</c:v>
                </c:pt>
                <c:pt idx="383">
                  <c:v>-35083095.077966101</c:v>
                </c:pt>
                <c:pt idx="384">
                  <c:v>-35263239</c:v>
                </c:pt>
                <c:pt idx="385">
                  <c:v>-35678745.064406797</c:v>
                </c:pt>
                <c:pt idx="386">
                  <c:v>-36076404.600000001</c:v>
                </c:pt>
                <c:pt idx="387">
                  <c:v>-36466466.108474597</c:v>
                </c:pt>
                <c:pt idx="388">
                  <c:v>-36623904.298305102</c:v>
                </c:pt>
                <c:pt idx="389">
                  <c:v>-36725770.871186398</c:v>
                </c:pt>
                <c:pt idx="390">
                  <c:v>-36931977.793220297</c:v>
                </c:pt>
                <c:pt idx="391">
                  <c:v>-37353226.552542403</c:v>
                </c:pt>
                <c:pt idx="392">
                  <c:v>-37770587.949152499</c:v>
                </c:pt>
                <c:pt idx="393">
                  <c:v>-38194045.437288098</c:v>
                </c:pt>
                <c:pt idx="394">
                  <c:v>-38283366.430508502</c:v>
                </c:pt>
                <c:pt idx="395">
                  <c:v>-38404669.816949204</c:v>
                </c:pt>
                <c:pt idx="396">
                  <c:v>-38222493.864406802</c:v>
                </c:pt>
                <c:pt idx="397">
                  <c:v>-38232123.922033899</c:v>
                </c:pt>
                <c:pt idx="398">
                  <c:v>-38267551.932203397</c:v>
                </c:pt>
                <c:pt idx="399">
                  <c:v>-38520053.810169503</c:v>
                </c:pt>
                <c:pt idx="400">
                  <c:v>-38779977.016949102</c:v>
                </c:pt>
                <c:pt idx="401">
                  <c:v>-38864438.806779698</c:v>
                </c:pt>
                <c:pt idx="402">
                  <c:v>-38857547.572881296</c:v>
                </c:pt>
                <c:pt idx="403">
                  <c:v>-38729794.6983051</c:v>
                </c:pt>
                <c:pt idx="404">
                  <c:v>-38812666.203389801</c:v>
                </c:pt>
                <c:pt idx="405">
                  <c:v>-39005267.355932198</c:v>
                </c:pt>
                <c:pt idx="406">
                  <c:v>-39134433.816949204</c:v>
                </c:pt>
                <c:pt idx="407">
                  <c:v>-39135759.054237299</c:v>
                </c:pt>
                <c:pt idx="408">
                  <c:v>-38970104.393220298</c:v>
                </c:pt>
                <c:pt idx="409">
                  <c:v>-38829010.796610199</c:v>
                </c:pt>
                <c:pt idx="410">
                  <c:v>-38775824.606779702</c:v>
                </c:pt>
                <c:pt idx="411">
                  <c:v>-38831484.572881296</c:v>
                </c:pt>
                <c:pt idx="412">
                  <c:v>-38981678.1322034</c:v>
                </c:pt>
                <c:pt idx="413">
                  <c:v>-39125422.203389801</c:v>
                </c:pt>
                <c:pt idx="414">
                  <c:v>-39269254.623728797</c:v>
                </c:pt>
                <c:pt idx="415">
                  <c:v>-39606571.688135602</c:v>
                </c:pt>
                <c:pt idx="416">
                  <c:v>-40037980.600000001</c:v>
                </c:pt>
                <c:pt idx="417">
                  <c:v>-40414171.291525401</c:v>
                </c:pt>
                <c:pt idx="418">
                  <c:v>-40541482.420339003</c:v>
                </c:pt>
                <c:pt idx="419">
                  <c:v>-40432812.962711997</c:v>
                </c:pt>
                <c:pt idx="420">
                  <c:v>-40460289.549152501</c:v>
                </c:pt>
                <c:pt idx="421">
                  <c:v>-40569842.498305097</c:v>
                </c:pt>
                <c:pt idx="422">
                  <c:v>-40857242.291525401</c:v>
                </c:pt>
                <c:pt idx="423">
                  <c:v>-40971124.349152498</c:v>
                </c:pt>
                <c:pt idx="424">
                  <c:v>-40935607.989830501</c:v>
                </c:pt>
                <c:pt idx="425">
                  <c:v>-40733288.430508502</c:v>
                </c:pt>
                <c:pt idx="426">
                  <c:v>-40571079.386440702</c:v>
                </c:pt>
                <c:pt idx="427">
                  <c:v>-40451631.332203403</c:v>
                </c:pt>
                <c:pt idx="428">
                  <c:v>-40219273.061016902</c:v>
                </c:pt>
                <c:pt idx="429">
                  <c:v>-40096732.7864407</c:v>
                </c:pt>
                <c:pt idx="430">
                  <c:v>-40011829.250847504</c:v>
                </c:pt>
                <c:pt idx="431">
                  <c:v>-39752524.488135599</c:v>
                </c:pt>
                <c:pt idx="432">
                  <c:v>-39274113.827118598</c:v>
                </c:pt>
                <c:pt idx="433">
                  <c:v>-38811959.410169497</c:v>
                </c:pt>
                <c:pt idx="434">
                  <c:v>-38627221.332203403</c:v>
                </c:pt>
                <c:pt idx="435">
                  <c:v>-38594708.844067797</c:v>
                </c:pt>
                <c:pt idx="436">
                  <c:v>-38406436.799999997</c:v>
                </c:pt>
                <c:pt idx="437">
                  <c:v>-38178937.732203402</c:v>
                </c:pt>
                <c:pt idx="438">
                  <c:v>-37853724.501695</c:v>
                </c:pt>
                <c:pt idx="439">
                  <c:v>-37707241.606779702</c:v>
                </c:pt>
                <c:pt idx="440">
                  <c:v>-37586733.362711899</c:v>
                </c:pt>
                <c:pt idx="441">
                  <c:v>-37460040.677966103</c:v>
                </c:pt>
                <c:pt idx="442">
                  <c:v>-37389449.705084696</c:v>
                </c:pt>
                <c:pt idx="443">
                  <c:v>-37331846.057627097</c:v>
                </c:pt>
                <c:pt idx="444">
                  <c:v>-37329990.725423701</c:v>
                </c:pt>
                <c:pt idx="445">
                  <c:v>-37153380.769491501</c:v>
                </c:pt>
                <c:pt idx="446">
                  <c:v>-36865892.627118602</c:v>
                </c:pt>
                <c:pt idx="447">
                  <c:v>-36514351.349152498</c:v>
                </c:pt>
                <c:pt idx="448">
                  <c:v>-36021716.474576302</c:v>
                </c:pt>
                <c:pt idx="449">
                  <c:v>-35399650.091525398</c:v>
                </c:pt>
                <c:pt idx="450">
                  <c:v>-34515805.1694915</c:v>
                </c:pt>
                <c:pt idx="451">
                  <c:v>-33676841.616949096</c:v>
                </c:pt>
                <c:pt idx="452">
                  <c:v>-33001412.3457627</c:v>
                </c:pt>
                <c:pt idx="453">
                  <c:v>-32804658.783050802</c:v>
                </c:pt>
                <c:pt idx="454">
                  <c:v>-32613471.216949102</c:v>
                </c:pt>
                <c:pt idx="455">
                  <c:v>-32421576.857627101</c:v>
                </c:pt>
                <c:pt idx="456">
                  <c:v>-31950499.1762712</c:v>
                </c:pt>
                <c:pt idx="457">
                  <c:v>-31491613.677966099</c:v>
                </c:pt>
                <c:pt idx="458">
                  <c:v>-30996858.423728801</c:v>
                </c:pt>
                <c:pt idx="459">
                  <c:v>-30480192.579661001</c:v>
                </c:pt>
                <c:pt idx="460">
                  <c:v>-29995155.732203402</c:v>
                </c:pt>
                <c:pt idx="461">
                  <c:v>-29485381.122033998</c:v>
                </c:pt>
                <c:pt idx="462">
                  <c:v>-28818610.067796599</c:v>
                </c:pt>
                <c:pt idx="463">
                  <c:v>-28230469.759321999</c:v>
                </c:pt>
                <c:pt idx="464">
                  <c:v>-27752942.589830499</c:v>
                </c:pt>
                <c:pt idx="465">
                  <c:v>-27440363.288135599</c:v>
                </c:pt>
                <c:pt idx="466">
                  <c:v>-26878427.338305101</c:v>
                </c:pt>
                <c:pt idx="467">
                  <c:v>-26219634.2125424</c:v>
                </c:pt>
                <c:pt idx="468">
                  <c:v>-25400284.171864402</c:v>
                </c:pt>
                <c:pt idx="469">
                  <c:v>-24771061.507457599</c:v>
                </c:pt>
                <c:pt idx="470">
                  <c:v>-23906052.624745801</c:v>
                </c:pt>
                <c:pt idx="471">
                  <c:v>-22973509.649830502</c:v>
                </c:pt>
                <c:pt idx="472">
                  <c:v>-21803475.3179661</c:v>
                </c:pt>
                <c:pt idx="473">
                  <c:v>-20688076.102033999</c:v>
                </c:pt>
                <c:pt idx="474">
                  <c:v>-19554123.5640678</c:v>
                </c:pt>
                <c:pt idx="475">
                  <c:v>-18279368.981694899</c:v>
                </c:pt>
                <c:pt idx="476">
                  <c:v>-16731500.664067799</c:v>
                </c:pt>
                <c:pt idx="477">
                  <c:v>-15174452.869491501</c:v>
                </c:pt>
                <c:pt idx="478">
                  <c:v>-13801197.8169492</c:v>
                </c:pt>
                <c:pt idx="479">
                  <c:v>-12692831.1935593</c:v>
                </c:pt>
                <c:pt idx="480">
                  <c:v>-11624442.5616949</c:v>
                </c:pt>
                <c:pt idx="481">
                  <c:v>-10488139.9362712</c:v>
                </c:pt>
                <c:pt idx="482">
                  <c:v>-9492957.4122033995</c:v>
                </c:pt>
                <c:pt idx="483">
                  <c:v>-8706552.77050847</c:v>
                </c:pt>
                <c:pt idx="484">
                  <c:v>-7926880.3342372896</c:v>
                </c:pt>
                <c:pt idx="485">
                  <c:v>-6950940.2555932198</c:v>
                </c:pt>
                <c:pt idx="486">
                  <c:v>-5467593.3240678003</c:v>
                </c:pt>
                <c:pt idx="487">
                  <c:v>-3892940.1938644098</c:v>
                </c:pt>
                <c:pt idx="488">
                  <c:v>-2303894.1032203399</c:v>
                </c:pt>
                <c:pt idx="489">
                  <c:v>-984453.40298305079</c:v>
                </c:pt>
                <c:pt idx="490">
                  <c:v>487351.59525423712</c:v>
                </c:pt>
                <c:pt idx="491">
                  <c:v>2048650.7510508499</c:v>
                </c:pt>
                <c:pt idx="492">
                  <c:v>3685231.3362373002</c:v>
                </c:pt>
                <c:pt idx="493">
                  <c:v>5747881.0105084702</c:v>
                </c:pt>
                <c:pt idx="494">
                  <c:v>7786148.96915254</c:v>
                </c:pt>
                <c:pt idx="495">
                  <c:v>10151944.9061017</c:v>
                </c:pt>
                <c:pt idx="496">
                  <c:v>11784009.9661017</c:v>
                </c:pt>
                <c:pt idx="497">
                  <c:v>13204902.8816949</c:v>
                </c:pt>
                <c:pt idx="498">
                  <c:v>14154011.3227119</c:v>
                </c:pt>
                <c:pt idx="499">
                  <c:v>15215420.371525399</c:v>
                </c:pt>
                <c:pt idx="500">
                  <c:v>16468626.595593199</c:v>
                </c:pt>
                <c:pt idx="501">
                  <c:v>17617315.772203401</c:v>
                </c:pt>
                <c:pt idx="502">
                  <c:v>18582883.660339002</c:v>
                </c:pt>
                <c:pt idx="503">
                  <c:v>19635219.251186401</c:v>
                </c:pt>
                <c:pt idx="504">
                  <c:v>20771707.409830499</c:v>
                </c:pt>
                <c:pt idx="505">
                  <c:v>22238126.6437288</c:v>
                </c:pt>
                <c:pt idx="506">
                  <c:v>23862920.568474598</c:v>
                </c:pt>
                <c:pt idx="507">
                  <c:v>25605819.640338998</c:v>
                </c:pt>
                <c:pt idx="508">
                  <c:v>27402355.482712001</c:v>
                </c:pt>
                <c:pt idx="509">
                  <c:v>29011564.616949201</c:v>
                </c:pt>
                <c:pt idx="510">
                  <c:v>30668729.671186399</c:v>
                </c:pt>
                <c:pt idx="511">
                  <c:v>32110322.7932203</c:v>
                </c:pt>
                <c:pt idx="512">
                  <c:v>33738862.722034</c:v>
                </c:pt>
                <c:pt idx="513">
                  <c:v>35388871.494915299</c:v>
                </c:pt>
                <c:pt idx="514">
                  <c:v>37003010.511864401</c:v>
                </c:pt>
                <c:pt idx="515">
                  <c:v>38275415.006779701</c:v>
                </c:pt>
                <c:pt idx="516">
                  <c:v>39254677.013559297</c:v>
                </c:pt>
                <c:pt idx="517">
                  <c:v>40146031.613559298</c:v>
                </c:pt>
                <c:pt idx="518">
                  <c:v>41040301.7355932</c:v>
                </c:pt>
                <c:pt idx="519">
                  <c:v>41966465.901694901</c:v>
                </c:pt>
                <c:pt idx="520">
                  <c:v>42943077.4338983</c:v>
                </c:pt>
                <c:pt idx="521">
                  <c:v>43635204.694915198</c:v>
                </c:pt>
                <c:pt idx="522">
                  <c:v>44544494.172881402</c:v>
                </c:pt>
                <c:pt idx="523">
                  <c:v>45141204.349152498</c:v>
                </c:pt>
                <c:pt idx="524">
                  <c:v>45811774.416949101</c:v>
                </c:pt>
                <c:pt idx="525">
                  <c:v>46159428.332203403</c:v>
                </c:pt>
                <c:pt idx="526">
                  <c:v>46832118.779661</c:v>
                </c:pt>
                <c:pt idx="527">
                  <c:v>47569834.203389801</c:v>
                </c:pt>
                <c:pt idx="528">
                  <c:v>48442547.1322034</c:v>
                </c:pt>
                <c:pt idx="529">
                  <c:v>49365088.983050801</c:v>
                </c:pt>
                <c:pt idx="530">
                  <c:v>49949695.325423703</c:v>
                </c:pt>
                <c:pt idx="531">
                  <c:v>50114908.240677997</c:v>
                </c:pt>
                <c:pt idx="532">
                  <c:v>49916387.694915198</c:v>
                </c:pt>
                <c:pt idx="533">
                  <c:v>49703377.888135597</c:v>
                </c:pt>
                <c:pt idx="534">
                  <c:v>49518463.111864403</c:v>
                </c:pt>
                <c:pt idx="535">
                  <c:v>49344768.677966103</c:v>
                </c:pt>
                <c:pt idx="536">
                  <c:v>49329219.227118596</c:v>
                </c:pt>
                <c:pt idx="537">
                  <c:v>49415624.6983051</c:v>
                </c:pt>
                <c:pt idx="538">
                  <c:v>49628722.854237303</c:v>
                </c:pt>
                <c:pt idx="539">
                  <c:v>49861699.569491498</c:v>
                </c:pt>
                <c:pt idx="540">
                  <c:v>50015073.6983051</c:v>
                </c:pt>
                <c:pt idx="541">
                  <c:v>49897657.674576297</c:v>
                </c:pt>
                <c:pt idx="542">
                  <c:v>49548943.569491498</c:v>
                </c:pt>
                <c:pt idx="543">
                  <c:v>49373835.549152501</c:v>
                </c:pt>
                <c:pt idx="544">
                  <c:v>49136794.772881299</c:v>
                </c:pt>
                <c:pt idx="545">
                  <c:v>48725176.071186401</c:v>
                </c:pt>
                <c:pt idx="546">
                  <c:v>48076516.593220301</c:v>
                </c:pt>
                <c:pt idx="547">
                  <c:v>47453036.623728797</c:v>
                </c:pt>
                <c:pt idx="548">
                  <c:v>47109888.5152542</c:v>
                </c:pt>
                <c:pt idx="549">
                  <c:v>46703394.064406797</c:v>
                </c:pt>
                <c:pt idx="550">
                  <c:v>46341869.332203403</c:v>
                </c:pt>
                <c:pt idx="551">
                  <c:v>45858511.118644103</c:v>
                </c:pt>
                <c:pt idx="552">
                  <c:v>45456522.474576302</c:v>
                </c:pt>
                <c:pt idx="553">
                  <c:v>44985444.793220297</c:v>
                </c:pt>
                <c:pt idx="554">
                  <c:v>44411970.444067799</c:v>
                </c:pt>
                <c:pt idx="555">
                  <c:v>43713658.7423729</c:v>
                </c:pt>
                <c:pt idx="556">
                  <c:v>43093712.738983102</c:v>
                </c:pt>
                <c:pt idx="557">
                  <c:v>42294594.6542373</c:v>
                </c:pt>
                <c:pt idx="558">
                  <c:v>41604587.772881404</c:v>
                </c:pt>
                <c:pt idx="559">
                  <c:v>39839725.101695001</c:v>
                </c:pt>
                <c:pt idx="560">
                  <c:v>38203587.145762697</c:v>
                </c:pt>
                <c:pt idx="561">
                  <c:v>35844399.725423701</c:v>
                </c:pt>
                <c:pt idx="562">
                  <c:v>34366583.450847402</c:v>
                </c:pt>
                <c:pt idx="563">
                  <c:v>32684503.935593199</c:v>
                </c:pt>
                <c:pt idx="564">
                  <c:v>31682977.942373</c:v>
                </c:pt>
                <c:pt idx="565">
                  <c:v>30196150.054237299</c:v>
                </c:pt>
                <c:pt idx="566">
                  <c:v>28850062.366101701</c:v>
                </c:pt>
                <c:pt idx="567">
                  <c:v>27493814.525423702</c:v>
                </c:pt>
                <c:pt idx="568">
                  <c:v>25785265.604067799</c:v>
                </c:pt>
                <c:pt idx="569">
                  <c:v>24437896.853220299</c:v>
                </c:pt>
                <c:pt idx="570">
                  <c:v>23481623.2959322</c:v>
                </c:pt>
                <c:pt idx="571">
                  <c:v>23337428.644067802</c:v>
                </c:pt>
                <c:pt idx="572">
                  <c:v>22709248.499660999</c:v>
                </c:pt>
                <c:pt idx="573">
                  <c:v>21220194.212881401</c:v>
                </c:pt>
                <c:pt idx="574">
                  <c:v>19938097.815932199</c:v>
                </c:pt>
                <c:pt idx="575">
                  <c:v>18754024.8037288</c:v>
                </c:pt>
                <c:pt idx="576">
                  <c:v>18947376.924067799</c:v>
                </c:pt>
                <c:pt idx="577">
                  <c:v>20197508.5976271</c:v>
                </c:pt>
                <c:pt idx="578">
                  <c:v>22479266.820677999</c:v>
                </c:pt>
                <c:pt idx="579">
                  <c:v>23868398.215932202</c:v>
                </c:pt>
                <c:pt idx="580">
                  <c:v>27086560.271864399</c:v>
                </c:pt>
                <c:pt idx="581">
                  <c:v>28849505.766440701</c:v>
                </c:pt>
                <c:pt idx="582">
                  <c:v>31222767.2067797</c:v>
                </c:pt>
                <c:pt idx="583">
                  <c:v>32843974.155932199</c:v>
                </c:pt>
                <c:pt idx="584">
                  <c:v>35001107.064406797</c:v>
                </c:pt>
                <c:pt idx="585">
                  <c:v>37432740.789830498</c:v>
                </c:pt>
                <c:pt idx="586">
                  <c:v>37694342.630508497</c:v>
                </c:pt>
                <c:pt idx="587">
                  <c:v>41113631.532203399</c:v>
                </c:pt>
                <c:pt idx="588">
                  <c:v>43744227.549152501</c:v>
                </c:pt>
                <c:pt idx="589">
                  <c:v>49622361.715254202</c:v>
                </c:pt>
                <c:pt idx="590">
                  <c:v>57805701.969491497</c:v>
                </c:pt>
                <c:pt idx="591">
                  <c:v>66951076.145762697</c:v>
                </c:pt>
                <c:pt idx="592">
                  <c:v>70005218</c:v>
                </c:pt>
                <c:pt idx="593">
                  <c:v>67975661.267796606</c:v>
                </c:pt>
                <c:pt idx="594">
                  <c:v>64645163.2644068</c:v>
                </c:pt>
                <c:pt idx="595">
                  <c:v>66476287.799999997</c:v>
                </c:pt>
                <c:pt idx="596">
                  <c:v>66377690.145762697</c:v>
                </c:pt>
                <c:pt idx="597">
                  <c:v>68433928.322033897</c:v>
                </c:pt>
                <c:pt idx="598">
                  <c:v>66874035.684745699</c:v>
                </c:pt>
                <c:pt idx="599">
                  <c:v>64840944.986440703</c:v>
                </c:pt>
                <c:pt idx="600">
                  <c:v>62241094.474576302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TFEMRE_Results!$E$1</c:f>
              <c:strCache>
                <c:ptCount val="1"/>
                <c:pt idx="0">
                  <c:v>MRE 30%</c:v>
                </c:pt>
              </c:strCache>
            </c:strRef>
          </c:tx>
          <c:marker>
            <c:symbol val="none"/>
          </c:marker>
          <c:xVal>
            <c:numRef>
              <c:f>TFEMRE_Results!$A$2:$A$602</c:f>
              <c:numCache>
                <c:formatCode>General</c:formatCode>
                <c:ptCount val="601"/>
                <c:pt idx="0">
                  <c:v>300</c:v>
                </c:pt>
                <c:pt idx="1">
                  <c:v>299.8</c:v>
                </c:pt>
                <c:pt idx="2">
                  <c:v>299.60000000000002</c:v>
                </c:pt>
                <c:pt idx="3">
                  <c:v>299.39999999999998</c:v>
                </c:pt>
                <c:pt idx="4">
                  <c:v>299.2</c:v>
                </c:pt>
                <c:pt idx="5">
                  <c:v>299</c:v>
                </c:pt>
                <c:pt idx="6">
                  <c:v>298.8</c:v>
                </c:pt>
                <c:pt idx="7">
                  <c:v>298.60000000000002</c:v>
                </c:pt>
                <c:pt idx="8">
                  <c:v>298.39999999999998</c:v>
                </c:pt>
                <c:pt idx="9">
                  <c:v>298.2</c:v>
                </c:pt>
                <c:pt idx="10">
                  <c:v>298</c:v>
                </c:pt>
                <c:pt idx="11">
                  <c:v>297.8</c:v>
                </c:pt>
                <c:pt idx="12">
                  <c:v>297.60000000000002</c:v>
                </c:pt>
                <c:pt idx="13">
                  <c:v>297.39999999999998</c:v>
                </c:pt>
                <c:pt idx="14">
                  <c:v>297.2</c:v>
                </c:pt>
                <c:pt idx="15">
                  <c:v>297</c:v>
                </c:pt>
                <c:pt idx="16">
                  <c:v>296.8</c:v>
                </c:pt>
                <c:pt idx="17">
                  <c:v>296.60000000000002</c:v>
                </c:pt>
                <c:pt idx="18">
                  <c:v>296.39999999999998</c:v>
                </c:pt>
                <c:pt idx="19">
                  <c:v>296.2</c:v>
                </c:pt>
                <c:pt idx="20">
                  <c:v>296</c:v>
                </c:pt>
                <c:pt idx="21">
                  <c:v>295.8</c:v>
                </c:pt>
                <c:pt idx="22">
                  <c:v>295.60000000000002</c:v>
                </c:pt>
                <c:pt idx="23">
                  <c:v>295.39999999999998</c:v>
                </c:pt>
                <c:pt idx="24">
                  <c:v>295.2</c:v>
                </c:pt>
                <c:pt idx="25">
                  <c:v>295</c:v>
                </c:pt>
                <c:pt idx="26">
                  <c:v>294.8</c:v>
                </c:pt>
                <c:pt idx="27">
                  <c:v>294.60000000000002</c:v>
                </c:pt>
                <c:pt idx="28">
                  <c:v>294.39999999999998</c:v>
                </c:pt>
                <c:pt idx="29">
                  <c:v>294.2</c:v>
                </c:pt>
                <c:pt idx="30">
                  <c:v>294</c:v>
                </c:pt>
                <c:pt idx="31">
                  <c:v>293.8</c:v>
                </c:pt>
                <c:pt idx="32">
                  <c:v>293.60000000000002</c:v>
                </c:pt>
                <c:pt idx="33">
                  <c:v>293.39999999999998</c:v>
                </c:pt>
                <c:pt idx="34">
                  <c:v>293.2</c:v>
                </c:pt>
                <c:pt idx="35">
                  <c:v>293</c:v>
                </c:pt>
                <c:pt idx="36">
                  <c:v>292.8</c:v>
                </c:pt>
                <c:pt idx="37">
                  <c:v>292.60000000000002</c:v>
                </c:pt>
                <c:pt idx="38">
                  <c:v>292.39999999999998</c:v>
                </c:pt>
                <c:pt idx="39">
                  <c:v>292.2</c:v>
                </c:pt>
                <c:pt idx="40">
                  <c:v>292</c:v>
                </c:pt>
                <c:pt idx="41">
                  <c:v>291.8</c:v>
                </c:pt>
                <c:pt idx="42">
                  <c:v>291.60000000000002</c:v>
                </c:pt>
                <c:pt idx="43">
                  <c:v>291.39999999999998</c:v>
                </c:pt>
                <c:pt idx="44">
                  <c:v>291.2</c:v>
                </c:pt>
                <c:pt idx="45">
                  <c:v>291</c:v>
                </c:pt>
                <c:pt idx="46">
                  <c:v>290.8</c:v>
                </c:pt>
                <c:pt idx="47">
                  <c:v>290.60000000000002</c:v>
                </c:pt>
                <c:pt idx="48">
                  <c:v>290.39999999999998</c:v>
                </c:pt>
                <c:pt idx="49">
                  <c:v>290.2</c:v>
                </c:pt>
                <c:pt idx="50">
                  <c:v>290</c:v>
                </c:pt>
                <c:pt idx="51">
                  <c:v>289.8</c:v>
                </c:pt>
                <c:pt idx="52">
                  <c:v>289.60000000000002</c:v>
                </c:pt>
                <c:pt idx="53">
                  <c:v>289.39999999999998</c:v>
                </c:pt>
                <c:pt idx="54">
                  <c:v>289.2</c:v>
                </c:pt>
                <c:pt idx="55">
                  <c:v>289</c:v>
                </c:pt>
                <c:pt idx="56">
                  <c:v>288.8</c:v>
                </c:pt>
                <c:pt idx="57">
                  <c:v>288.60000000000002</c:v>
                </c:pt>
                <c:pt idx="58">
                  <c:v>288.39999999999998</c:v>
                </c:pt>
                <c:pt idx="59">
                  <c:v>288.2</c:v>
                </c:pt>
                <c:pt idx="60">
                  <c:v>288</c:v>
                </c:pt>
                <c:pt idx="61">
                  <c:v>287.8</c:v>
                </c:pt>
                <c:pt idx="62">
                  <c:v>287.60000000000002</c:v>
                </c:pt>
                <c:pt idx="63">
                  <c:v>287.39999999999998</c:v>
                </c:pt>
                <c:pt idx="64">
                  <c:v>287.2</c:v>
                </c:pt>
                <c:pt idx="65">
                  <c:v>287</c:v>
                </c:pt>
                <c:pt idx="66">
                  <c:v>286.8</c:v>
                </c:pt>
                <c:pt idx="67">
                  <c:v>286.60000000000002</c:v>
                </c:pt>
                <c:pt idx="68">
                  <c:v>286.39999999999998</c:v>
                </c:pt>
                <c:pt idx="69">
                  <c:v>286.2</c:v>
                </c:pt>
                <c:pt idx="70">
                  <c:v>286</c:v>
                </c:pt>
                <c:pt idx="71">
                  <c:v>285.8</c:v>
                </c:pt>
                <c:pt idx="72">
                  <c:v>285.60000000000002</c:v>
                </c:pt>
                <c:pt idx="73">
                  <c:v>285.39999999999998</c:v>
                </c:pt>
                <c:pt idx="74">
                  <c:v>285.2</c:v>
                </c:pt>
                <c:pt idx="75">
                  <c:v>285</c:v>
                </c:pt>
                <c:pt idx="76">
                  <c:v>284.8</c:v>
                </c:pt>
                <c:pt idx="77">
                  <c:v>284.60000000000002</c:v>
                </c:pt>
                <c:pt idx="78">
                  <c:v>284.39999999999998</c:v>
                </c:pt>
                <c:pt idx="79">
                  <c:v>284.2</c:v>
                </c:pt>
                <c:pt idx="80">
                  <c:v>284</c:v>
                </c:pt>
                <c:pt idx="81">
                  <c:v>283.8</c:v>
                </c:pt>
                <c:pt idx="82">
                  <c:v>283.60000000000002</c:v>
                </c:pt>
                <c:pt idx="83">
                  <c:v>283.39999999999998</c:v>
                </c:pt>
                <c:pt idx="84">
                  <c:v>283.2</c:v>
                </c:pt>
                <c:pt idx="85">
                  <c:v>283</c:v>
                </c:pt>
                <c:pt idx="86">
                  <c:v>282.8</c:v>
                </c:pt>
                <c:pt idx="87">
                  <c:v>282.60000000000002</c:v>
                </c:pt>
                <c:pt idx="88">
                  <c:v>282.39999999999998</c:v>
                </c:pt>
                <c:pt idx="89">
                  <c:v>282.2</c:v>
                </c:pt>
                <c:pt idx="90">
                  <c:v>282</c:v>
                </c:pt>
                <c:pt idx="91">
                  <c:v>281.8</c:v>
                </c:pt>
                <c:pt idx="92">
                  <c:v>281.60000000000002</c:v>
                </c:pt>
                <c:pt idx="93">
                  <c:v>281.39999999999998</c:v>
                </c:pt>
                <c:pt idx="94">
                  <c:v>281.2</c:v>
                </c:pt>
                <c:pt idx="95">
                  <c:v>281</c:v>
                </c:pt>
                <c:pt idx="96">
                  <c:v>280.8</c:v>
                </c:pt>
                <c:pt idx="97">
                  <c:v>280.60000000000002</c:v>
                </c:pt>
                <c:pt idx="98">
                  <c:v>280.39999999999998</c:v>
                </c:pt>
                <c:pt idx="99">
                  <c:v>280.2</c:v>
                </c:pt>
                <c:pt idx="100">
                  <c:v>280</c:v>
                </c:pt>
                <c:pt idx="101">
                  <c:v>279.8</c:v>
                </c:pt>
                <c:pt idx="102">
                  <c:v>279.60000000000002</c:v>
                </c:pt>
                <c:pt idx="103">
                  <c:v>279.39999999999998</c:v>
                </c:pt>
                <c:pt idx="104">
                  <c:v>279.2</c:v>
                </c:pt>
                <c:pt idx="105">
                  <c:v>279</c:v>
                </c:pt>
                <c:pt idx="106">
                  <c:v>278.8</c:v>
                </c:pt>
                <c:pt idx="107">
                  <c:v>278.60000000000002</c:v>
                </c:pt>
                <c:pt idx="108">
                  <c:v>278.39999999999998</c:v>
                </c:pt>
                <c:pt idx="109">
                  <c:v>278.2</c:v>
                </c:pt>
                <c:pt idx="110">
                  <c:v>278</c:v>
                </c:pt>
                <c:pt idx="111">
                  <c:v>277.8</c:v>
                </c:pt>
                <c:pt idx="112">
                  <c:v>277.60000000000002</c:v>
                </c:pt>
                <c:pt idx="113">
                  <c:v>277.39999999999998</c:v>
                </c:pt>
                <c:pt idx="114">
                  <c:v>277.2</c:v>
                </c:pt>
                <c:pt idx="115">
                  <c:v>277</c:v>
                </c:pt>
                <c:pt idx="116">
                  <c:v>276.8</c:v>
                </c:pt>
                <c:pt idx="117">
                  <c:v>276.60000000000002</c:v>
                </c:pt>
                <c:pt idx="118">
                  <c:v>276.39999999999998</c:v>
                </c:pt>
                <c:pt idx="119">
                  <c:v>276.2</c:v>
                </c:pt>
                <c:pt idx="120">
                  <c:v>276</c:v>
                </c:pt>
                <c:pt idx="121">
                  <c:v>275.8</c:v>
                </c:pt>
                <c:pt idx="122">
                  <c:v>275.60000000000002</c:v>
                </c:pt>
                <c:pt idx="123">
                  <c:v>275.39999999999998</c:v>
                </c:pt>
                <c:pt idx="124">
                  <c:v>275.2</c:v>
                </c:pt>
                <c:pt idx="125">
                  <c:v>275</c:v>
                </c:pt>
                <c:pt idx="126">
                  <c:v>274.8</c:v>
                </c:pt>
                <c:pt idx="127">
                  <c:v>274.60000000000002</c:v>
                </c:pt>
                <c:pt idx="128">
                  <c:v>274.39999999999998</c:v>
                </c:pt>
                <c:pt idx="129">
                  <c:v>274.2</c:v>
                </c:pt>
                <c:pt idx="130">
                  <c:v>274</c:v>
                </c:pt>
                <c:pt idx="131">
                  <c:v>273.8</c:v>
                </c:pt>
                <c:pt idx="132">
                  <c:v>273.60000000000002</c:v>
                </c:pt>
                <c:pt idx="133">
                  <c:v>273.39999999999998</c:v>
                </c:pt>
                <c:pt idx="134">
                  <c:v>273.2</c:v>
                </c:pt>
                <c:pt idx="135">
                  <c:v>273</c:v>
                </c:pt>
                <c:pt idx="136">
                  <c:v>272.8</c:v>
                </c:pt>
                <c:pt idx="137">
                  <c:v>272.60000000000002</c:v>
                </c:pt>
                <c:pt idx="138">
                  <c:v>272.39999999999998</c:v>
                </c:pt>
                <c:pt idx="139">
                  <c:v>272.2</c:v>
                </c:pt>
                <c:pt idx="140">
                  <c:v>272</c:v>
                </c:pt>
                <c:pt idx="141">
                  <c:v>271.8</c:v>
                </c:pt>
                <c:pt idx="142">
                  <c:v>271.60000000000002</c:v>
                </c:pt>
                <c:pt idx="143">
                  <c:v>271.39999999999998</c:v>
                </c:pt>
                <c:pt idx="144">
                  <c:v>271.2</c:v>
                </c:pt>
                <c:pt idx="145">
                  <c:v>271</c:v>
                </c:pt>
                <c:pt idx="146">
                  <c:v>270.8</c:v>
                </c:pt>
                <c:pt idx="147">
                  <c:v>270.60000000000002</c:v>
                </c:pt>
                <c:pt idx="148">
                  <c:v>270.39999999999998</c:v>
                </c:pt>
                <c:pt idx="149">
                  <c:v>270.2</c:v>
                </c:pt>
                <c:pt idx="150">
                  <c:v>270</c:v>
                </c:pt>
                <c:pt idx="151">
                  <c:v>269.8</c:v>
                </c:pt>
                <c:pt idx="152">
                  <c:v>269.60000000000002</c:v>
                </c:pt>
                <c:pt idx="153">
                  <c:v>269.39999999999998</c:v>
                </c:pt>
                <c:pt idx="154">
                  <c:v>269.2</c:v>
                </c:pt>
                <c:pt idx="155">
                  <c:v>269</c:v>
                </c:pt>
                <c:pt idx="156">
                  <c:v>268.8</c:v>
                </c:pt>
                <c:pt idx="157">
                  <c:v>268.60000000000002</c:v>
                </c:pt>
                <c:pt idx="158">
                  <c:v>268.39999999999998</c:v>
                </c:pt>
                <c:pt idx="159">
                  <c:v>268.2</c:v>
                </c:pt>
                <c:pt idx="160">
                  <c:v>268</c:v>
                </c:pt>
                <c:pt idx="161">
                  <c:v>267.8</c:v>
                </c:pt>
                <c:pt idx="162">
                  <c:v>267.60000000000002</c:v>
                </c:pt>
                <c:pt idx="163">
                  <c:v>267.39999999999998</c:v>
                </c:pt>
                <c:pt idx="164">
                  <c:v>267.2</c:v>
                </c:pt>
                <c:pt idx="165">
                  <c:v>267</c:v>
                </c:pt>
                <c:pt idx="166">
                  <c:v>266.8</c:v>
                </c:pt>
                <c:pt idx="167">
                  <c:v>266.60000000000002</c:v>
                </c:pt>
                <c:pt idx="168">
                  <c:v>266.39999999999998</c:v>
                </c:pt>
                <c:pt idx="169">
                  <c:v>266.2</c:v>
                </c:pt>
                <c:pt idx="170">
                  <c:v>266</c:v>
                </c:pt>
                <c:pt idx="171">
                  <c:v>265.8</c:v>
                </c:pt>
                <c:pt idx="172">
                  <c:v>265.60000000000002</c:v>
                </c:pt>
                <c:pt idx="173">
                  <c:v>265.39999999999998</c:v>
                </c:pt>
                <c:pt idx="174">
                  <c:v>265.2</c:v>
                </c:pt>
                <c:pt idx="175">
                  <c:v>265</c:v>
                </c:pt>
                <c:pt idx="176">
                  <c:v>264.8</c:v>
                </c:pt>
                <c:pt idx="177">
                  <c:v>264.60000000000002</c:v>
                </c:pt>
                <c:pt idx="178">
                  <c:v>264.39999999999998</c:v>
                </c:pt>
                <c:pt idx="179">
                  <c:v>264.2</c:v>
                </c:pt>
                <c:pt idx="180">
                  <c:v>264</c:v>
                </c:pt>
                <c:pt idx="181">
                  <c:v>263.8</c:v>
                </c:pt>
                <c:pt idx="182">
                  <c:v>263.60000000000002</c:v>
                </c:pt>
                <c:pt idx="183">
                  <c:v>263.39999999999998</c:v>
                </c:pt>
                <c:pt idx="184">
                  <c:v>263.2</c:v>
                </c:pt>
                <c:pt idx="185">
                  <c:v>263</c:v>
                </c:pt>
                <c:pt idx="186">
                  <c:v>262.8</c:v>
                </c:pt>
                <c:pt idx="187">
                  <c:v>262.60000000000002</c:v>
                </c:pt>
                <c:pt idx="188">
                  <c:v>262.39999999999998</c:v>
                </c:pt>
                <c:pt idx="189">
                  <c:v>262.2</c:v>
                </c:pt>
                <c:pt idx="190">
                  <c:v>262</c:v>
                </c:pt>
                <c:pt idx="191">
                  <c:v>261.8</c:v>
                </c:pt>
                <c:pt idx="192">
                  <c:v>261.60000000000002</c:v>
                </c:pt>
                <c:pt idx="193">
                  <c:v>261.39999999999998</c:v>
                </c:pt>
                <c:pt idx="194">
                  <c:v>261.2</c:v>
                </c:pt>
                <c:pt idx="195">
                  <c:v>261</c:v>
                </c:pt>
                <c:pt idx="196">
                  <c:v>260.8</c:v>
                </c:pt>
                <c:pt idx="197">
                  <c:v>260.60000000000002</c:v>
                </c:pt>
                <c:pt idx="198">
                  <c:v>260.39999999999998</c:v>
                </c:pt>
                <c:pt idx="199">
                  <c:v>260.2</c:v>
                </c:pt>
                <c:pt idx="200">
                  <c:v>260</c:v>
                </c:pt>
                <c:pt idx="201">
                  <c:v>259.8</c:v>
                </c:pt>
                <c:pt idx="202">
                  <c:v>259.60000000000002</c:v>
                </c:pt>
                <c:pt idx="203">
                  <c:v>259.39999999999998</c:v>
                </c:pt>
                <c:pt idx="204">
                  <c:v>259.2</c:v>
                </c:pt>
                <c:pt idx="205">
                  <c:v>259</c:v>
                </c:pt>
                <c:pt idx="206">
                  <c:v>258.8</c:v>
                </c:pt>
                <c:pt idx="207">
                  <c:v>258.60000000000002</c:v>
                </c:pt>
                <c:pt idx="208">
                  <c:v>258.39999999999998</c:v>
                </c:pt>
                <c:pt idx="209">
                  <c:v>258.2</c:v>
                </c:pt>
                <c:pt idx="210">
                  <c:v>258</c:v>
                </c:pt>
                <c:pt idx="211">
                  <c:v>257.8</c:v>
                </c:pt>
                <c:pt idx="212">
                  <c:v>257.60000000000002</c:v>
                </c:pt>
                <c:pt idx="213">
                  <c:v>257.39999999999998</c:v>
                </c:pt>
                <c:pt idx="214">
                  <c:v>257.2</c:v>
                </c:pt>
                <c:pt idx="215">
                  <c:v>257</c:v>
                </c:pt>
                <c:pt idx="216">
                  <c:v>256.8</c:v>
                </c:pt>
                <c:pt idx="217">
                  <c:v>256.60000000000002</c:v>
                </c:pt>
                <c:pt idx="218">
                  <c:v>256.39999999999998</c:v>
                </c:pt>
                <c:pt idx="219">
                  <c:v>256.2</c:v>
                </c:pt>
                <c:pt idx="220">
                  <c:v>256</c:v>
                </c:pt>
                <c:pt idx="221">
                  <c:v>255.8</c:v>
                </c:pt>
                <c:pt idx="222">
                  <c:v>255.6</c:v>
                </c:pt>
                <c:pt idx="223">
                  <c:v>255.4</c:v>
                </c:pt>
                <c:pt idx="224">
                  <c:v>255.2</c:v>
                </c:pt>
                <c:pt idx="225">
                  <c:v>255</c:v>
                </c:pt>
                <c:pt idx="226">
                  <c:v>254.8</c:v>
                </c:pt>
                <c:pt idx="227">
                  <c:v>254.6</c:v>
                </c:pt>
                <c:pt idx="228">
                  <c:v>254.4</c:v>
                </c:pt>
                <c:pt idx="229">
                  <c:v>254.2</c:v>
                </c:pt>
                <c:pt idx="230">
                  <c:v>254</c:v>
                </c:pt>
                <c:pt idx="231">
                  <c:v>253.8</c:v>
                </c:pt>
                <c:pt idx="232">
                  <c:v>253.6</c:v>
                </c:pt>
                <c:pt idx="233">
                  <c:v>253.4</c:v>
                </c:pt>
                <c:pt idx="234">
                  <c:v>253.2</c:v>
                </c:pt>
                <c:pt idx="235">
                  <c:v>253</c:v>
                </c:pt>
                <c:pt idx="236">
                  <c:v>252.8</c:v>
                </c:pt>
                <c:pt idx="237">
                  <c:v>252.6</c:v>
                </c:pt>
                <c:pt idx="238">
                  <c:v>252.4</c:v>
                </c:pt>
                <c:pt idx="239">
                  <c:v>252.2</c:v>
                </c:pt>
                <c:pt idx="240">
                  <c:v>252</c:v>
                </c:pt>
                <c:pt idx="241">
                  <c:v>251.8</c:v>
                </c:pt>
                <c:pt idx="242">
                  <c:v>251.6</c:v>
                </c:pt>
                <c:pt idx="243">
                  <c:v>251.4</c:v>
                </c:pt>
                <c:pt idx="244">
                  <c:v>251.2</c:v>
                </c:pt>
                <c:pt idx="245">
                  <c:v>251</c:v>
                </c:pt>
                <c:pt idx="246">
                  <c:v>250.8</c:v>
                </c:pt>
                <c:pt idx="247">
                  <c:v>250.6</c:v>
                </c:pt>
                <c:pt idx="248">
                  <c:v>250.4</c:v>
                </c:pt>
                <c:pt idx="249">
                  <c:v>250.2</c:v>
                </c:pt>
                <c:pt idx="250">
                  <c:v>250</c:v>
                </c:pt>
                <c:pt idx="251">
                  <c:v>249.8</c:v>
                </c:pt>
                <c:pt idx="252">
                  <c:v>249.6</c:v>
                </c:pt>
                <c:pt idx="253">
                  <c:v>249.4</c:v>
                </c:pt>
                <c:pt idx="254">
                  <c:v>249.2</c:v>
                </c:pt>
                <c:pt idx="255">
                  <c:v>249</c:v>
                </c:pt>
                <c:pt idx="256">
                  <c:v>248.8</c:v>
                </c:pt>
                <c:pt idx="257">
                  <c:v>248.6</c:v>
                </c:pt>
                <c:pt idx="258">
                  <c:v>248.4</c:v>
                </c:pt>
                <c:pt idx="259">
                  <c:v>248.2</c:v>
                </c:pt>
                <c:pt idx="260">
                  <c:v>248</c:v>
                </c:pt>
                <c:pt idx="261">
                  <c:v>247.8</c:v>
                </c:pt>
                <c:pt idx="262">
                  <c:v>247.6</c:v>
                </c:pt>
                <c:pt idx="263">
                  <c:v>247.4</c:v>
                </c:pt>
                <c:pt idx="264">
                  <c:v>247.2</c:v>
                </c:pt>
                <c:pt idx="265">
                  <c:v>247</c:v>
                </c:pt>
                <c:pt idx="266">
                  <c:v>246.8</c:v>
                </c:pt>
                <c:pt idx="267">
                  <c:v>246.6</c:v>
                </c:pt>
                <c:pt idx="268">
                  <c:v>246.4</c:v>
                </c:pt>
                <c:pt idx="269">
                  <c:v>246.2</c:v>
                </c:pt>
                <c:pt idx="270">
                  <c:v>246</c:v>
                </c:pt>
                <c:pt idx="271">
                  <c:v>245.8</c:v>
                </c:pt>
                <c:pt idx="272">
                  <c:v>245.6</c:v>
                </c:pt>
                <c:pt idx="273">
                  <c:v>245.4</c:v>
                </c:pt>
                <c:pt idx="274">
                  <c:v>245.2</c:v>
                </c:pt>
                <c:pt idx="275">
                  <c:v>245</c:v>
                </c:pt>
                <c:pt idx="276">
                  <c:v>244.8</c:v>
                </c:pt>
                <c:pt idx="277">
                  <c:v>244.6</c:v>
                </c:pt>
                <c:pt idx="278">
                  <c:v>244.4</c:v>
                </c:pt>
                <c:pt idx="279">
                  <c:v>244.2</c:v>
                </c:pt>
                <c:pt idx="280">
                  <c:v>244</c:v>
                </c:pt>
                <c:pt idx="281">
                  <c:v>243.8</c:v>
                </c:pt>
                <c:pt idx="282">
                  <c:v>243.6</c:v>
                </c:pt>
                <c:pt idx="283">
                  <c:v>243.4</c:v>
                </c:pt>
                <c:pt idx="284">
                  <c:v>243.2</c:v>
                </c:pt>
                <c:pt idx="285">
                  <c:v>243</c:v>
                </c:pt>
                <c:pt idx="286">
                  <c:v>242.8</c:v>
                </c:pt>
                <c:pt idx="287">
                  <c:v>242.6</c:v>
                </c:pt>
                <c:pt idx="288">
                  <c:v>242.4</c:v>
                </c:pt>
                <c:pt idx="289">
                  <c:v>242.2</c:v>
                </c:pt>
                <c:pt idx="290">
                  <c:v>242</c:v>
                </c:pt>
                <c:pt idx="291">
                  <c:v>241.8</c:v>
                </c:pt>
                <c:pt idx="292">
                  <c:v>241.6</c:v>
                </c:pt>
                <c:pt idx="293">
                  <c:v>241.4</c:v>
                </c:pt>
                <c:pt idx="294">
                  <c:v>241.2</c:v>
                </c:pt>
                <c:pt idx="295">
                  <c:v>241</c:v>
                </c:pt>
                <c:pt idx="296">
                  <c:v>240.8</c:v>
                </c:pt>
                <c:pt idx="297">
                  <c:v>240.6</c:v>
                </c:pt>
                <c:pt idx="298">
                  <c:v>240.4</c:v>
                </c:pt>
                <c:pt idx="299">
                  <c:v>240.2</c:v>
                </c:pt>
                <c:pt idx="300">
                  <c:v>240</c:v>
                </c:pt>
                <c:pt idx="301">
                  <c:v>239.8</c:v>
                </c:pt>
                <c:pt idx="302">
                  <c:v>239.6</c:v>
                </c:pt>
                <c:pt idx="303">
                  <c:v>239.4</c:v>
                </c:pt>
                <c:pt idx="304">
                  <c:v>239.2</c:v>
                </c:pt>
                <c:pt idx="305">
                  <c:v>239</c:v>
                </c:pt>
                <c:pt idx="306">
                  <c:v>238.8</c:v>
                </c:pt>
                <c:pt idx="307">
                  <c:v>238.6</c:v>
                </c:pt>
                <c:pt idx="308">
                  <c:v>238.4</c:v>
                </c:pt>
                <c:pt idx="309">
                  <c:v>238.2</c:v>
                </c:pt>
                <c:pt idx="310">
                  <c:v>238</c:v>
                </c:pt>
                <c:pt idx="311">
                  <c:v>237.8</c:v>
                </c:pt>
                <c:pt idx="312">
                  <c:v>237.6</c:v>
                </c:pt>
                <c:pt idx="313">
                  <c:v>237.4</c:v>
                </c:pt>
                <c:pt idx="314">
                  <c:v>237.2</c:v>
                </c:pt>
                <c:pt idx="315">
                  <c:v>237</c:v>
                </c:pt>
                <c:pt idx="316">
                  <c:v>236.8</c:v>
                </c:pt>
                <c:pt idx="317">
                  <c:v>236.6</c:v>
                </c:pt>
                <c:pt idx="318">
                  <c:v>236.4</c:v>
                </c:pt>
                <c:pt idx="319">
                  <c:v>236.2</c:v>
                </c:pt>
                <c:pt idx="320">
                  <c:v>236</c:v>
                </c:pt>
                <c:pt idx="321">
                  <c:v>235.8</c:v>
                </c:pt>
                <c:pt idx="322">
                  <c:v>235.6</c:v>
                </c:pt>
                <c:pt idx="323">
                  <c:v>235.4</c:v>
                </c:pt>
                <c:pt idx="324">
                  <c:v>235.2</c:v>
                </c:pt>
                <c:pt idx="325">
                  <c:v>235</c:v>
                </c:pt>
                <c:pt idx="326">
                  <c:v>234.8</c:v>
                </c:pt>
                <c:pt idx="327">
                  <c:v>234.6</c:v>
                </c:pt>
                <c:pt idx="328">
                  <c:v>234.4</c:v>
                </c:pt>
                <c:pt idx="329">
                  <c:v>234.2</c:v>
                </c:pt>
                <c:pt idx="330">
                  <c:v>234</c:v>
                </c:pt>
                <c:pt idx="331">
                  <c:v>233.8</c:v>
                </c:pt>
                <c:pt idx="332">
                  <c:v>233.6</c:v>
                </c:pt>
                <c:pt idx="333">
                  <c:v>233.4</c:v>
                </c:pt>
                <c:pt idx="334">
                  <c:v>233.2</c:v>
                </c:pt>
                <c:pt idx="335">
                  <c:v>233</c:v>
                </c:pt>
                <c:pt idx="336">
                  <c:v>232.8</c:v>
                </c:pt>
                <c:pt idx="337">
                  <c:v>232.6</c:v>
                </c:pt>
                <c:pt idx="338">
                  <c:v>232.4</c:v>
                </c:pt>
                <c:pt idx="339">
                  <c:v>232.2</c:v>
                </c:pt>
                <c:pt idx="340">
                  <c:v>232</c:v>
                </c:pt>
                <c:pt idx="341">
                  <c:v>231.8</c:v>
                </c:pt>
                <c:pt idx="342">
                  <c:v>231.6</c:v>
                </c:pt>
                <c:pt idx="343">
                  <c:v>231.4</c:v>
                </c:pt>
                <c:pt idx="344">
                  <c:v>231.2</c:v>
                </c:pt>
                <c:pt idx="345">
                  <c:v>231</c:v>
                </c:pt>
                <c:pt idx="346">
                  <c:v>230.8</c:v>
                </c:pt>
                <c:pt idx="347">
                  <c:v>230.6</c:v>
                </c:pt>
                <c:pt idx="348">
                  <c:v>230.4</c:v>
                </c:pt>
                <c:pt idx="349">
                  <c:v>230.2</c:v>
                </c:pt>
                <c:pt idx="350">
                  <c:v>230</c:v>
                </c:pt>
                <c:pt idx="351">
                  <c:v>229.8</c:v>
                </c:pt>
                <c:pt idx="352">
                  <c:v>229.6</c:v>
                </c:pt>
                <c:pt idx="353">
                  <c:v>229.4</c:v>
                </c:pt>
                <c:pt idx="354">
                  <c:v>229.2</c:v>
                </c:pt>
                <c:pt idx="355">
                  <c:v>229</c:v>
                </c:pt>
                <c:pt idx="356">
                  <c:v>228.8</c:v>
                </c:pt>
                <c:pt idx="357">
                  <c:v>228.6</c:v>
                </c:pt>
                <c:pt idx="358">
                  <c:v>228.4</c:v>
                </c:pt>
                <c:pt idx="359">
                  <c:v>228.2</c:v>
                </c:pt>
                <c:pt idx="360">
                  <c:v>228</c:v>
                </c:pt>
                <c:pt idx="361">
                  <c:v>227.8</c:v>
                </c:pt>
                <c:pt idx="362">
                  <c:v>227.6</c:v>
                </c:pt>
                <c:pt idx="363">
                  <c:v>227.4</c:v>
                </c:pt>
                <c:pt idx="364">
                  <c:v>227.2</c:v>
                </c:pt>
                <c:pt idx="365">
                  <c:v>227</c:v>
                </c:pt>
                <c:pt idx="366">
                  <c:v>226.8</c:v>
                </c:pt>
                <c:pt idx="367">
                  <c:v>226.6</c:v>
                </c:pt>
                <c:pt idx="368">
                  <c:v>226.4</c:v>
                </c:pt>
                <c:pt idx="369">
                  <c:v>226.2</c:v>
                </c:pt>
                <c:pt idx="370">
                  <c:v>226</c:v>
                </c:pt>
                <c:pt idx="371">
                  <c:v>225.8</c:v>
                </c:pt>
                <c:pt idx="372">
                  <c:v>225.6</c:v>
                </c:pt>
                <c:pt idx="373">
                  <c:v>225.4</c:v>
                </c:pt>
                <c:pt idx="374">
                  <c:v>225.2</c:v>
                </c:pt>
                <c:pt idx="375">
                  <c:v>225</c:v>
                </c:pt>
                <c:pt idx="376">
                  <c:v>224.8</c:v>
                </c:pt>
                <c:pt idx="377">
                  <c:v>224.6</c:v>
                </c:pt>
                <c:pt idx="378">
                  <c:v>224.4</c:v>
                </c:pt>
                <c:pt idx="379">
                  <c:v>224.2</c:v>
                </c:pt>
                <c:pt idx="380">
                  <c:v>224</c:v>
                </c:pt>
                <c:pt idx="381">
                  <c:v>223.8</c:v>
                </c:pt>
                <c:pt idx="382">
                  <c:v>223.6</c:v>
                </c:pt>
                <c:pt idx="383">
                  <c:v>223.4</c:v>
                </c:pt>
                <c:pt idx="384">
                  <c:v>223.2</c:v>
                </c:pt>
                <c:pt idx="385">
                  <c:v>223</c:v>
                </c:pt>
                <c:pt idx="386">
                  <c:v>222.8</c:v>
                </c:pt>
                <c:pt idx="387">
                  <c:v>222.6</c:v>
                </c:pt>
                <c:pt idx="388">
                  <c:v>222.4</c:v>
                </c:pt>
                <c:pt idx="389">
                  <c:v>222.2</c:v>
                </c:pt>
                <c:pt idx="390">
                  <c:v>222</c:v>
                </c:pt>
                <c:pt idx="391">
                  <c:v>221.8</c:v>
                </c:pt>
                <c:pt idx="392">
                  <c:v>221.6</c:v>
                </c:pt>
                <c:pt idx="393">
                  <c:v>221.4</c:v>
                </c:pt>
                <c:pt idx="394">
                  <c:v>221.2</c:v>
                </c:pt>
                <c:pt idx="395">
                  <c:v>221</c:v>
                </c:pt>
                <c:pt idx="396">
                  <c:v>220.8</c:v>
                </c:pt>
                <c:pt idx="397">
                  <c:v>220.6</c:v>
                </c:pt>
                <c:pt idx="398">
                  <c:v>220.4</c:v>
                </c:pt>
                <c:pt idx="399">
                  <c:v>220.2</c:v>
                </c:pt>
                <c:pt idx="400">
                  <c:v>220</c:v>
                </c:pt>
                <c:pt idx="401">
                  <c:v>219.8</c:v>
                </c:pt>
                <c:pt idx="402">
                  <c:v>219.6</c:v>
                </c:pt>
                <c:pt idx="403">
                  <c:v>219.4</c:v>
                </c:pt>
                <c:pt idx="404">
                  <c:v>219.2</c:v>
                </c:pt>
                <c:pt idx="405">
                  <c:v>219</c:v>
                </c:pt>
                <c:pt idx="406">
                  <c:v>218.8</c:v>
                </c:pt>
                <c:pt idx="407">
                  <c:v>218.6</c:v>
                </c:pt>
                <c:pt idx="408">
                  <c:v>218.4</c:v>
                </c:pt>
                <c:pt idx="409">
                  <c:v>218.2</c:v>
                </c:pt>
                <c:pt idx="410">
                  <c:v>218</c:v>
                </c:pt>
                <c:pt idx="411">
                  <c:v>217.8</c:v>
                </c:pt>
                <c:pt idx="412">
                  <c:v>217.6</c:v>
                </c:pt>
                <c:pt idx="413">
                  <c:v>217.4</c:v>
                </c:pt>
                <c:pt idx="414">
                  <c:v>217.2</c:v>
                </c:pt>
                <c:pt idx="415">
                  <c:v>217</c:v>
                </c:pt>
                <c:pt idx="416">
                  <c:v>216.8</c:v>
                </c:pt>
                <c:pt idx="417">
                  <c:v>216.6</c:v>
                </c:pt>
                <c:pt idx="418">
                  <c:v>216.4</c:v>
                </c:pt>
                <c:pt idx="419">
                  <c:v>216.2</c:v>
                </c:pt>
                <c:pt idx="420">
                  <c:v>216</c:v>
                </c:pt>
                <c:pt idx="421">
                  <c:v>215.8</c:v>
                </c:pt>
                <c:pt idx="422">
                  <c:v>215.6</c:v>
                </c:pt>
                <c:pt idx="423">
                  <c:v>215.4</c:v>
                </c:pt>
                <c:pt idx="424">
                  <c:v>215.2</c:v>
                </c:pt>
                <c:pt idx="425">
                  <c:v>215</c:v>
                </c:pt>
                <c:pt idx="426">
                  <c:v>214.8</c:v>
                </c:pt>
                <c:pt idx="427">
                  <c:v>214.6</c:v>
                </c:pt>
                <c:pt idx="428">
                  <c:v>214.4</c:v>
                </c:pt>
                <c:pt idx="429">
                  <c:v>214.2</c:v>
                </c:pt>
                <c:pt idx="430">
                  <c:v>214</c:v>
                </c:pt>
                <c:pt idx="431">
                  <c:v>213.8</c:v>
                </c:pt>
                <c:pt idx="432">
                  <c:v>213.6</c:v>
                </c:pt>
                <c:pt idx="433">
                  <c:v>213.4</c:v>
                </c:pt>
                <c:pt idx="434">
                  <c:v>213.2</c:v>
                </c:pt>
                <c:pt idx="435">
                  <c:v>213</c:v>
                </c:pt>
                <c:pt idx="436">
                  <c:v>212.8</c:v>
                </c:pt>
                <c:pt idx="437">
                  <c:v>212.6</c:v>
                </c:pt>
                <c:pt idx="438">
                  <c:v>212.4</c:v>
                </c:pt>
                <c:pt idx="439">
                  <c:v>212.2</c:v>
                </c:pt>
                <c:pt idx="440">
                  <c:v>212</c:v>
                </c:pt>
                <c:pt idx="441">
                  <c:v>211.8</c:v>
                </c:pt>
                <c:pt idx="442">
                  <c:v>211.6</c:v>
                </c:pt>
                <c:pt idx="443">
                  <c:v>211.4</c:v>
                </c:pt>
                <c:pt idx="444">
                  <c:v>211.2</c:v>
                </c:pt>
                <c:pt idx="445">
                  <c:v>211</c:v>
                </c:pt>
                <c:pt idx="446">
                  <c:v>210.8</c:v>
                </c:pt>
                <c:pt idx="447">
                  <c:v>210.6</c:v>
                </c:pt>
                <c:pt idx="448">
                  <c:v>210.4</c:v>
                </c:pt>
                <c:pt idx="449">
                  <c:v>210.2</c:v>
                </c:pt>
                <c:pt idx="450">
                  <c:v>210</c:v>
                </c:pt>
                <c:pt idx="451">
                  <c:v>209.8</c:v>
                </c:pt>
                <c:pt idx="452">
                  <c:v>209.6</c:v>
                </c:pt>
                <c:pt idx="453">
                  <c:v>209.4</c:v>
                </c:pt>
                <c:pt idx="454">
                  <c:v>209.2</c:v>
                </c:pt>
                <c:pt idx="455">
                  <c:v>209</c:v>
                </c:pt>
                <c:pt idx="456">
                  <c:v>208.8</c:v>
                </c:pt>
                <c:pt idx="457">
                  <c:v>208.6</c:v>
                </c:pt>
                <c:pt idx="458">
                  <c:v>208.4</c:v>
                </c:pt>
                <c:pt idx="459">
                  <c:v>208.2</c:v>
                </c:pt>
                <c:pt idx="460">
                  <c:v>208</c:v>
                </c:pt>
                <c:pt idx="461">
                  <c:v>207.8</c:v>
                </c:pt>
                <c:pt idx="462">
                  <c:v>207.6</c:v>
                </c:pt>
                <c:pt idx="463">
                  <c:v>207.4</c:v>
                </c:pt>
                <c:pt idx="464">
                  <c:v>207.2</c:v>
                </c:pt>
                <c:pt idx="465">
                  <c:v>207</c:v>
                </c:pt>
                <c:pt idx="466">
                  <c:v>206.8</c:v>
                </c:pt>
                <c:pt idx="467">
                  <c:v>206.6</c:v>
                </c:pt>
                <c:pt idx="468">
                  <c:v>206.4</c:v>
                </c:pt>
                <c:pt idx="469">
                  <c:v>206.2</c:v>
                </c:pt>
                <c:pt idx="470">
                  <c:v>206</c:v>
                </c:pt>
                <c:pt idx="471">
                  <c:v>205.8</c:v>
                </c:pt>
                <c:pt idx="472">
                  <c:v>205.6</c:v>
                </c:pt>
                <c:pt idx="473">
                  <c:v>205.4</c:v>
                </c:pt>
                <c:pt idx="474">
                  <c:v>205.2</c:v>
                </c:pt>
                <c:pt idx="475">
                  <c:v>205</c:v>
                </c:pt>
                <c:pt idx="476">
                  <c:v>204.8</c:v>
                </c:pt>
                <c:pt idx="477">
                  <c:v>204.6</c:v>
                </c:pt>
                <c:pt idx="478">
                  <c:v>204.4</c:v>
                </c:pt>
                <c:pt idx="479">
                  <c:v>204.2</c:v>
                </c:pt>
                <c:pt idx="480">
                  <c:v>204</c:v>
                </c:pt>
                <c:pt idx="481">
                  <c:v>203.8</c:v>
                </c:pt>
                <c:pt idx="482">
                  <c:v>203.6</c:v>
                </c:pt>
                <c:pt idx="483">
                  <c:v>203.4</c:v>
                </c:pt>
                <c:pt idx="484">
                  <c:v>203.2</c:v>
                </c:pt>
                <c:pt idx="485">
                  <c:v>203</c:v>
                </c:pt>
                <c:pt idx="486">
                  <c:v>202.8</c:v>
                </c:pt>
                <c:pt idx="487">
                  <c:v>202.6</c:v>
                </c:pt>
                <c:pt idx="488">
                  <c:v>202.4</c:v>
                </c:pt>
                <c:pt idx="489">
                  <c:v>202.2</c:v>
                </c:pt>
                <c:pt idx="490">
                  <c:v>202</c:v>
                </c:pt>
                <c:pt idx="491">
                  <c:v>201.8</c:v>
                </c:pt>
                <c:pt idx="492">
                  <c:v>201.6</c:v>
                </c:pt>
                <c:pt idx="493">
                  <c:v>201.4</c:v>
                </c:pt>
                <c:pt idx="494">
                  <c:v>201.2</c:v>
                </c:pt>
                <c:pt idx="495">
                  <c:v>201</c:v>
                </c:pt>
                <c:pt idx="496">
                  <c:v>200.8</c:v>
                </c:pt>
                <c:pt idx="497">
                  <c:v>200.6</c:v>
                </c:pt>
                <c:pt idx="498">
                  <c:v>200.4</c:v>
                </c:pt>
                <c:pt idx="499">
                  <c:v>200.2</c:v>
                </c:pt>
                <c:pt idx="500">
                  <c:v>200</c:v>
                </c:pt>
                <c:pt idx="501">
                  <c:v>199.8</c:v>
                </c:pt>
                <c:pt idx="502">
                  <c:v>199.6</c:v>
                </c:pt>
                <c:pt idx="503">
                  <c:v>199.4</c:v>
                </c:pt>
                <c:pt idx="504">
                  <c:v>199.2</c:v>
                </c:pt>
                <c:pt idx="505">
                  <c:v>199</c:v>
                </c:pt>
                <c:pt idx="506">
                  <c:v>198.8</c:v>
                </c:pt>
                <c:pt idx="507">
                  <c:v>198.6</c:v>
                </c:pt>
                <c:pt idx="508">
                  <c:v>198.4</c:v>
                </c:pt>
                <c:pt idx="509">
                  <c:v>198.2</c:v>
                </c:pt>
                <c:pt idx="510">
                  <c:v>198</c:v>
                </c:pt>
                <c:pt idx="511">
                  <c:v>197.8</c:v>
                </c:pt>
                <c:pt idx="512">
                  <c:v>197.6</c:v>
                </c:pt>
                <c:pt idx="513">
                  <c:v>197.4</c:v>
                </c:pt>
                <c:pt idx="514">
                  <c:v>197.2</c:v>
                </c:pt>
                <c:pt idx="515">
                  <c:v>197</c:v>
                </c:pt>
                <c:pt idx="516">
                  <c:v>196.8</c:v>
                </c:pt>
                <c:pt idx="517">
                  <c:v>196.6</c:v>
                </c:pt>
                <c:pt idx="518">
                  <c:v>196.4</c:v>
                </c:pt>
                <c:pt idx="519">
                  <c:v>196.2</c:v>
                </c:pt>
                <c:pt idx="520">
                  <c:v>196</c:v>
                </c:pt>
                <c:pt idx="521">
                  <c:v>195.8</c:v>
                </c:pt>
                <c:pt idx="522">
                  <c:v>195.6</c:v>
                </c:pt>
                <c:pt idx="523">
                  <c:v>195.4</c:v>
                </c:pt>
                <c:pt idx="524">
                  <c:v>195.2</c:v>
                </c:pt>
                <c:pt idx="525">
                  <c:v>195</c:v>
                </c:pt>
                <c:pt idx="526">
                  <c:v>194.8</c:v>
                </c:pt>
                <c:pt idx="527">
                  <c:v>194.6</c:v>
                </c:pt>
                <c:pt idx="528">
                  <c:v>194.4</c:v>
                </c:pt>
                <c:pt idx="529">
                  <c:v>194.2</c:v>
                </c:pt>
                <c:pt idx="530">
                  <c:v>194</c:v>
                </c:pt>
                <c:pt idx="531">
                  <c:v>193.8</c:v>
                </c:pt>
                <c:pt idx="532">
                  <c:v>193.6</c:v>
                </c:pt>
                <c:pt idx="533">
                  <c:v>193.4</c:v>
                </c:pt>
                <c:pt idx="534">
                  <c:v>193.2</c:v>
                </c:pt>
                <c:pt idx="535">
                  <c:v>193</c:v>
                </c:pt>
                <c:pt idx="536">
                  <c:v>192.8</c:v>
                </c:pt>
                <c:pt idx="537">
                  <c:v>192.6</c:v>
                </c:pt>
                <c:pt idx="538">
                  <c:v>192.4</c:v>
                </c:pt>
                <c:pt idx="539">
                  <c:v>192.2</c:v>
                </c:pt>
                <c:pt idx="540">
                  <c:v>192</c:v>
                </c:pt>
                <c:pt idx="541">
                  <c:v>191.8</c:v>
                </c:pt>
                <c:pt idx="542">
                  <c:v>191.6</c:v>
                </c:pt>
                <c:pt idx="543">
                  <c:v>191.4</c:v>
                </c:pt>
                <c:pt idx="544">
                  <c:v>191.2</c:v>
                </c:pt>
                <c:pt idx="545">
                  <c:v>191</c:v>
                </c:pt>
                <c:pt idx="546">
                  <c:v>190.8</c:v>
                </c:pt>
                <c:pt idx="547">
                  <c:v>190.6</c:v>
                </c:pt>
                <c:pt idx="548">
                  <c:v>190.4</c:v>
                </c:pt>
                <c:pt idx="549">
                  <c:v>190.2</c:v>
                </c:pt>
                <c:pt idx="550">
                  <c:v>190</c:v>
                </c:pt>
                <c:pt idx="551">
                  <c:v>189.8</c:v>
                </c:pt>
                <c:pt idx="552">
                  <c:v>189.6</c:v>
                </c:pt>
                <c:pt idx="553">
                  <c:v>189.4</c:v>
                </c:pt>
                <c:pt idx="554">
                  <c:v>189.2</c:v>
                </c:pt>
                <c:pt idx="555">
                  <c:v>189</c:v>
                </c:pt>
                <c:pt idx="556">
                  <c:v>188.8</c:v>
                </c:pt>
                <c:pt idx="557">
                  <c:v>188.6</c:v>
                </c:pt>
                <c:pt idx="558">
                  <c:v>188.4</c:v>
                </c:pt>
                <c:pt idx="559">
                  <c:v>188.2</c:v>
                </c:pt>
                <c:pt idx="560">
                  <c:v>188</c:v>
                </c:pt>
                <c:pt idx="561">
                  <c:v>187.8</c:v>
                </c:pt>
                <c:pt idx="562">
                  <c:v>187.6</c:v>
                </c:pt>
                <c:pt idx="563">
                  <c:v>187.4</c:v>
                </c:pt>
                <c:pt idx="564">
                  <c:v>187.2</c:v>
                </c:pt>
                <c:pt idx="565">
                  <c:v>187</c:v>
                </c:pt>
                <c:pt idx="566">
                  <c:v>186.8</c:v>
                </c:pt>
                <c:pt idx="567">
                  <c:v>186.6</c:v>
                </c:pt>
                <c:pt idx="568">
                  <c:v>186.4</c:v>
                </c:pt>
                <c:pt idx="569">
                  <c:v>186.2</c:v>
                </c:pt>
                <c:pt idx="570">
                  <c:v>186</c:v>
                </c:pt>
                <c:pt idx="571">
                  <c:v>185.8</c:v>
                </c:pt>
                <c:pt idx="572">
                  <c:v>185.6</c:v>
                </c:pt>
                <c:pt idx="573">
                  <c:v>185.4</c:v>
                </c:pt>
                <c:pt idx="574">
                  <c:v>185.2</c:v>
                </c:pt>
                <c:pt idx="575">
                  <c:v>185</c:v>
                </c:pt>
                <c:pt idx="576">
                  <c:v>184.8</c:v>
                </c:pt>
                <c:pt idx="577">
                  <c:v>184.6</c:v>
                </c:pt>
                <c:pt idx="578">
                  <c:v>184.4</c:v>
                </c:pt>
                <c:pt idx="579">
                  <c:v>184.2</c:v>
                </c:pt>
                <c:pt idx="580">
                  <c:v>184</c:v>
                </c:pt>
                <c:pt idx="581">
                  <c:v>183.8</c:v>
                </c:pt>
                <c:pt idx="582">
                  <c:v>183.6</c:v>
                </c:pt>
                <c:pt idx="583">
                  <c:v>183.4</c:v>
                </c:pt>
                <c:pt idx="584">
                  <c:v>183.2</c:v>
                </c:pt>
                <c:pt idx="585">
                  <c:v>183</c:v>
                </c:pt>
                <c:pt idx="586">
                  <c:v>182.8</c:v>
                </c:pt>
                <c:pt idx="587">
                  <c:v>182.6</c:v>
                </c:pt>
                <c:pt idx="588">
                  <c:v>182.4</c:v>
                </c:pt>
                <c:pt idx="589">
                  <c:v>182.2</c:v>
                </c:pt>
                <c:pt idx="590">
                  <c:v>182</c:v>
                </c:pt>
                <c:pt idx="591">
                  <c:v>181.8</c:v>
                </c:pt>
                <c:pt idx="592">
                  <c:v>181.6</c:v>
                </c:pt>
                <c:pt idx="593">
                  <c:v>181.4</c:v>
                </c:pt>
                <c:pt idx="594">
                  <c:v>181.2</c:v>
                </c:pt>
                <c:pt idx="595">
                  <c:v>181</c:v>
                </c:pt>
                <c:pt idx="596">
                  <c:v>180.8</c:v>
                </c:pt>
                <c:pt idx="597">
                  <c:v>180.6</c:v>
                </c:pt>
                <c:pt idx="598">
                  <c:v>180.4</c:v>
                </c:pt>
                <c:pt idx="599">
                  <c:v>180.2</c:v>
                </c:pt>
                <c:pt idx="600">
                  <c:v>180</c:v>
                </c:pt>
              </c:numCache>
            </c:numRef>
          </c:xVal>
          <c:yVal>
            <c:numRef>
              <c:f>TFEMRE_Results!$E$2:$E$602</c:f>
              <c:numCache>
                <c:formatCode>General</c:formatCode>
                <c:ptCount val="601"/>
                <c:pt idx="1">
                  <c:v>-8218017.29661017</c:v>
                </c:pt>
                <c:pt idx="2">
                  <c:v>-8209615.2922034003</c:v>
                </c:pt>
                <c:pt idx="3">
                  <c:v>-8223468.4393220302</c:v>
                </c:pt>
                <c:pt idx="4">
                  <c:v>-8307780.03559322</c:v>
                </c:pt>
                <c:pt idx="5">
                  <c:v>-8338560.8803389799</c:v>
                </c:pt>
                <c:pt idx="6">
                  <c:v>-8317039.02677966</c:v>
                </c:pt>
                <c:pt idx="7">
                  <c:v>-8375517.3308474598</c:v>
                </c:pt>
                <c:pt idx="8">
                  <c:v>-8420495.8844067808</c:v>
                </c:pt>
                <c:pt idx="9">
                  <c:v>-8532292.9020339008</c:v>
                </c:pt>
                <c:pt idx="10">
                  <c:v>-8457796.8966101706</c:v>
                </c:pt>
                <c:pt idx="11">
                  <c:v>-8466737.8308474608</c:v>
                </c:pt>
                <c:pt idx="12">
                  <c:v>-8447159.6586440708</c:v>
                </c:pt>
                <c:pt idx="13">
                  <c:v>-8484566.6898305099</c:v>
                </c:pt>
                <c:pt idx="14">
                  <c:v>-8395281.0362711791</c:v>
                </c:pt>
                <c:pt idx="15">
                  <c:v>-8185840.53525424</c:v>
                </c:pt>
                <c:pt idx="16">
                  <c:v>-8115435.0955932196</c:v>
                </c:pt>
                <c:pt idx="17">
                  <c:v>-8173922.23457627</c:v>
                </c:pt>
                <c:pt idx="18">
                  <c:v>-8365127.4705084702</c:v>
                </c:pt>
                <c:pt idx="19">
                  <c:v>-8463221.5345762707</c:v>
                </c:pt>
                <c:pt idx="20">
                  <c:v>-8534572.3101694994</c:v>
                </c:pt>
                <c:pt idx="21">
                  <c:v>-8556394.5508474596</c:v>
                </c:pt>
                <c:pt idx="22">
                  <c:v>-8584807.6383050792</c:v>
                </c:pt>
                <c:pt idx="23">
                  <c:v>-8593686.7281356007</c:v>
                </c:pt>
                <c:pt idx="24">
                  <c:v>-8658234.6189830508</c:v>
                </c:pt>
                <c:pt idx="25">
                  <c:v>-8853821.9728813507</c:v>
                </c:pt>
                <c:pt idx="26">
                  <c:v>-9002133.6952542402</c:v>
                </c:pt>
                <c:pt idx="27">
                  <c:v>-9131415.0101695005</c:v>
                </c:pt>
                <c:pt idx="28">
                  <c:v>-9023849.9169491492</c:v>
                </c:pt>
                <c:pt idx="29">
                  <c:v>-8880450.4074576292</c:v>
                </c:pt>
                <c:pt idx="30">
                  <c:v>-8783151.4857627098</c:v>
                </c:pt>
                <c:pt idx="31">
                  <c:v>-8969258.9755932204</c:v>
                </c:pt>
                <c:pt idx="32">
                  <c:v>-9152230.0705084708</c:v>
                </c:pt>
                <c:pt idx="33">
                  <c:v>-9297246.3694915194</c:v>
                </c:pt>
                <c:pt idx="34">
                  <c:v>-9297052.0013559293</c:v>
                </c:pt>
                <c:pt idx="35">
                  <c:v>-9329166.9183050804</c:v>
                </c:pt>
                <c:pt idx="36">
                  <c:v>-9321498.21186441</c:v>
                </c:pt>
                <c:pt idx="37">
                  <c:v>-9229526.7440677993</c:v>
                </c:pt>
                <c:pt idx="38">
                  <c:v>-9167187.5820339005</c:v>
                </c:pt>
                <c:pt idx="39">
                  <c:v>-9123172.0342372991</c:v>
                </c:pt>
                <c:pt idx="40">
                  <c:v>-9084051.0294915196</c:v>
                </c:pt>
                <c:pt idx="41">
                  <c:v>-8950838.1772881299</c:v>
                </c:pt>
                <c:pt idx="42">
                  <c:v>-8863372.5162711795</c:v>
                </c:pt>
                <c:pt idx="43">
                  <c:v>-8832406.1383050792</c:v>
                </c:pt>
                <c:pt idx="44">
                  <c:v>-8904207.4945762698</c:v>
                </c:pt>
                <c:pt idx="45">
                  <c:v>-8848397.3349152505</c:v>
                </c:pt>
                <c:pt idx="46">
                  <c:v>-8790882.0366101693</c:v>
                </c:pt>
                <c:pt idx="47">
                  <c:v>-8817607.6552542392</c:v>
                </c:pt>
                <c:pt idx="48">
                  <c:v>-8926383.1318644099</c:v>
                </c:pt>
                <c:pt idx="49">
                  <c:v>-9007796.8759321999</c:v>
                </c:pt>
                <c:pt idx="50">
                  <c:v>-8881634.2861017007</c:v>
                </c:pt>
                <c:pt idx="51">
                  <c:v>-8753987.4305084702</c:v>
                </c:pt>
                <c:pt idx="52">
                  <c:v>-8604597.8484745808</c:v>
                </c:pt>
                <c:pt idx="53">
                  <c:v>-8458053.1091525406</c:v>
                </c:pt>
                <c:pt idx="54">
                  <c:v>-8294669.0213559298</c:v>
                </c:pt>
                <c:pt idx="55">
                  <c:v>-8240086.9149152497</c:v>
                </c:pt>
                <c:pt idx="56">
                  <c:v>-8352917.6176271196</c:v>
                </c:pt>
                <c:pt idx="57">
                  <c:v>-8483709.70305085</c:v>
                </c:pt>
                <c:pt idx="58">
                  <c:v>-8496750.0379661005</c:v>
                </c:pt>
                <c:pt idx="59">
                  <c:v>-8421511.8996610194</c:v>
                </c:pt>
                <c:pt idx="60">
                  <c:v>-8308000.9084745804</c:v>
                </c:pt>
                <c:pt idx="61">
                  <c:v>-8293873.8789830497</c:v>
                </c:pt>
                <c:pt idx="62">
                  <c:v>-8328294.7088135602</c:v>
                </c:pt>
                <c:pt idx="63">
                  <c:v>-8484981.9308474604</c:v>
                </c:pt>
                <c:pt idx="64">
                  <c:v>-8542647.4227118604</c:v>
                </c:pt>
                <c:pt idx="65">
                  <c:v>-8582457.5508474596</c:v>
                </c:pt>
                <c:pt idx="66">
                  <c:v>-8568330.5213559307</c:v>
                </c:pt>
                <c:pt idx="67">
                  <c:v>-8597547.5861016996</c:v>
                </c:pt>
                <c:pt idx="68">
                  <c:v>-8544025.6694915202</c:v>
                </c:pt>
                <c:pt idx="69">
                  <c:v>-8511053.7657627091</c:v>
                </c:pt>
                <c:pt idx="70">
                  <c:v>-8477542.9322034009</c:v>
                </c:pt>
                <c:pt idx="71">
                  <c:v>-8527080.3020338994</c:v>
                </c:pt>
                <c:pt idx="72">
                  <c:v>-8583376.3820338994</c:v>
                </c:pt>
                <c:pt idx="73">
                  <c:v>-8724699.6864406802</c:v>
                </c:pt>
                <c:pt idx="74">
                  <c:v>-8813587.7688135598</c:v>
                </c:pt>
                <c:pt idx="75">
                  <c:v>-8823217.8264406808</c:v>
                </c:pt>
                <c:pt idx="76">
                  <c:v>-8729770.9277966097</c:v>
                </c:pt>
                <c:pt idx="77">
                  <c:v>-8720944.8474576306</c:v>
                </c:pt>
                <c:pt idx="78">
                  <c:v>-8823889.2799999993</c:v>
                </c:pt>
                <c:pt idx="79">
                  <c:v>-8952410.7922034003</c:v>
                </c:pt>
                <c:pt idx="80">
                  <c:v>-9000993.99118644</c:v>
                </c:pt>
                <c:pt idx="81">
                  <c:v>-8961431.2406779695</c:v>
                </c:pt>
                <c:pt idx="82">
                  <c:v>-9032896.8701694999</c:v>
                </c:pt>
                <c:pt idx="83">
                  <c:v>-9167717.6769491509</c:v>
                </c:pt>
                <c:pt idx="84">
                  <c:v>-9253381.0152542405</c:v>
                </c:pt>
                <c:pt idx="85">
                  <c:v>-9275627.3318644091</c:v>
                </c:pt>
                <c:pt idx="86">
                  <c:v>-9351519.2538983002</c:v>
                </c:pt>
                <c:pt idx="87">
                  <c:v>-9478583.0050847493</c:v>
                </c:pt>
                <c:pt idx="88">
                  <c:v>-9594673.7915254198</c:v>
                </c:pt>
                <c:pt idx="89">
                  <c:v>-9562965.2806779593</c:v>
                </c:pt>
                <c:pt idx="90">
                  <c:v>-9548749.9020339008</c:v>
                </c:pt>
                <c:pt idx="91">
                  <c:v>-9470127.99118644</c:v>
                </c:pt>
                <c:pt idx="92">
                  <c:v>-9410191.9261016995</c:v>
                </c:pt>
                <c:pt idx="93">
                  <c:v>-9319722.3938983101</c:v>
                </c:pt>
                <c:pt idx="94">
                  <c:v>-9214551.5627118591</c:v>
                </c:pt>
                <c:pt idx="95">
                  <c:v>-9123587.2752542403</c:v>
                </c:pt>
                <c:pt idx="96">
                  <c:v>-9014308.2084745709</c:v>
                </c:pt>
                <c:pt idx="97">
                  <c:v>-8963427.9315254204</c:v>
                </c:pt>
                <c:pt idx="98">
                  <c:v>-8961740.4627118595</c:v>
                </c:pt>
                <c:pt idx="99">
                  <c:v>-8964276.0833898298</c:v>
                </c:pt>
                <c:pt idx="100">
                  <c:v>-8877340.5172881391</c:v>
                </c:pt>
                <c:pt idx="101">
                  <c:v>-8849112.9630508497</c:v>
                </c:pt>
                <c:pt idx="102">
                  <c:v>-8884532.1383050792</c:v>
                </c:pt>
                <c:pt idx="103">
                  <c:v>-9004042.0369491503</c:v>
                </c:pt>
                <c:pt idx="104">
                  <c:v>-9120521.5596610196</c:v>
                </c:pt>
                <c:pt idx="105">
                  <c:v>-9219719.9881355893</c:v>
                </c:pt>
                <c:pt idx="106">
                  <c:v>-9343320.4525423702</c:v>
                </c:pt>
                <c:pt idx="107">
                  <c:v>-9505184.9349152502</c:v>
                </c:pt>
                <c:pt idx="108">
                  <c:v>-9721242.78745763</c:v>
                </c:pt>
                <c:pt idx="109">
                  <c:v>-9929260.8671186399</c:v>
                </c:pt>
                <c:pt idx="110">
                  <c:v>-9982932.9772881307</c:v>
                </c:pt>
                <c:pt idx="111">
                  <c:v>-9923845.0640677996</c:v>
                </c:pt>
                <c:pt idx="112">
                  <c:v>-9834082.3250847496</c:v>
                </c:pt>
                <c:pt idx="113">
                  <c:v>-9766309.6901695002</c:v>
                </c:pt>
                <c:pt idx="114">
                  <c:v>-9758261.0823728796</c:v>
                </c:pt>
                <c:pt idx="115">
                  <c:v>-9666086.4115254302</c:v>
                </c:pt>
                <c:pt idx="116">
                  <c:v>-9713618.2555932198</c:v>
                </c:pt>
                <c:pt idx="117">
                  <c:v>-9760275.4430508409</c:v>
                </c:pt>
                <c:pt idx="118">
                  <c:v>-9975935.7244067807</c:v>
                </c:pt>
                <c:pt idx="119">
                  <c:v>-10003279.787118601</c:v>
                </c:pt>
                <c:pt idx="120">
                  <c:v>-9967798.7674576305</c:v>
                </c:pt>
                <c:pt idx="121">
                  <c:v>-9847458.3867796604</c:v>
                </c:pt>
                <c:pt idx="122">
                  <c:v>-9773775.1935593206</c:v>
                </c:pt>
                <c:pt idx="123">
                  <c:v>-9758075.54915254</c:v>
                </c:pt>
                <c:pt idx="124">
                  <c:v>-9777680.2261017002</c:v>
                </c:pt>
                <c:pt idx="125">
                  <c:v>-9802621.1918644104</c:v>
                </c:pt>
                <c:pt idx="126">
                  <c:v>-9883345.8125423696</c:v>
                </c:pt>
                <c:pt idx="127">
                  <c:v>-9988225.0915254205</c:v>
                </c:pt>
                <c:pt idx="128">
                  <c:v>-10123001.7237288</c:v>
                </c:pt>
                <c:pt idx="129">
                  <c:v>-10148393.2701695</c:v>
                </c:pt>
                <c:pt idx="130">
                  <c:v>-10175587.139322</c:v>
                </c:pt>
                <c:pt idx="131">
                  <c:v>-10110791.870847501</c:v>
                </c:pt>
                <c:pt idx="132">
                  <c:v>-10098113.767457601</c:v>
                </c:pt>
                <c:pt idx="133">
                  <c:v>-10056359.9579661</c:v>
                </c:pt>
                <c:pt idx="134">
                  <c:v>-10084189.941017</c:v>
                </c:pt>
                <c:pt idx="135">
                  <c:v>-10056775.198983099</c:v>
                </c:pt>
                <c:pt idx="136">
                  <c:v>-10086054.1081356</c:v>
                </c:pt>
                <c:pt idx="137">
                  <c:v>-10040571.9644068</c:v>
                </c:pt>
                <c:pt idx="138">
                  <c:v>-9874890.7986440696</c:v>
                </c:pt>
                <c:pt idx="139">
                  <c:v>-9515671.9793220293</c:v>
                </c:pt>
                <c:pt idx="140">
                  <c:v>-9159368.6820339002</c:v>
                </c:pt>
                <c:pt idx="141">
                  <c:v>-8910338.9257627092</c:v>
                </c:pt>
                <c:pt idx="142">
                  <c:v>-8734303.2393220309</c:v>
                </c:pt>
                <c:pt idx="143">
                  <c:v>-8605428.3305084705</c:v>
                </c:pt>
                <c:pt idx="144">
                  <c:v>-8487393.8627118599</c:v>
                </c:pt>
                <c:pt idx="145">
                  <c:v>-8479866.5149152502</c:v>
                </c:pt>
                <c:pt idx="146">
                  <c:v>-8528184.6664406806</c:v>
                </c:pt>
                <c:pt idx="147">
                  <c:v>-8690075.6535593197</c:v>
                </c:pt>
                <c:pt idx="148">
                  <c:v>-8734197.2203389797</c:v>
                </c:pt>
                <c:pt idx="149">
                  <c:v>-8927973.4166101702</c:v>
                </c:pt>
                <c:pt idx="150">
                  <c:v>-9047218.2677966096</c:v>
                </c:pt>
                <c:pt idx="151">
                  <c:v>-9073829.0325423703</c:v>
                </c:pt>
                <c:pt idx="152">
                  <c:v>-8975681.9589830507</c:v>
                </c:pt>
                <c:pt idx="153">
                  <c:v>-8921214.7064406797</c:v>
                </c:pt>
                <c:pt idx="154">
                  <c:v>-8955290.9745762702</c:v>
                </c:pt>
                <c:pt idx="155">
                  <c:v>-8897395.77491525</c:v>
                </c:pt>
                <c:pt idx="156">
                  <c:v>-8822723.0711864401</c:v>
                </c:pt>
                <c:pt idx="157">
                  <c:v>-8760375.0742372908</c:v>
                </c:pt>
                <c:pt idx="158">
                  <c:v>-8710634.5013559293</c:v>
                </c:pt>
                <c:pt idx="159">
                  <c:v>-8587440.4430508502</c:v>
                </c:pt>
                <c:pt idx="160">
                  <c:v>-8390412.9979660995</c:v>
                </c:pt>
                <c:pt idx="161">
                  <c:v>-8240510.99084746</c:v>
                </c:pt>
                <c:pt idx="162">
                  <c:v>-8183799.6698305104</c:v>
                </c:pt>
                <c:pt idx="163">
                  <c:v>-8222222.71627119</c:v>
                </c:pt>
                <c:pt idx="164">
                  <c:v>-8330105.8664406799</c:v>
                </c:pt>
                <c:pt idx="165">
                  <c:v>-8418216.4762711804</c:v>
                </c:pt>
                <c:pt idx="166">
                  <c:v>-8480272.9210169502</c:v>
                </c:pt>
                <c:pt idx="167">
                  <c:v>-8419214.8216949105</c:v>
                </c:pt>
                <c:pt idx="168">
                  <c:v>-8296515.5186440703</c:v>
                </c:pt>
                <c:pt idx="169">
                  <c:v>-8158408.1233898299</c:v>
                </c:pt>
                <c:pt idx="170">
                  <c:v>-8039295.7959321998</c:v>
                </c:pt>
                <c:pt idx="171">
                  <c:v>-8073221.8705084696</c:v>
                </c:pt>
                <c:pt idx="172">
                  <c:v>-8233080.8271186398</c:v>
                </c:pt>
                <c:pt idx="173">
                  <c:v>-8452098.3762711808</c:v>
                </c:pt>
                <c:pt idx="174">
                  <c:v>-8694740.4888135605</c:v>
                </c:pt>
                <c:pt idx="175">
                  <c:v>-8794893.0881355908</c:v>
                </c:pt>
                <c:pt idx="176">
                  <c:v>-8829985.3715254199</c:v>
                </c:pt>
                <c:pt idx="177">
                  <c:v>-8799142.6823728792</c:v>
                </c:pt>
                <c:pt idx="178">
                  <c:v>-8932867.95966102</c:v>
                </c:pt>
                <c:pt idx="179">
                  <c:v>-9047933.8959321994</c:v>
                </c:pt>
                <c:pt idx="180">
                  <c:v>-9060505.9803389795</c:v>
                </c:pt>
                <c:pt idx="181">
                  <c:v>-9053402.7084745802</c:v>
                </c:pt>
                <c:pt idx="182">
                  <c:v>-9081488.9040677994</c:v>
                </c:pt>
                <c:pt idx="183">
                  <c:v>-8978367.7732203398</c:v>
                </c:pt>
                <c:pt idx="184">
                  <c:v>-8758696.4403389804</c:v>
                </c:pt>
                <c:pt idx="185">
                  <c:v>-8613971.6935593206</c:v>
                </c:pt>
                <c:pt idx="186">
                  <c:v>-8573949.5274576303</c:v>
                </c:pt>
                <c:pt idx="187">
                  <c:v>-8579621.5430508498</c:v>
                </c:pt>
                <c:pt idx="188">
                  <c:v>-8476889.1484745797</c:v>
                </c:pt>
                <c:pt idx="189">
                  <c:v>-8523705.3644067794</c:v>
                </c:pt>
                <c:pt idx="190">
                  <c:v>-8577271.4555932209</c:v>
                </c:pt>
                <c:pt idx="191">
                  <c:v>-8785678.2715254202</c:v>
                </c:pt>
                <c:pt idx="192">
                  <c:v>-8911646.4932203405</c:v>
                </c:pt>
                <c:pt idx="193">
                  <c:v>-9071982.53525424</c:v>
                </c:pt>
                <c:pt idx="194">
                  <c:v>-9150136.1955932193</c:v>
                </c:pt>
                <c:pt idx="195">
                  <c:v>-9177983.8484745808</c:v>
                </c:pt>
                <c:pt idx="196">
                  <c:v>-9236170.6003389806</c:v>
                </c:pt>
                <c:pt idx="197">
                  <c:v>-9299128.2064406797</c:v>
                </c:pt>
                <c:pt idx="198">
                  <c:v>-9341526.96474576</c:v>
                </c:pt>
                <c:pt idx="199">
                  <c:v>-9293023.2799999993</c:v>
                </c:pt>
                <c:pt idx="200">
                  <c:v>-9271077.3505084701</c:v>
                </c:pt>
                <c:pt idx="201">
                  <c:v>-9375417.6996610109</c:v>
                </c:pt>
                <c:pt idx="202">
                  <c:v>-9563945.9562711995</c:v>
                </c:pt>
                <c:pt idx="203">
                  <c:v>-9712293.01830508</c:v>
                </c:pt>
                <c:pt idx="204">
                  <c:v>-9682059.9383050799</c:v>
                </c:pt>
                <c:pt idx="205">
                  <c:v>-9523685.2474576291</c:v>
                </c:pt>
                <c:pt idx="206">
                  <c:v>-9349522.5630508494</c:v>
                </c:pt>
                <c:pt idx="207">
                  <c:v>-9230268.8769491501</c:v>
                </c:pt>
                <c:pt idx="208">
                  <c:v>-9189637.1016949099</c:v>
                </c:pt>
                <c:pt idx="209">
                  <c:v>-9115176.4359322004</c:v>
                </c:pt>
                <c:pt idx="210">
                  <c:v>-9197632.6999999993</c:v>
                </c:pt>
                <c:pt idx="211">
                  <c:v>-9263178.9362711795</c:v>
                </c:pt>
                <c:pt idx="212">
                  <c:v>-9340705.3176271208</c:v>
                </c:pt>
                <c:pt idx="213">
                  <c:v>-9338452.4142372999</c:v>
                </c:pt>
                <c:pt idx="214">
                  <c:v>-9242196.0125423707</c:v>
                </c:pt>
                <c:pt idx="215">
                  <c:v>-9260546.1315254197</c:v>
                </c:pt>
                <c:pt idx="216">
                  <c:v>-9271934.3372881394</c:v>
                </c:pt>
                <c:pt idx="217">
                  <c:v>-9403327.1969491504</c:v>
                </c:pt>
                <c:pt idx="218">
                  <c:v>-9513781.3074576296</c:v>
                </c:pt>
                <c:pt idx="219">
                  <c:v>-9607298.8854237292</c:v>
                </c:pt>
                <c:pt idx="220">
                  <c:v>-9730227.8962711897</c:v>
                </c:pt>
                <c:pt idx="221">
                  <c:v>-9820494.2254237309</c:v>
                </c:pt>
                <c:pt idx="222">
                  <c:v>-9831405.3457627092</c:v>
                </c:pt>
                <c:pt idx="223">
                  <c:v>-9734132.9288135599</c:v>
                </c:pt>
                <c:pt idx="224">
                  <c:v>-9532926.5688135605</c:v>
                </c:pt>
                <c:pt idx="225">
                  <c:v>-9413045.6037288103</c:v>
                </c:pt>
                <c:pt idx="226">
                  <c:v>-9432579.6013559308</c:v>
                </c:pt>
                <c:pt idx="227">
                  <c:v>-9447590.1223728806</c:v>
                </c:pt>
                <c:pt idx="228">
                  <c:v>-9406887.6677966099</c:v>
                </c:pt>
                <c:pt idx="229">
                  <c:v>-9275927.7189830504</c:v>
                </c:pt>
                <c:pt idx="230">
                  <c:v>-9224561.5216949098</c:v>
                </c:pt>
                <c:pt idx="231">
                  <c:v>-9222193.7644067798</c:v>
                </c:pt>
                <c:pt idx="232">
                  <c:v>-9301425.2844067793</c:v>
                </c:pt>
                <c:pt idx="233">
                  <c:v>-9356069.2352542393</c:v>
                </c:pt>
                <c:pt idx="234">
                  <c:v>-9334909.6132203396</c:v>
                </c:pt>
                <c:pt idx="235">
                  <c:v>-9163909.8284745701</c:v>
                </c:pt>
                <c:pt idx="236">
                  <c:v>-8997221.48237288</c:v>
                </c:pt>
                <c:pt idx="237">
                  <c:v>-8967562.6718643997</c:v>
                </c:pt>
                <c:pt idx="238">
                  <c:v>-9024282.8277966101</c:v>
                </c:pt>
                <c:pt idx="239">
                  <c:v>-9178584.6227118596</c:v>
                </c:pt>
                <c:pt idx="240">
                  <c:v>-9360601.5467796605</c:v>
                </c:pt>
                <c:pt idx="241">
                  <c:v>-9592871.4688135609</c:v>
                </c:pt>
                <c:pt idx="242">
                  <c:v>-9800403.6281355992</c:v>
                </c:pt>
                <c:pt idx="243">
                  <c:v>-10016859.051864401</c:v>
                </c:pt>
                <c:pt idx="244">
                  <c:v>-10170613.082033901</c:v>
                </c:pt>
                <c:pt idx="245">
                  <c:v>-10300283.1332203</c:v>
                </c:pt>
                <c:pt idx="246">
                  <c:v>-10428415.9091525</c:v>
                </c:pt>
                <c:pt idx="247">
                  <c:v>-10515404.4847458</c:v>
                </c:pt>
                <c:pt idx="248">
                  <c:v>-10491355.8454237</c:v>
                </c:pt>
                <c:pt idx="249">
                  <c:v>-10458869.8620339</c:v>
                </c:pt>
                <c:pt idx="250">
                  <c:v>-10497116.2101695</c:v>
                </c:pt>
                <c:pt idx="251">
                  <c:v>-10619568.1355932</c:v>
                </c:pt>
                <c:pt idx="252">
                  <c:v>-10651391.500339</c:v>
                </c:pt>
                <c:pt idx="253">
                  <c:v>-10678382.166440699</c:v>
                </c:pt>
                <c:pt idx="254">
                  <c:v>-10693993.4616949</c:v>
                </c:pt>
                <c:pt idx="255">
                  <c:v>-10775027.304406799</c:v>
                </c:pt>
                <c:pt idx="256">
                  <c:v>-10971153.5881356</c:v>
                </c:pt>
                <c:pt idx="257">
                  <c:v>-11209051.3511864</c:v>
                </c:pt>
                <c:pt idx="258">
                  <c:v>-11353396.196610199</c:v>
                </c:pt>
                <c:pt idx="259">
                  <c:v>-11447081.6379661</c:v>
                </c:pt>
                <c:pt idx="260">
                  <c:v>-11523441.810508501</c:v>
                </c:pt>
                <c:pt idx="261">
                  <c:v>-11755667.5579661</c:v>
                </c:pt>
                <c:pt idx="262">
                  <c:v>-11904765.587796601</c:v>
                </c:pt>
                <c:pt idx="263">
                  <c:v>-12007780.699661</c:v>
                </c:pt>
                <c:pt idx="264">
                  <c:v>-12038959.115593201</c:v>
                </c:pt>
                <c:pt idx="265">
                  <c:v>-12055798.4640678</c:v>
                </c:pt>
                <c:pt idx="266">
                  <c:v>-12093903.4535593</c:v>
                </c:pt>
                <c:pt idx="267">
                  <c:v>-12236781.7030508</c:v>
                </c:pt>
                <c:pt idx="268">
                  <c:v>-12459147.685084701</c:v>
                </c:pt>
                <c:pt idx="269">
                  <c:v>-12677811.8376271</c:v>
                </c:pt>
                <c:pt idx="270">
                  <c:v>-12912228.6440678</c:v>
                </c:pt>
                <c:pt idx="271">
                  <c:v>-13077865.635254201</c:v>
                </c:pt>
                <c:pt idx="272">
                  <c:v>-13221627.376271199</c:v>
                </c:pt>
                <c:pt idx="273">
                  <c:v>-13215142.548474601</c:v>
                </c:pt>
                <c:pt idx="274">
                  <c:v>-13163997.2240678</c:v>
                </c:pt>
                <c:pt idx="275">
                  <c:v>-13125123.5969491</c:v>
                </c:pt>
                <c:pt idx="276">
                  <c:v>-13014634.146779699</c:v>
                </c:pt>
                <c:pt idx="277">
                  <c:v>-12923890.7322034</c:v>
                </c:pt>
                <c:pt idx="278">
                  <c:v>-12900778.5938983</c:v>
                </c:pt>
                <c:pt idx="279">
                  <c:v>-13039062.687457601</c:v>
                </c:pt>
                <c:pt idx="280">
                  <c:v>-13239129.3433898</c:v>
                </c:pt>
                <c:pt idx="281">
                  <c:v>-13459401.4505085</c:v>
                </c:pt>
                <c:pt idx="282">
                  <c:v>-13628678.4267797</c:v>
                </c:pt>
                <c:pt idx="283">
                  <c:v>-13755008.880000001</c:v>
                </c:pt>
                <c:pt idx="284">
                  <c:v>-13878476.820677999</c:v>
                </c:pt>
                <c:pt idx="285">
                  <c:v>-13898770.621016899</c:v>
                </c:pt>
                <c:pt idx="286">
                  <c:v>-13896924.123728801</c:v>
                </c:pt>
                <c:pt idx="287">
                  <c:v>-13876294.5966102</c:v>
                </c:pt>
                <c:pt idx="288">
                  <c:v>-13933880.5742373</c:v>
                </c:pt>
                <c:pt idx="289">
                  <c:v>-13955755.824406801</c:v>
                </c:pt>
                <c:pt idx="290">
                  <c:v>-13935258.8210169</c:v>
                </c:pt>
                <c:pt idx="291">
                  <c:v>-14119449.134237301</c:v>
                </c:pt>
                <c:pt idx="292">
                  <c:v>-14434334.348813601</c:v>
                </c:pt>
                <c:pt idx="293">
                  <c:v>-14726275.288474601</c:v>
                </c:pt>
                <c:pt idx="294">
                  <c:v>-14920060.319661001</c:v>
                </c:pt>
                <c:pt idx="295">
                  <c:v>-15034392.9579661</c:v>
                </c:pt>
                <c:pt idx="296">
                  <c:v>-15225191.7877966</c:v>
                </c:pt>
                <c:pt idx="297">
                  <c:v>-15387073.939999999</c:v>
                </c:pt>
                <c:pt idx="298">
                  <c:v>-15569983.1905085</c:v>
                </c:pt>
                <c:pt idx="299">
                  <c:v>-15696569.8562712</c:v>
                </c:pt>
                <c:pt idx="300">
                  <c:v>-15712932.119322</c:v>
                </c:pt>
                <c:pt idx="301">
                  <c:v>-15788108.413220299</c:v>
                </c:pt>
                <c:pt idx="302">
                  <c:v>-15879399.592542401</c:v>
                </c:pt>
                <c:pt idx="303">
                  <c:v>-16014096.710508499</c:v>
                </c:pt>
                <c:pt idx="304">
                  <c:v>-16150295.764067801</c:v>
                </c:pt>
                <c:pt idx="305">
                  <c:v>-16322638.4559322</c:v>
                </c:pt>
                <c:pt idx="306">
                  <c:v>-16577870.3227119</c:v>
                </c:pt>
                <c:pt idx="307">
                  <c:v>-16791719.4464407</c:v>
                </c:pt>
                <c:pt idx="308">
                  <c:v>-17003925.2759322</c:v>
                </c:pt>
                <c:pt idx="309">
                  <c:v>-17110907.264745802</c:v>
                </c:pt>
                <c:pt idx="310">
                  <c:v>-17295530.488813601</c:v>
                </c:pt>
                <c:pt idx="311">
                  <c:v>-17440228.7308475</c:v>
                </c:pt>
                <c:pt idx="312">
                  <c:v>-17592684.028474599</c:v>
                </c:pt>
                <c:pt idx="313">
                  <c:v>-17640887.326101702</c:v>
                </c:pt>
                <c:pt idx="314">
                  <c:v>-17720940.493220299</c:v>
                </c:pt>
                <c:pt idx="315">
                  <c:v>-17994875.8755932</c:v>
                </c:pt>
                <c:pt idx="316">
                  <c:v>-18288716.322033901</c:v>
                </c:pt>
                <c:pt idx="317">
                  <c:v>-18661108</c:v>
                </c:pt>
                <c:pt idx="318">
                  <c:v>-19106820.639660999</c:v>
                </c:pt>
                <c:pt idx="319">
                  <c:v>-19658455.078305099</c:v>
                </c:pt>
                <c:pt idx="320">
                  <c:v>-20086930.798305102</c:v>
                </c:pt>
                <c:pt idx="321">
                  <c:v>-20347242.741356</c:v>
                </c:pt>
                <c:pt idx="322">
                  <c:v>-20671616.654915199</c:v>
                </c:pt>
                <c:pt idx="323">
                  <c:v>-21164878.8084746</c:v>
                </c:pt>
                <c:pt idx="324">
                  <c:v>-21501109.178305101</c:v>
                </c:pt>
                <c:pt idx="325">
                  <c:v>-21720488.958983101</c:v>
                </c:pt>
                <c:pt idx="326">
                  <c:v>-21953209.461695001</c:v>
                </c:pt>
                <c:pt idx="327">
                  <c:v>-22420859.195932198</c:v>
                </c:pt>
                <c:pt idx="328">
                  <c:v>-22843618.725762699</c:v>
                </c:pt>
                <c:pt idx="329">
                  <c:v>-23233954.116610199</c:v>
                </c:pt>
                <c:pt idx="330">
                  <c:v>-23539960.2413559</c:v>
                </c:pt>
                <c:pt idx="331">
                  <c:v>-23995550.316271201</c:v>
                </c:pt>
                <c:pt idx="332">
                  <c:v>-24447800.7932203</c:v>
                </c:pt>
                <c:pt idx="333">
                  <c:v>-24886763.5576271</c:v>
                </c:pt>
                <c:pt idx="334">
                  <c:v>-25283442.4176271</c:v>
                </c:pt>
                <c:pt idx="335">
                  <c:v>-25661532.6159322</c:v>
                </c:pt>
                <c:pt idx="336">
                  <c:v>-26222293.522034001</c:v>
                </c:pt>
                <c:pt idx="337">
                  <c:v>-26797190.292542402</c:v>
                </c:pt>
                <c:pt idx="338">
                  <c:v>-27343974.362712</c:v>
                </c:pt>
                <c:pt idx="339">
                  <c:v>-27797028.816949099</c:v>
                </c:pt>
                <c:pt idx="340">
                  <c:v>-28143710.891525399</c:v>
                </c:pt>
                <c:pt idx="341">
                  <c:v>-28498874.4847458</c:v>
                </c:pt>
                <c:pt idx="342">
                  <c:v>-28942210.532203399</c:v>
                </c:pt>
                <c:pt idx="343">
                  <c:v>-29453840.474576298</c:v>
                </c:pt>
                <c:pt idx="344">
                  <c:v>-29981373.2644068</c:v>
                </c:pt>
                <c:pt idx="345">
                  <c:v>-30354648.4338983</c:v>
                </c:pt>
                <c:pt idx="346">
                  <c:v>-30737465.311864398</c:v>
                </c:pt>
                <c:pt idx="347">
                  <c:v>-31051988.294915199</c:v>
                </c:pt>
                <c:pt idx="348">
                  <c:v>-31366069.532203399</c:v>
                </c:pt>
                <c:pt idx="349">
                  <c:v>-31663982.8745763</c:v>
                </c:pt>
                <c:pt idx="350">
                  <c:v>-32049626.9254237</c:v>
                </c:pt>
                <c:pt idx="351">
                  <c:v>-32326866.5661017</c:v>
                </c:pt>
                <c:pt idx="352">
                  <c:v>-32511869.6915254</c:v>
                </c:pt>
                <c:pt idx="353">
                  <c:v>-32719666.898305099</c:v>
                </c:pt>
                <c:pt idx="354">
                  <c:v>-33166890.3084746</c:v>
                </c:pt>
                <c:pt idx="355">
                  <c:v>-33526648.0576271</c:v>
                </c:pt>
                <c:pt idx="356">
                  <c:v>-33894268.881356001</c:v>
                </c:pt>
                <c:pt idx="357">
                  <c:v>-34290249.783050798</c:v>
                </c:pt>
                <c:pt idx="358">
                  <c:v>-34876799.806779698</c:v>
                </c:pt>
                <c:pt idx="359">
                  <c:v>-35384188.989830501</c:v>
                </c:pt>
                <c:pt idx="360">
                  <c:v>-35664344.152542397</c:v>
                </c:pt>
                <c:pt idx="361">
                  <c:v>-35950330.359321997</c:v>
                </c:pt>
                <c:pt idx="362">
                  <c:v>-36248155.3525424</c:v>
                </c:pt>
                <c:pt idx="363">
                  <c:v>-36602082.057627097</c:v>
                </c:pt>
                <c:pt idx="364">
                  <c:v>-36953623.335593201</c:v>
                </c:pt>
                <c:pt idx="365">
                  <c:v>-37263817.210169502</c:v>
                </c:pt>
                <c:pt idx="366">
                  <c:v>-37701852.3084746</c:v>
                </c:pt>
                <c:pt idx="367">
                  <c:v>-38217811.359321997</c:v>
                </c:pt>
                <c:pt idx="368">
                  <c:v>-38898894.976271197</c:v>
                </c:pt>
                <c:pt idx="369">
                  <c:v>-39375008.559322</c:v>
                </c:pt>
                <c:pt idx="370">
                  <c:v>-39894943.322034001</c:v>
                </c:pt>
                <c:pt idx="371">
                  <c:v>-40342166.732203402</c:v>
                </c:pt>
                <c:pt idx="372">
                  <c:v>-40955574.898305103</c:v>
                </c:pt>
                <c:pt idx="373">
                  <c:v>-41540269.589830503</c:v>
                </c:pt>
                <c:pt idx="374">
                  <c:v>-42182744.627118602</c:v>
                </c:pt>
                <c:pt idx="375">
                  <c:v>-42652320.372881398</c:v>
                </c:pt>
                <c:pt idx="376">
                  <c:v>-43009339.298305102</c:v>
                </c:pt>
                <c:pt idx="377">
                  <c:v>-43149196.006779701</c:v>
                </c:pt>
                <c:pt idx="378">
                  <c:v>-43308666.227118596</c:v>
                </c:pt>
                <c:pt idx="379">
                  <c:v>-43561521.501694903</c:v>
                </c:pt>
                <c:pt idx="380">
                  <c:v>-43828247.593220301</c:v>
                </c:pt>
                <c:pt idx="381">
                  <c:v>-44157083.138982996</c:v>
                </c:pt>
                <c:pt idx="382">
                  <c:v>-44415151.013559297</c:v>
                </c:pt>
                <c:pt idx="383">
                  <c:v>-44829243.491525397</c:v>
                </c:pt>
                <c:pt idx="384">
                  <c:v>-45212237.067796603</c:v>
                </c:pt>
                <c:pt idx="385">
                  <c:v>-45625269.355932198</c:v>
                </c:pt>
                <c:pt idx="386">
                  <c:v>-46008262.932203397</c:v>
                </c:pt>
                <c:pt idx="387">
                  <c:v>-46364840.111864403</c:v>
                </c:pt>
                <c:pt idx="388">
                  <c:v>-46664873.833898298</c:v>
                </c:pt>
                <c:pt idx="389">
                  <c:v>-46870285.613559298</c:v>
                </c:pt>
                <c:pt idx="390">
                  <c:v>-47027988.850847498</c:v>
                </c:pt>
                <c:pt idx="391">
                  <c:v>-47128000.091525398</c:v>
                </c:pt>
                <c:pt idx="392">
                  <c:v>-47263969.437288098</c:v>
                </c:pt>
                <c:pt idx="393">
                  <c:v>-47640248.4779661</c:v>
                </c:pt>
                <c:pt idx="394">
                  <c:v>-47936483.186440699</c:v>
                </c:pt>
                <c:pt idx="395">
                  <c:v>-48262049.813559301</c:v>
                </c:pt>
                <c:pt idx="396">
                  <c:v>-48345716.461016901</c:v>
                </c:pt>
                <c:pt idx="397">
                  <c:v>-48677732.576271199</c:v>
                </c:pt>
                <c:pt idx="398">
                  <c:v>-48862028.908474602</c:v>
                </c:pt>
                <c:pt idx="399">
                  <c:v>-49049859.206779703</c:v>
                </c:pt>
                <c:pt idx="400">
                  <c:v>-48956297.454237297</c:v>
                </c:pt>
                <c:pt idx="401">
                  <c:v>-48845684.315254197</c:v>
                </c:pt>
                <c:pt idx="402">
                  <c:v>-48848158.091525398</c:v>
                </c:pt>
                <c:pt idx="403">
                  <c:v>-48833757.179660998</c:v>
                </c:pt>
                <c:pt idx="404">
                  <c:v>-48963630.4338983</c:v>
                </c:pt>
                <c:pt idx="405">
                  <c:v>-49070974.6542373</c:v>
                </c:pt>
                <c:pt idx="406">
                  <c:v>-49319854.216949202</c:v>
                </c:pt>
                <c:pt idx="407">
                  <c:v>-49435591.606779702</c:v>
                </c:pt>
                <c:pt idx="408">
                  <c:v>-49424371.2644068</c:v>
                </c:pt>
                <c:pt idx="409">
                  <c:v>-49384172.399999999</c:v>
                </c:pt>
                <c:pt idx="410">
                  <c:v>-49461389.559322</c:v>
                </c:pt>
                <c:pt idx="411">
                  <c:v>-49667861.528813504</c:v>
                </c:pt>
                <c:pt idx="412">
                  <c:v>-50041136.6983051</c:v>
                </c:pt>
                <c:pt idx="413">
                  <c:v>-50385786.7423729</c:v>
                </c:pt>
                <c:pt idx="414">
                  <c:v>-50734677.545762703</c:v>
                </c:pt>
                <c:pt idx="415">
                  <c:v>-50923214.637288101</c:v>
                </c:pt>
                <c:pt idx="416">
                  <c:v>-51113960.457627103</c:v>
                </c:pt>
                <c:pt idx="417">
                  <c:v>-51141878.789830498</c:v>
                </c:pt>
                <c:pt idx="418">
                  <c:v>-51223866.803389803</c:v>
                </c:pt>
                <c:pt idx="419">
                  <c:v>-51251343.3898305</c:v>
                </c:pt>
                <c:pt idx="420">
                  <c:v>-51466915.322034001</c:v>
                </c:pt>
                <c:pt idx="421">
                  <c:v>-51497130.732203402</c:v>
                </c:pt>
                <c:pt idx="422">
                  <c:v>-51564629.4847458</c:v>
                </c:pt>
                <c:pt idx="423">
                  <c:v>-51523193.732203402</c:v>
                </c:pt>
                <c:pt idx="424">
                  <c:v>-51667909.644067802</c:v>
                </c:pt>
                <c:pt idx="425">
                  <c:v>-51823050.755932197</c:v>
                </c:pt>
                <c:pt idx="426">
                  <c:v>-52001250.996610202</c:v>
                </c:pt>
                <c:pt idx="427">
                  <c:v>-52105856.393220298</c:v>
                </c:pt>
                <c:pt idx="428">
                  <c:v>-52109920.454237297</c:v>
                </c:pt>
                <c:pt idx="429">
                  <c:v>-52052758.552542403</c:v>
                </c:pt>
                <c:pt idx="430">
                  <c:v>-51954514.294915199</c:v>
                </c:pt>
                <c:pt idx="431">
                  <c:v>-51606948.728813604</c:v>
                </c:pt>
                <c:pt idx="432">
                  <c:v>-51306915.006779701</c:v>
                </c:pt>
                <c:pt idx="433">
                  <c:v>-51090017.837288097</c:v>
                </c:pt>
                <c:pt idx="434">
                  <c:v>-51198775.644067802</c:v>
                </c:pt>
                <c:pt idx="435">
                  <c:v>-51264065.667796597</c:v>
                </c:pt>
                <c:pt idx="436">
                  <c:v>-51186141.715254202</c:v>
                </c:pt>
                <c:pt idx="437">
                  <c:v>-51028526.827118598</c:v>
                </c:pt>
                <c:pt idx="438">
                  <c:v>-50759857.054237299</c:v>
                </c:pt>
                <c:pt idx="439">
                  <c:v>-50488183.410169497</c:v>
                </c:pt>
                <c:pt idx="440">
                  <c:v>-50228525.250847504</c:v>
                </c:pt>
                <c:pt idx="441">
                  <c:v>-50063400.684745803</c:v>
                </c:pt>
                <c:pt idx="442">
                  <c:v>-50026559.0881356</c:v>
                </c:pt>
                <c:pt idx="443">
                  <c:v>-50118972.3016949</c:v>
                </c:pt>
                <c:pt idx="444">
                  <c:v>-50206349.613559298</c:v>
                </c:pt>
                <c:pt idx="445">
                  <c:v>-50206261.2644068</c:v>
                </c:pt>
                <c:pt idx="446">
                  <c:v>-50052710.437288098</c:v>
                </c:pt>
                <c:pt idx="447">
                  <c:v>-49864703.440678</c:v>
                </c:pt>
                <c:pt idx="448">
                  <c:v>-49434884.813559301</c:v>
                </c:pt>
                <c:pt idx="449">
                  <c:v>-48933415.023728803</c:v>
                </c:pt>
                <c:pt idx="450">
                  <c:v>-48109382.4779661</c:v>
                </c:pt>
                <c:pt idx="451">
                  <c:v>-47484577.271186396</c:v>
                </c:pt>
                <c:pt idx="452">
                  <c:v>-46655155.427118599</c:v>
                </c:pt>
                <c:pt idx="453">
                  <c:v>-46265977.410169497</c:v>
                </c:pt>
                <c:pt idx="454">
                  <c:v>-45769543.5220339</c:v>
                </c:pt>
                <c:pt idx="455">
                  <c:v>-45505291.206779703</c:v>
                </c:pt>
                <c:pt idx="456">
                  <c:v>-45109310.305084698</c:v>
                </c:pt>
                <c:pt idx="457">
                  <c:v>-44543875.728813604</c:v>
                </c:pt>
                <c:pt idx="458">
                  <c:v>-43987894.511864401</c:v>
                </c:pt>
                <c:pt idx="459">
                  <c:v>-43145308.644067802</c:v>
                </c:pt>
                <c:pt idx="460">
                  <c:v>-42474738.576271199</c:v>
                </c:pt>
                <c:pt idx="461">
                  <c:v>-41791092.833898298</c:v>
                </c:pt>
                <c:pt idx="462">
                  <c:v>-41332207.335593201</c:v>
                </c:pt>
                <c:pt idx="463">
                  <c:v>-41087038.437288098</c:v>
                </c:pt>
                <c:pt idx="464">
                  <c:v>-40770660.122033998</c:v>
                </c:pt>
                <c:pt idx="465">
                  <c:v>-40374944.267796598</c:v>
                </c:pt>
                <c:pt idx="466">
                  <c:v>-39666207.366101697</c:v>
                </c:pt>
                <c:pt idx="467">
                  <c:v>-39008359.576271199</c:v>
                </c:pt>
                <c:pt idx="468">
                  <c:v>-38247938.420339003</c:v>
                </c:pt>
                <c:pt idx="469">
                  <c:v>-37597070.2135593</c:v>
                </c:pt>
                <c:pt idx="470">
                  <c:v>-36747063.016949102</c:v>
                </c:pt>
                <c:pt idx="471">
                  <c:v>-35754106.891525403</c:v>
                </c:pt>
                <c:pt idx="472">
                  <c:v>-34733497.481356002</c:v>
                </c:pt>
                <c:pt idx="473">
                  <c:v>-33763247.0881356</c:v>
                </c:pt>
                <c:pt idx="474">
                  <c:v>-32886558.4474576</c:v>
                </c:pt>
                <c:pt idx="475">
                  <c:v>-31638361.620338999</c:v>
                </c:pt>
                <c:pt idx="476">
                  <c:v>-29960081.1186441</c:v>
                </c:pt>
                <c:pt idx="477">
                  <c:v>-28302651.016949099</c:v>
                </c:pt>
                <c:pt idx="478">
                  <c:v>-26935792.443050802</c:v>
                </c:pt>
                <c:pt idx="479">
                  <c:v>-26039949.706101701</c:v>
                </c:pt>
                <c:pt idx="480">
                  <c:v>-25244436.266779698</c:v>
                </c:pt>
                <c:pt idx="481">
                  <c:v>-24503151.5372881</c:v>
                </c:pt>
                <c:pt idx="482">
                  <c:v>-23824197.134915199</c:v>
                </c:pt>
                <c:pt idx="483">
                  <c:v>-23222936.977288101</c:v>
                </c:pt>
                <c:pt idx="484">
                  <c:v>-22593369.751186401</c:v>
                </c:pt>
                <c:pt idx="485">
                  <c:v>-21901984.623050801</c:v>
                </c:pt>
                <c:pt idx="486">
                  <c:v>-20884069.862034</c:v>
                </c:pt>
                <c:pt idx="487">
                  <c:v>-19605154.034576301</c:v>
                </c:pt>
                <c:pt idx="488">
                  <c:v>-18222383.778305098</c:v>
                </c:pt>
                <c:pt idx="489">
                  <c:v>-16909294.498644099</c:v>
                </c:pt>
                <c:pt idx="490">
                  <c:v>-15636695.6355932</c:v>
                </c:pt>
                <c:pt idx="491">
                  <c:v>-14159718.677966099</c:v>
                </c:pt>
                <c:pt idx="492">
                  <c:v>-12798585.129152499</c:v>
                </c:pt>
                <c:pt idx="493">
                  <c:v>-11226058.563050799</c:v>
                </c:pt>
                <c:pt idx="494">
                  <c:v>-9524400.8755932208</c:v>
                </c:pt>
                <c:pt idx="495">
                  <c:v>-7411866.6193220299</c:v>
                </c:pt>
                <c:pt idx="496">
                  <c:v>-5774756.8227118598</c:v>
                </c:pt>
                <c:pt idx="497">
                  <c:v>-4293759.9786440702</c:v>
                </c:pt>
                <c:pt idx="498">
                  <c:v>-3106542.6201016898</c:v>
                </c:pt>
                <c:pt idx="499">
                  <c:v>-1745364.8967118601</c:v>
                </c:pt>
                <c:pt idx="500">
                  <c:v>-536654.83983050846</c:v>
                </c:pt>
                <c:pt idx="501">
                  <c:v>706561.74555932195</c:v>
                </c:pt>
                <c:pt idx="502">
                  <c:v>1671214.33647458</c:v>
                </c:pt>
                <c:pt idx="503">
                  <c:v>2659049.7450169502</c:v>
                </c:pt>
                <c:pt idx="504">
                  <c:v>3802259.5071864398</c:v>
                </c:pt>
                <c:pt idx="505">
                  <c:v>5209331.0813559303</c:v>
                </c:pt>
                <c:pt idx="506">
                  <c:v>6812974.2189830504</c:v>
                </c:pt>
                <c:pt idx="507">
                  <c:v>8242171.9549152497</c:v>
                </c:pt>
                <c:pt idx="508">
                  <c:v>9834250.1884745806</c:v>
                </c:pt>
                <c:pt idx="509">
                  <c:v>11579110.6115254</c:v>
                </c:pt>
                <c:pt idx="510">
                  <c:v>13334458.078983</c:v>
                </c:pt>
                <c:pt idx="511">
                  <c:v>14990704.302033899</c:v>
                </c:pt>
                <c:pt idx="512">
                  <c:v>16643522.5779661</c:v>
                </c:pt>
                <c:pt idx="513">
                  <c:v>18369599.971186399</c:v>
                </c:pt>
                <c:pt idx="514">
                  <c:v>19804911.4684746</c:v>
                </c:pt>
                <c:pt idx="515">
                  <c:v>20878406.681356002</c:v>
                </c:pt>
                <c:pt idx="516">
                  <c:v>21559578.6474576</c:v>
                </c:pt>
                <c:pt idx="517">
                  <c:v>22614635.392203402</c:v>
                </c:pt>
                <c:pt idx="518">
                  <c:v>23576695.818983</c:v>
                </c:pt>
                <c:pt idx="519">
                  <c:v>24781230.494915299</c:v>
                </c:pt>
                <c:pt idx="520">
                  <c:v>25751595.742033899</c:v>
                </c:pt>
                <c:pt idx="521">
                  <c:v>26798250.482372999</c:v>
                </c:pt>
                <c:pt idx="522">
                  <c:v>27697282.623728801</c:v>
                </c:pt>
                <c:pt idx="523">
                  <c:v>28450900.894915201</c:v>
                </c:pt>
                <c:pt idx="524">
                  <c:v>28920918.386440702</c:v>
                </c:pt>
                <c:pt idx="525">
                  <c:v>29260267.481355999</c:v>
                </c:pt>
                <c:pt idx="526">
                  <c:v>29627976.6542373</c:v>
                </c:pt>
                <c:pt idx="527">
                  <c:v>30081737.901694998</c:v>
                </c:pt>
                <c:pt idx="528">
                  <c:v>30683572.328813601</c:v>
                </c:pt>
                <c:pt idx="529">
                  <c:v>31493292.311864398</c:v>
                </c:pt>
                <c:pt idx="530">
                  <c:v>31911713.898305099</c:v>
                </c:pt>
                <c:pt idx="531">
                  <c:v>32231361.1322034</c:v>
                </c:pt>
                <c:pt idx="532">
                  <c:v>32224469.898305099</c:v>
                </c:pt>
                <c:pt idx="533">
                  <c:v>32476088.284745801</c:v>
                </c:pt>
                <c:pt idx="534">
                  <c:v>32507363.884745799</c:v>
                </c:pt>
                <c:pt idx="535">
                  <c:v>32434387.4847458</c:v>
                </c:pt>
                <c:pt idx="536">
                  <c:v>32469373.7491525</c:v>
                </c:pt>
                <c:pt idx="537">
                  <c:v>32726999.877966098</c:v>
                </c:pt>
                <c:pt idx="538">
                  <c:v>33089938.196610201</c:v>
                </c:pt>
                <c:pt idx="539">
                  <c:v>33211594.979660999</c:v>
                </c:pt>
                <c:pt idx="540">
                  <c:v>32986039.593220301</c:v>
                </c:pt>
                <c:pt idx="541">
                  <c:v>32508600.7728814</c:v>
                </c:pt>
                <c:pt idx="542">
                  <c:v>32051482.2576271</c:v>
                </c:pt>
                <c:pt idx="543">
                  <c:v>31632618.9254237</c:v>
                </c:pt>
                <c:pt idx="544">
                  <c:v>31198382.840677999</c:v>
                </c:pt>
                <c:pt idx="545">
                  <c:v>30687989.7864407</c:v>
                </c:pt>
                <c:pt idx="546">
                  <c:v>30049578.810169499</c:v>
                </c:pt>
                <c:pt idx="547">
                  <c:v>29382631.0576271</c:v>
                </c:pt>
                <c:pt idx="548">
                  <c:v>28808361.5661017</c:v>
                </c:pt>
                <c:pt idx="549">
                  <c:v>28294169.498305101</c:v>
                </c:pt>
                <c:pt idx="550">
                  <c:v>27882992.542373002</c:v>
                </c:pt>
                <c:pt idx="551">
                  <c:v>27405907.1186441</c:v>
                </c:pt>
                <c:pt idx="552">
                  <c:v>26895955.810169499</c:v>
                </c:pt>
                <c:pt idx="553">
                  <c:v>26104082.355932198</c:v>
                </c:pt>
                <c:pt idx="554">
                  <c:v>25235468.827796601</c:v>
                </c:pt>
                <c:pt idx="555">
                  <c:v>24353823.799660999</c:v>
                </c:pt>
                <c:pt idx="556">
                  <c:v>23545084.4922034</c:v>
                </c:pt>
                <c:pt idx="557">
                  <c:v>22654975.615254201</c:v>
                </c:pt>
                <c:pt idx="558">
                  <c:v>21526942.470508501</c:v>
                </c:pt>
                <c:pt idx="559">
                  <c:v>19890945.873220298</c:v>
                </c:pt>
                <c:pt idx="560">
                  <c:v>18236342.9444068</c:v>
                </c:pt>
                <c:pt idx="561">
                  <c:v>16451407.3457627</c:v>
                </c:pt>
                <c:pt idx="562">
                  <c:v>15023216.7901695</c:v>
                </c:pt>
                <c:pt idx="563">
                  <c:v>13483344.0708475</c:v>
                </c:pt>
                <c:pt idx="564">
                  <c:v>12187915.7867797</c:v>
                </c:pt>
                <c:pt idx="565">
                  <c:v>11204236.3223729</c:v>
                </c:pt>
                <c:pt idx="566">
                  <c:v>10245100.252542401</c:v>
                </c:pt>
                <c:pt idx="567">
                  <c:v>8938752.01322034</c:v>
                </c:pt>
                <c:pt idx="568">
                  <c:v>7105427.5837288098</c:v>
                </c:pt>
                <c:pt idx="569">
                  <c:v>5539544.8738983003</c:v>
                </c:pt>
                <c:pt idx="570">
                  <c:v>4840976.95966102</c:v>
                </c:pt>
                <c:pt idx="571">
                  <c:v>4256211.5888135601</c:v>
                </c:pt>
                <c:pt idx="572">
                  <c:v>3327290.0456610201</c:v>
                </c:pt>
                <c:pt idx="573">
                  <c:v>1486103.4250847499</c:v>
                </c:pt>
                <c:pt idx="574">
                  <c:v>-206418.07650847451</c:v>
                </c:pt>
                <c:pt idx="575">
                  <c:v>-1356810.62477966</c:v>
                </c:pt>
                <c:pt idx="576">
                  <c:v>-1186992.50994915</c:v>
                </c:pt>
                <c:pt idx="577">
                  <c:v>607846.14520338981</c:v>
                </c:pt>
                <c:pt idx="578">
                  <c:v>2884302.5356101701</c:v>
                </c:pt>
                <c:pt idx="579">
                  <c:v>4131718.7979660998</c:v>
                </c:pt>
                <c:pt idx="580">
                  <c:v>6803459.0152542396</c:v>
                </c:pt>
                <c:pt idx="581">
                  <c:v>8054809.9071186399</c:v>
                </c:pt>
                <c:pt idx="582">
                  <c:v>10370944.7854237</c:v>
                </c:pt>
                <c:pt idx="583">
                  <c:v>12082956.993559301</c:v>
                </c:pt>
                <c:pt idx="584">
                  <c:v>15679332.9366102</c:v>
                </c:pt>
                <c:pt idx="585">
                  <c:v>18854707.4979661</c:v>
                </c:pt>
                <c:pt idx="586">
                  <c:v>18053822.4301695</c:v>
                </c:pt>
                <c:pt idx="587">
                  <c:v>19723762.771864399</c:v>
                </c:pt>
                <c:pt idx="588">
                  <c:v>20243918.407457601</c:v>
                </c:pt>
                <c:pt idx="589">
                  <c:v>27332851.204406802</c:v>
                </c:pt>
                <c:pt idx="590">
                  <c:v>34618458.049830496</c:v>
                </c:pt>
                <c:pt idx="591">
                  <c:v>40201426.532203399</c:v>
                </c:pt>
                <c:pt idx="592">
                  <c:v>36285986.459660999</c:v>
                </c:pt>
                <c:pt idx="593">
                  <c:v>29176318.116610199</c:v>
                </c:pt>
                <c:pt idx="594">
                  <c:v>23821016.565423701</c:v>
                </c:pt>
                <c:pt idx="595">
                  <c:v>22001545.283050802</c:v>
                </c:pt>
                <c:pt idx="596">
                  <c:v>15144555.5162712</c:v>
                </c:pt>
                <c:pt idx="597">
                  <c:v>11977547.619661</c:v>
                </c:pt>
                <c:pt idx="598">
                  <c:v>12518041.230169499</c:v>
                </c:pt>
                <c:pt idx="599">
                  <c:v>13979106.5054237</c:v>
                </c:pt>
                <c:pt idx="600">
                  <c:v>14506630.460339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740864"/>
        <c:axId val="138741440"/>
      </c:scatterChart>
      <c:valAx>
        <c:axId val="138740864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Wavelength (nm)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>
            <a:noFill/>
          </a:ln>
        </c:spPr>
        <c:crossAx val="138741440"/>
        <c:crosses val="autoZero"/>
        <c:crossBetween val="midCat"/>
      </c:valAx>
      <c:valAx>
        <c:axId val="1387414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387408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6538101487314103"/>
          <c:y val="0.403398950131234"/>
          <c:w val="0.217952318460192"/>
          <c:h val="0.3348687664041989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'MRE_#1_TFE'!$B$1</c:f>
              <c:strCache>
                <c:ptCount val="1"/>
                <c:pt idx="0">
                  <c:v>MRE no TFE</c:v>
                </c:pt>
              </c:strCache>
            </c:strRef>
          </c:tx>
          <c:marker>
            <c:symbol val="none"/>
          </c:marker>
          <c:xVal>
            <c:numRef>
              <c:f>'MRE_#1_TFE'!$A$2:$A$402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'MRE_#1_TFE'!$B$2:$B$402</c:f>
              <c:numCache>
                <c:formatCode>General</c:formatCode>
                <c:ptCount val="401"/>
                <c:pt idx="1">
                  <c:v>-128706.71758433081</c:v>
                </c:pt>
                <c:pt idx="2">
                  <c:v>-130658.82872687699</c:v>
                </c:pt>
                <c:pt idx="3">
                  <c:v>-132165.8117519042</c:v>
                </c:pt>
                <c:pt idx="4">
                  <c:v>-134784.16365614801</c:v>
                </c:pt>
                <c:pt idx="5">
                  <c:v>-136070.1169749728</c:v>
                </c:pt>
                <c:pt idx="6">
                  <c:v>-129546.83781284001</c:v>
                </c:pt>
                <c:pt idx="7">
                  <c:v>-124043.4884113166</c:v>
                </c:pt>
                <c:pt idx="8">
                  <c:v>-125684.4162676822</c:v>
                </c:pt>
                <c:pt idx="9">
                  <c:v>-136118.2210010881</c:v>
                </c:pt>
                <c:pt idx="10">
                  <c:v>-143074.22905331879</c:v>
                </c:pt>
                <c:pt idx="11">
                  <c:v>-152380.6993471164</c:v>
                </c:pt>
                <c:pt idx="12">
                  <c:v>-151586.15353645259</c:v>
                </c:pt>
                <c:pt idx="13">
                  <c:v>-148128.0546245919</c:v>
                </c:pt>
                <c:pt idx="14">
                  <c:v>-144930.79564744289</c:v>
                </c:pt>
                <c:pt idx="15">
                  <c:v>-152904.03797606099</c:v>
                </c:pt>
                <c:pt idx="16">
                  <c:v>-161384.4460282916</c:v>
                </c:pt>
                <c:pt idx="17">
                  <c:v>-159069.23242655059</c:v>
                </c:pt>
                <c:pt idx="18">
                  <c:v>-153623.52491838951</c:v>
                </c:pt>
                <c:pt idx="19">
                  <c:v>-154903.67257889011</c:v>
                </c:pt>
                <c:pt idx="20">
                  <c:v>-157954.1313384113</c:v>
                </c:pt>
                <c:pt idx="21">
                  <c:v>-158928.23786724699</c:v>
                </c:pt>
                <c:pt idx="22">
                  <c:v>-154936.43307943409</c:v>
                </c:pt>
                <c:pt idx="23">
                  <c:v>-154174.23307943411</c:v>
                </c:pt>
                <c:pt idx="24">
                  <c:v>-149163.94994559299</c:v>
                </c:pt>
                <c:pt idx="25">
                  <c:v>-145695.89847660501</c:v>
                </c:pt>
                <c:pt idx="26">
                  <c:v>-139190.2436343852</c:v>
                </c:pt>
                <c:pt idx="27">
                  <c:v>-140041.18726877039</c:v>
                </c:pt>
                <c:pt idx="28">
                  <c:v>-142326.12850924919</c:v>
                </c:pt>
                <c:pt idx="29">
                  <c:v>-150058.43601741019</c:v>
                </c:pt>
                <c:pt idx="30">
                  <c:v>-161132.72927094661</c:v>
                </c:pt>
                <c:pt idx="31">
                  <c:v>-171656.72905331879</c:v>
                </c:pt>
                <c:pt idx="32">
                  <c:v>-178558.82742110989</c:v>
                </c:pt>
                <c:pt idx="33">
                  <c:v>-183534.27660500541</c:v>
                </c:pt>
                <c:pt idx="34">
                  <c:v>-186734.8531011969</c:v>
                </c:pt>
                <c:pt idx="35">
                  <c:v>-192664.9183895539</c:v>
                </c:pt>
                <c:pt idx="36">
                  <c:v>-194476.2837867247</c:v>
                </c:pt>
                <c:pt idx="37">
                  <c:v>-192473.33166485309</c:v>
                </c:pt>
                <c:pt idx="38">
                  <c:v>-191703.2525571273</c:v>
                </c:pt>
                <c:pt idx="39">
                  <c:v>-190372.5127312296</c:v>
                </c:pt>
                <c:pt idx="40">
                  <c:v>-191345.3751904243</c:v>
                </c:pt>
                <c:pt idx="41">
                  <c:v>-186621.22807399341</c:v>
                </c:pt>
                <c:pt idx="42">
                  <c:v>-186538.70478781281</c:v>
                </c:pt>
                <c:pt idx="43">
                  <c:v>-183314.90565832419</c:v>
                </c:pt>
                <c:pt idx="44">
                  <c:v>-185604.40848748639</c:v>
                </c:pt>
                <c:pt idx="45">
                  <c:v>-183094.2906420021</c:v>
                </c:pt>
                <c:pt idx="46">
                  <c:v>-179684.29575625679</c:v>
                </c:pt>
                <c:pt idx="47">
                  <c:v>-167285.89771490751</c:v>
                </c:pt>
                <c:pt idx="48">
                  <c:v>-153390.4692056583</c:v>
                </c:pt>
                <c:pt idx="49">
                  <c:v>-146767.45712731229</c:v>
                </c:pt>
                <c:pt idx="50">
                  <c:v>-151488.70141458101</c:v>
                </c:pt>
                <c:pt idx="51">
                  <c:v>-154926.89521218711</c:v>
                </c:pt>
                <c:pt idx="52">
                  <c:v>-160625.14885745369</c:v>
                </c:pt>
                <c:pt idx="53">
                  <c:v>-163987.4544069641</c:v>
                </c:pt>
                <c:pt idx="54">
                  <c:v>-171689.48955386289</c:v>
                </c:pt>
                <c:pt idx="55">
                  <c:v>-175451.14145810661</c:v>
                </c:pt>
                <c:pt idx="56">
                  <c:v>-179797.09140369971</c:v>
                </c:pt>
                <c:pt idx="57">
                  <c:v>-188277.08476604999</c:v>
                </c:pt>
                <c:pt idx="58">
                  <c:v>-197561.9911860718</c:v>
                </c:pt>
                <c:pt idx="59">
                  <c:v>-206315.265179543</c:v>
                </c:pt>
                <c:pt idx="60">
                  <c:v>-213811.1994559303</c:v>
                </c:pt>
                <c:pt idx="61">
                  <c:v>-219326.57486398259</c:v>
                </c:pt>
                <c:pt idx="62">
                  <c:v>-220906.54330794339</c:v>
                </c:pt>
                <c:pt idx="63">
                  <c:v>-218770.89042437429</c:v>
                </c:pt>
                <c:pt idx="64">
                  <c:v>-214562.20282916201</c:v>
                </c:pt>
                <c:pt idx="65">
                  <c:v>-212981.819695321</c:v>
                </c:pt>
                <c:pt idx="66">
                  <c:v>-208284.62742111</c:v>
                </c:pt>
                <c:pt idx="67">
                  <c:v>-207257.44058759519</c:v>
                </c:pt>
                <c:pt idx="68">
                  <c:v>-201538.03775843311</c:v>
                </c:pt>
                <c:pt idx="69">
                  <c:v>-205017.7005440697</c:v>
                </c:pt>
                <c:pt idx="70">
                  <c:v>-207261.5874863982</c:v>
                </c:pt>
                <c:pt idx="71">
                  <c:v>-216773.74396082701</c:v>
                </c:pt>
                <c:pt idx="72">
                  <c:v>-226436.8475516866</c:v>
                </c:pt>
                <c:pt idx="73">
                  <c:v>-239547.68280739931</c:v>
                </c:pt>
                <c:pt idx="74">
                  <c:v>-251027.12807399349</c:v>
                </c:pt>
                <c:pt idx="75">
                  <c:v>-260720.91871599559</c:v>
                </c:pt>
                <c:pt idx="76">
                  <c:v>-269495.75658324262</c:v>
                </c:pt>
                <c:pt idx="77">
                  <c:v>-281874.66420021758</c:v>
                </c:pt>
                <c:pt idx="78">
                  <c:v>-294661.21196953207</c:v>
                </c:pt>
                <c:pt idx="79">
                  <c:v>-313944.29140369961</c:v>
                </c:pt>
                <c:pt idx="80">
                  <c:v>-333652.84265505982</c:v>
                </c:pt>
                <c:pt idx="81">
                  <c:v>-353123.77660500538</c:v>
                </c:pt>
                <c:pt idx="82">
                  <c:v>-367071.45603917289</c:v>
                </c:pt>
                <c:pt idx="83">
                  <c:v>-375675.44167573442</c:v>
                </c:pt>
                <c:pt idx="84">
                  <c:v>-384653.06289445038</c:v>
                </c:pt>
                <c:pt idx="85">
                  <c:v>-390361.26909684442</c:v>
                </c:pt>
                <c:pt idx="86">
                  <c:v>-395500.52078346018</c:v>
                </c:pt>
                <c:pt idx="87">
                  <c:v>-407185.23754080507</c:v>
                </c:pt>
                <c:pt idx="88">
                  <c:v>-422453.70424374298</c:v>
                </c:pt>
                <c:pt idx="89">
                  <c:v>-444310.34907508153</c:v>
                </c:pt>
                <c:pt idx="90">
                  <c:v>-466085.3</c:v>
                </c:pt>
                <c:pt idx="91">
                  <c:v>-490140.21588683338</c:v>
                </c:pt>
                <c:pt idx="92">
                  <c:v>-514968.9430903155</c:v>
                </c:pt>
                <c:pt idx="93">
                  <c:v>-537931.56583242654</c:v>
                </c:pt>
                <c:pt idx="94">
                  <c:v>-566366.43623503798</c:v>
                </c:pt>
                <c:pt idx="95">
                  <c:v>-593006.52883569105</c:v>
                </c:pt>
                <c:pt idx="96">
                  <c:v>-620804.85027203476</c:v>
                </c:pt>
                <c:pt idx="97">
                  <c:v>-646273.85865070706</c:v>
                </c:pt>
                <c:pt idx="98">
                  <c:v>-670623.61904243741</c:v>
                </c:pt>
                <c:pt idx="99">
                  <c:v>-697922.65386289428</c:v>
                </c:pt>
                <c:pt idx="100">
                  <c:v>-725997.98813928163</c:v>
                </c:pt>
                <c:pt idx="101">
                  <c:v>-759613.99390641996</c:v>
                </c:pt>
                <c:pt idx="102">
                  <c:v>-784835.84711643076</c:v>
                </c:pt>
                <c:pt idx="103">
                  <c:v>-809887.26278563635</c:v>
                </c:pt>
                <c:pt idx="104">
                  <c:v>-833390.22644178453</c:v>
                </c:pt>
                <c:pt idx="105">
                  <c:v>-858077.12970620219</c:v>
                </c:pt>
                <c:pt idx="106">
                  <c:v>-883927.65277475514</c:v>
                </c:pt>
                <c:pt idx="107">
                  <c:v>-903916.9490750815</c:v>
                </c:pt>
                <c:pt idx="108">
                  <c:v>-930523.86648531002</c:v>
                </c:pt>
                <c:pt idx="109">
                  <c:v>-953469.07225244842</c:v>
                </c:pt>
                <c:pt idx="110">
                  <c:v>-984041.66898803005</c:v>
                </c:pt>
                <c:pt idx="111">
                  <c:v>-1012712.08324265</c:v>
                </c:pt>
                <c:pt idx="112">
                  <c:v>-1044540.77562568</c:v>
                </c:pt>
                <c:pt idx="113">
                  <c:v>-1070890.17062024</c:v>
                </c:pt>
                <c:pt idx="114">
                  <c:v>-1095370.55832427</c:v>
                </c:pt>
                <c:pt idx="115">
                  <c:v>-1132229.85364527</c:v>
                </c:pt>
                <c:pt idx="116">
                  <c:v>-1174895.2219804099</c:v>
                </c:pt>
                <c:pt idx="117">
                  <c:v>-1223503.5109902101</c:v>
                </c:pt>
                <c:pt idx="118">
                  <c:v>-1271419.26789989</c:v>
                </c:pt>
                <c:pt idx="119">
                  <c:v>-1317884.4396082701</c:v>
                </c:pt>
                <c:pt idx="120">
                  <c:v>-1365154.9390642</c:v>
                </c:pt>
                <c:pt idx="121">
                  <c:v>-1396252.5331882499</c:v>
                </c:pt>
                <c:pt idx="122">
                  <c:v>-1429095.9717083799</c:v>
                </c:pt>
                <c:pt idx="123">
                  <c:v>-1454056.1556039201</c:v>
                </c:pt>
                <c:pt idx="124">
                  <c:v>-1488885.9586507101</c:v>
                </c:pt>
                <c:pt idx="125">
                  <c:v>-1516222.31556039</c:v>
                </c:pt>
                <c:pt idx="126">
                  <c:v>-1546863.7508161</c:v>
                </c:pt>
                <c:pt idx="127">
                  <c:v>-1574697.7355821501</c:v>
                </c:pt>
                <c:pt idx="128">
                  <c:v>-1602929.8226333</c:v>
                </c:pt>
                <c:pt idx="129">
                  <c:v>-1629051.13819369</c:v>
                </c:pt>
                <c:pt idx="130">
                  <c:v>-1649180.18498368</c:v>
                </c:pt>
                <c:pt idx="131">
                  <c:v>-1672610.1632208901</c:v>
                </c:pt>
                <c:pt idx="132">
                  <c:v>-1701796.0369967399</c:v>
                </c:pt>
                <c:pt idx="133">
                  <c:v>-1735837.9292709499</c:v>
                </c:pt>
                <c:pt idx="134">
                  <c:v>-1769738.82698585</c:v>
                </c:pt>
                <c:pt idx="135">
                  <c:v>-1802076.3438520101</c:v>
                </c:pt>
                <c:pt idx="136">
                  <c:v>-1841102.8084874901</c:v>
                </c:pt>
                <c:pt idx="137">
                  <c:v>-1880257.82698585</c:v>
                </c:pt>
                <c:pt idx="138">
                  <c:v>-1920462.01088139</c:v>
                </c:pt>
                <c:pt idx="139">
                  <c:v>-1962121.7562567999</c:v>
                </c:pt>
                <c:pt idx="140">
                  <c:v>-2014210.9521218699</c:v>
                </c:pt>
                <c:pt idx="141">
                  <c:v>-2066428.7018498401</c:v>
                </c:pt>
                <c:pt idx="142">
                  <c:v>-2111907.7410228499</c:v>
                </c:pt>
                <c:pt idx="143">
                  <c:v>-2150361.9336235002</c:v>
                </c:pt>
                <c:pt idx="144">
                  <c:v>-2187202.9825897701</c:v>
                </c:pt>
                <c:pt idx="145">
                  <c:v>-2224707.53536453</c:v>
                </c:pt>
                <c:pt idx="146">
                  <c:v>-2266213.84548422</c:v>
                </c:pt>
                <c:pt idx="147">
                  <c:v>-2314579.1262241602</c:v>
                </c:pt>
                <c:pt idx="148">
                  <c:v>-2354642.3155603898</c:v>
                </c:pt>
                <c:pt idx="149">
                  <c:v>-2395016.5223068502</c:v>
                </c:pt>
                <c:pt idx="150">
                  <c:v>-2429468.95756257</c:v>
                </c:pt>
                <c:pt idx="151">
                  <c:v>-2471792.2067464599</c:v>
                </c:pt>
                <c:pt idx="152">
                  <c:v>-2517710.8171926001</c:v>
                </c:pt>
                <c:pt idx="153">
                  <c:v>-2564467.1011969498</c:v>
                </c:pt>
                <c:pt idx="154">
                  <c:v>-2610149.33841132</c:v>
                </c:pt>
                <c:pt idx="155">
                  <c:v>-2644576.8922742102</c:v>
                </c:pt>
                <c:pt idx="156">
                  <c:v>-2680870.5505984798</c:v>
                </c:pt>
                <c:pt idx="157">
                  <c:v>-2716434.3547334098</c:v>
                </c:pt>
                <c:pt idx="158">
                  <c:v>-2757069.81610446</c:v>
                </c:pt>
                <c:pt idx="159">
                  <c:v>-2795826.7323177401</c:v>
                </c:pt>
                <c:pt idx="160">
                  <c:v>-2836408.2840043502</c:v>
                </c:pt>
                <c:pt idx="161">
                  <c:v>-2874505.8433079398</c:v>
                </c:pt>
                <c:pt idx="162">
                  <c:v>-2916401.96191512</c:v>
                </c:pt>
                <c:pt idx="163">
                  <c:v>-2962926.01958651</c:v>
                </c:pt>
                <c:pt idx="164">
                  <c:v>-3010333.3667029398</c:v>
                </c:pt>
                <c:pt idx="165">
                  <c:v>-3049683.2894450501</c:v>
                </c:pt>
                <c:pt idx="166">
                  <c:v>-3079814.6561479899</c:v>
                </c:pt>
                <c:pt idx="167">
                  <c:v>-3106450.1871599602</c:v>
                </c:pt>
                <c:pt idx="168">
                  <c:v>-3140583.31120783</c:v>
                </c:pt>
                <c:pt idx="169">
                  <c:v>-3171651.87704026</c:v>
                </c:pt>
                <c:pt idx="170">
                  <c:v>-3203690.8171926001</c:v>
                </c:pt>
                <c:pt idx="171">
                  <c:v>-3228758.8204570198</c:v>
                </c:pt>
                <c:pt idx="172">
                  <c:v>-3251413.3286180599</c:v>
                </c:pt>
                <c:pt idx="173">
                  <c:v>-3273433.36126224</c:v>
                </c:pt>
                <c:pt idx="174">
                  <c:v>-3286861.01958651</c:v>
                </c:pt>
                <c:pt idx="175">
                  <c:v>-3304530.9553862899</c:v>
                </c:pt>
                <c:pt idx="176">
                  <c:v>-3320475.7812839998</c:v>
                </c:pt>
                <c:pt idx="177">
                  <c:v>-3336345.9630032601</c:v>
                </c:pt>
                <c:pt idx="178">
                  <c:v>-3355210.2056583199</c:v>
                </c:pt>
                <c:pt idx="179">
                  <c:v>-3373551.9390642</c:v>
                </c:pt>
                <c:pt idx="180">
                  <c:v>-3388074.3786724699</c:v>
                </c:pt>
                <c:pt idx="181">
                  <c:v>-3396115.21545158</c:v>
                </c:pt>
                <c:pt idx="182">
                  <c:v>-3403820.15342764</c:v>
                </c:pt>
                <c:pt idx="183">
                  <c:v>-3428071.2176278601</c:v>
                </c:pt>
                <c:pt idx="184">
                  <c:v>-3445255.9662676798</c:v>
                </c:pt>
                <c:pt idx="185">
                  <c:v>-3451132.1218715999</c:v>
                </c:pt>
                <c:pt idx="186">
                  <c:v>-3443431.33079434</c:v>
                </c:pt>
                <c:pt idx="187">
                  <c:v>-3441901.1251360201</c:v>
                </c:pt>
                <c:pt idx="188">
                  <c:v>-3451687.8063112102</c:v>
                </c:pt>
                <c:pt idx="189">
                  <c:v>-3468233.9325353601</c:v>
                </c:pt>
                <c:pt idx="190">
                  <c:v>-3482333.3884657202</c:v>
                </c:pt>
                <c:pt idx="191">
                  <c:v>-3495644.9336235002</c:v>
                </c:pt>
                <c:pt idx="192">
                  <c:v>-3500579.7431991301</c:v>
                </c:pt>
                <c:pt idx="193">
                  <c:v>-3504639.55712731</c:v>
                </c:pt>
                <c:pt idx="194">
                  <c:v>-3509918.5593035901</c:v>
                </c:pt>
                <c:pt idx="195">
                  <c:v>-3508902.56909684</c:v>
                </c:pt>
                <c:pt idx="196">
                  <c:v>-3503030.5603917302</c:v>
                </c:pt>
                <c:pt idx="197">
                  <c:v>-3492364.7366702901</c:v>
                </c:pt>
                <c:pt idx="198">
                  <c:v>-3495230.2437431999</c:v>
                </c:pt>
                <c:pt idx="199">
                  <c:v>-3496291.8498367802</c:v>
                </c:pt>
                <c:pt idx="200">
                  <c:v>-3493268.7606093599</c:v>
                </c:pt>
                <c:pt idx="201">
                  <c:v>-3487604.0968443998</c:v>
                </c:pt>
                <c:pt idx="202">
                  <c:v>-3491274.1022850899</c:v>
                </c:pt>
                <c:pt idx="203">
                  <c:v>-3498153.8073993502</c:v>
                </c:pt>
                <c:pt idx="204">
                  <c:v>-3499663.2785636601</c:v>
                </c:pt>
                <c:pt idx="205">
                  <c:v>-3497967.19695321</c:v>
                </c:pt>
                <c:pt idx="206">
                  <c:v>-3495362.9445048999</c:v>
                </c:pt>
                <c:pt idx="207">
                  <c:v>-3496959.5005440698</c:v>
                </c:pt>
                <c:pt idx="208">
                  <c:v>-3499418.6115342798</c:v>
                </c:pt>
                <c:pt idx="209">
                  <c:v>-3502897.8596300301</c:v>
                </c:pt>
                <c:pt idx="210">
                  <c:v>-3507247.9564744299</c:v>
                </c:pt>
                <c:pt idx="211">
                  <c:v>-3509089.1795429802</c:v>
                </c:pt>
                <c:pt idx="212">
                  <c:v>-3508106.3645266602</c:v>
                </c:pt>
                <c:pt idx="213">
                  <c:v>-3498327.9771490698</c:v>
                </c:pt>
                <c:pt idx="214">
                  <c:v>-3492509.8781284001</c:v>
                </c:pt>
                <c:pt idx="215">
                  <c:v>-3489557.2861806299</c:v>
                </c:pt>
                <c:pt idx="216">
                  <c:v>-3483552.57671382</c:v>
                </c:pt>
                <c:pt idx="217">
                  <c:v>-3476121.3340587602</c:v>
                </c:pt>
                <c:pt idx="218">
                  <c:v>-3472484.50380849</c:v>
                </c:pt>
                <c:pt idx="219">
                  <c:v>-3481197.1381936902</c:v>
                </c:pt>
                <c:pt idx="220">
                  <c:v>-3485377.2121871598</c:v>
                </c:pt>
                <c:pt idx="221">
                  <c:v>-3485538.9412404802</c:v>
                </c:pt>
                <c:pt idx="222">
                  <c:v>-3473272.4145810702</c:v>
                </c:pt>
                <c:pt idx="223">
                  <c:v>-3467329.9085963001</c:v>
                </c:pt>
                <c:pt idx="224">
                  <c:v>-3460371.4124047901</c:v>
                </c:pt>
                <c:pt idx="225">
                  <c:v>-3462104.81610446</c:v>
                </c:pt>
                <c:pt idx="226">
                  <c:v>-3463556.2306855302</c:v>
                </c:pt>
                <c:pt idx="227">
                  <c:v>-3459629.1175190401</c:v>
                </c:pt>
                <c:pt idx="228">
                  <c:v>-3455643.9477693099</c:v>
                </c:pt>
                <c:pt idx="229">
                  <c:v>-3457232.2100108801</c:v>
                </c:pt>
                <c:pt idx="230">
                  <c:v>-3463610.1403699699</c:v>
                </c:pt>
                <c:pt idx="231">
                  <c:v>-3466587.6137105501</c:v>
                </c:pt>
                <c:pt idx="232">
                  <c:v>-3461014.1817192598</c:v>
                </c:pt>
                <c:pt idx="233">
                  <c:v>-3461022.4755168702</c:v>
                </c:pt>
                <c:pt idx="234">
                  <c:v>-3469618.9967355798</c:v>
                </c:pt>
                <c:pt idx="235">
                  <c:v>-3478140.8737758398</c:v>
                </c:pt>
                <c:pt idx="236">
                  <c:v>-3479617.1697497298</c:v>
                </c:pt>
                <c:pt idx="237">
                  <c:v>-3484800.7932535401</c:v>
                </c:pt>
                <c:pt idx="238">
                  <c:v>-3494736.7627856401</c:v>
                </c:pt>
                <c:pt idx="239">
                  <c:v>-3508973.0663764998</c:v>
                </c:pt>
                <c:pt idx="240">
                  <c:v>-3519792.3253536499</c:v>
                </c:pt>
                <c:pt idx="241">
                  <c:v>-3526012.67355821</c:v>
                </c:pt>
                <c:pt idx="242">
                  <c:v>-3534235.9738846598</c:v>
                </c:pt>
                <c:pt idx="243">
                  <c:v>-3532581.36126224</c:v>
                </c:pt>
                <c:pt idx="244">
                  <c:v>-3533464.6507072998</c:v>
                </c:pt>
                <c:pt idx="245">
                  <c:v>-3531934.4450489599</c:v>
                </c:pt>
                <c:pt idx="246">
                  <c:v>-3546805.2241566898</c:v>
                </c:pt>
                <c:pt idx="247">
                  <c:v>-3561402.30794342</c:v>
                </c:pt>
                <c:pt idx="248">
                  <c:v>-3569405.8226333</c:v>
                </c:pt>
                <c:pt idx="249">
                  <c:v>-3565545.0598476599</c:v>
                </c:pt>
                <c:pt idx="250">
                  <c:v>-3555128.05005441</c:v>
                </c:pt>
                <c:pt idx="251">
                  <c:v>-3553203.88900979</c:v>
                </c:pt>
                <c:pt idx="252">
                  <c:v>-3549127.4874864002</c:v>
                </c:pt>
                <c:pt idx="253">
                  <c:v>-3537333.7072905302</c:v>
                </c:pt>
                <c:pt idx="254">
                  <c:v>-3518701.6909684399</c:v>
                </c:pt>
                <c:pt idx="255">
                  <c:v>-3498294.8019586499</c:v>
                </c:pt>
                <c:pt idx="256">
                  <c:v>-3483440.6104461402</c:v>
                </c:pt>
                <c:pt idx="257">
                  <c:v>-3457199.0348204598</c:v>
                </c:pt>
                <c:pt idx="258">
                  <c:v>-3425628.6942328601</c:v>
                </c:pt>
                <c:pt idx="259">
                  <c:v>-3379647.8803046802</c:v>
                </c:pt>
                <c:pt idx="260">
                  <c:v>-3333380.93035908</c:v>
                </c:pt>
                <c:pt idx="261">
                  <c:v>-3278708.2165397201</c:v>
                </c:pt>
                <c:pt idx="262">
                  <c:v>-3233660.4548422201</c:v>
                </c:pt>
                <c:pt idx="263">
                  <c:v>-3197872.7181719299</c:v>
                </c:pt>
                <c:pt idx="264">
                  <c:v>-3174123.4287268799</c:v>
                </c:pt>
                <c:pt idx="265">
                  <c:v>-3143987.91512514</c:v>
                </c:pt>
                <c:pt idx="266">
                  <c:v>-3096638.6245919499</c:v>
                </c:pt>
                <c:pt idx="267">
                  <c:v>-3032751.5016322099</c:v>
                </c:pt>
                <c:pt idx="268">
                  <c:v>-2952579.5070729</c:v>
                </c:pt>
                <c:pt idx="269">
                  <c:v>-2871681.8052230701</c:v>
                </c:pt>
                <c:pt idx="270">
                  <c:v>-2785969.5538628902</c:v>
                </c:pt>
                <c:pt idx="271">
                  <c:v>-2701729.4515777999</c:v>
                </c:pt>
                <c:pt idx="272">
                  <c:v>-2608046.8607181702</c:v>
                </c:pt>
                <c:pt idx="273">
                  <c:v>-2510515.9477693099</c:v>
                </c:pt>
                <c:pt idx="274">
                  <c:v>-2412864.7747551701</c:v>
                </c:pt>
                <c:pt idx="275">
                  <c:v>-2305190.5473340601</c:v>
                </c:pt>
                <c:pt idx="276">
                  <c:v>-2171291.3318824801</c:v>
                </c:pt>
                <c:pt idx="277">
                  <c:v>-2024930.6855277501</c:v>
                </c:pt>
                <c:pt idx="278">
                  <c:v>-1887411.22742111</c:v>
                </c:pt>
                <c:pt idx="279">
                  <c:v>-1777987.0087051101</c:v>
                </c:pt>
                <c:pt idx="280">
                  <c:v>-1690943.6028291599</c:v>
                </c:pt>
                <c:pt idx="281">
                  <c:v>-1613657.84983678</c:v>
                </c:pt>
                <c:pt idx="282">
                  <c:v>-1539353.7170837901</c:v>
                </c:pt>
                <c:pt idx="283">
                  <c:v>-1457037.7758433099</c:v>
                </c:pt>
                <c:pt idx="284">
                  <c:v>-1354980.52285092</c:v>
                </c:pt>
                <c:pt idx="285">
                  <c:v>-1230345.89401523</c:v>
                </c:pt>
                <c:pt idx="286">
                  <c:v>-1099721.4845484199</c:v>
                </c:pt>
                <c:pt idx="287">
                  <c:v>-967575.16322089208</c:v>
                </c:pt>
                <c:pt idx="288">
                  <c:v>-839387.47149075067</c:v>
                </c:pt>
                <c:pt idx="289">
                  <c:v>-699098.2996735581</c:v>
                </c:pt>
                <c:pt idx="290">
                  <c:v>-557967.72208922729</c:v>
                </c:pt>
                <c:pt idx="291">
                  <c:v>-417597.68574537529</c:v>
                </c:pt>
                <c:pt idx="292">
                  <c:v>-274783.46724700747</c:v>
                </c:pt>
                <c:pt idx="293">
                  <c:v>-89711.935255712728</c:v>
                </c:pt>
                <c:pt idx="294">
                  <c:v>127768.0255712731</c:v>
                </c:pt>
                <c:pt idx="295">
                  <c:v>384034.76028291608</c:v>
                </c:pt>
                <c:pt idx="296">
                  <c:v>594484.48356909677</c:v>
                </c:pt>
                <c:pt idx="297">
                  <c:v>778480.31001088116</c:v>
                </c:pt>
                <c:pt idx="298">
                  <c:v>898715.49390641972</c:v>
                </c:pt>
                <c:pt idx="299">
                  <c:v>1017501.33667029</c:v>
                </c:pt>
                <c:pt idx="300">
                  <c:v>1126251.6843307901</c:v>
                </c:pt>
                <c:pt idx="301">
                  <c:v>1251072.5089227399</c:v>
                </c:pt>
                <c:pt idx="302">
                  <c:v>1387701.6278563701</c:v>
                </c:pt>
                <c:pt idx="303">
                  <c:v>1531802.2143634399</c:v>
                </c:pt>
                <c:pt idx="304">
                  <c:v>1694037.18933623</c:v>
                </c:pt>
                <c:pt idx="305">
                  <c:v>1857051.781284</c:v>
                </c:pt>
                <c:pt idx="306">
                  <c:v>2034688.33841132</c:v>
                </c:pt>
                <c:pt idx="307">
                  <c:v>2211433.31229597</c:v>
                </c:pt>
                <c:pt idx="308">
                  <c:v>2378880.9390642</c:v>
                </c:pt>
                <c:pt idx="309">
                  <c:v>2544375.3764961902</c:v>
                </c:pt>
                <c:pt idx="310">
                  <c:v>2723343.0881392802</c:v>
                </c:pt>
                <c:pt idx="311">
                  <c:v>2946811.1708378699</c:v>
                </c:pt>
                <c:pt idx="312">
                  <c:v>3189193.2589771501</c:v>
                </c:pt>
                <c:pt idx="313">
                  <c:v>3403513.2829162101</c:v>
                </c:pt>
                <c:pt idx="314">
                  <c:v>3569770.7497279602</c:v>
                </c:pt>
                <c:pt idx="315">
                  <c:v>3688554.5190424402</c:v>
                </c:pt>
                <c:pt idx="316">
                  <c:v>3787026.7780195898</c:v>
                </c:pt>
                <c:pt idx="317">
                  <c:v>3884939.2056583199</c:v>
                </c:pt>
                <c:pt idx="318">
                  <c:v>3985377.0946681201</c:v>
                </c:pt>
                <c:pt idx="319">
                  <c:v>4101311.9445048999</c:v>
                </c:pt>
                <c:pt idx="320">
                  <c:v>4214907.9434167603</c:v>
                </c:pt>
                <c:pt idx="321">
                  <c:v>4323772.33079434</c:v>
                </c:pt>
                <c:pt idx="322">
                  <c:v>4417948.4026115304</c:v>
                </c:pt>
                <c:pt idx="323">
                  <c:v>4484999.6093579996</c:v>
                </c:pt>
                <c:pt idx="324">
                  <c:v>4537918.18498368</c:v>
                </c:pt>
                <c:pt idx="325">
                  <c:v>4580958.8476604996</c:v>
                </c:pt>
                <c:pt idx="326">
                  <c:v>4624314.6746463496</c:v>
                </c:pt>
                <c:pt idx="327">
                  <c:v>4667533.6539717102</c:v>
                </c:pt>
                <c:pt idx="328">
                  <c:v>4694136.0097932499</c:v>
                </c:pt>
                <c:pt idx="329">
                  <c:v>4715048.8204570198</c:v>
                </c:pt>
                <c:pt idx="330">
                  <c:v>4719262.0696409103</c:v>
                </c:pt>
                <c:pt idx="331">
                  <c:v>4719257.9227421097</c:v>
                </c:pt>
                <c:pt idx="332">
                  <c:v>4715633.5331882499</c:v>
                </c:pt>
                <c:pt idx="333">
                  <c:v>4701181.5908596301</c:v>
                </c:pt>
                <c:pt idx="334">
                  <c:v>4694724.8694232898</c:v>
                </c:pt>
                <c:pt idx="335">
                  <c:v>4684996.2448313404</c:v>
                </c:pt>
                <c:pt idx="336">
                  <c:v>4680098.7573449397</c:v>
                </c:pt>
                <c:pt idx="337">
                  <c:v>4660247.5527747497</c:v>
                </c:pt>
                <c:pt idx="338">
                  <c:v>4617020.2796517899</c:v>
                </c:pt>
                <c:pt idx="339">
                  <c:v>4570164.4700761698</c:v>
                </c:pt>
                <c:pt idx="340">
                  <c:v>4511813.4570185002</c:v>
                </c:pt>
                <c:pt idx="341">
                  <c:v>4441175.1828073999</c:v>
                </c:pt>
                <c:pt idx="342">
                  <c:v>4366278.0435255701</c:v>
                </c:pt>
                <c:pt idx="343">
                  <c:v>4290066.3373231804</c:v>
                </c:pt>
                <c:pt idx="344">
                  <c:v>4223218.3286180599</c:v>
                </c:pt>
                <c:pt idx="345">
                  <c:v>4128163.1142546199</c:v>
                </c:pt>
                <c:pt idx="346">
                  <c:v>4021243.6224156702</c:v>
                </c:pt>
                <c:pt idx="347">
                  <c:v>3923385.10446137</c:v>
                </c:pt>
                <c:pt idx="348">
                  <c:v>3839273.5560391699</c:v>
                </c:pt>
                <c:pt idx="349">
                  <c:v>3777741.8715995601</c:v>
                </c:pt>
                <c:pt idx="350">
                  <c:v>3712498.7127312301</c:v>
                </c:pt>
                <c:pt idx="351">
                  <c:v>3657473.5125135998</c:v>
                </c:pt>
                <c:pt idx="352">
                  <c:v>3595904.5059847701</c:v>
                </c:pt>
                <c:pt idx="353">
                  <c:v>3527115.7486398299</c:v>
                </c:pt>
                <c:pt idx="354">
                  <c:v>3451476.3144722502</c:v>
                </c:pt>
                <c:pt idx="355">
                  <c:v>3364412.1741022798</c:v>
                </c:pt>
                <c:pt idx="356">
                  <c:v>3275000.88900979</c:v>
                </c:pt>
                <c:pt idx="357">
                  <c:v>3183478.8324265499</c:v>
                </c:pt>
                <c:pt idx="358">
                  <c:v>3085247.0935799801</c:v>
                </c:pt>
                <c:pt idx="359">
                  <c:v>2944617.46137106</c:v>
                </c:pt>
                <c:pt idx="360">
                  <c:v>2766578.6550598498</c:v>
                </c:pt>
                <c:pt idx="361">
                  <c:v>2590281.54624592</c:v>
                </c:pt>
                <c:pt idx="362">
                  <c:v>2440433.3579978198</c:v>
                </c:pt>
                <c:pt idx="363">
                  <c:v>2308989.1066376502</c:v>
                </c:pt>
                <c:pt idx="364">
                  <c:v>2170142.6409140402</c:v>
                </c:pt>
                <c:pt idx="365">
                  <c:v>2009856.70837867</c:v>
                </c:pt>
                <c:pt idx="366">
                  <c:v>1879768.49292709</c:v>
                </c:pt>
                <c:pt idx="367">
                  <c:v>1761457.4700761701</c:v>
                </c:pt>
                <c:pt idx="368">
                  <c:v>1681484.52665941</c:v>
                </c:pt>
                <c:pt idx="369">
                  <c:v>1577878.40696409</c:v>
                </c:pt>
                <c:pt idx="370">
                  <c:v>1443265.9249183901</c:v>
                </c:pt>
                <c:pt idx="371">
                  <c:v>1278360.3471164301</c:v>
                </c:pt>
                <c:pt idx="372">
                  <c:v>1142849.6467899899</c:v>
                </c:pt>
                <c:pt idx="373">
                  <c:v>1029951.98563656</c:v>
                </c:pt>
                <c:pt idx="374">
                  <c:v>1008259.9726876999</c:v>
                </c:pt>
                <c:pt idx="375">
                  <c:v>964448.40152339474</c:v>
                </c:pt>
                <c:pt idx="376">
                  <c:v>930053.19347116421</c:v>
                </c:pt>
                <c:pt idx="377">
                  <c:v>825215.03014145815</c:v>
                </c:pt>
                <c:pt idx="378">
                  <c:v>703592.70859630022</c:v>
                </c:pt>
                <c:pt idx="379">
                  <c:v>678193.36811751896</c:v>
                </c:pt>
                <c:pt idx="380">
                  <c:v>648934.09423286177</c:v>
                </c:pt>
                <c:pt idx="381">
                  <c:v>663811.5083786723</c:v>
                </c:pt>
                <c:pt idx="382">
                  <c:v>627050.07986942318</c:v>
                </c:pt>
                <c:pt idx="383">
                  <c:v>642958.41305767116</c:v>
                </c:pt>
                <c:pt idx="384">
                  <c:v>697561.87366702908</c:v>
                </c:pt>
                <c:pt idx="385">
                  <c:v>775900.52426550596</c:v>
                </c:pt>
                <c:pt idx="386">
                  <c:v>844398.99869423255</c:v>
                </c:pt>
                <c:pt idx="387">
                  <c:v>1091579.46343852</c:v>
                </c:pt>
                <c:pt idx="388">
                  <c:v>1478665.9265506</c:v>
                </c:pt>
                <c:pt idx="389">
                  <c:v>1889190.2470076201</c:v>
                </c:pt>
                <c:pt idx="390">
                  <c:v>1876268.5103373199</c:v>
                </c:pt>
                <c:pt idx="391">
                  <c:v>1634118.6485310099</c:v>
                </c:pt>
                <c:pt idx="392">
                  <c:v>1403244.20457018</c:v>
                </c:pt>
                <c:pt idx="393">
                  <c:v>1544653.45375408</c:v>
                </c:pt>
                <c:pt idx="394">
                  <c:v>1894261.90424374</c:v>
                </c:pt>
                <c:pt idx="395">
                  <c:v>1957402.58541893</c:v>
                </c:pt>
                <c:pt idx="396">
                  <c:v>1965920.31556039</c:v>
                </c:pt>
                <c:pt idx="397">
                  <c:v>1784841.8324265501</c:v>
                </c:pt>
                <c:pt idx="398">
                  <c:v>1671055.07616975</c:v>
                </c:pt>
                <c:pt idx="399">
                  <c:v>1544991.4260065299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'MRE_#1_TFE'!$C$1</c:f>
              <c:strCache>
                <c:ptCount val="1"/>
                <c:pt idx="0">
                  <c:v>MRE 10%</c:v>
                </c:pt>
              </c:strCache>
            </c:strRef>
          </c:tx>
          <c:marker>
            <c:symbol val="none"/>
          </c:marker>
          <c:xVal>
            <c:numRef>
              <c:f>'MRE_#1_TFE'!$A$2:$A$402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'MRE_#1_TFE'!$C$2:$C$402</c:f>
              <c:numCache>
                <c:formatCode>General</c:formatCode>
                <c:ptCount val="401"/>
                <c:pt idx="1">
                  <c:v>-127066.1629488574</c:v>
                </c:pt>
                <c:pt idx="2">
                  <c:v>-127118.70415669199</c:v>
                </c:pt>
                <c:pt idx="3">
                  <c:v>-123986.51002176281</c:v>
                </c:pt>
                <c:pt idx="4">
                  <c:v>-124388.34451577799</c:v>
                </c:pt>
                <c:pt idx="5">
                  <c:v>-123560.9967355821</c:v>
                </c:pt>
                <c:pt idx="6">
                  <c:v>-115990.33534276389</c:v>
                </c:pt>
                <c:pt idx="7">
                  <c:v>-112324.8914907508</c:v>
                </c:pt>
                <c:pt idx="8">
                  <c:v>-113133.49528835691</c:v>
                </c:pt>
                <c:pt idx="9">
                  <c:v>-124341.8577801958</c:v>
                </c:pt>
                <c:pt idx="10">
                  <c:v>-125911.5419151251</c:v>
                </c:pt>
                <c:pt idx="11">
                  <c:v>-125154.3181936888</c:v>
                </c:pt>
                <c:pt idx="12">
                  <c:v>-115334.4203590859</c:v>
                </c:pt>
                <c:pt idx="13">
                  <c:v>-109256.51812840041</c:v>
                </c:pt>
                <c:pt idx="14">
                  <c:v>-107549.4472361262</c:v>
                </c:pt>
                <c:pt idx="15">
                  <c:v>-116181.2585636561</c:v>
                </c:pt>
                <c:pt idx="16">
                  <c:v>-122538.41295973879</c:v>
                </c:pt>
                <c:pt idx="17">
                  <c:v>-122929.0922959739</c:v>
                </c:pt>
                <c:pt idx="18">
                  <c:v>-116605.5277801959</c:v>
                </c:pt>
                <c:pt idx="19">
                  <c:v>-115606.4983895538</c:v>
                </c:pt>
                <c:pt idx="20">
                  <c:v>-118024.7209575625</c:v>
                </c:pt>
                <c:pt idx="21">
                  <c:v>-120278.3945810663</c:v>
                </c:pt>
                <c:pt idx="22">
                  <c:v>-119853.37892274209</c:v>
                </c:pt>
                <c:pt idx="23">
                  <c:v>-118256.781414581</c:v>
                </c:pt>
                <c:pt idx="24">
                  <c:v>-114454.44843307939</c:v>
                </c:pt>
                <c:pt idx="25">
                  <c:v>-109317.56047878131</c:v>
                </c:pt>
                <c:pt idx="26">
                  <c:v>-104143.5577801959</c:v>
                </c:pt>
                <c:pt idx="27">
                  <c:v>-104277.50261153431</c:v>
                </c:pt>
                <c:pt idx="28">
                  <c:v>-108414.73914037</c:v>
                </c:pt>
                <c:pt idx="29">
                  <c:v>-115587.1738411316</c:v>
                </c:pt>
                <c:pt idx="30">
                  <c:v>-122302.4129488574</c:v>
                </c:pt>
                <c:pt idx="31">
                  <c:v>-129701.3097932535</c:v>
                </c:pt>
                <c:pt idx="32">
                  <c:v>-135599.44396082699</c:v>
                </c:pt>
                <c:pt idx="33">
                  <c:v>-141221.80935799779</c:v>
                </c:pt>
                <c:pt idx="34">
                  <c:v>-146929.18618063111</c:v>
                </c:pt>
                <c:pt idx="35">
                  <c:v>-152124.83569096841</c:v>
                </c:pt>
                <c:pt idx="36">
                  <c:v>-161807.84439608271</c:v>
                </c:pt>
                <c:pt idx="37">
                  <c:v>-165221.57149075079</c:v>
                </c:pt>
                <c:pt idx="38">
                  <c:v>-169340.68607181721</c:v>
                </c:pt>
                <c:pt idx="39">
                  <c:v>-166119.3750816104</c:v>
                </c:pt>
                <c:pt idx="40">
                  <c:v>-169329.9041349293</c:v>
                </c:pt>
                <c:pt idx="41">
                  <c:v>-169975.16158868329</c:v>
                </c:pt>
                <c:pt idx="42">
                  <c:v>-176095.56953210011</c:v>
                </c:pt>
                <c:pt idx="43">
                  <c:v>-181880.49336235039</c:v>
                </c:pt>
                <c:pt idx="44">
                  <c:v>-192971.37421109891</c:v>
                </c:pt>
                <c:pt idx="45">
                  <c:v>-200285.25963003261</c:v>
                </c:pt>
                <c:pt idx="46">
                  <c:v>-201219.14124047881</c:v>
                </c:pt>
                <c:pt idx="47">
                  <c:v>-194742.51468988031</c:v>
                </c:pt>
                <c:pt idx="48">
                  <c:v>-187283.9025027203</c:v>
                </c:pt>
                <c:pt idx="49">
                  <c:v>-186136.040914037</c:v>
                </c:pt>
                <c:pt idx="50">
                  <c:v>-185077.75233949939</c:v>
                </c:pt>
                <c:pt idx="51">
                  <c:v>-185506.95636561481</c:v>
                </c:pt>
                <c:pt idx="52">
                  <c:v>-185913.76713819359</c:v>
                </c:pt>
                <c:pt idx="53">
                  <c:v>-190078.08291621329</c:v>
                </c:pt>
                <c:pt idx="54">
                  <c:v>-194292.57616974969</c:v>
                </c:pt>
                <c:pt idx="55">
                  <c:v>-195594.70239390639</c:v>
                </c:pt>
                <c:pt idx="56">
                  <c:v>-198305.11545157779</c:v>
                </c:pt>
                <c:pt idx="57">
                  <c:v>-206672.31316648531</c:v>
                </c:pt>
                <c:pt idx="58">
                  <c:v>-216112.72829162129</c:v>
                </c:pt>
                <c:pt idx="59">
                  <c:v>-219217.0967355821</c:v>
                </c:pt>
                <c:pt idx="60">
                  <c:v>-223565.53482045699</c:v>
                </c:pt>
                <c:pt idx="61">
                  <c:v>-223713.993797606</c:v>
                </c:pt>
                <c:pt idx="62">
                  <c:v>-225472.69357997819</c:v>
                </c:pt>
                <c:pt idx="63">
                  <c:v>-226043.72154515781</c:v>
                </c:pt>
                <c:pt idx="64">
                  <c:v>-228950.2829162133</c:v>
                </c:pt>
                <c:pt idx="65">
                  <c:v>-236986.14341675729</c:v>
                </c:pt>
                <c:pt idx="66">
                  <c:v>-237291.7698585419</c:v>
                </c:pt>
                <c:pt idx="67">
                  <c:v>-240228.18890097929</c:v>
                </c:pt>
                <c:pt idx="68">
                  <c:v>-238657.34363438521</c:v>
                </c:pt>
                <c:pt idx="69">
                  <c:v>-241380.61207834599</c:v>
                </c:pt>
                <c:pt idx="70">
                  <c:v>-243400.56648531009</c:v>
                </c:pt>
                <c:pt idx="71">
                  <c:v>-250307.2264417845</c:v>
                </c:pt>
                <c:pt idx="72">
                  <c:v>-258236.92633297059</c:v>
                </c:pt>
                <c:pt idx="73">
                  <c:v>-272368.31338411308</c:v>
                </c:pt>
                <c:pt idx="74">
                  <c:v>-281195.40217627853</c:v>
                </c:pt>
                <c:pt idx="75">
                  <c:v>-286614.15484221978</c:v>
                </c:pt>
                <c:pt idx="76">
                  <c:v>-289906.79249183892</c:v>
                </c:pt>
                <c:pt idx="77">
                  <c:v>-296647.5764961915</c:v>
                </c:pt>
                <c:pt idx="78">
                  <c:v>-301719.23373231769</c:v>
                </c:pt>
                <c:pt idx="79">
                  <c:v>-310881.8066376496</c:v>
                </c:pt>
                <c:pt idx="80">
                  <c:v>-320673.04940152331</c:v>
                </c:pt>
                <c:pt idx="81">
                  <c:v>-338923.55103373219</c:v>
                </c:pt>
                <c:pt idx="82">
                  <c:v>-351839.89673558209</c:v>
                </c:pt>
                <c:pt idx="83">
                  <c:v>-363817.7992383024</c:v>
                </c:pt>
                <c:pt idx="84">
                  <c:v>-373150.39499455929</c:v>
                </c:pt>
                <c:pt idx="85">
                  <c:v>-380716.4118607181</c:v>
                </c:pt>
                <c:pt idx="86">
                  <c:v>-385030.43068552762</c:v>
                </c:pt>
                <c:pt idx="87">
                  <c:v>-393376.06452665938</c:v>
                </c:pt>
                <c:pt idx="88">
                  <c:v>-409558.92241566908</c:v>
                </c:pt>
                <c:pt idx="89">
                  <c:v>-435006.36692056578</c:v>
                </c:pt>
                <c:pt idx="90">
                  <c:v>-458411.04907508148</c:v>
                </c:pt>
                <c:pt idx="91">
                  <c:v>-482869.45821545151</c:v>
                </c:pt>
                <c:pt idx="92">
                  <c:v>-507681.59782372141</c:v>
                </c:pt>
                <c:pt idx="93">
                  <c:v>-531165.07105549495</c:v>
                </c:pt>
                <c:pt idx="94">
                  <c:v>-552561.82480957557</c:v>
                </c:pt>
                <c:pt idx="95">
                  <c:v>-569999.5342763873</c:v>
                </c:pt>
                <c:pt idx="96">
                  <c:v>-588170.41545157763</c:v>
                </c:pt>
                <c:pt idx="97">
                  <c:v>-604564.76517954282</c:v>
                </c:pt>
                <c:pt idx="98">
                  <c:v>-619277.13275299221</c:v>
                </c:pt>
                <c:pt idx="99">
                  <c:v>-636676.69075081602</c:v>
                </c:pt>
                <c:pt idx="100">
                  <c:v>-651850.19347116433</c:v>
                </c:pt>
                <c:pt idx="101">
                  <c:v>-672379.83068552765</c:v>
                </c:pt>
                <c:pt idx="102">
                  <c:v>-689781.46213275287</c:v>
                </c:pt>
                <c:pt idx="103">
                  <c:v>-714274.70522306848</c:v>
                </c:pt>
                <c:pt idx="104">
                  <c:v>-733603.81523395004</c:v>
                </c:pt>
                <c:pt idx="105">
                  <c:v>-748395.38857453747</c:v>
                </c:pt>
                <c:pt idx="106">
                  <c:v>-762829.08454842202</c:v>
                </c:pt>
                <c:pt idx="107">
                  <c:v>-772995.20696409116</c:v>
                </c:pt>
                <c:pt idx="108">
                  <c:v>-792805.35723612597</c:v>
                </c:pt>
                <c:pt idx="109">
                  <c:v>-809722.21621327521</c:v>
                </c:pt>
                <c:pt idx="110">
                  <c:v>-832446.80696409103</c:v>
                </c:pt>
                <c:pt idx="111">
                  <c:v>-852479.64570184972</c:v>
                </c:pt>
                <c:pt idx="112">
                  <c:v>-874583.03101196943</c:v>
                </c:pt>
                <c:pt idx="113">
                  <c:v>-899055.12491838925</c:v>
                </c:pt>
                <c:pt idx="114">
                  <c:v>-925692.72937976045</c:v>
                </c:pt>
                <c:pt idx="115">
                  <c:v>-950781.05244831333</c:v>
                </c:pt>
                <c:pt idx="116">
                  <c:v>-981538.60087051126</c:v>
                </c:pt>
                <c:pt idx="117">
                  <c:v>-1012864.27442873</c:v>
                </c:pt>
                <c:pt idx="118">
                  <c:v>-1046982.46964091</c:v>
                </c:pt>
                <c:pt idx="119">
                  <c:v>-1079260.2711643099</c:v>
                </c:pt>
                <c:pt idx="120">
                  <c:v>-1114260.0970620201</c:v>
                </c:pt>
                <c:pt idx="121">
                  <c:v>-1144371.5586507099</c:v>
                </c:pt>
                <c:pt idx="122">
                  <c:v>-1175097.5906420001</c:v>
                </c:pt>
                <c:pt idx="123">
                  <c:v>-1204300.0520130601</c:v>
                </c:pt>
                <c:pt idx="124">
                  <c:v>-1231818.8724700799</c:v>
                </c:pt>
                <c:pt idx="125">
                  <c:v>-1256339.8997823701</c:v>
                </c:pt>
                <c:pt idx="126">
                  <c:v>-1279786.88030468</c:v>
                </c:pt>
                <c:pt idx="127">
                  <c:v>-1304713.88900979</c:v>
                </c:pt>
                <c:pt idx="128">
                  <c:v>-1326986.8824809601</c:v>
                </c:pt>
                <c:pt idx="129">
                  <c:v>-1347737.9640913999</c:v>
                </c:pt>
                <c:pt idx="130">
                  <c:v>-1370160.24591948</c:v>
                </c:pt>
                <c:pt idx="131">
                  <c:v>-1393254.3253536399</c:v>
                </c:pt>
                <c:pt idx="132">
                  <c:v>-1417430.74537541</c:v>
                </c:pt>
                <c:pt idx="133">
                  <c:v>-1442515.3362350401</c:v>
                </c:pt>
                <c:pt idx="134">
                  <c:v>-1469403.8280739901</c:v>
                </c:pt>
                <c:pt idx="135">
                  <c:v>-1501193.95429815</c:v>
                </c:pt>
                <c:pt idx="136">
                  <c:v>-1533784.4319912901</c:v>
                </c:pt>
                <c:pt idx="137">
                  <c:v>-1566399.7910772599</c:v>
                </c:pt>
                <c:pt idx="138">
                  <c:v>-1605529.9281828101</c:v>
                </c:pt>
                <c:pt idx="139">
                  <c:v>-1649951.50816104</c:v>
                </c:pt>
                <c:pt idx="140">
                  <c:v>-1698155.0598476599</c:v>
                </c:pt>
                <c:pt idx="141">
                  <c:v>-1736111.6245919501</c:v>
                </c:pt>
                <c:pt idx="142">
                  <c:v>-1768498.90424374</c:v>
                </c:pt>
                <c:pt idx="143">
                  <c:v>-1801217.9357997801</c:v>
                </c:pt>
                <c:pt idx="144">
                  <c:v>-1838979.59630033</c:v>
                </c:pt>
                <c:pt idx="145">
                  <c:v>-1873062.95756257</c:v>
                </c:pt>
                <c:pt idx="146">
                  <c:v>-1907739.3253536499</c:v>
                </c:pt>
                <c:pt idx="147">
                  <c:v>-1940773.5212187199</c:v>
                </c:pt>
                <c:pt idx="148">
                  <c:v>-1972513.88465724</c:v>
                </c:pt>
                <c:pt idx="149">
                  <c:v>-2005626.8715995599</c:v>
                </c:pt>
                <c:pt idx="150">
                  <c:v>-2039838.7867246999</c:v>
                </c:pt>
                <c:pt idx="151">
                  <c:v>-2081498.5321001101</c:v>
                </c:pt>
                <c:pt idx="152">
                  <c:v>-2120641.1099020699</c:v>
                </c:pt>
                <c:pt idx="153">
                  <c:v>-2158402.7704026098</c:v>
                </c:pt>
                <c:pt idx="154">
                  <c:v>-2187638.4069640902</c:v>
                </c:pt>
                <c:pt idx="155">
                  <c:v>-2207261.5321001098</c:v>
                </c:pt>
                <c:pt idx="156">
                  <c:v>-2227834.2970620198</c:v>
                </c:pt>
                <c:pt idx="157">
                  <c:v>-2249000.0685527702</c:v>
                </c:pt>
                <c:pt idx="158">
                  <c:v>-2276112.4929270898</c:v>
                </c:pt>
                <c:pt idx="159">
                  <c:v>-2298617.7127312301</c:v>
                </c:pt>
                <c:pt idx="160">
                  <c:v>-2332630.57671382</c:v>
                </c:pt>
                <c:pt idx="161">
                  <c:v>-2368604.9238302498</c:v>
                </c:pt>
                <c:pt idx="162">
                  <c:v>-2407627.2415669202</c:v>
                </c:pt>
                <c:pt idx="163">
                  <c:v>-2439898.4080522298</c:v>
                </c:pt>
                <c:pt idx="164">
                  <c:v>-2472115.6648531002</c:v>
                </c:pt>
                <c:pt idx="165">
                  <c:v>-2498693.1392818298</c:v>
                </c:pt>
                <c:pt idx="166">
                  <c:v>-2521563.2861806299</c:v>
                </c:pt>
                <c:pt idx="167">
                  <c:v>-2543176.9227421102</c:v>
                </c:pt>
                <c:pt idx="168">
                  <c:v>-2565653.1142546199</c:v>
                </c:pt>
                <c:pt idx="169">
                  <c:v>-2586528.6028291602</c:v>
                </c:pt>
                <c:pt idx="170">
                  <c:v>-2607279.6844396102</c:v>
                </c:pt>
                <c:pt idx="171">
                  <c:v>-2627296.76496191</c:v>
                </c:pt>
                <c:pt idx="172">
                  <c:v>-2644663.9771490698</c:v>
                </c:pt>
                <c:pt idx="173">
                  <c:v>-2662226.0935799801</c:v>
                </c:pt>
                <c:pt idx="174">
                  <c:v>-2678685.13492927</c:v>
                </c:pt>
                <c:pt idx="175">
                  <c:v>-2698706.36235038</c:v>
                </c:pt>
                <c:pt idx="176">
                  <c:v>-2718416.5723612602</c:v>
                </c:pt>
                <c:pt idx="177">
                  <c:v>-2732296.2426550598</c:v>
                </c:pt>
                <c:pt idx="178">
                  <c:v>-2749555.6354733398</c:v>
                </c:pt>
                <c:pt idx="179">
                  <c:v>-2767764.6681175199</c:v>
                </c:pt>
                <c:pt idx="180">
                  <c:v>-2788611.1284004301</c:v>
                </c:pt>
                <c:pt idx="181">
                  <c:v>-2806666.7257889002</c:v>
                </c:pt>
                <c:pt idx="182">
                  <c:v>-2818369.2742110998</c:v>
                </c:pt>
                <c:pt idx="183">
                  <c:v>-2832340.17627856</c:v>
                </c:pt>
                <c:pt idx="184">
                  <c:v>-2843308.72361262</c:v>
                </c:pt>
                <c:pt idx="185">
                  <c:v>-2856300.95756257</c:v>
                </c:pt>
                <c:pt idx="186">
                  <c:v>-2863147.4874864002</c:v>
                </c:pt>
                <c:pt idx="187">
                  <c:v>-2868733.3601740999</c:v>
                </c:pt>
                <c:pt idx="188">
                  <c:v>-2882953.0761697502</c:v>
                </c:pt>
                <c:pt idx="189">
                  <c:v>-2899843.3949945602</c:v>
                </c:pt>
                <c:pt idx="190">
                  <c:v>-2913540.6017410201</c:v>
                </c:pt>
                <c:pt idx="191">
                  <c:v>-2920623.5048966301</c:v>
                </c:pt>
                <c:pt idx="192">
                  <c:v>-2925819.56909684</c:v>
                </c:pt>
                <c:pt idx="193">
                  <c:v>-2933831.3775843298</c:v>
                </c:pt>
                <c:pt idx="194">
                  <c:v>-2940026.8443960799</c:v>
                </c:pt>
                <c:pt idx="195">
                  <c:v>-2939670.2110990202</c:v>
                </c:pt>
                <c:pt idx="196">
                  <c:v>-2939122.8204570198</c:v>
                </c:pt>
                <c:pt idx="197">
                  <c:v>-2938285.1468988</c:v>
                </c:pt>
                <c:pt idx="198">
                  <c:v>-2945753.7116430998</c:v>
                </c:pt>
                <c:pt idx="199">
                  <c:v>-2952160.6702938001</c:v>
                </c:pt>
                <c:pt idx="200">
                  <c:v>-2954731.7475516899</c:v>
                </c:pt>
                <c:pt idx="201">
                  <c:v>-2952737.0892274198</c:v>
                </c:pt>
                <c:pt idx="202">
                  <c:v>-2954980.5614798702</c:v>
                </c:pt>
                <c:pt idx="203">
                  <c:v>-2964468.6659412398</c:v>
                </c:pt>
                <c:pt idx="204">
                  <c:v>-2974641.0087051098</c:v>
                </c:pt>
                <c:pt idx="205">
                  <c:v>-2977834.1207834599</c:v>
                </c:pt>
                <c:pt idx="206">
                  <c:v>-2973790.8944504899</c:v>
                </c:pt>
                <c:pt idx="207">
                  <c:v>-2969175.3960827002</c:v>
                </c:pt>
                <c:pt idx="208">
                  <c:v>-2967512.4896626798</c:v>
                </c:pt>
                <c:pt idx="209">
                  <c:v>-2965289.7519042399</c:v>
                </c:pt>
                <c:pt idx="210">
                  <c:v>-2964622.1011969498</c:v>
                </c:pt>
                <c:pt idx="211">
                  <c:v>-2964651.1294885701</c:v>
                </c:pt>
                <c:pt idx="212">
                  <c:v>-2956531.5016322099</c:v>
                </c:pt>
                <c:pt idx="213">
                  <c:v>-2947308.7986942302</c:v>
                </c:pt>
                <c:pt idx="214">
                  <c:v>-2935432.08052231</c:v>
                </c:pt>
                <c:pt idx="215">
                  <c:v>-2930559.4744287301</c:v>
                </c:pt>
                <c:pt idx="216">
                  <c:v>-2926366.9597388501</c:v>
                </c:pt>
                <c:pt idx="217">
                  <c:v>-2922149.5636561499</c:v>
                </c:pt>
                <c:pt idx="218">
                  <c:v>-2912827.3351468998</c:v>
                </c:pt>
                <c:pt idx="219">
                  <c:v>-2911657.9096844401</c:v>
                </c:pt>
                <c:pt idx="220">
                  <c:v>-2910165.0261153402</c:v>
                </c:pt>
                <c:pt idx="221">
                  <c:v>-2912632.43090316</c:v>
                </c:pt>
                <c:pt idx="222">
                  <c:v>-2905089.2219804102</c:v>
                </c:pt>
                <c:pt idx="223">
                  <c:v>-2904566.7127312301</c:v>
                </c:pt>
                <c:pt idx="224">
                  <c:v>-2905649.05331882</c:v>
                </c:pt>
                <c:pt idx="225">
                  <c:v>-2911711.8193688798</c:v>
                </c:pt>
                <c:pt idx="226">
                  <c:v>-2911682.7910772599</c:v>
                </c:pt>
                <c:pt idx="227">
                  <c:v>-2906184.0032644202</c:v>
                </c:pt>
                <c:pt idx="228">
                  <c:v>-2895285.9532100102</c:v>
                </c:pt>
                <c:pt idx="229">
                  <c:v>-2883434.1164309001</c:v>
                </c:pt>
                <c:pt idx="230">
                  <c:v>-2875360.10446137</c:v>
                </c:pt>
                <c:pt idx="231">
                  <c:v>-2864768.9249183899</c:v>
                </c:pt>
                <c:pt idx="232">
                  <c:v>-2861078.18498368</c:v>
                </c:pt>
                <c:pt idx="233">
                  <c:v>-2863529.0021762801</c:v>
                </c:pt>
                <c:pt idx="234">
                  <c:v>-2862803.2948857401</c:v>
                </c:pt>
                <c:pt idx="235">
                  <c:v>-2861115.5070729102</c:v>
                </c:pt>
                <c:pt idx="236">
                  <c:v>-2847049.22633297</c:v>
                </c:pt>
                <c:pt idx="237">
                  <c:v>-2844274.9510337301</c:v>
                </c:pt>
                <c:pt idx="238">
                  <c:v>-2837171.3133841101</c:v>
                </c:pt>
                <c:pt idx="239">
                  <c:v>-2837295.7203481998</c:v>
                </c:pt>
                <c:pt idx="240">
                  <c:v>-2843018.4406964099</c:v>
                </c:pt>
                <c:pt idx="241">
                  <c:v>-2841583.6137105501</c:v>
                </c:pt>
                <c:pt idx="242">
                  <c:v>-2841222.8335146899</c:v>
                </c:pt>
                <c:pt idx="243">
                  <c:v>-2833057.5897714901</c:v>
                </c:pt>
                <c:pt idx="244">
                  <c:v>-2831100.2535364502</c:v>
                </c:pt>
                <c:pt idx="245">
                  <c:v>-2828201.5712731201</c:v>
                </c:pt>
                <c:pt idx="246">
                  <c:v>-2832613.8715995601</c:v>
                </c:pt>
                <c:pt idx="247">
                  <c:v>-2834027.9640914002</c:v>
                </c:pt>
                <c:pt idx="248">
                  <c:v>-2837216.9292709501</c:v>
                </c:pt>
                <c:pt idx="249">
                  <c:v>-2829860.33079434</c:v>
                </c:pt>
                <c:pt idx="250">
                  <c:v>-2827687.3558215401</c:v>
                </c:pt>
                <c:pt idx="251">
                  <c:v>-2822536.90750816</c:v>
                </c:pt>
                <c:pt idx="252">
                  <c:v>-2813708.1599564701</c:v>
                </c:pt>
                <c:pt idx="253">
                  <c:v>-2802320.7758433102</c:v>
                </c:pt>
                <c:pt idx="254">
                  <c:v>-2783858.7823721399</c:v>
                </c:pt>
                <c:pt idx="255">
                  <c:v>-2758210.2132752999</c:v>
                </c:pt>
                <c:pt idx="256">
                  <c:v>-2732292.0957562602</c:v>
                </c:pt>
                <c:pt idx="257">
                  <c:v>-2706581.3231773698</c:v>
                </c:pt>
                <c:pt idx="258">
                  <c:v>-2687501.44178455</c:v>
                </c:pt>
                <c:pt idx="259">
                  <c:v>-2655197.1001088098</c:v>
                </c:pt>
                <c:pt idx="260">
                  <c:v>-2624286.1164309001</c:v>
                </c:pt>
                <c:pt idx="261">
                  <c:v>-2591086.0446137101</c:v>
                </c:pt>
                <c:pt idx="262">
                  <c:v>-2555572.0032644202</c:v>
                </c:pt>
                <c:pt idx="263">
                  <c:v>-2523043.7290533199</c:v>
                </c:pt>
                <c:pt idx="264">
                  <c:v>-2490896.9695321</c:v>
                </c:pt>
                <c:pt idx="265">
                  <c:v>-2459583.7366702901</c:v>
                </c:pt>
                <c:pt idx="266">
                  <c:v>-2402754.6354733398</c:v>
                </c:pt>
                <c:pt idx="267">
                  <c:v>-2346966.4058759501</c:v>
                </c:pt>
                <c:pt idx="268">
                  <c:v>-2283879.6343852002</c:v>
                </c:pt>
                <c:pt idx="269">
                  <c:v>-2228522.6822633301</c:v>
                </c:pt>
                <c:pt idx="270">
                  <c:v>-2148421.18498368</c:v>
                </c:pt>
                <c:pt idx="271">
                  <c:v>-2064326.2241566901</c:v>
                </c:pt>
                <c:pt idx="272">
                  <c:v>-1976942.77257889</c:v>
                </c:pt>
                <c:pt idx="273">
                  <c:v>-1890691.4243743201</c:v>
                </c:pt>
                <c:pt idx="274">
                  <c:v>-1799592.3514689901</c:v>
                </c:pt>
                <c:pt idx="275">
                  <c:v>-1699444.74537541</c:v>
                </c:pt>
                <c:pt idx="276">
                  <c:v>-1581013.4624591901</c:v>
                </c:pt>
                <c:pt idx="277">
                  <c:v>-1448868.38520131</c:v>
                </c:pt>
                <c:pt idx="278">
                  <c:v>-1327205.4240478801</c:v>
                </c:pt>
                <c:pt idx="279">
                  <c:v>-1229584.52339499</c:v>
                </c:pt>
                <c:pt idx="280">
                  <c:v>-1150584.85712731</c:v>
                </c:pt>
                <c:pt idx="281">
                  <c:v>-1072834.6514689899</c:v>
                </c:pt>
                <c:pt idx="282">
                  <c:v>-995612.76071817172</c:v>
                </c:pt>
                <c:pt idx="283">
                  <c:v>-915714.46147986944</c:v>
                </c:pt>
                <c:pt idx="284">
                  <c:v>-823947.73786724696</c:v>
                </c:pt>
                <c:pt idx="285">
                  <c:v>-714114.63492927083</c:v>
                </c:pt>
                <c:pt idx="286">
                  <c:v>-601593.92687703995</c:v>
                </c:pt>
                <c:pt idx="287">
                  <c:v>-473839.58607181709</c:v>
                </c:pt>
                <c:pt idx="288">
                  <c:v>-355784.42687704018</c:v>
                </c:pt>
                <c:pt idx="289">
                  <c:v>-227016.99869423281</c:v>
                </c:pt>
                <c:pt idx="290">
                  <c:v>-104709.6094668117</c:v>
                </c:pt>
                <c:pt idx="291">
                  <c:v>21715.23558215451</c:v>
                </c:pt>
                <c:pt idx="292">
                  <c:v>153181.880195865</c:v>
                </c:pt>
                <c:pt idx="293">
                  <c:v>317103.3989118606</c:v>
                </c:pt>
                <c:pt idx="294">
                  <c:v>509058.78291621309</c:v>
                </c:pt>
                <c:pt idx="295">
                  <c:v>711298.06126224145</c:v>
                </c:pt>
                <c:pt idx="296">
                  <c:v>875097.24646354723</c:v>
                </c:pt>
                <c:pt idx="297">
                  <c:v>1001061.37105549</c:v>
                </c:pt>
                <c:pt idx="298">
                  <c:v>1100020.8906419999</c:v>
                </c:pt>
                <c:pt idx="299">
                  <c:v>1193383.75560392</c:v>
                </c:pt>
                <c:pt idx="300">
                  <c:v>1296632.4126224199</c:v>
                </c:pt>
                <c:pt idx="301">
                  <c:v>1394693.2992383</c:v>
                </c:pt>
                <c:pt idx="302">
                  <c:v>1499854.5059847699</c:v>
                </c:pt>
                <c:pt idx="303">
                  <c:v>1606359.30794342</c:v>
                </c:pt>
                <c:pt idx="304">
                  <c:v>1730563.0739934701</c:v>
                </c:pt>
                <c:pt idx="305">
                  <c:v>1852913.17627856</c:v>
                </c:pt>
                <c:pt idx="306">
                  <c:v>1987538.0990206699</c:v>
                </c:pt>
                <c:pt idx="307">
                  <c:v>2122975.8139281799</c:v>
                </c:pt>
                <c:pt idx="308">
                  <c:v>2252487.6104461402</c:v>
                </c:pt>
                <c:pt idx="309">
                  <c:v>2369475.77257889</c:v>
                </c:pt>
                <c:pt idx="310">
                  <c:v>2500774.8824809599</c:v>
                </c:pt>
                <c:pt idx="311">
                  <c:v>2660152.6441784501</c:v>
                </c:pt>
                <c:pt idx="312">
                  <c:v>2840509.5669205701</c:v>
                </c:pt>
                <c:pt idx="313">
                  <c:v>2986907.53536453</c:v>
                </c:pt>
                <c:pt idx="314">
                  <c:v>3100661.1164309001</c:v>
                </c:pt>
                <c:pt idx="315">
                  <c:v>3189205.69967356</c:v>
                </c:pt>
                <c:pt idx="316">
                  <c:v>3263986.7257889002</c:v>
                </c:pt>
                <c:pt idx="317">
                  <c:v>3347024.22742111</c:v>
                </c:pt>
                <c:pt idx="318">
                  <c:v>3415991.3014145801</c:v>
                </c:pt>
                <c:pt idx="319">
                  <c:v>3508989.6539717098</c:v>
                </c:pt>
                <c:pt idx="320">
                  <c:v>3593320.98803047</c:v>
                </c:pt>
                <c:pt idx="321">
                  <c:v>3668413.03155604</c:v>
                </c:pt>
                <c:pt idx="322">
                  <c:v>3717338.1436343901</c:v>
                </c:pt>
                <c:pt idx="323">
                  <c:v>3751844.4885745398</c:v>
                </c:pt>
                <c:pt idx="324">
                  <c:v>3786529.1501632198</c:v>
                </c:pt>
                <c:pt idx="325">
                  <c:v>3819480.4080522298</c:v>
                </c:pt>
                <c:pt idx="326">
                  <c:v>3848081.56909684</c:v>
                </c:pt>
                <c:pt idx="327">
                  <c:v>3867505.6430903198</c:v>
                </c:pt>
                <c:pt idx="328">
                  <c:v>3873419.1207834599</c:v>
                </c:pt>
                <c:pt idx="329">
                  <c:v>3870325.53427639</c:v>
                </c:pt>
                <c:pt idx="330">
                  <c:v>3845195.3275299198</c:v>
                </c:pt>
                <c:pt idx="331">
                  <c:v>3816519.5223068502</c:v>
                </c:pt>
                <c:pt idx="332">
                  <c:v>3793218.0979325301</c:v>
                </c:pt>
                <c:pt idx="333">
                  <c:v>3770580.1773667</c:v>
                </c:pt>
                <c:pt idx="334">
                  <c:v>3744425.6866158899</c:v>
                </c:pt>
                <c:pt idx="335">
                  <c:v>3714194.7943416801</c:v>
                </c:pt>
                <c:pt idx="336">
                  <c:v>3695359.5799782402</c:v>
                </c:pt>
                <c:pt idx="337">
                  <c:v>3681836.5429814998</c:v>
                </c:pt>
                <c:pt idx="338">
                  <c:v>3650896.5310119698</c:v>
                </c:pt>
                <c:pt idx="339">
                  <c:v>3610236.1882481002</c:v>
                </c:pt>
                <c:pt idx="340">
                  <c:v>3564558.0979325301</c:v>
                </c:pt>
                <c:pt idx="341">
                  <c:v>3491755.1425462398</c:v>
                </c:pt>
                <c:pt idx="342">
                  <c:v>3398209.39934712</c:v>
                </c:pt>
                <c:pt idx="343">
                  <c:v>3299106.8117518998</c:v>
                </c:pt>
                <c:pt idx="344">
                  <c:v>3219162.89662677</c:v>
                </c:pt>
                <c:pt idx="345">
                  <c:v>3128370.6942328601</c:v>
                </c:pt>
                <c:pt idx="346">
                  <c:v>3030649.02393906</c:v>
                </c:pt>
                <c:pt idx="347">
                  <c:v>2932541.69205658</c:v>
                </c:pt>
                <c:pt idx="348">
                  <c:v>2860049.75408052</c:v>
                </c:pt>
                <c:pt idx="349">
                  <c:v>2813289.3231773698</c:v>
                </c:pt>
                <c:pt idx="350">
                  <c:v>2770924.6050054398</c:v>
                </c:pt>
                <c:pt idx="351">
                  <c:v>2722144.6343852002</c:v>
                </c:pt>
                <c:pt idx="352">
                  <c:v>2651203.6365614799</c:v>
                </c:pt>
                <c:pt idx="353">
                  <c:v>2577587.88900979</c:v>
                </c:pt>
                <c:pt idx="354">
                  <c:v>2515276.5875952099</c:v>
                </c:pt>
                <c:pt idx="355">
                  <c:v>2455967.6409140402</c:v>
                </c:pt>
                <c:pt idx="356">
                  <c:v>2404799.0565832402</c:v>
                </c:pt>
                <c:pt idx="357">
                  <c:v>2340804.1142546199</c:v>
                </c:pt>
                <c:pt idx="358">
                  <c:v>2264944.8944504899</c:v>
                </c:pt>
                <c:pt idx="359">
                  <c:v>2143938.3873775802</c:v>
                </c:pt>
                <c:pt idx="360">
                  <c:v>2005485.87704026</c:v>
                </c:pt>
                <c:pt idx="361">
                  <c:v>1874460.4624591901</c:v>
                </c:pt>
                <c:pt idx="362">
                  <c:v>1755087.8335146899</c:v>
                </c:pt>
                <c:pt idx="363">
                  <c:v>1655773.75408052</c:v>
                </c:pt>
                <c:pt idx="364">
                  <c:v>1573636.1294885699</c:v>
                </c:pt>
                <c:pt idx="365">
                  <c:v>1522368.01958651</c:v>
                </c:pt>
                <c:pt idx="366">
                  <c:v>1492991.38846572</c:v>
                </c:pt>
                <c:pt idx="367">
                  <c:v>1456668.7018498401</c:v>
                </c:pt>
                <c:pt idx="368">
                  <c:v>1412160.0369967399</c:v>
                </c:pt>
                <c:pt idx="369">
                  <c:v>1335986.89695321</c:v>
                </c:pt>
                <c:pt idx="370">
                  <c:v>1224504.9870511401</c:v>
                </c:pt>
                <c:pt idx="371">
                  <c:v>1146985.34896627</c:v>
                </c:pt>
                <c:pt idx="372">
                  <c:v>1118427.73035909</c:v>
                </c:pt>
                <c:pt idx="373">
                  <c:v>1085275.3478781299</c:v>
                </c:pt>
                <c:pt idx="374">
                  <c:v>1060111.9659412401</c:v>
                </c:pt>
                <c:pt idx="375">
                  <c:v>1024170.79401523</c:v>
                </c:pt>
                <c:pt idx="376">
                  <c:v>951086.26420021744</c:v>
                </c:pt>
                <c:pt idx="377">
                  <c:v>856439.10467899882</c:v>
                </c:pt>
                <c:pt idx="378">
                  <c:v>705792.22372143622</c:v>
                </c:pt>
                <c:pt idx="379">
                  <c:v>670384.34298150125</c:v>
                </c:pt>
                <c:pt idx="380">
                  <c:v>728628.78073993453</c:v>
                </c:pt>
                <c:pt idx="381">
                  <c:v>784582.05690968432</c:v>
                </c:pt>
                <c:pt idx="382">
                  <c:v>728690.15484221978</c:v>
                </c:pt>
                <c:pt idx="383">
                  <c:v>677619.43732317723</c:v>
                </c:pt>
                <c:pt idx="384">
                  <c:v>884599.45038084872</c:v>
                </c:pt>
                <c:pt idx="385">
                  <c:v>1106511.20195865</c:v>
                </c:pt>
                <c:pt idx="386">
                  <c:v>1303816.91479869</c:v>
                </c:pt>
                <c:pt idx="387">
                  <c:v>1441054.38378672</c:v>
                </c:pt>
                <c:pt idx="388">
                  <c:v>1616100.37323177</c:v>
                </c:pt>
                <c:pt idx="389">
                  <c:v>1859913.14145811</c:v>
                </c:pt>
                <c:pt idx="390">
                  <c:v>1895024.9336234999</c:v>
                </c:pt>
                <c:pt idx="391">
                  <c:v>1798485.1294885699</c:v>
                </c:pt>
                <c:pt idx="392">
                  <c:v>1445127.0531011999</c:v>
                </c:pt>
                <c:pt idx="393">
                  <c:v>1351821.8300326399</c:v>
                </c:pt>
                <c:pt idx="394">
                  <c:v>1472343.1499455899</c:v>
                </c:pt>
                <c:pt idx="395">
                  <c:v>1734776.32317737</c:v>
                </c:pt>
                <c:pt idx="396">
                  <c:v>1884856.73775843</c:v>
                </c:pt>
                <c:pt idx="397">
                  <c:v>1915017.1327529899</c:v>
                </c:pt>
                <c:pt idx="398">
                  <c:v>1808350.6017410201</c:v>
                </c:pt>
                <c:pt idx="399">
                  <c:v>1679829.9140369999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'MRE_#1_TFE'!$D$1</c:f>
              <c:strCache>
                <c:ptCount val="1"/>
                <c:pt idx="0">
                  <c:v>MRE 20%</c:v>
                </c:pt>
              </c:strCache>
            </c:strRef>
          </c:tx>
          <c:marker>
            <c:symbol val="none"/>
          </c:marker>
          <c:xVal>
            <c:numRef>
              <c:f>'MRE_#1_TFE'!$A$2:$A$402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'MRE_#1_TFE'!$D$2:$D$402</c:f>
              <c:numCache>
                <c:formatCode>General</c:formatCode>
                <c:ptCount val="401"/>
                <c:pt idx="1">
                  <c:v>-228991.33721436339</c:v>
                </c:pt>
                <c:pt idx="2">
                  <c:v>-236260.85081610439</c:v>
                </c:pt>
                <c:pt idx="3">
                  <c:v>-236076.31381936881</c:v>
                </c:pt>
                <c:pt idx="4">
                  <c:v>-231727.04635473341</c:v>
                </c:pt>
                <c:pt idx="5">
                  <c:v>-226973.45625680091</c:v>
                </c:pt>
                <c:pt idx="6">
                  <c:v>-218461.1170837867</c:v>
                </c:pt>
                <c:pt idx="7">
                  <c:v>-209787.46354733399</c:v>
                </c:pt>
                <c:pt idx="8">
                  <c:v>-205052.53449401521</c:v>
                </c:pt>
                <c:pt idx="9">
                  <c:v>-204409.35048966261</c:v>
                </c:pt>
                <c:pt idx="10">
                  <c:v>-208801.33101196951</c:v>
                </c:pt>
                <c:pt idx="11">
                  <c:v>-212547.2247007617</c:v>
                </c:pt>
                <c:pt idx="12">
                  <c:v>-212629.7479869423</c:v>
                </c:pt>
                <c:pt idx="13">
                  <c:v>-209342.5013057671</c:v>
                </c:pt>
                <c:pt idx="14">
                  <c:v>-201782.29009793251</c:v>
                </c:pt>
                <c:pt idx="15">
                  <c:v>-198991.84189336229</c:v>
                </c:pt>
                <c:pt idx="16">
                  <c:v>-193148.4467899891</c:v>
                </c:pt>
                <c:pt idx="17">
                  <c:v>-186039.41817192599</c:v>
                </c:pt>
                <c:pt idx="18">
                  <c:v>-177215.23220892271</c:v>
                </c:pt>
                <c:pt idx="19">
                  <c:v>-177784.60141458109</c:v>
                </c:pt>
                <c:pt idx="20">
                  <c:v>-177268.72720348201</c:v>
                </c:pt>
                <c:pt idx="21">
                  <c:v>-178770.7339499456</c:v>
                </c:pt>
                <c:pt idx="22">
                  <c:v>-172235.2214363438</c:v>
                </c:pt>
                <c:pt idx="23">
                  <c:v>-173840.90065288349</c:v>
                </c:pt>
                <c:pt idx="24">
                  <c:v>-172044.878781284</c:v>
                </c:pt>
                <c:pt idx="25">
                  <c:v>-171527.34581066371</c:v>
                </c:pt>
                <c:pt idx="26">
                  <c:v>-162396.289336235</c:v>
                </c:pt>
                <c:pt idx="27">
                  <c:v>-159256.6722524483</c:v>
                </c:pt>
                <c:pt idx="28">
                  <c:v>-161190.78585418931</c:v>
                </c:pt>
                <c:pt idx="29">
                  <c:v>-166542.35875952119</c:v>
                </c:pt>
                <c:pt idx="30">
                  <c:v>-171885.22317736669</c:v>
                </c:pt>
                <c:pt idx="31">
                  <c:v>-174827.86256800871</c:v>
                </c:pt>
                <c:pt idx="32">
                  <c:v>-183447.6064200218</c:v>
                </c:pt>
                <c:pt idx="33">
                  <c:v>-189708.1795429815</c:v>
                </c:pt>
                <c:pt idx="34">
                  <c:v>-195765.5546245919</c:v>
                </c:pt>
                <c:pt idx="35">
                  <c:v>-192041.63949945589</c:v>
                </c:pt>
                <c:pt idx="36">
                  <c:v>-193010.769749728</c:v>
                </c:pt>
                <c:pt idx="37">
                  <c:v>-196638.4768226333</c:v>
                </c:pt>
                <c:pt idx="38">
                  <c:v>-205724.74678998909</c:v>
                </c:pt>
                <c:pt idx="39">
                  <c:v>-211453.27279651799</c:v>
                </c:pt>
                <c:pt idx="40">
                  <c:v>-221523.60184983679</c:v>
                </c:pt>
                <c:pt idx="41">
                  <c:v>-230129.24624591941</c:v>
                </c:pt>
                <c:pt idx="42">
                  <c:v>-240214.50413492919</c:v>
                </c:pt>
                <c:pt idx="43">
                  <c:v>-240440.5101196953</c:v>
                </c:pt>
                <c:pt idx="44">
                  <c:v>-245365.78182807399</c:v>
                </c:pt>
                <c:pt idx="45">
                  <c:v>-250643.95462459189</c:v>
                </c:pt>
                <c:pt idx="46">
                  <c:v>-257472.6528835691</c:v>
                </c:pt>
                <c:pt idx="47">
                  <c:v>-257370.63917301409</c:v>
                </c:pt>
                <c:pt idx="48">
                  <c:v>-255276.4552774755</c:v>
                </c:pt>
                <c:pt idx="49">
                  <c:v>-256727.04047878119</c:v>
                </c:pt>
                <c:pt idx="50">
                  <c:v>-257398.00870511419</c:v>
                </c:pt>
                <c:pt idx="51">
                  <c:v>-251752.4206746463</c:v>
                </c:pt>
                <c:pt idx="52">
                  <c:v>-248619.85331882481</c:v>
                </c:pt>
                <c:pt idx="53">
                  <c:v>-250540.28215451571</c:v>
                </c:pt>
                <c:pt idx="54">
                  <c:v>-260105.93362350381</c:v>
                </c:pt>
                <c:pt idx="55">
                  <c:v>-263849.3391730141</c:v>
                </c:pt>
                <c:pt idx="56">
                  <c:v>-266077.4678998912</c:v>
                </c:pt>
                <c:pt idx="57">
                  <c:v>-267739.54494015232</c:v>
                </c:pt>
                <c:pt idx="58">
                  <c:v>-270706.23634385201</c:v>
                </c:pt>
                <c:pt idx="59">
                  <c:v>-277002.47279651789</c:v>
                </c:pt>
                <c:pt idx="60">
                  <c:v>-285273.8771490751</c:v>
                </c:pt>
                <c:pt idx="61">
                  <c:v>-294067.79075081612</c:v>
                </c:pt>
                <c:pt idx="62">
                  <c:v>-296420.74113166478</c:v>
                </c:pt>
                <c:pt idx="63">
                  <c:v>-296107.23558215442</c:v>
                </c:pt>
                <c:pt idx="64">
                  <c:v>-298221.73928182799</c:v>
                </c:pt>
                <c:pt idx="65">
                  <c:v>-302830.60261153418</c:v>
                </c:pt>
                <c:pt idx="66">
                  <c:v>-300928.42013057659</c:v>
                </c:pt>
                <c:pt idx="67">
                  <c:v>-295930.57769314467</c:v>
                </c:pt>
                <c:pt idx="68">
                  <c:v>-293356.59760609351</c:v>
                </c:pt>
                <c:pt idx="69">
                  <c:v>-301242.75505984761</c:v>
                </c:pt>
                <c:pt idx="70">
                  <c:v>-304588.05832426553</c:v>
                </c:pt>
                <c:pt idx="71">
                  <c:v>-309704.50206746458</c:v>
                </c:pt>
                <c:pt idx="72">
                  <c:v>-314896.8340587595</c:v>
                </c:pt>
                <c:pt idx="73">
                  <c:v>-328016.37780195847</c:v>
                </c:pt>
                <c:pt idx="74">
                  <c:v>-337659.16158868332</c:v>
                </c:pt>
                <c:pt idx="75">
                  <c:v>-343898.17083786719</c:v>
                </c:pt>
                <c:pt idx="76">
                  <c:v>-351158.97595212178</c:v>
                </c:pt>
                <c:pt idx="77">
                  <c:v>-362425.27062023932</c:v>
                </c:pt>
                <c:pt idx="78">
                  <c:v>-373480.48813928169</c:v>
                </c:pt>
                <c:pt idx="79">
                  <c:v>-382743.0013057671</c:v>
                </c:pt>
                <c:pt idx="80">
                  <c:v>-391873.64309031563</c:v>
                </c:pt>
                <c:pt idx="81">
                  <c:v>-404910.66354733403</c:v>
                </c:pt>
                <c:pt idx="82">
                  <c:v>-418665.92687704012</c:v>
                </c:pt>
                <c:pt idx="83">
                  <c:v>-432932.50282916217</c:v>
                </c:pt>
                <c:pt idx="84">
                  <c:v>-448067.85408052232</c:v>
                </c:pt>
                <c:pt idx="85">
                  <c:v>-464967.29608269851</c:v>
                </c:pt>
                <c:pt idx="86">
                  <c:v>-478297.08759521222</c:v>
                </c:pt>
                <c:pt idx="87">
                  <c:v>-489517.76637649612</c:v>
                </c:pt>
                <c:pt idx="88">
                  <c:v>-503320.304352557</c:v>
                </c:pt>
                <c:pt idx="89">
                  <c:v>-518540.25233949942</c:v>
                </c:pt>
                <c:pt idx="90">
                  <c:v>-535108.77181719255</c:v>
                </c:pt>
                <c:pt idx="91">
                  <c:v>-554729.82350380835</c:v>
                </c:pt>
                <c:pt idx="92">
                  <c:v>-576917.39085962996</c:v>
                </c:pt>
                <c:pt idx="93">
                  <c:v>-598645.48182807385</c:v>
                </c:pt>
                <c:pt idx="94">
                  <c:v>-616262.75201305759</c:v>
                </c:pt>
                <c:pt idx="95">
                  <c:v>-635313.19042437419</c:v>
                </c:pt>
                <c:pt idx="96">
                  <c:v>-655983.40750816092</c:v>
                </c:pt>
                <c:pt idx="97">
                  <c:v>-673620.58280739922</c:v>
                </c:pt>
                <c:pt idx="98">
                  <c:v>-691214.21566920553</c:v>
                </c:pt>
                <c:pt idx="99">
                  <c:v>-712535.08117519028</c:v>
                </c:pt>
                <c:pt idx="100">
                  <c:v>-741079.42970620235</c:v>
                </c:pt>
                <c:pt idx="101">
                  <c:v>-768759.97921653965</c:v>
                </c:pt>
                <c:pt idx="102">
                  <c:v>-790823.55429815012</c:v>
                </c:pt>
                <c:pt idx="103">
                  <c:v>-810253.84863982582</c:v>
                </c:pt>
                <c:pt idx="104">
                  <c:v>-834487.08117519028</c:v>
                </c:pt>
                <c:pt idx="105">
                  <c:v>-861412.48041349277</c:v>
                </c:pt>
                <c:pt idx="106">
                  <c:v>-889171.82100108801</c:v>
                </c:pt>
                <c:pt idx="107">
                  <c:v>-907536.77704026084</c:v>
                </c:pt>
                <c:pt idx="108">
                  <c:v>-932474.98237214342</c:v>
                </c:pt>
                <c:pt idx="109">
                  <c:v>-954696.55429815</c:v>
                </c:pt>
                <c:pt idx="110">
                  <c:v>-977390.87268770405</c:v>
                </c:pt>
                <c:pt idx="111">
                  <c:v>-992797.43112078321</c:v>
                </c:pt>
                <c:pt idx="112">
                  <c:v>-1009697.28781284</c:v>
                </c:pt>
                <c:pt idx="113">
                  <c:v>-1031088.2359086</c:v>
                </c:pt>
                <c:pt idx="114">
                  <c:v>-1051464.02317737</c:v>
                </c:pt>
                <c:pt idx="115">
                  <c:v>-1079846.2279651801</c:v>
                </c:pt>
                <c:pt idx="116">
                  <c:v>-1108396.7968444</c:v>
                </c:pt>
                <c:pt idx="117">
                  <c:v>-1138743.38759521</c:v>
                </c:pt>
                <c:pt idx="118">
                  <c:v>-1164627.50054407</c:v>
                </c:pt>
                <c:pt idx="119">
                  <c:v>-1189689.69815016</c:v>
                </c:pt>
                <c:pt idx="120">
                  <c:v>-1226760.8999999999</c:v>
                </c:pt>
                <c:pt idx="121">
                  <c:v>-1255532.0838955401</c:v>
                </c:pt>
                <c:pt idx="122">
                  <c:v>-1292509.56583243</c:v>
                </c:pt>
                <c:pt idx="123">
                  <c:v>-1320990.4668117501</c:v>
                </c:pt>
                <c:pt idx="124">
                  <c:v>-1353091.6104461399</c:v>
                </c:pt>
                <c:pt idx="125">
                  <c:v>-1374580.8400435301</c:v>
                </c:pt>
                <c:pt idx="126">
                  <c:v>-1396090.80413493</c:v>
                </c:pt>
                <c:pt idx="127">
                  <c:v>-1415386.3242655101</c:v>
                </c:pt>
                <c:pt idx="128">
                  <c:v>-1438837.0369967399</c:v>
                </c:pt>
                <c:pt idx="129">
                  <c:v>-1455325.1066376499</c:v>
                </c:pt>
                <c:pt idx="130">
                  <c:v>-1473666.8400435301</c:v>
                </c:pt>
                <c:pt idx="131">
                  <c:v>-1494160.8139281799</c:v>
                </c:pt>
                <c:pt idx="132">
                  <c:v>-1520199.1915125099</c:v>
                </c:pt>
                <c:pt idx="133">
                  <c:v>-1545329.3982589799</c:v>
                </c:pt>
                <c:pt idx="134">
                  <c:v>-1564305.60718172</c:v>
                </c:pt>
                <c:pt idx="135">
                  <c:v>-1584828.6093580001</c:v>
                </c:pt>
                <c:pt idx="136">
                  <c:v>-1604621.75734494</c:v>
                </c:pt>
                <c:pt idx="137">
                  <c:v>-1623738.96082699</c:v>
                </c:pt>
                <c:pt idx="138">
                  <c:v>-1638004.29270947</c:v>
                </c:pt>
                <c:pt idx="139">
                  <c:v>-1659377.4091403701</c:v>
                </c:pt>
                <c:pt idx="140">
                  <c:v>-1685457.2557127301</c:v>
                </c:pt>
                <c:pt idx="141">
                  <c:v>-1709194.10446137</c:v>
                </c:pt>
                <c:pt idx="142">
                  <c:v>-1733536.40043526</c:v>
                </c:pt>
                <c:pt idx="143">
                  <c:v>-1759272.05440696</c:v>
                </c:pt>
                <c:pt idx="144">
                  <c:v>-1792895.1099020699</c:v>
                </c:pt>
                <c:pt idx="145">
                  <c:v>-1823146.7366702899</c:v>
                </c:pt>
                <c:pt idx="146">
                  <c:v>-1858270.9695321</c:v>
                </c:pt>
                <c:pt idx="147">
                  <c:v>-1897853.11860718</c:v>
                </c:pt>
                <c:pt idx="148">
                  <c:v>-1930845.84548422</c:v>
                </c:pt>
                <c:pt idx="149">
                  <c:v>-1964643.0707290501</c:v>
                </c:pt>
                <c:pt idx="150">
                  <c:v>-1997901.1991294899</c:v>
                </c:pt>
                <c:pt idx="151">
                  <c:v>-2037985.12295974</c:v>
                </c:pt>
                <c:pt idx="152">
                  <c:v>-2078421.5331882499</c:v>
                </c:pt>
                <c:pt idx="153">
                  <c:v>-2109166.6409140402</c:v>
                </c:pt>
                <c:pt idx="154">
                  <c:v>-2138659.3852013098</c:v>
                </c:pt>
                <c:pt idx="155">
                  <c:v>-2153090.5930359098</c:v>
                </c:pt>
                <c:pt idx="156">
                  <c:v>-2171096.4276387398</c:v>
                </c:pt>
                <c:pt idx="157">
                  <c:v>-2185647.89553863</c:v>
                </c:pt>
                <c:pt idx="158">
                  <c:v>-2206734.8759521199</c:v>
                </c:pt>
                <c:pt idx="159">
                  <c:v>-2233370.4069640902</c:v>
                </c:pt>
                <c:pt idx="160">
                  <c:v>-2267188.3667029398</c:v>
                </c:pt>
                <c:pt idx="161">
                  <c:v>-2300429.90750816</c:v>
                </c:pt>
                <c:pt idx="162">
                  <c:v>-2329491.3743199101</c:v>
                </c:pt>
                <c:pt idx="163">
                  <c:v>-2357379.2687704</c:v>
                </c:pt>
                <c:pt idx="164">
                  <c:v>-2386063.3677910799</c:v>
                </c:pt>
                <c:pt idx="165">
                  <c:v>-2409754.60065288</c:v>
                </c:pt>
                <c:pt idx="166">
                  <c:v>-2431749.7519042399</c:v>
                </c:pt>
                <c:pt idx="167">
                  <c:v>-2458352.1077257898</c:v>
                </c:pt>
                <c:pt idx="168">
                  <c:v>-2487737.0326441801</c:v>
                </c:pt>
                <c:pt idx="169">
                  <c:v>-2516325.7529923799</c:v>
                </c:pt>
                <c:pt idx="170">
                  <c:v>-2545507.4798694202</c:v>
                </c:pt>
                <c:pt idx="171">
                  <c:v>-2579648.8977149101</c:v>
                </c:pt>
                <c:pt idx="172">
                  <c:v>-2613010.6985854199</c:v>
                </c:pt>
                <c:pt idx="173">
                  <c:v>-2640906.8868335099</c:v>
                </c:pt>
                <c:pt idx="174">
                  <c:v>-2662657.3710554899</c:v>
                </c:pt>
                <c:pt idx="175">
                  <c:v>-2676445.8095756299</c:v>
                </c:pt>
                <c:pt idx="176">
                  <c:v>-2689392.4276387398</c:v>
                </c:pt>
                <c:pt idx="177">
                  <c:v>-2695061.2383025</c:v>
                </c:pt>
                <c:pt idx="178">
                  <c:v>-2705917.8193688798</c:v>
                </c:pt>
                <c:pt idx="179">
                  <c:v>-2712743.6147986902</c:v>
                </c:pt>
                <c:pt idx="180">
                  <c:v>-2719834.8117518998</c:v>
                </c:pt>
                <c:pt idx="181">
                  <c:v>-2720838.36126224</c:v>
                </c:pt>
                <c:pt idx="182">
                  <c:v>-2726573.52230686</c:v>
                </c:pt>
                <c:pt idx="183">
                  <c:v>-2732482.8531012</c:v>
                </c:pt>
                <c:pt idx="184">
                  <c:v>-2744073.43525571</c:v>
                </c:pt>
                <c:pt idx="185">
                  <c:v>-2750281.34276387</c:v>
                </c:pt>
                <c:pt idx="186">
                  <c:v>-2757911.6365614799</c:v>
                </c:pt>
                <c:pt idx="187">
                  <c:v>-2759848.2383025</c:v>
                </c:pt>
                <c:pt idx="188">
                  <c:v>-2775896.7366702901</c:v>
                </c:pt>
                <c:pt idx="189">
                  <c:v>-2794669.7475516899</c:v>
                </c:pt>
                <c:pt idx="190">
                  <c:v>-2811854.49619151</c:v>
                </c:pt>
                <c:pt idx="191">
                  <c:v>-2820940.3514689901</c:v>
                </c:pt>
                <c:pt idx="192">
                  <c:v>-2823030.3884657202</c:v>
                </c:pt>
                <c:pt idx="193">
                  <c:v>-2825667.81610446</c:v>
                </c:pt>
                <c:pt idx="194">
                  <c:v>-2827102.6430903198</c:v>
                </c:pt>
                <c:pt idx="195">
                  <c:v>-2831448.5930359098</c:v>
                </c:pt>
                <c:pt idx="196">
                  <c:v>-2837635.76605005</c:v>
                </c:pt>
                <c:pt idx="197">
                  <c:v>-2842213.9423286198</c:v>
                </c:pt>
                <c:pt idx="198">
                  <c:v>-2841222.8335146899</c:v>
                </c:pt>
                <c:pt idx="199">
                  <c:v>-2833617.4211098999</c:v>
                </c:pt>
                <c:pt idx="200">
                  <c:v>-2820110.9717083802</c:v>
                </c:pt>
                <c:pt idx="201">
                  <c:v>-2808590.8868335099</c:v>
                </c:pt>
                <c:pt idx="202">
                  <c:v>-2805783.4363438501</c:v>
                </c:pt>
                <c:pt idx="203">
                  <c:v>-2806235.4483133801</c:v>
                </c:pt>
                <c:pt idx="204">
                  <c:v>-2807587.3373231799</c:v>
                </c:pt>
                <c:pt idx="205">
                  <c:v>-2805584.3852013098</c:v>
                </c:pt>
                <c:pt idx="206">
                  <c:v>-2797966.5321001098</c:v>
                </c:pt>
                <c:pt idx="207">
                  <c:v>-2788756.26985854</c:v>
                </c:pt>
                <c:pt idx="208">
                  <c:v>-2778165.0903155599</c:v>
                </c:pt>
                <c:pt idx="209">
                  <c:v>-2775374.22742111</c:v>
                </c:pt>
                <c:pt idx="210">
                  <c:v>-2775519.36887922</c:v>
                </c:pt>
                <c:pt idx="211">
                  <c:v>-2776950.0489662699</c:v>
                </c:pt>
                <c:pt idx="212">
                  <c:v>-2772935.8509249198</c:v>
                </c:pt>
                <c:pt idx="213">
                  <c:v>-2770982.66158868</c:v>
                </c:pt>
                <c:pt idx="214">
                  <c:v>-2769029.47225245</c:v>
                </c:pt>
                <c:pt idx="215">
                  <c:v>-2768465.4940152299</c:v>
                </c:pt>
                <c:pt idx="216">
                  <c:v>-2760354.1599564701</c:v>
                </c:pt>
                <c:pt idx="217">
                  <c:v>-2752943.6517954301</c:v>
                </c:pt>
                <c:pt idx="218">
                  <c:v>-2739362.55821545</c:v>
                </c:pt>
                <c:pt idx="219">
                  <c:v>-2731222.19586507</c:v>
                </c:pt>
                <c:pt idx="220">
                  <c:v>-2717408.8759521199</c:v>
                </c:pt>
                <c:pt idx="221">
                  <c:v>-2706241.27747552</c:v>
                </c:pt>
                <c:pt idx="222">
                  <c:v>-2686186.8748639799</c:v>
                </c:pt>
                <c:pt idx="223">
                  <c:v>-2672070.8313384098</c:v>
                </c:pt>
                <c:pt idx="224">
                  <c:v>-2658249.2176278601</c:v>
                </c:pt>
                <c:pt idx="225">
                  <c:v>-2655097.5745375399</c:v>
                </c:pt>
                <c:pt idx="226">
                  <c:v>-2652418.6779107698</c:v>
                </c:pt>
                <c:pt idx="227">
                  <c:v>-2645153.31120783</c:v>
                </c:pt>
                <c:pt idx="228">
                  <c:v>-2634213.7921654</c:v>
                </c:pt>
                <c:pt idx="229">
                  <c:v>-2615187.8204570198</c:v>
                </c:pt>
                <c:pt idx="230">
                  <c:v>-2597339.5680086999</c:v>
                </c:pt>
                <c:pt idx="231">
                  <c:v>-2568974.7801958602</c:v>
                </c:pt>
                <c:pt idx="232">
                  <c:v>-2548617.6539717098</c:v>
                </c:pt>
                <c:pt idx="233">
                  <c:v>-2536496.2687704</c:v>
                </c:pt>
                <c:pt idx="234">
                  <c:v>-2525473.8117518998</c:v>
                </c:pt>
                <c:pt idx="235">
                  <c:v>-2513588.7997823702</c:v>
                </c:pt>
                <c:pt idx="236">
                  <c:v>-2487915.34929271</c:v>
                </c:pt>
                <c:pt idx="237">
                  <c:v>-2472924.3101197002</c:v>
                </c:pt>
                <c:pt idx="238">
                  <c:v>-2454014.4515777999</c:v>
                </c:pt>
                <c:pt idx="239">
                  <c:v>-2442029.9140369999</c:v>
                </c:pt>
                <c:pt idx="240">
                  <c:v>-2435552.4581066398</c:v>
                </c:pt>
                <c:pt idx="241">
                  <c:v>-2422755.1284004301</c:v>
                </c:pt>
                <c:pt idx="242">
                  <c:v>-2410024.1490750802</c:v>
                </c:pt>
                <c:pt idx="243">
                  <c:v>-2388232.19586507</c:v>
                </c:pt>
                <c:pt idx="244">
                  <c:v>-2371615.5723612602</c:v>
                </c:pt>
                <c:pt idx="245">
                  <c:v>-2354136.3939064201</c:v>
                </c:pt>
                <c:pt idx="246">
                  <c:v>-2343288.1066376502</c:v>
                </c:pt>
                <c:pt idx="247">
                  <c:v>-2332692.7801958602</c:v>
                </c:pt>
                <c:pt idx="248">
                  <c:v>-2318966.5451577799</c:v>
                </c:pt>
                <c:pt idx="249">
                  <c:v>-2295797.8215451599</c:v>
                </c:pt>
                <c:pt idx="250">
                  <c:v>-2274192.4787812801</c:v>
                </c:pt>
                <c:pt idx="251">
                  <c:v>-2260992.8998911902</c:v>
                </c:pt>
                <c:pt idx="252">
                  <c:v>-2243397.60826986</c:v>
                </c:pt>
                <c:pt idx="253">
                  <c:v>-2219548.7932535401</c:v>
                </c:pt>
                <c:pt idx="254">
                  <c:v>-2182048.3873775802</c:v>
                </c:pt>
                <c:pt idx="255">
                  <c:v>-2147832.3253536499</c:v>
                </c:pt>
                <c:pt idx="256">
                  <c:v>-2114897.6550598498</c:v>
                </c:pt>
                <c:pt idx="257">
                  <c:v>-2075551.8792165399</c:v>
                </c:pt>
                <c:pt idx="258">
                  <c:v>-2026975.1066376499</c:v>
                </c:pt>
                <c:pt idx="259">
                  <c:v>-1973583.78454842</c:v>
                </c:pt>
                <c:pt idx="260">
                  <c:v>-1930128.4319912901</c:v>
                </c:pt>
                <c:pt idx="261">
                  <c:v>-1892047.4602829199</c:v>
                </c:pt>
                <c:pt idx="262">
                  <c:v>-1855131.7671381901</c:v>
                </c:pt>
                <c:pt idx="263">
                  <c:v>-1823897.3253536399</c:v>
                </c:pt>
                <c:pt idx="264">
                  <c:v>-1796751.7257888999</c:v>
                </c:pt>
                <c:pt idx="265">
                  <c:v>-1763257.2241566901</c:v>
                </c:pt>
                <c:pt idx="266">
                  <c:v>-1715659.11969532</c:v>
                </c:pt>
                <c:pt idx="267">
                  <c:v>-1664486.38846572</c:v>
                </c:pt>
                <c:pt idx="268">
                  <c:v>-1608038.8019586499</c:v>
                </c:pt>
                <c:pt idx="269">
                  <c:v>-1548074.6452665899</c:v>
                </c:pt>
                <c:pt idx="270">
                  <c:v>-1468906.20021763</c:v>
                </c:pt>
                <c:pt idx="271">
                  <c:v>-1393046.98041349</c:v>
                </c:pt>
                <c:pt idx="272">
                  <c:v>-1312728.6003264401</c:v>
                </c:pt>
                <c:pt idx="273">
                  <c:v>-1235903.98248096</c:v>
                </c:pt>
                <c:pt idx="274">
                  <c:v>-1152747.8795429801</c:v>
                </c:pt>
                <c:pt idx="275">
                  <c:v>-1060622.03449402</c:v>
                </c:pt>
                <c:pt idx="276">
                  <c:v>-948839.0597388465</c:v>
                </c:pt>
                <c:pt idx="277">
                  <c:v>-823292.52785636554</c:v>
                </c:pt>
                <c:pt idx="278">
                  <c:v>-710150.19967355812</c:v>
                </c:pt>
                <c:pt idx="279">
                  <c:v>-617880.04254624585</c:v>
                </c:pt>
                <c:pt idx="280">
                  <c:v>-549577.71643090295</c:v>
                </c:pt>
                <c:pt idx="281">
                  <c:v>-489872.3262241566</c:v>
                </c:pt>
                <c:pt idx="282">
                  <c:v>-435792.20424374298</c:v>
                </c:pt>
                <c:pt idx="283">
                  <c:v>-367162.68781283998</c:v>
                </c:pt>
                <c:pt idx="284">
                  <c:v>-277340.85973884648</c:v>
                </c:pt>
                <c:pt idx="285">
                  <c:v>-178445.7829597388</c:v>
                </c:pt>
                <c:pt idx="286">
                  <c:v>-82078.643250272013</c:v>
                </c:pt>
                <c:pt idx="287">
                  <c:v>16060.412408052231</c:v>
                </c:pt>
                <c:pt idx="288">
                  <c:v>111989.1295353645</c:v>
                </c:pt>
                <c:pt idx="289">
                  <c:v>217837.21615886831</c:v>
                </c:pt>
                <c:pt idx="290">
                  <c:v>321252.37116430898</c:v>
                </c:pt>
                <c:pt idx="291">
                  <c:v>429467.35418933618</c:v>
                </c:pt>
                <c:pt idx="292">
                  <c:v>544164.76942328608</c:v>
                </c:pt>
                <c:pt idx="293">
                  <c:v>686303.45810663747</c:v>
                </c:pt>
                <c:pt idx="294">
                  <c:v>851427.16278563626</c:v>
                </c:pt>
                <c:pt idx="295">
                  <c:v>1021919.85734494</c:v>
                </c:pt>
                <c:pt idx="296">
                  <c:v>1148561.58520131</c:v>
                </c:pt>
                <c:pt idx="297">
                  <c:v>1260155.8760609401</c:v>
                </c:pt>
                <c:pt idx="298">
                  <c:v>1338998.3748639801</c:v>
                </c:pt>
                <c:pt idx="299">
                  <c:v>1425828.21545158</c:v>
                </c:pt>
                <c:pt idx="300">
                  <c:v>1497590.2992383</c:v>
                </c:pt>
                <c:pt idx="301">
                  <c:v>1576319.17301415</c:v>
                </c:pt>
                <c:pt idx="302">
                  <c:v>1663358.4319912901</c:v>
                </c:pt>
                <c:pt idx="303">
                  <c:v>1753669.5941240501</c:v>
                </c:pt>
                <c:pt idx="304">
                  <c:v>1852904.8824809601</c:v>
                </c:pt>
                <c:pt idx="305">
                  <c:v>1950398.47334059</c:v>
                </c:pt>
                <c:pt idx="306">
                  <c:v>2059445.3242655101</c:v>
                </c:pt>
                <c:pt idx="307">
                  <c:v>2168193.5984765999</c:v>
                </c:pt>
                <c:pt idx="308">
                  <c:v>2266611.9477693099</c:v>
                </c:pt>
                <c:pt idx="309">
                  <c:v>2357387.5625680098</c:v>
                </c:pt>
                <c:pt idx="310">
                  <c:v>2463141.7758433102</c:v>
                </c:pt>
                <c:pt idx="311">
                  <c:v>2600582.44287269</c:v>
                </c:pt>
                <c:pt idx="312">
                  <c:v>2739441.34929271</c:v>
                </c:pt>
                <c:pt idx="313">
                  <c:v>2850976.3394994498</c:v>
                </c:pt>
                <c:pt idx="314">
                  <c:v>2932044.0642002202</c:v>
                </c:pt>
                <c:pt idx="315">
                  <c:v>2992895.65723613</c:v>
                </c:pt>
                <c:pt idx="316">
                  <c:v>3040162.0097932499</c:v>
                </c:pt>
                <c:pt idx="317">
                  <c:v>3085894.0097932499</c:v>
                </c:pt>
                <c:pt idx="318">
                  <c:v>3133861.18824809</c:v>
                </c:pt>
                <c:pt idx="319">
                  <c:v>3188633.4276387398</c:v>
                </c:pt>
                <c:pt idx="320">
                  <c:v>3235145.0446137101</c:v>
                </c:pt>
                <c:pt idx="321">
                  <c:v>3277833.2208922701</c:v>
                </c:pt>
                <c:pt idx="322">
                  <c:v>3309511.38084875</c:v>
                </c:pt>
                <c:pt idx="323">
                  <c:v>3334031.9934711601</c:v>
                </c:pt>
                <c:pt idx="324">
                  <c:v>3349848.2655059798</c:v>
                </c:pt>
                <c:pt idx="325">
                  <c:v>3369749.2328618099</c:v>
                </c:pt>
                <c:pt idx="326">
                  <c:v>3380489.7007617</c:v>
                </c:pt>
                <c:pt idx="327">
                  <c:v>3382695.8509249198</c:v>
                </c:pt>
                <c:pt idx="328">
                  <c:v>3361480.3166485298</c:v>
                </c:pt>
                <c:pt idx="329">
                  <c:v>3343486.9227421102</c:v>
                </c:pt>
                <c:pt idx="330">
                  <c:v>3330971.5821545199</c:v>
                </c:pt>
                <c:pt idx="331">
                  <c:v>3316146.4189336202</c:v>
                </c:pt>
                <c:pt idx="332">
                  <c:v>3304435.57671382</c:v>
                </c:pt>
                <c:pt idx="333">
                  <c:v>3278455.2557127299</c:v>
                </c:pt>
                <c:pt idx="334">
                  <c:v>3256207.1436343798</c:v>
                </c:pt>
                <c:pt idx="335">
                  <c:v>3227858.9434167598</c:v>
                </c:pt>
                <c:pt idx="336">
                  <c:v>3205585.94994559</c:v>
                </c:pt>
                <c:pt idx="337">
                  <c:v>3185684.9825897701</c:v>
                </c:pt>
                <c:pt idx="338">
                  <c:v>3153720.6866158899</c:v>
                </c:pt>
                <c:pt idx="339">
                  <c:v>3112745.1795429802</c:v>
                </c:pt>
                <c:pt idx="340">
                  <c:v>3061041.6452665902</c:v>
                </c:pt>
                <c:pt idx="341">
                  <c:v>2990660.4787812801</c:v>
                </c:pt>
                <c:pt idx="342">
                  <c:v>2923526.3340587602</c:v>
                </c:pt>
                <c:pt idx="343">
                  <c:v>2852112.5897714901</c:v>
                </c:pt>
                <c:pt idx="344">
                  <c:v>2796821.98803047</c:v>
                </c:pt>
                <c:pt idx="345">
                  <c:v>2725059.9042437398</c:v>
                </c:pt>
                <c:pt idx="346">
                  <c:v>2651610.0326441801</c:v>
                </c:pt>
                <c:pt idx="347">
                  <c:v>2576538.72361262</c:v>
                </c:pt>
                <c:pt idx="348">
                  <c:v>2512954.3242655098</c:v>
                </c:pt>
                <c:pt idx="349">
                  <c:v>2465493.0674646399</c:v>
                </c:pt>
                <c:pt idx="350">
                  <c:v>2419624.21980413</c:v>
                </c:pt>
                <c:pt idx="351">
                  <c:v>2378810.44178455</c:v>
                </c:pt>
                <c:pt idx="352">
                  <c:v>2340007.9096844401</c:v>
                </c:pt>
                <c:pt idx="353">
                  <c:v>2300359.4102285099</c:v>
                </c:pt>
                <c:pt idx="354">
                  <c:v>2244948.5484222001</c:v>
                </c:pt>
                <c:pt idx="355">
                  <c:v>2164005.2306855302</c:v>
                </c:pt>
                <c:pt idx="356">
                  <c:v>2087747.9085963001</c:v>
                </c:pt>
                <c:pt idx="357">
                  <c:v>2017752.40369967</c:v>
                </c:pt>
                <c:pt idx="358">
                  <c:v>1964605.7486398299</c:v>
                </c:pt>
                <c:pt idx="359">
                  <c:v>1884031.5048966301</c:v>
                </c:pt>
                <c:pt idx="360">
                  <c:v>1782739.3547334101</c:v>
                </c:pt>
                <c:pt idx="361">
                  <c:v>1671009.4602829199</c:v>
                </c:pt>
                <c:pt idx="362">
                  <c:v>1552984.5734494</c:v>
                </c:pt>
                <c:pt idx="363">
                  <c:v>1471759.2665941201</c:v>
                </c:pt>
                <c:pt idx="364">
                  <c:v>1391819.4983677899</c:v>
                </c:pt>
                <c:pt idx="365">
                  <c:v>1335832.2176278599</c:v>
                </c:pt>
                <c:pt idx="366">
                  <c:v>1252827.4764961901</c:v>
                </c:pt>
                <c:pt idx="367">
                  <c:v>1175788.0492927099</c:v>
                </c:pt>
                <c:pt idx="368">
                  <c:v>1081360.2607181701</c:v>
                </c:pt>
                <c:pt idx="369">
                  <c:v>978140.21730141446</c:v>
                </c:pt>
                <c:pt idx="370">
                  <c:v>876439.18291621306</c:v>
                </c:pt>
                <c:pt idx="371">
                  <c:v>768701.5079434166</c:v>
                </c:pt>
                <c:pt idx="372">
                  <c:v>715314.33275299217</c:v>
                </c:pt>
                <c:pt idx="373">
                  <c:v>669113.73318824801</c:v>
                </c:pt>
                <c:pt idx="374">
                  <c:v>739112.55560391722</c:v>
                </c:pt>
                <c:pt idx="375">
                  <c:v>789092.22404787794</c:v>
                </c:pt>
                <c:pt idx="376">
                  <c:v>795094.44537540805</c:v>
                </c:pt>
                <c:pt idx="377">
                  <c:v>677561.38073993463</c:v>
                </c:pt>
                <c:pt idx="378">
                  <c:v>491864.49640914029</c:v>
                </c:pt>
                <c:pt idx="379">
                  <c:v>398821.35734494007</c:v>
                </c:pt>
                <c:pt idx="380">
                  <c:v>452187.79804134928</c:v>
                </c:pt>
                <c:pt idx="381">
                  <c:v>618837.97616974963</c:v>
                </c:pt>
                <c:pt idx="382">
                  <c:v>836256.56289445015</c:v>
                </c:pt>
                <c:pt idx="383">
                  <c:v>1091674.8421109901</c:v>
                </c:pt>
                <c:pt idx="384">
                  <c:v>1433137.53928183</c:v>
                </c:pt>
                <c:pt idx="385">
                  <c:v>1804995.7606093599</c:v>
                </c:pt>
                <c:pt idx="386">
                  <c:v>2185710.0990206702</c:v>
                </c:pt>
                <c:pt idx="387">
                  <c:v>2417028.2611534302</c:v>
                </c:pt>
                <c:pt idx="388">
                  <c:v>2499912.3275299198</c:v>
                </c:pt>
                <c:pt idx="389">
                  <c:v>2590293.9869423299</c:v>
                </c:pt>
                <c:pt idx="390">
                  <c:v>2473177.2709466801</c:v>
                </c:pt>
                <c:pt idx="391">
                  <c:v>2391437.7486398201</c:v>
                </c:pt>
                <c:pt idx="392">
                  <c:v>1982756.7247007601</c:v>
                </c:pt>
                <c:pt idx="393">
                  <c:v>2006418.9292709499</c:v>
                </c:pt>
                <c:pt idx="394">
                  <c:v>2050649.7519042401</c:v>
                </c:pt>
                <c:pt idx="395">
                  <c:v>2227419.60718172</c:v>
                </c:pt>
                <c:pt idx="396">
                  <c:v>2355363.8759521199</c:v>
                </c:pt>
                <c:pt idx="397">
                  <c:v>2510441.3035908602</c:v>
                </c:pt>
                <c:pt idx="398">
                  <c:v>2656627.7801958602</c:v>
                </c:pt>
                <c:pt idx="399">
                  <c:v>2680391.5837867199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'MRE_#1_TFE'!$E$1</c:f>
              <c:strCache>
                <c:ptCount val="1"/>
                <c:pt idx="0">
                  <c:v>MRE 30%</c:v>
                </c:pt>
              </c:strCache>
            </c:strRef>
          </c:tx>
          <c:marker>
            <c:symbol val="none"/>
          </c:marker>
          <c:xVal>
            <c:numRef>
              <c:f>'MRE_#1_TFE'!$A$2:$A$402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'MRE_#1_TFE'!$E$2:$E$402</c:f>
              <c:numCache>
                <c:formatCode>General</c:formatCode>
                <c:ptCount val="401"/>
                <c:pt idx="1">
                  <c:v>-132453.93828074</c:v>
                </c:pt>
                <c:pt idx="2">
                  <c:v>-139351.55799782369</c:v>
                </c:pt>
                <c:pt idx="3">
                  <c:v>-140788.04374319909</c:v>
                </c:pt>
                <c:pt idx="4">
                  <c:v>-142520.20337323181</c:v>
                </c:pt>
                <c:pt idx="5">
                  <c:v>-143960.42132752991</c:v>
                </c:pt>
                <c:pt idx="6">
                  <c:v>-139631.26632208921</c:v>
                </c:pt>
                <c:pt idx="7">
                  <c:v>-135554.86479869421</c:v>
                </c:pt>
                <c:pt idx="8">
                  <c:v>-137253.8492383025</c:v>
                </c:pt>
                <c:pt idx="9">
                  <c:v>-142678.2002176278</c:v>
                </c:pt>
                <c:pt idx="10">
                  <c:v>-146096.90359085961</c:v>
                </c:pt>
                <c:pt idx="11">
                  <c:v>-148933.79706202389</c:v>
                </c:pt>
                <c:pt idx="12">
                  <c:v>-150883.25418933621</c:v>
                </c:pt>
                <c:pt idx="13">
                  <c:v>-150537.81751904241</c:v>
                </c:pt>
                <c:pt idx="14">
                  <c:v>-154182.52687704019</c:v>
                </c:pt>
                <c:pt idx="15">
                  <c:v>-163520.513601741</c:v>
                </c:pt>
                <c:pt idx="16">
                  <c:v>-171704.41838955379</c:v>
                </c:pt>
                <c:pt idx="17">
                  <c:v>-173660.0958650707</c:v>
                </c:pt>
                <c:pt idx="18">
                  <c:v>-174978.39499455929</c:v>
                </c:pt>
                <c:pt idx="19">
                  <c:v>-180177.7767138193</c:v>
                </c:pt>
                <c:pt idx="20">
                  <c:v>-183179.7167573449</c:v>
                </c:pt>
                <c:pt idx="21">
                  <c:v>-184480.5989118607</c:v>
                </c:pt>
                <c:pt idx="22">
                  <c:v>-180796.90870511421</c:v>
                </c:pt>
                <c:pt idx="23">
                  <c:v>-182380.1946681175</c:v>
                </c:pt>
                <c:pt idx="24">
                  <c:v>-181724.56996735581</c:v>
                </c:pt>
                <c:pt idx="25">
                  <c:v>-186121.94145810659</c:v>
                </c:pt>
                <c:pt idx="26">
                  <c:v>-190556.63503808479</c:v>
                </c:pt>
                <c:pt idx="27">
                  <c:v>-190878.84907508161</c:v>
                </c:pt>
                <c:pt idx="28">
                  <c:v>-189304.686289445</c:v>
                </c:pt>
                <c:pt idx="29">
                  <c:v>-189324.1767138193</c:v>
                </c:pt>
                <c:pt idx="30">
                  <c:v>-199702.2056583243</c:v>
                </c:pt>
                <c:pt idx="31">
                  <c:v>-211425.48857453751</c:v>
                </c:pt>
                <c:pt idx="32">
                  <c:v>-219902.57910772579</c:v>
                </c:pt>
                <c:pt idx="33">
                  <c:v>-224774.77051142539</c:v>
                </c:pt>
                <c:pt idx="34">
                  <c:v>-227460.71686615879</c:v>
                </c:pt>
                <c:pt idx="35">
                  <c:v>-228494.95342763871</c:v>
                </c:pt>
                <c:pt idx="36">
                  <c:v>-234355.35081610439</c:v>
                </c:pt>
                <c:pt idx="37">
                  <c:v>-240467.05027203471</c:v>
                </c:pt>
                <c:pt idx="38">
                  <c:v>-251497.38639825891</c:v>
                </c:pt>
                <c:pt idx="39">
                  <c:v>-256356.72241566921</c:v>
                </c:pt>
                <c:pt idx="40">
                  <c:v>-263945.96191512508</c:v>
                </c:pt>
                <c:pt idx="41">
                  <c:v>-269402.03667029372</c:v>
                </c:pt>
                <c:pt idx="42">
                  <c:v>-279891.61719260062</c:v>
                </c:pt>
                <c:pt idx="43">
                  <c:v>-284206.4653971708</c:v>
                </c:pt>
                <c:pt idx="44">
                  <c:v>-289849.15059847658</c:v>
                </c:pt>
                <c:pt idx="45">
                  <c:v>-293698.7167573449</c:v>
                </c:pt>
                <c:pt idx="46">
                  <c:v>-296591.59336235031</c:v>
                </c:pt>
                <c:pt idx="47">
                  <c:v>-295863.39793253533</c:v>
                </c:pt>
                <c:pt idx="48">
                  <c:v>-291771.23819368868</c:v>
                </c:pt>
                <c:pt idx="49">
                  <c:v>-295259.6094668117</c:v>
                </c:pt>
                <c:pt idx="50">
                  <c:v>-298127.60467899888</c:v>
                </c:pt>
                <c:pt idx="51">
                  <c:v>-304246.35386289441</c:v>
                </c:pt>
                <c:pt idx="52">
                  <c:v>-312098.50674646348</c:v>
                </c:pt>
                <c:pt idx="53">
                  <c:v>-322154.32165397168</c:v>
                </c:pt>
                <c:pt idx="54">
                  <c:v>-329753.92840043519</c:v>
                </c:pt>
                <c:pt idx="55">
                  <c:v>-336028.18628944497</c:v>
                </c:pt>
                <c:pt idx="56">
                  <c:v>-345102.43025027198</c:v>
                </c:pt>
                <c:pt idx="57">
                  <c:v>-357223.4007616975</c:v>
                </c:pt>
                <c:pt idx="58">
                  <c:v>-365382.83884657233</c:v>
                </c:pt>
                <c:pt idx="59">
                  <c:v>-365430.94287268759</c:v>
                </c:pt>
                <c:pt idx="60">
                  <c:v>-369825.82622415671</c:v>
                </c:pt>
                <c:pt idx="61">
                  <c:v>-372331.79717083782</c:v>
                </c:pt>
                <c:pt idx="62">
                  <c:v>-379845.97780195868</c:v>
                </c:pt>
                <c:pt idx="63">
                  <c:v>-382012.31773667032</c:v>
                </c:pt>
                <c:pt idx="64">
                  <c:v>-386419.22709466802</c:v>
                </c:pt>
                <c:pt idx="65">
                  <c:v>-388677.21349292703</c:v>
                </c:pt>
                <c:pt idx="66">
                  <c:v>-388934.32121871598</c:v>
                </c:pt>
                <c:pt idx="67">
                  <c:v>-389259.43808487471</c:v>
                </c:pt>
                <c:pt idx="68">
                  <c:v>-396511.94940152328</c:v>
                </c:pt>
                <c:pt idx="69">
                  <c:v>-402610.37878128397</c:v>
                </c:pt>
                <c:pt idx="70">
                  <c:v>-414784.0149075081</c:v>
                </c:pt>
                <c:pt idx="71">
                  <c:v>-424108.31686615892</c:v>
                </c:pt>
                <c:pt idx="72">
                  <c:v>-442979.60924918402</c:v>
                </c:pt>
                <c:pt idx="73">
                  <c:v>-457870.70816104457</c:v>
                </c:pt>
                <c:pt idx="74">
                  <c:v>-472109.08520130569</c:v>
                </c:pt>
                <c:pt idx="75">
                  <c:v>-482057.49542981503</c:v>
                </c:pt>
                <c:pt idx="76">
                  <c:v>-497624.53884657222</c:v>
                </c:pt>
                <c:pt idx="77">
                  <c:v>-517396.12295973877</c:v>
                </c:pt>
                <c:pt idx="78">
                  <c:v>-536162.49880304665</c:v>
                </c:pt>
                <c:pt idx="79">
                  <c:v>-552323.79281828064</c:v>
                </c:pt>
                <c:pt idx="80">
                  <c:v>-567549.9611534276</c:v>
                </c:pt>
                <c:pt idx="81">
                  <c:v>-586295.6025027202</c:v>
                </c:pt>
                <c:pt idx="82">
                  <c:v>-606400.59727965156</c:v>
                </c:pt>
                <c:pt idx="83">
                  <c:v>-624662.71022850904</c:v>
                </c:pt>
                <c:pt idx="84">
                  <c:v>-643298.45875952102</c:v>
                </c:pt>
                <c:pt idx="85">
                  <c:v>-659468.04657236114</c:v>
                </c:pt>
                <c:pt idx="86">
                  <c:v>-678275.89140369953</c:v>
                </c:pt>
                <c:pt idx="87">
                  <c:v>-700662.09521218715</c:v>
                </c:pt>
                <c:pt idx="88">
                  <c:v>-732694.40032644174</c:v>
                </c:pt>
                <c:pt idx="89">
                  <c:v>-765119.83144722495</c:v>
                </c:pt>
                <c:pt idx="90">
                  <c:v>-795531.11381936865</c:v>
                </c:pt>
                <c:pt idx="91">
                  <c:v>-820823.46430903126</c:v>
                </c:pt>
                <c:pt idx="92">
                  <c:v>-853965.06485310104</c:v>
                </c:pt>
                <c:pt idx="93">
                  <c:v>-888368.98139281804</c:v>
                </c:pt>
                <c:pt idx="94">
                  <c:v>-928499.76517954282</c:v>
                </c:pt>
                <c:pt idx="95">
                  <c:v>-962355.04700761673</c:v>
                </c:pt>
                <c:pt idx="96">
                  <c:v>-1000314.51458107</c:v>
                </c:pt>
                <c:pt idx="97">
                  <c:v>-1038259.8826985901</c:v>
                </c:pt>
                <c:pt idx="98">
                  <c:v>-1074524.5127312299</c:v>
                </c:pt>
                <c:pt idx="99">
                  <c:v>-1110676.7618063099</c:v>
                </c:pt>
                <c:pt idx="100">
                  <c:v>-1149905.1804134899</c:v>
                </c:pt>
                <c:pt idx="101">
                  <c:v>-1191390.34134929</c:v>
                </c:pt>
                <c:pt idx="102">
                  <c:v>-1224320.4500544099</c:v>
                </c:pt>
                <c:pt idx="103">
                  <c:v>-1248256.76463547</c:v>
                </c:pt>
                <c:pt idx="104">
                  <c:v>-1269287.7619151201</c:v>
                </c:pt>
                <c:pt idx="105">
                  <c:v>-1293741.1947769299</c:v>
                </c:pt>
                <c:pt idx="106">
                  <c:v>-1324104.78781284</c:v>
                </c:pt>
                <c:pt idx="107">
                  <c:v>-1354816.7203482001</c:v>
                </c:pt>
                <c:pt idx="108">
                  <c:v>-1394523.27638738</c:v>
                </c:pt>
                <c:pt idx="109">
                  <c:v>-1424716.84657236</c:v>
                </c:pt>
                <c:pt idx="110">
                  <c:v>-1454333.9978237201</c:v>
                </c:pt>
                <c:pt idx="111">
                  <c:v>-1478390.1577802</c:v>
                </c:pt>
                <c:pt idx="112">
                  <c:v>-1512879.91512514</c:v>
                </c:pt>
                <c:pt idx="113">
                  <c:v>-1550479.84657236</c:v>
                </c:pt>
                <c:pt idx="114">
                  <c:v>-1588482.02720348</c:v>
                </c:pt>
                <c:pt idx="115">
                  <c:v>-1626654.23068553</c:v>
                </c:pt>
                <c:pt idx="116">
                  <c:v>-1672008.8628944501</c:v>
                </c:pt>
                <c:pt idx="117">
                  <c:v>-1717487.9020674599</c:v>
                </c:pt>
                <c:pt idx="118">
                  <c:v>-1763705.08922742</c:v>
                </c:pt>
                <c:pt idx="119">
                  <c:v>-1808989.2241566901</c:v>
                </c:pt>
                <c:pt idx="120">
                  <c:v>-1861517.9912948899</c:v>
                </c:pt>
                <c:pt idx="121">
                  <c:v>-1906055.68443961</c:v>
                </c:pt>
                <c:pt idx="122">
                  <c:v>-1951688.1588683301</c:v>
                </c:pt>
                <c:pt idx="123">
                  <c:v>-1990955.1436343801</c:v>
                </c:pt>
                <c:pt idx="124">
                  <c:v>-2040406.91186072</c:v>
                </c:pt>
                <c:pt idx="125">
                  <c:v>-2078757.4319912901</c:v>
                </c:pt>
                <c:pt idx="126">
                  <c:v>-2123510.7638737801</c:v>
                </c:pt>
                <c:pt idx="127">
                  <c:v>-2160807.9717083802</c:v>
                </c:pt>
                <c:pt idx="128">
                  <c:v>-2201161.4439608301</c:v>
                </c:pt>
                <c:pt idx="129">
                  <c:v>-2234224.6681175199</c:v>
                </c:pt>
                <c:pt idx="130">
                  <c:v>-2267341.8019586499</c:v>
                </c:pt>
                <c:pt idx="131">
                  <c:v>-2306529.9956474402</c:v>
                </c:pt>
                <c:pt idx="132">
                  <c:v>-2349512.6017410201</c:v>
                </c:pt>
                <c:pt idx="133">
                  <c:v>-2393175.2992383</c:v>
                </c:pt>
                <c:pt idx="134">
                  <c:v>-2432425.6964091398</c:v>
                </c:pt>
                <c:pt idx="135">
                  <c:v>-2474031.5321001098</c:v>
                </c:pt>
                <c:pt idx="136">
                  <c:v>-2521737.4559303601</c:v>
                </c:pt>
                <c:pt idx="137">
                  <c:v>-2573042.88792165</c:v>
                </c:pt>
                <c:pt idx="138">
                  <c:v>-2620831.7497279602</c:v>
                </c:pt>
                <c:pt idx="139">
                  <c:v>-2671875.92709467</c:v>
                </c:pt>
                <c:pt idx="140">
                  <c:v>-2726001.25027203</c:v>
                </c:pt>
                <c:pt idx="141">
                  <c:v>-2782676.9162132698</c:v>
                </c:pt>
                <c:pt idx="142">
                  <c:v>-2839315.2600652901</c:v>
                </c:pt>
                <c:pt idx="143">
                  <c:v>-2893855.2731229598</c:v>
                </c:pt>
                <c:pt idx="144">
                  <c:v>-2947408.3242655098</c:v>
                </c:pt>
                <c:pt idx="145">
                  <c:v>-2996615.4254624601</c:v>
                </c:pt>
                <c:pt idx="146">
                  <c:v>-3051653.0663764998</c:v>
                </c:pt>
                <c:pt idx="147">
                  <c:v>-3109265.93144722</c:v>
                </c:pt>
                <c:pt idx="148">
                  <c:v>-3161649.55712731</c:v>
                </c:pt>
                <c:pt idx="149">
                  <c:v>-3211619.68770403</c:v>
                </c:pt>
                <c:pt idx="150">
                  <c:v>-3261067.3090315601</c:v>
                </c:pt>
                <c:pt idx="151">
                  <c:v>-3309967.5397170801</c:v>
                </c:pt>
                <c:pt idx="152">
                  <c:v>-3357868.3677910799</c:v>
                </c:pt>
                <c:pt idx="153">
                  <c:v>-3395916.1643090299</c:v>
                </c:pt>
                <c:pt idx="154">
                  <c:v>-3436945.5810663798</c:v>
                </c:pt>
                <c:pt idx="155">
                  <c:v>-3467831.6833514702</c:v>
                </c:pt>
                <c:pt idx="156">
                  <c:v>-3504278.7769314498</c:v>
                </c:pt>
                <c:pt idx="157">
                  <c:v>-3534804.0990206702</c:v>
                </c:pt>
                <c:pt idx="158">
                  <c:v>-3570998.2317736698</c:v>
                </c:pt>
                <c:pt idx="159">
                  <c:v>-3606197.1088139298</c:v>
                </c:pt>
                <c:pt idx="160">
                  <c:v>-3644601.53862894</c:v>
                </c:pt>
                <c:pt idx="161">
                  <c:v>-3680704.4396082698</c:v>
                </c:pt>
                <c:pt idx="162">
                  <c:v>-3719938.2491838899</c:v>
                </c:pt>
                <c:pt idx="163">
                  <c:v>-3760254.39934712</c:v>
                </c:pt>
                <c:pt idx="164">
                  <c:v>-3796431.9445048999</c:v>
                </c:pt>
                <c:pt idx="165">
                  <c:v>-3828139.1327529899</c:v>
                </c:pt>
                <c:pt idx="166">
                  <c:v>-3856566.1240478801</c:v>
                </c:pt>
                <c:pt idx="167">
                  <c:v>-3890251.3830250301</c:v>
                </c:pt>
                <c:pt idx="168">
                  <c:v>-3921655.8476605001</c:v>
                </c:pt>
                <c:pt idx="169">
                  <c:v>-3949688.8835690999</c:v>
                </c:pt>
                <c:pt idx="170">
                  <c:v>-3979123.5712731201</c:v>
                </c:pt>
                <c:pt idx="171">
                  <c:v>-4008661.93144722</c:v>
                </c:pt>
                <c:pt idx="172">
                  <c:v>-4033037.4026115299</c:v>
                </c:pt>
                <c:pt idx="173">
                  <c:v>-4048575.8324265499</c:v>
                </c:pt>
                <c:pt idx="174">
                  <c:v>-4059884.4254624601</c:v>
                </c:pt>
                <c:pt idx="175">
                  <c:v>-4071603.5614798702</c:v>
                </c:pt>
                <c:pt idx="176">
                  <c:v>-4086731.4483133801</c:v>
                </c:pt>
                <c:pt idx="177">
                  <c:v>-4099101.6474428698</c:v>
                </c:pt>
                <c:pt idx="178">
                  <c:v>-4116576.6789989099</c:v>
                </c:pt>
                <c:pt idx="179">
                  <c:v>-4126201.63112078</c:v>
                </c:pt>
                <c:pt idx="180">
                  <c:v>-4136058.8095756299</c:v>
                </c:pt>
                <c:pt idx="181">
                  <c:v>-4142942.66158868</c:v>
                </c:pt>
                <c:pt idx="182">
                  <c:v>-4153637.5136017399</c:v>
                </c:pt>
                <c:pt idx="183">
                  <c:v>-4167649.8846572302</c:v>
                </c:pt>
                <c:pt idx="184">
                  <c:v>-4179277.7889009798</c:v>
                </c:pt>
                <c:pt idx="185">
                  <c:v>-4186082.8498367802</c:v>
                </c:pt>
                <c:pt idx="186">
                  <c:v>-4190296.0990206702</c:v>
                </c:pt>
                <c:pt idx="187">
                  <c:v>-4194442.9978237199</c:v>
                </c:pt>
                <c:pt idx="188">
                  <c:v>-4206274.1001088098</c:v>
                </c:pt>
                <c:pt idx="189">
                  <c:v>-4217010.4211098999</c:v>
                </c:pt>
                <c:pt idx="190">
                  <c:v>-4225109.3144722497</c:v>
                </c:pt>
                <c:pt idx="191">
                  <c:v>-4233805.3612622404</c:v>
                </c:pt>
                <c:pt idx="192">
                  <c:v>-4239411.96844396</c:v>
                </c:pt>
                <c:pt idx="193">
                  <c:v>-4244371.6594123999</c:v>
                </c:pt>
                <c:pt idx="194">
                  <c:v>-4247855.0544069596</c:v>
                </c:pt>
                <c:pt idx="195">
                  <c:v>-4243633.5114254598</c:v>
                </c:pt>
                <c:pt idx="196">
                  <c:v>-4242667.2840043502</c:v>
                </c:pt>
                <c:pt idx="197">
                  <c:v>-4234095.6441784501</c:v>
                </c:pt>
                <c:pt idx="198">
                  <c:v>-4229252.0663764998</c:v>
                </c:pt>
                <c:pt idx="199">
                  <c:v>-4219303.6561479904</c:v>
                </c:pt>
                <c:pt idx="200">
                  <c:v>-4204362.3797606099</c:v>
                </c:pt>
                <c:pt idx="201">
                  <c:v>-4192249.28835691</c:v>
                </c:pt>
                <c:pt idx="202">
                  <c:v>-4185518.8715995601</c:v>
                </c:pt>
                <c:pt idx="203">
                  <c:v>-4181529.5549510298</c:v>
                </c:pt>
                <c:pt idx="204">
                  <c:v>-4171377.9466811698</c:v>
                </c:pt>
                <c:pt idx="205">
                  <c:v>-4155412.3862894401</c:v>
                </c:pt>
                <c:pt idx="206">
                  <c:v>-4145256.63112078</c:v>
                </c:pt>
                <c:pt idx="207">
                  <c:v>-4135826.5832426501</c:v>
                </c:pt>
                <c:pt idx="208">
                  <c:v>-4122237.19586507</c:v>
                </c:pt>
                <c:pt idx="209">
                  <c:v>-4104276.97714908</c:v>
                </c:pt>
                <c:pt idx="210">
                  <c:v>-4090687.5897714901</c:v>
                </c:pt>
                <c:pt idx="211">
                  <c:v>-4082178.15342764</c:v>
                </c:pt>
                <c:pt idx="212">
                  <c:v>-4073556.7508160998</c:v>
                </c:pt>
                <c:pt idx="213">
                  <c:v>-4062687.7290533199</c:v>
                </c:pt>
                <c:pt idx="214">
                  <c:v>-4051810.4134929301</c:v>
                </c:pt>
                <c:pt idx="215">
                  <c:v>-4036603.7355821501</c:v>
                </c:pt>
                <c:pt idx="216">
                  <c:v>-4012717.5984765999</c:v>
                </c:pt>
                <c:pt idx="217">
                  <c:v>-3985198.7780195898</c:v>
                </c:pt>
                <c:pt idx="218">
                  <c:v>-3960255.1817192598</c:v>
                </c:pt>
                <c:pt idx="219">
                  <c:v>-3946437.7149075102</c:v>
                </c:pt>
                <c:pt idx="220">
                  <c:v>-3929315.1697497298</c:v>
                </c:pt>
                <c:pt idx="221">
                  <c:v>-3909235.8857453801</c:v>
                </c:pt>
                <c:pt idx="222">
                  <c:v>-3880713.51577802</c:v>
                </c:pt>
                <c:pt idx="223">
                  <c:v>-3860547.1468988</c:v>
                </c:pt>
                <c:pt idx="224">
                  <c:v>-3838386.1196953198</c:v>
                </c:pt>
                <c:pt idx="225">
                  <c:v>-3824046.1436343798</c:v>
                </c:pt>
                <c:pt idx="226">
                  <c:v>-3801482.8672470101</c:v>
                </c:pt>
                <c:pt idx="227">
                  <c:v>-3781349.67355821</c:v>
                </c:pt>
                <c:pt idx="228">
                  <c:v>-3762203.44178455</c:v>
                </c:pt>
                <c:pt idx="229">
                  <c:v>-3752155.5059847599</c:v>
                </c:pt>
                <c:pt idx="230">
                  <c:v>-3740473.69205658</c:v>
                </c:pt>
                <c:pt idx="231">
                  <c:v>-3720469.0522306901</c:v>
                </c:pt>
                <c:pt idx="232">
                  <c:v>-3685647.5429814998</c:v>
                </c:pt>
                <c:pt idx="233">
                  <c:v>-3659464.02393906</c:v>
                </c:pt>
                <c:pt idx="234">
                  <c:v>-3635051.2306855302</c:v>
                </c:pt>
                <c:pt idx="235">
                  <c:v>-3621656.7475516899</c:v>
                </c:pt>
                <c:pt idx="236">
                  <c:v>-3591409.2676822599</c:v>
                </c:pt>
                <c:pt idx="237">
                  <c:v>-3572574.05331882</c:v>
                </c:pt>
                <c:pt idx="238">
                  <c:v>-3549575.3525571302</c:v>
                </c:pt>
                <c:pt idx="239">
                  <c:v>-3537976.476605</c:v>
                </c:pt>
                <c:pt idx="240">
                  <c:v>-3518029.8933623498</c:v>
                </c:pt>
                <c:pt idx="241">
                  <c:v>-3497133.6702938001</c:v>
                </c:pt>
                <c:pt idx="242">
                  <c:v>-3472409.8596300301</c:v>
                </c:pt>
                <c:pt idx="243">
                  <c:v>-3440449.7105549499</c:v>
                </c:pt>
                <c:pt idx="244">
                  <c:v>-3405383.53427639</c:v>
                </c:pt>
                <c:pt idx="245">
                  <c:v>-3371329.2013057698</c:v>
                </c:pt>
                <c:pt idx="246">
                  <c:v>-3346725.65070729</c:v>
                </c:pt>
                <c:pt idx="247">
                  <c:v>-3319600.7856365601</c:v>
                </c:pt>
                <c:pt idx="248">
                  <c:v>-3286624.6463547298</c:v>
                </c:pt>
                <c:pt idx="249">
                  <c:v>-3252727.89553863</c:v>
                </c:pt>
                <c:pt idx="250">
                  <c:v>-3223948.4178454801</c:v>
                </c:pt>
                <c:pt idx="251">
                  <c:v>-3205233.4635473299</c:v>
                </c:pt>
                <c:pt idx="252">
                  <c:v>-3178398.8813928198</c:v>
                </c:pt>
                <c:pt idx="253">
                  <c:v>-3146766.3373231799</c:v>
                </c:pt>
                <c:pt idx="254">
                  <c:v>-3104542.6137105501</c:v>
                </c:pt>
                <c:pt idx="255">
                  <c:v>-3063795.1860718201</c:v>
                </c:pt>
                <c:pt idx="256">
                  <c:v>-3024694.0772578898</c:v>
                </c:pt>
                <c:pt idx="257">
                  <c:v>-2970655.8389553898</c:v>
                </c:pt>
                <c:pt idx="258">
                  <c:v>-2902936.98150163</c:v>
                </c:pt>
                <c:pt idx="259">
                  <c:v>-2825468.76496191</c:v>
                </c:pt>
                <c:pt idx="260">
                  <c:v>-2760710.7932535401</c:v>
                </c:pt>
                <c:pt idx="261">
                  <c:v>-2701289.8803046802</c:v>
                </c:pt>
                <c:pt idx="262">
                  <c:v>-2636565.0837867199</c:v>
                </c:pt>
                <c:pt idx="263">
                  <c:v>-2571927.3721436299</c:v>
                </c:pt>
                <c:pt idx="264">
                  <c:v>-2513518.3025027202</c:v>
                </c:pt>
                <c:pt idx="265">
                  <c:v>-2468852.0554951001</c:v>
                </c:pt>
                <c:pt idx="266">
                  <c:v>-2408149.7508160998</c:v>
                </c:pt>
                <c:pt idx="267">
                  <c:v>-2342724.1284004301</c:v>
                </c:pt>
                <c:pt idx="268">
                  <c:v>-2265152.2393906401</c:v>
                </c:pt>
                <c:pt idx="269">
                  <c:v>-2195940.4983677901</c:v>
                </c:pt>
                <c:pt idx="270">
                  <c:v>-2109170.7878128402</c:v>
                </c:pt>
                <c:pt idx="271">
                  <c:v>-2018536.1675734499</c:v>
                </c:pt>
                <c:pt idx="272">
                  <c:v>-1920511.77366703</c:v>
                </c:pt>
                <c:pt idx="273">
                  <c:v>-1825966.6278563701</c:v>
                </c:pt>
                <c:pt idx="274">
                  <c:v>-1732707.0206746501</c:v>
                </c:pt>
                <c:pt idx="275">
                  <c:v>-1633579.5516866201</c:v>
                </c:pt>
                <c:pt idx="276">
                  <c:v>-1502467.0522306899</c:v>
                </c:pt>
                <c:pt idx="277">
                  <c:v>-1348612.1303590899</c:v>
                </c:pt>
                <c:pt idx="278">
                  <c:v>-1204527.30206746</c:v>
                </c:pt>
                <c:pt idx="279">
                  <c:v>-1100766.5030467899</c:v>
                </c:pt>
                <c:pt idx="280">
                  <c:v>-1028022.84831338</c:v>
                </c:pt>
                <c:pt idx="281">
                  <c:v>-962413.93297061999</c:v>
                </c:pt>
                <c:pt idx="282">
                  <c:v>-892860.90217627818</c:v>
                </c:pt>
                <c:pt idx="283">
                  <c:v>-813426.64091403678</c:v>
                </c:pt>
                <c:pt idx="284">
                  <c:v>-714202.54918389535</c:v>
                </c:pt>
                <c:pt idx="285">
                  <c:v>-597920.18922742095</c:v>
                </c:pt>
                <c:pt idx="286">
                  <c:v>-464242.83286180621</c:v>
                </c:pt>
                <c:pt idx="287">
                  <c:v>-328982.6052230685</c:v>
                </c:pt>
                <c:pt idx="288">
                  <c:v>-202603.58340587589</c:v>
                </c:pt>
                <c:pt idx="289">
                  <c:v>-84244.663873775819</c:v>
                </c:pt>
                <c:pt idx="290">
                  <c:v>29481.132970620241</c:v>
                </c:pt>
                <c:pt idx="291">
                  <c:v>144868.7995103373</c:v>
                </c:pt>
                <c:pt idx="292">
                  <c:v>266405.07290533191</c:v>
                </c:pt>
                <c:pt idx="293">
                  <c:v>440501.42252448312</c:v>
                </c:pt>
                <c:pt idx="294">
                  <c:v>638821.46681175183</c:v>
                </c:pt>
                <c:pt idx="295">
                  <c:v>862247.25114254595</c:v>
                </c:pt>
                <c:pt idx="296">
                  <c:v>1035047.28019586</c:v>
                </c:pt>
                <c:pt idx="297">
                  <c:v>1185145.5264417799</c:v>
                </c:pt>
                <c:pt idx="298">
                  <c:v>1291170.9468988001</c:v>
                </c:pt>
                <c:pt idx="299">
                  <c:v>1396646.48857454</c:v>
                </c:pt>
                <c:pt idx="300">
                  <c:v>1502894.1828073999</c:v>
                </c:pt>
                <c:pt idx="301">
                  <c:v>1608743.7747551701</c:v>
                </c:pt>
                <c:pt idx="302">
                  <c:v>1722721.28835691</c:v>
                </c:pt>
                <c:pt idx="303">
                  <c:v>1847389.5070729</c:v>
                </c:pt>
                <c:pt idx="304">
                  <c:v>1991485.94668117</c:v>
                </c:pt>
                <c:pt idx="305">
                  <c:v>2133338.9140369999</c:v>
                </c:pt>
                <c:pt idx="306">
                  <c:v>2287479.14254625</c:v>
                </c:pt>
                <c:pt idx="307">
                  <c:v>2437874.7214363399</c:v>
                </c:pt>
                <c:pt idx="308">
                  <c:v>2578475.3253536401</c:v>
                </c:pt>
                <c:pt idx="309">
                  <c:v>2706946.25027203</c:v>
                </c:pt>
                <c:pt idx="310">
                  <c:v>2868550.89662677</c:v>
                </c:pt>
                <c:pt idx="311">
                  <c:v>3083845.44178455</c:v>
                </c:pt>
                <c:pt idx="312">
                  <c:v>3317572.9521218701</c:v>
                </c:pt>
                <c:pt idx="313">
                  <c:v>3517055.3721436299</c:v>
                </c:pt>
                <c:pt idx="314">
                  <c:v>3658365.0957562602</c:v>
                </c:pt>
                <c:pt idx="315">
                  <c:v>3760445.1566920602</c:v>
                </c:pt>
                <c:pt idx="316">
                  <c:v>3840770.5865070699</c:v>
                </c:pt>
                <c:pt idx="317">
                  <c:v>3935792.6256800899</c:v>
                </c:pt>
                <c:pt idx="318">
                  <c:v>4031565.2535364502</c:v>
                </c:pt>
                <c:pt idx="319">
                  <c:v>4160347.19586507</c:v>
                </c:pt>
                <c:pt idx="320">
                  <c:v>4279972.7856365601</c:v>
                </c:pt>
                <c:pt idx="321">
                  <c:v>4391619.74211099</c:v>
                </c:pt>
                <c:pt idx="322">
                  <c:v>4474105.7062023897</c:v>
                </c:pt>
                <c:pt idx="323">
                  <c:v>4549338.7442872701</c:v>
                </c:pt>
                <c:pt idx="324">
                  <c:v>4624986.47225245</c:v>
                </c:pt>
                <c:pt idx="325">
                  <c:v>4698092.1512513598</c:v>
                </c:pt>
                <c:pt idx="326">
                  <c:v>4761651.66920566</c:v>
                </c:pt>
                <c:pt idx="327">
                  <c:v>4831854.5190424398</c:v>
                </c:pt>
                <c:pt idx="328">
                  <c:v>4905702.4929270903</c:v>
                </c:pt>
                <c:pt idx="329">
                  <c:v>4974026.7976060901</c:v>
                </c:pt>
                <c:pt idx="330">
                  <c:v>5018941.85854189</c:v>
                </c:pt>
                <c:pt idx="331">
                  <c:v>5042778.2328618104</c:v>
                </c:pt>
                <c:pt idx="332">
                  <c:v>5062252.0696409103</c:v>
                </c:pt>
                <c:pt idx="333">
                  <c:v>5074858.64200217</c:v>
                </c:pt>
                <c:pt idx="334">
                  <c:v>5085785.7203481998</c:v>
                </c:pt>
                <c:pt idx="335">
                  <c:v>5090923.7279651798</c:v>
                </c:pt>
                <c:pt idx="336">
                  <c:v>5098375.7051142501</c:v>
                </c:pt>
                <c:pt idx="337">
                  <c:v>5099652.9499455905</c:v>
                </c:pt>
                <c:pt idx="338">
                  <c:v>5094747.1686615897</c:v>
                </c:pt>
                <c:pt idx="339">
                  <c:v>5079158.97606094</c:v>
                </c:pt>
                <c:pt idx="340">
                  <c:v>5058586.2110990202</c:v>
                </c:pt>
                <c:pt idx="341">
                  <c:v>5019252.8759521199</c:v>
                </c:pt>
                <c:pt idx="342">
                  <c:v>4973641.1360174101</c:v>
                </c:pt>
                <c:pt idx="343">
                  <c:v>4927208.3101196904</c:v>
                </c:pt>
                <c:pt idx="344">
                  <c:v>4889894.5146898804</c:v>
                </c:pt>
                <c:pt idx="345">
                  <c:v>4847621.0282916203</c:v>
                </c:pt>
                <c:pt idx="346">
                  <c:v>4789365.3939064201</c:v>
                </c:pt>
                <c:pt idx="347">
                  <c:v>4728546.9760609297</c:v>
                </c:pt>
                <c:pt idx="348">
                  <c:v>4668951.8933623498</c:v>
                </c:pt>
                <c:pt idx="349">
                  <c:v>4620648.8161044596</c:v>
                </c:pt>
                <c:pt idx="350">
                  <c:v>4568161.5179543002</c:v>
                </c:pt>
                <c:pt idx="351">
                  <c:v>4515023.1566920597</c:v>
                </c:pt>
                <c:pt idx="352">
                  <c:v>4455784.7072905302</c:v>
                </c:pt>
                <c:pt idx="353">
                  <c:v>4398010.1131664803</c:v>
                </c:pt>
                <c:pt idx="354">
                  <c:v>4334396.6855277503</c:v>
                </c:pt>
                <c:pt idx="355">
                  <c:v>4249849.7127312301</c:v>
                </c:pt>
                <c:pt idx="356">
                  <c:v>4163486.3982589799</c:v>
                </c:pt>
                <c:pt idx="357">
                  <c:v>4068315.0707290499</c:v>
                </c:pt>
                <c:pt idx="358">
                  <c:v>3975793.6115342798</c:v>
                </c:pt>
                <c:pt idx="359">
                  <c:v>3828222.0707290499</c:v>
                </c:pt>
                <c:pt idx="360">
                  <c:v>3663150.6169749699</c:v>
                </c:pt>
                <c:pt idx="361">
                  <c:v>3499713.0413492899</c:v>
                </c:pt>
                <c:pt idx="362">
                  <c:v>3345415.2306855302</c:v>
                </c:pt>
                <c:pt idx="363">
                  <c:v>3200928.9825897701</c:v>
                </c:pt>
                <c:pt idx="364">
                  <c:v>3058483.0087051098</c:v>
                </c:pt>
                <c:pt idx="365">
                  <c:v>2940549.3536452702</c:v>
                </c:pt>
                <c:pt idx="366">
                  <c:v>2798422.6909684399</c:v>
                </c:pt>
                <c:pt idx="367">
                  <c:v>2647649.7442872701</c:v>
                </c:pt>
                <c:pt idx="368">
                  <c:v>2517748.1392818298</c:v>
                </c:pt>
                <c:pt idx="369">
                  <c:v>2412524.7290533199</c:v>
                </c:pt>
                <c:pt idx="370">
                  <c:v>2284099.4200217598</c:v>
                </c:pt>
                <c:pt idx="371">
                  <c:v>2133840.6887921598</c:v>
                </c:pt>
                <c:pt idx="372">
                  <c:v>2002301.0587595201</c:v>
                </c:pt>
                <c:pt idx="373">
                  <c:v>1884247.1436343801</c:v>
                </c:pt>
                <c:pt idx="374">
                  <c:v>1824809.6430903201</c:v>
                </c:pt>
                <c:pt idx="375">
                  <c:v>1777613.78781284</c:v>
                </c:pt>
                <c:pt idx="376">
                  <c:v>1716915.63003264</c:v>
                </c:pt>
                <c:pt idx="377">
                  <c:v>1591480.23503808</c:v>
                </c:pt>
                <c:pt idx="378">
                  <c:v>1412438.7085963001</c:v>
                </c:pt>
                <c:pt idx="379">
                  <c:v>1337052.2352557101</c:v>
                </c:pt>
                <c:pt idx="380">
                  <c:v>1365711.45288357</c:v>
                </c:pt>
                <c:pt idx="381">
                  <c:v>1414449.1251360199</c:v>
                </c:pt>
                <c:pt idx="382">
                  <c:v>1386834.9260065299</c:v>
                </c:pt>
                <c:pt idx="383">
                  <c:v>1420391.63112078</c:v>
                </c:pt>
                <c:pt idx="384">
                  <c:v>1596012.79542981</c:v>
                </c:pt>
                <c:pt idx="385">
                  <c:v>1837984.3405875899</c:v>
                </c:pt>
                <c:pt idx="386">
                  <c:v>2002678.4265506</c:v>
                </c:pt>
                <c:pt idx="387">
                  <c:v>2114657.13492927</c:v>
                </c:pt>
                <c:pt idx="388">
                  <c:v>2272255.87704026</c:v>
                </c:pt>
                <c:pt idx="389">
                  <c:v>2459384.6855277498</c:v>
                </c:pt>
                <c:pt idx="390">
                  <c:v>2244081.84657236</c:v>
                </c:pt>
                <c:pt idx="391">
                  <c:v>1978087.3166485301</c:v>
                </c:pt>
                <c:pt idx="392">
                  <c:v>1626612.7616975</c:v>
                </c:pt>
                <c:pt idx="393">
                  <c:v>1841185.74646355</c:v>
                </c:pt>
                <c:pt idx="394">
                  <c:v>2186406.7780195898</c:v>
                </c:pt>
                <c:pt idx="395">
                  <c:v>2430932.8128400398</c:v>
                </c:pt>
                <c:pt idx="396">
                  <c:v>2646948.9183895499</c:v>
                </c:pt>
                <c:pt idx="397">
                  <c:v>2854335.3275299198</c:v>
                </c:pt>
                <c:pt idx="398">
                  <c:v>3096721.5625680098</c:v>
                </c:pt>
                <c:pt idx="399">
                  <c:v>3199666.2519042399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'MRE_#1_TFE'!$F$1</c:f>
              <c:strCache>
                <c:ptCount val="1"/>
                <c:pt idx="0">
                  <c:v>MRE 40$</c:v>
                </c:pt>
              </c:strCache>
            </c:strRef>
          </c:tx>
          <c:marker>
            <c:symbol val="none"/>
          </c:marker>
          <c:xVal>
            <c:numRef>
              <c:f>'MRE_#1_TFE'!$A$2:$A$402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'MRE_#1_TFE'!$F$2:$F$402</c:f>
              <c:numCache>
                <c:formatCode>General</c:formatCode>
                <c:ptCount val="401"/>
                <c:pt idx="1">
                  <c:v>-283372.52404787799</c:v>
                </c:pt>
                <c:pt idx="2">
                  <c:v>-287949.45625680091</c:v>
                </c:pt>
                <c:pt idx="3">
                  <c:v>-288996.13351468981</c:v>
                </c:pt>
                <c:pt idx="4">
                  <c:v>-291548.54972796509</c:v>
                </c:pt>
                <c:pt idx="5">
                  <c:v>-290515.14254624583</c:v>
                </c:pt>
                <c:pt idx="6">
                  <c:v>-284518.3121871599</c:v>
                </c:pt>
                <c:pt idx="7">
                  <c:v>-277641.50990206742</c:v>
                </c:pt>
                <c:pt idx="8">
                  <c:v>-276673.20903155598</c:v>
                </c:pt>
                <c:pt idx="9">
                  <c:v>-281383.25669205649</c:v>
                </c:pt>
                <c:pt idx="10">
                  <c:v>-282685.79760609352</c:v>
                </c:pt>
                <c:pt idx="11">
                  <c:v>-287728.01186071808</c:v>
                </c:pt>
                <c:pt idx="12">
                  <c:v>-291192.3311207834</c:v>
                </c:pt>
                <c:pt idx="13">
                  <c:v>-291838.83264417842</c:v>
                </c:pt>
                <c:pt idx="14">
                  <c:v>-287384.64863982587</c:v>
                </c:pt>
                <c:pt idx="15">
                  <c:v>-286429.20315560378</c:v>
                </c:pt>
                <c:pt idx="16">
                  <c:v>-291775.38509249169</c:v>
                </c:pt>
                <c:pt idx="17">
                  <c:v>-296565.4678998912</c:v>
                </c:pt>
                <c:pt idx="18">
                  <c:v>-300854.60533188243</c:v>
                </c:pt>
                <c:pt idx="19">
                  <c:v>-308125.3630032643</c:v>
                </c:pt>
                <c:pt idx="20">
                  <c:v>-316739.7158868335</c:v>
                </c:pt>
                <c:pt idx="21">
                  <c:v>-322796.67627856362</c:v>
                </c:pt>
                <c:pt idx="22">
                  <c:v>-320150.5401523395</c:v>
                </c:pt>
                <c:pt idx="23">
                  <c:v>-319893.84711643081</c:v>
                </c:pt>
                <c:pt idx="24">
                  <c:v>-315438.00435255712</c:v>
                </c:pt>
                <c:pt idx="25">
                  <c:v>-318169.56659412401</c:v>
                </c:pt>
                <c:pt idx="26">
                  <c:v>-321584.53775843303</c:v>
                </c:pt>
                <c:pt idx="27">
                  <c:v>-331038.63764961908</c:v>
                </c:pt>
                <c:pt idx="28">
                  <c:v>-342636.68422198039</c:v>
                </c:pt>
                <c:pt idx="29">
                  <c:v>-350223.0208922741</c:v>
                </c:pt>
                <c:pt idx="30">
                  <c:v>-359298.92361262231</c:v>
                </c:pt>
                <c:pt idx="31">
                  <c:v>-365629.16463547322</c:v>
                </c:pt>
                <c:pt idx="32">
                  <c:v>-377250.43384113151</c:v>
                </c:pt>
                <c:pt idx="33">
                  <c:v>-386867.50685527729</c:v>
                </c:pt>
                <c:pt idx="34">
                  <c:v>-391979.8036996735</c:v>
                </c:pt>
                <c:pt idx="35">
                  <c:v>-394015.10163220891</c:v>
                </c:pt>
                <c:pt idx="36">
                  <c:v>-398278.94298150152</c:v>
                </c:pt>
                <c:pt idx="37">
                  <c:v>-406011.66517954291</c:v>
                </c:pt>
                <c:pt idx="38">
                  <c:v>-417785.54026115331</c:v>
                </c:pt>
                <c:pt idx="39">
                  <c:v>-427366.53525571269</c:v>
                </c:pt>
                <c:pt idx="40">
                  <c:v>-438376.55157780187</c:v>
                </c:pt>
                <c:pt idx="41">
                  <c:v>-446310.8130576713</c:v>
                </c:pt>
                <c:pt idx="42">
                  <c:v>-458129.88933623501</c:v>
                </c:pt>
                <c:pt idx="43">
                  <c:v>-468957.44211099012</c:v>
                </c:pt>
                <c:pt idx="44">
                  <c:v>-479980.31381936878</c:v>
                </c:pt>
                <c:pt idx="45">
                  <c:v>-488138.50783460267</c:v>
                </c:pt>
                <c:pt idx="46">
                  <c:v>-500186.49292709457</c:v>
                </c:pt>
                <c:pt idx="47">
                  <c:v>-512666.58487486379</c:v>
                </c:pt>
                <c:pt idx="48">
                  <c:v>-519149.8464635472</c:v>
                </c:pt>
                <c:pt idx="49">
                  <c:v>-521877.67649619142</c:v>
                </c:pt>
                <c:pt idx="50">
                  <c:v>-520562.6948857453</c:v>
                </c:pt>
                <c:pt idx="51">
                  <c:v>-517551.21697497269</c:v>
                </c:pt>
                <c:pt idx="52">
                  <c:v>-513074.2250272035</c:v>
                </c:pt>
                <c:pt idx="53">
                  <c:v>-513788.32100108807</c:v>
                </c:pt>
                <c:pt idx="54">
                  <c:v>-524207.81893362338</c:v>
                </c:pt>
                <c:pt idx="55">
                  <c:v>-536006.57540805219</c:v>
                </c:pt>
                <c:pt idx="56">
                  <c:v>-550112.25168661575</c:v>
                </c:pt>
                <c:pt idx="57">
                  <c:v>-565166.73841131653</c:v>
                </c:pt>
                <c:pt idx="58">
                  <c:v>-581229.75092491822</c:v>
                </c:pt>
                <c:pt idx="59">
                  <c:v>-589339.42622415663</c:v>
                </c:pt>
                <c:pt idx="60">
                  <c:v>-597099.93264417828</c:v>
                </c:pt>
                <c:pt idx="61">
                  <c:v>-600780.72002176265</c:v>
                </c:pt>
                <c:pt idx="62">
                  <c:v>-610549.15484221978</c:v>
                </c:pt>
                <c:pt idx="63">
                  <c:v>-619306.99042437423</c:v>
                </c:pt>
                <c:pt idx="64">
                  <c:v>-633389.85875952104</c:v>
                </c:pt>
                <c:pt idx="65">
                  <c:v>-650805.17497279646</c:v>
                </c:pt>
                <c:pt idx="66">
                  <c:v>-665045.21077257872</c:v>
                </c:pt>
                <c:pt idx="67">
                  <c:v>-679207.28487486381</c:v>
                </c:pt>
                <c:pt idx="68">
                  <c:v>-688948.76485310122</c:v>
                </c:pt>
                <c:pt idx="69">
                  <c:v>-704011.54537540802</c:v>
                </c:pt>
                <c:pt idx="70">
                  <c:v>-718584.57714907499</c:v>
                </c:pt>
                <c:pt idx="71">
                  <c:v>-737011.32198041317</c:v>
                </c:pt>
                <c:pt idx="72">
                  <c:v>-756230.12448313355</c:v>
                </c:pt>
                <c:pt idx="73">
                  <c:v>-782623.47660500533</c:v>
                </c:pt>
                <c:pt idx="74">
                  <c:v>-804338.71218715981</c:v>
                </c:pt>
                <c:pt idx="75">
                  <c:v>-826771.36126224126</c:v>
                </c:pt>
                <c:pt idx="76">
                  <c:v>-843132.53579978226</c:v>
                </c:pt>
                <c:pt idx="77">
                  <c:v>-863657.61142546218</c:v>
                </c:pt>
                <c:pt idx="78">
                  <c:v>-882272.62546245905</c:v>
                </c:pt>
                <c:pt idx="79">
                  <c:v>-907562.90250272013</c:v>
                </c:pt>
                <c:pt idx="80">
                  <c:v>-927752.90870511415</c:v>
                </c:pt>
                <c:pt idx="81">
                  <c:v>-950192.19281828043</c:v>
                </c:pt>
                <c:pt idx="82">
                  <c:v>-971496.05603917304</c:v>
                </c:pt>
                <c:pt idx="83">
                  <c:v>-996950.13558215438</c:v>
                </c:pt>
                <c:pt idx="84">
                  <c:v>-1024305.15353645</c:v>
                </c:pt>
                <c:pt idx="85">
                  <c:v>-1050579.0749728</c:v>
                </c:pt>
                <c:pt idx="86">
                  <c:v>-1079538.52807399</c:v>
                </c:pt>
                <c:pt idx="87">
                  <c:v>-1109970.13025027</c:v>
                </c:pt>
                <c:pt idx="88">
                  <c:v>-1144228.9053318801</c:v>
                </c:pt>
                <c:pt idx="89">
                  <c:v>-1180404.37704026</c:v>
                </c:pt>
                <c:pt idx="90">
                  <c:v>-1219345.83025027</c:v>
                </c:pt>
                <c:pt idx="91">
                  <c:v>-1261083.95201306</c:v>
                </c:pt>
                <c:pt idx="92">
                  <c:v>-1310992.2937976101</c:v>
                </c:pt>
                <c:pt idx="93">
                  <c:v>-1361352.2328618099</c:v>
                </c:pt>
                <c:pt idx="94">
                  <c:v>-1417260.72252448</c:v>
                </c:pt>
                <c:pt idx="95">
                  <c:v>-1463312.0337323199</c:v>
                </c:pt>
                <c:pt idx="96">
                  <c:v>-1511001.36996736</c:v>
                </c:pt>
                <c:pt idx="97">
                  <c:v>-1555609.5603917299</c:v>
                </c:pt>
                <c:pt idx="98">
                  <c:v>-1604348.06202394</c:v>
                </c:pt>
                <c:pt idx="99">
                  <c:v>-1654222.8139281799</c:v>
                </c:pt>
                <c:pt idx="100">
                  <c:v>-1702695.9140369999</c:v>
                </c:pt>
                <c:pt idx="101">
                  <c:v>-1754117.4591947801</c:v>
                </c:pt>
                <c:pt idx="102">
                  <c:v>-1803685.3405875899</c:v>
                </c:pt>
                <c:pt idx="103">
                  <c:v>-1851271.00435256</c:v>
                </c:pt>
                <c:pt idx="104">
                  <c:v>-1892122.10446137</c:v>
                </c:pt>
                <c:pt idx="105">
                  <c:v>-1931368.3547334101</c:v>
                </c:pt>
                <c:pt idx="106">
                  <c:v>-1971547.65723613</c:v>
                </c:pt>
                <c:pt idx="107">
                  <c:v>-2018291.50054407</c:v>
                </c:pt>
                <c:pt idx="108">
                  <c:v>-2075497.9695321</c:v>
                </c:pt>
                <c:pt idx="109">
                  <c:v>-2131775.5331882499</c:v>
                </c:pt>
                <c:pt idx="110">
                  <c:v>-2188928.09249184</c:v>
                </c:pt>
                <c:pt idx="111">
                  <c:v>-2240830.6779107698</c:v>
                </c:pt>
                <c:pt idx="112">
                  <c:v>-2295005.7638737801</c:v>
                </c:pt>
                <c:pt idx="113">
                  <c:v>-2348467.5832426501</c:v>
                </c:pt>
                <c:pt idx="114">
                  <c:v>-2405147.3960827002</c:v>
                </c:pt>
                <c:pt idx="115">
                  <c:v>-2472447.4167573499</c:v>
                </c:pt>
                <c:pt idx="116">
                  <c:v>-2548227.84548422</c:v>
                </c:pt>
                <c:pt idx="117">
                  <c:v>-2625210.8748639799</c:v>
                </c:pt>
                <c:pt idx="118">
                  <c:v>-2702791.0576713802</c:v>
                </c:pt>
                <c:pt idx="119">
                  <c:v>-2774117.7170837899</c:v>
                </c:pt>
                <c:pt idx="120">
                  <c:v>-2850457.9771490698</c:v>
                </c:pt>
                <c:pt idx="121">
                  <c:v>-2911135.4004352498</c:v>
                </c:pt>
                <c:pt idx="122">
                  <c:v>-2981806.8498367802</c:v>
                </c:pt>
                <c:pt idx="123">
                  <c:v>-3049733.0522306901</c:v>
                </c:pt>
                <c:pt idx="124">
                  <c:v>-3127122.47769314</c:v>
                </c:pt>
                <c:pt idx="125">
                  <c:v>-3195421.9009793201</c:v>
                </c:pt>
                <c:pt idx="126">
                  <c:v>-3260250.36996736</c:v>
                </c:pt>
                <c:pt idx="127">
                  <c:v>-3317597.8335146899</c:v>
                </c:pt>
                <c:pt idx="128">
                  <c:v>-3370172.2165397201</c:v>
                </c:pt>
                <c:pt idx="129">
                  <c:v>-3421166.63112078</c:v>
                </c:pt>
                <c:pt idx="130">
                  <c:v>-3475632</c:v>
                </c:pt>
                <c:pt idx="131">
                  <c:v>-3532680.8868335099</c:v>
                </c:pt>
                <c:pt idx="132">
                  <c:v>-3588104.18933623</c:v>
                </c:pt>
                <c:pt idx="133">
                  <c:v>-3644622.2731229598</c:v>
                </c:pt>
                <c:pt idx="134">
                  <c:v>-3708227.4069640902</c:v>
                </c:pt>
                <c:pt idx="135">
                  <c:v>-3769244.8759521199</c:v>
                </c:pt>
                <c:pt idx="136">
                  <c:v>-3837411.5984765999</c:v>
                </c:pt>
                <c:pt idx="137">
                  <c:v>-3901107.9640914002</c:v>
                </c:pt>
                <c:pt idx="138">
                  <c:v>-3969867.69314472</c:v>
                </c:pt>
                <c:pt idx="139">
                  <c:v>-4042819.9368879199</c:v>
                </c:pt>
                <c:pt idx="140">
                  <c:v>-4117186.2731229598</c:v>
                </c:pt>
                <c:pt idx="141">
                  <c:v>-4194799.6311207796</c:v>
                </c:pt>
                <c:pt idx="142">
                  <c:v>-4267527.9423286198</c:v>
                </c:pt>
                <c:pt idx="143">
                  <c:v>-4342516.3133841101</c:v>
                </c:pt>
                <c:pt idx="144">
                  <c:v>-4418338.2110990202</c:v>
                </c:pt>
                <c:pt idx="145">
                  <c:v>-4492687.9597388497</c:v>
                </c:pt>
                <c:pt idx="146">
                  <c:v>-4566730.8378672497</c:v>
                </c:pt>
                <c:pt idx="147">
                  <c:v>-4636846.6028291602</c:v>
                </c:pt>
                <c:pt idx="148">
                  <c:v>-4698963</c:v>
                </c:pt>
                <c:pt idx="149">
                  <c:v>-4761050.3688792204</c:v>
                </c:pt>
                <c:pt idx="150">
                  <c:v>-4824775.7627856396</c:v>
                </c:pt>
                <c:pt idx="151">
                  <c:v>-4884827.0043525603</c:v>
                </c:pt>
                <c:pt idx="152">
                  <c:v>-4941892.4787812801</c:v>
                </c:pt>
                <c:pt idx="153">
                  <c:v>-4999882.7116430895</c:v>
                </c:pt>
                <c:pt idx="154">
                  <c:v>-5064856.3220892297</c:v>
                </c:pt>
                <c:pt idx="155">
                  <c:v>-5123758.8726877002</c:v>
                </c:pt>
                <c:pt idx="156">
                  <c:v>-5176752.09249184</c:v>
                </c:pt>
                <c:pt idx="157">
                  <c:v>-5220526.7562568001</c:v>
                </c:pt>
                <c:pt idx="158">
                  <c:v>-5266034.8237214396</c:v>
                </c:pt>
                <c:pt idx="159">
                  <c:v>-5306010.9281828096</c:v>
                </c:pt>
                <c:pt idx="160">
                  <c:v>-5356615.5342763904</c:v>
                </c:pt>
                <c:pt idx="161">
                  <c:v>-5407755.0903155599</c:v>
                </c:pt>
                <c:pt idx="162">
                  <c:v>-5468055.14581066</c:v>
                </c:pt>
                <c:pt idx="163">
                  <c:v>-5520662.7040261198</c:v>
                </c:pt>
                <c:pt idx="164">
                  <c:v>-5569521.4657236096</c:v>
                </c:pt>
                <c:pt idx="165">
                  <c:v>-5605321.6430903096</c:v>
                </c:pt>
                <c:pt idx="166">
                  <c:v>-5640997.4134929301</c:v>
                </c:pt>
                <c:pt idx="167">
                  <c:v>-5679256.7018498397</c:v>
                </c:pt>
                <c:pt idx="168">
                  <c:v>-5731963.7856365601</c:v>
                </c:pt>
                <c:pt idx="169">
                  <c:v>-5779532.8618063098</c:v>
                </c:pt>
                <c:pt idx="170">
                  <c:v>-5826044.4787812801</c:v>
                </c:pt>
                <c:pt idx="171">
                  <c:v>-5863511.7094668103</c:v>
                </c:pt>
                <c:pt idx="172">
                  <c:v>-5901638.2970620198</c:v>
                </c:pt>
                <c:pt idx="173">
                  <c:v>-5938819.39173014</c:v>
                </c:pt>
                <c:pt idx="174">
                  <c:v>-5962253.5168661596</c:v>
                </c:pt>
                <c:pt idx="175">
                  <c:v>-5977820.9749728004</c:v>
                </c:pt>
                <c:pt idx="176">
                  <c:v>-5984775.3242654996</c:v>
                </c:pt>
                <c:pt idx="177">
                  <c:v>-5991012.2600652901</c:v>
                </c:pt>
                <c:pt idx="178">
                  <c:v>-6005891.3329706201</c:v>
                </c:pt>
                <c:pt idx="179">
                  <c:v>-6017801.22633297</c:v>
                </c:pt>
                <c:pt idx="180">
                  <c:v>-6034616.9009793196</c:v>
                </c:pt>
                <c:pt idx="181">
                  <c:v>-6046124.5451577799</c:v>
                </c:pt>
                <c:pt idx="182">
                  <c:v>-6057827.0935799796</c:v>
                </c:pt>
                <c:pt idx="183">
                  <c:v>-6066651.6942328596</c:v>
                </c:pt>
                <c:pt idx="184">
                  <c:v>-6074082.9368879199</c:v>
                </c:pt>
                <c:pt idx="185">
                  <c:v>-6075260.6561479904</c:v>
                </c:pt>
                <c:pt idx="186">
                  <c:v>-6071715.0576713802</c:v>
                </c:pt>
                <c:pt idx="187">
                  <c:v>-6059199.7170837801</c:v>
                </c:pt>
                <c:pt idx="188">
                  <c:v>-6052979.3688792204</c:v>
                </c:pt>
                <c:pt idx="189">
                  <c:v>-6051445.0163220903</c:v>
                </c:pt>
                <c:pt idx="190">
                  <c:v>-6051727.0054406999</c:v>
                </c:pt>
                <c:pt idx="191">
                  <c:v>-6049910.6637649601</c:v>
                </c:pt>
                <c:pt idx="192">
                  <c:v>-6040215.2143634399</c:v>
                </c:pt>
                <c:pt idx="193">
                  <c:v>-6027169.0707290499</c:v>
                </c:pt>
                <c:pt idx="194">
                  <c:v>-6011580.8781284001</c:v>
                </c:pt>
                <c:pt idx="195">
                  <c:v>-5989867.7159956498</c:v>
                </c:pt>
                <c:pt idx="196">
                  <c:v>-5970879.0663764998</c:v>
                </c:pt>
                <c:pt idx="197">
                  <c:v>-5949356.66158868</c:v>
                </c:pt>
                <c:pt idx="198">
                  <c:v>-5930376.3057671404</c:v>
                </c:pt>
                <c:pt idx="199">
                  <c:v>-5904205.2274211096</c:v>
                </c:pt>
                <c:pt idx="200">
                  <c:v>-5868877.7965179496</c:v>
                </c:pt>
                <c:pt idx="201">
                  <c:v>-5833255.9357997803</c:v>
                </c:pt>
                <c:pt idx="202">
                  <c:v>-5802743.0544069596</c:v>
                </c:pt>
                <c:pt idx="203">
                  <c:v>-5779640.68117519</c:v>
                </c:pt>
                <c:pt idx="204">
                  <c:v>-5755966.0359086003</c:v>
                </c:pt>
                <c:pt idx="205">
                  <c:v>-5728314.5146898804</c:v>
                </c:pt>
                <c:pt idx="206">
                  <c:v>-5688392.3199129496</c:v>
                </c:pt>
                <c:pt idx="207">
                  <c:v>-5649162.65723613</c:v>
                </c:pt>
                <c:pt idx="208">
                  <c:v>-5608452.5516866203</c:v>
                </c:pt>
                <c:pt idx="209">
                  <c:v>-5574717.5299238302</c:v>
                </c:pt>
                <c:pt idx="210">
                  <c:v>-5539174.4602829097</c:v>
                </c:pt>
                <c:pt idx="211">
                  <c:v>-5501694.7889009798</c:v>
                </c:pt>
                <c:pt idx="212">
                  <c:v>-5460648.7845484205</c:v>
                </c:pt>
                <c:pt idx="213">
                  <c:v>-5422588.5473340601</c:v>
                </c:pt>
                <c:pt idx="214">
                  <c:v>-5385577.4755168604</c:v>
                </c:pt>
                <c:pt idx="215">
                  <c:v>-5352252.9967355803</c:v>
                </c:pt>
                <c:pt idx="216">
                  <c:v>-5308051.2023938997</c:v>
                </c:pt>
                <c:pt idx="217">
                  <c:v>-5263086.3786724703</c:v>
                </c:pt>
                <c:pt idx="218">
                  <c:v>-5221787.4134929301</c:v>
                </c:pt>
                <c:pt idx="219">
                  <c:v>-5193961.72252448</c:v>
                </c:pt>
                <c:pt idx="220">
                  <c:v>-5164809.02393906</c:v>
                </c:pt>
                <c:pt idx="221">
                  <c:v>-5135793.17301415</c:v>
                </c:pt>
                <c:pt idx="222">
                  <c:v>-5096559.3634385196</c:v>
                </c:pt>
                <c:pt idx="223">
                  <c:v>-5054721.3014145801</c:v>
                </c:pt>
                <c:pt idx="224">
                  <c:v>-5006281.3764961902</c:v>
                </c:pt>
                <c:pt idx="225">
                  <c:v>-4964986.5582154496</c:v>
                </c:pt>
                <c:pt idx="226">
                  <c:v>-4929576.18933623</c:v>
                </c:pt>
                <c:pt idx="227">
                  <c:v>-4885888.6104461402</c:v>
                </c:pt>
                <c:pt idx="228">
                  <c:v>-4826281.0870511401</c:v>
                </c:pt>
                <c:pt idx="229">
                  <c:v>-4768610.16539717</c:v>
                </c:pt>
                <c:pt idx="230">
                  <c:v>-4712527.5059847701</c:v>
                </c:pt>
                <c:pt idx="231">
                  <c:v>-4663278.9357997803</c:v>
                </c:pt>
                <c:pt idx="232">
                  <c:v>-4608386.4363438496</c:v>
                </c:pt>
                <c:pt idx="233">
                  <c:v>-4562326.8313384103</c:v>
                </c:pt>
                <c:pt idx="234">
                  <c:v>-4518564.60826986</c:v>
                </c:pt>
                <c:pt idx="235">
                  <c:v>-4472326.6866158899</c:v>
                </c:pt>
                <c:pt idx="236">
                  <c:v>-4419773.0380848702</c:v>
                </c:pt>
                <c:pt idx="237">
                  <c:v>-4366531.0043525603</c:v>
                </c:pt>
                <c:pt idx="238">
                  <c:v>-4313405.0837867204</c:v>
                </c:pt>
                <c:pt idx="239">
                  <c:v>-4262609.7203481998</c:v>
                </c:pt>
                <c:pt idx="240">
                  <c:v>-4215177.4918389497</c:v>
                </c:pt>
                <c:pt idx="241">
                  <c:v>-4164348.9532100102</c:v>
                </c:pt>
                <c:pt idx="242">
                  <c:v>-4111757.9825897701</c:v>
                </c:pt>
                <c:pt idx="243">
                  <c:v>-4054427.1066376502</c:v>
                </c:pt>
                <c:pt idx="244">
                  <c:v>-4002785.7758433102</c:v>
                </c:pt>
                <c:pt idx="245">
                  <c:v>-3948954.8824809599</c:v>
                </c:pt>
                <c:pt idx="246">
                  <c:v>-3897699.2132752999</c:v>
                </c:pt>
                <c:pt idx="247">
                  <c:v>-3833816.2372143599</c:v>
                </c:pt>
                <c:pt idx="248">
                  <c:v>-3769020.9434167598</c:v>
                </c:pt>
                <c:pt idx="249">
                  <c:v>-3695923.55821545</c:v>
                </c:pt>
                <c:pt idx="250">
                  <c:v>-3629734.9064200199</c:v>
                </c:pt>
                <c:pt idx="251">
                  <c:v>-3557952.0881392802</c:v>
                </c:pt>
                <c:pt idx="252">
                  <c:v>-3477352.9630032601</c:v>
                </c:pt>
                <c:pt idx="253">
                  <c:v>-3387784.0957562602</c:v>
                </c:pt>
                <c:pt idx="254">
                  <c:v>-3285811.85418934</c:v>
                </c:pt>
                <c:pt idx="255">
                  <c:v>-3183470.53862894</c:v>
                </c:pt>
                <c:pt idx="256">
                  <c:v>-3078139.3090315601</c:v>
                </c:pt>
                <c:pt idx="257">
                  <c:v>-2963141.65832427</c:v>
                </c:pt>
                <c:pt idx="258">
                  <c:v>-2836030.9162132801</c:v>
                </c:pt>
                <c:pt idx="259">
                  <c:v>-2696462.8900979301</c:v>
                </c:pt>
                <c:pt idx="260">
                  <c:v>-2574195.7257889002</c:v>
                </c:pt>
                <c:pt idx="261">
                  <c:v>-2462793.4363438501</c:v>
                </c:pt>
                <c:pt idx="262">
                  <c:v>-2352904.76496191</c:v>
                </c:pt>
                <c:pt idx="263">
                  <c:v>-2250443.18933623</c:v>
                </c:pt>
                <c:pt idx="264">
                  <c:v>-2151842.3764961902</c:v>
                </c:pt>
                <c:pt idx="265">
                  <c:v>-2057919.26550598</c:v>
                </c:pt>
                <c:pt idx="266">
                  <c:v>-1941772.92383025</c:v>
                </c:pt>
                <c:pt idx="267">
                  <c:v>-1809354.1512513601</c:v>
                </c:pt>
                <c:pt idx="268">
                  <c:v>-1660920.0554951001</c:v>
                </c:pt>
                <c:pt idx="269">
                  <c:v>-1502873.4483133799</c:v>
                </c:pt>
                <c:pt idx="270">
                  <c:v>-1338580.3674646399</c:v>
                </c:pt>
                <c:pt idx="271">
                  <c:v>-1177284.2503808499</c:v>
                </c:pt>
                <c:pt idx="272">
                  <c:v>-1024546.08835691</c:v>
                </c:pt>
                <c:pt idx="273">
                  <c:v>-870528.60805223056</c:v>
                </c:pt>
                <c:pt idx="274">
                  <c:v>-705568.70587595203</c:v>
                </c:pt>
                <c:pt idx="275">
                  <c:v>-511403.43949945603</c:v>
                </c:pt>
                <c:pt idx="276">
                  <c:v>-263222.32807399338</c:v>
                </c:pt>
                <c:pt idx="277">
                  <c:v>-344.19260065289399</c:v>
                </c:pt>
                <c:pt idx="278">
                  <c:v>234588.40652883571</c:v>
                </c:pt>
                <c:pt idx="279">
                  <c:v>406319.36507072899</c:v>
                </c:pt>
                <c:pt idx="280">
                  <c:v>543930.88433079422</c:v>
                </c:pt>
                <c:pt idx="281">
                  <c:v>671184.27976060915</c:v>
                </c:pt>
                <c:pt idx="282">
                  <c:v>798436.01643090299</c:v>
                </c:pt>
                <c:pt idx="283">
                  <c:v>937265.4798694232</c:v>
                </c:pt>
                <c:pt idx="284">
                  <c:v>1095628.4954298099</c:v>
                </c:pt>
                <c:pt idx="285">
                  <c:v>1278643.5803046799</c:v>
                </c:pt>
                <c:pt idx="286">
                  <c:v>1461110.0304679</c:v>
                </c:pt>
                <c:pt idx="287">
                  <c:v>1647658.27312296</c:v>
                </c:pt>
                <c:pt idx="288">
                  <c:v>1823835.1218715999</c:v>
                </c:pt>
                <c:pt idx="289">
                  <c:v>2011515.4678998899</c:v>
                </c:pt>
                <c:pt idx="290">
                  <c:v>2208571.9521218701</c:v>
                </c:pt>
                <c:pt idx="291">
                  <c:v>2399018.2796517899</c:v>
                </c:pt>
                <c:pt idx="292">
                  <c:v>2596501.8944504899</c:v>
                </c:pt>
                <c:pt idx="293">
                  <c:v>2834998.33841132</c:v>
                </c:pt>
                <c:pt idx="294">
                  <c:v>3122034.2328618099</c:v>
                </c:pt>
                <c:pt idx="295">
                  <c:v>3442125.0576713802</c:v>
                </c:pt>
                <c:pt idx="296">
                  <c:v>3704515.9325353601</c:v>
                </c:pt>
                <c:pt idx="297">
                  <c:v>3915476.96844396</c:v>
                </c:pt>
                <c:pt idx="298">
                  <c:v>4062948.9836779102</c:v>
                </c:pt>
                <c:pt idx="299">
                  <c:v>4205079.7932535401</c:v>
                </c:pt>
                <c:pt idx="300">
                  <c:v>4347733.11207835</c:v>
                </c:pt>
                <c:pt idx="301">
                  <c:v>4491257.2796518002</c:v>
                </c:pt>
                <c:pt idx="302">
                  <c:v>4648221.5462459195</c:v>
                </c:pt>
                <c:pt idx="303">
                  <c:v>4818505.6517954301</c:v>
                </c:pt>
                <c:pt idx="304">
                  <c:v>5006409.9303590897</c:v>
                </c:pt>
                <c:pt idx="305">
                  <c:v>5190876.4298150204</c:v>
                </c:pt>
                <c:pt idx="306">
                  <c:v>5374919.9455930404</c:v>
                </c:pt>
                <c:pt idx="307">
                  <c:v>5547177.9749728004</c:v>
                </c:pt>
                <c:pt idx="308">
                  <c:v>5708907.0282916203</c:v>
                </c:pt>
                <c:pt idx="309">
                  <c:v>5866174.0184983704</c:v>
                </c:pt>
                <c:pt idx="310">
                  <c:v>6055604.3558215396</c:v>
                </c:pt>
                <c:pt idx="311">
                  <c:v>6278686.7769314498</c:v>
                </c:pt>
                <c:pt idx="312">
                  <c:v>6506923.7932535401</c:v>
                </c:pt>
                <c:pt idx="313">
                  <c:v>6694471.4385201298</c:v>
                </c:pt>
                <c:pt idx="314">
                  <c:v>6833467.1926006498</c:v>
                </c:pt>
                <c:pt idx="315">
                  <c:v>6951956.5321001103</c:v>
                </c:pt>
                <c:pt idx="316">
                  <c:v>7057694.15778019</c:v>
                </c:pt>
                <c:pt idx="317">
                  <c:v>7165948.9510337301</c:v>
                </c:pt>
                <c:pt idx="318">
                  <c:v>7257736.4091403699</c:v>
                </c:pt>
                <c:pt idx="319">
                  <c:v>7368757.1838955404</c:v>
                </c:pt>
                <c:pt idx="320">
                  <c:v>7472798.7279651798</c:v>
                </c:pt>
                <c:pt idx="321">
                  <c:v>7569496.1142546199</c:v>
                </c:pt>
                <c:pt idx="322">
                  <c:v>7637820.4189336197</c:v>
                </c:pt>
                <c:pt idx="323">
                  <c:v>7696071.9064200204</c:v>
                </c:pt>
                <c:pt idx="324">
                  <c:v>7752059.1871599602</c:v>
                </c:pt>
                <c:pt idx="325">
                  <c:v>7797073.77366703</c:v>
                </c:pt>
                <c:pt idx="326">
                  <c:v>7836602.0130576696</c:v>
                </c:pt>
                <c:pt idx="327">
                  <c:v>7868715.5973884603</c:v>
                </c:pt>
                <c:pt idx="328">
                  <c:v>7897499.2219804097</c:v>
                </c:pt>
                <c:pt idx="329">
                  <c:v>7913261.5843307897</c:v>
                </c:pt>
                <c:pt idx="330">
                  <c:v>7915683.3732317695</c:v>
                </c:pt>
                <c:pt idx="331">
                  <c:v>7903773.4798694197</c:v>
                </c:pt>
                <c:pt idx="332">
                  <c:v>7905013.4026115304</c:v>
                </c:pt>
                <c:pt idx="333">
                  <c:v>7909106.39173014</c:v>
                </c:pt>
                <c:pt idx="334">
                  <c:v>7914240.2524483101</c:v>
                </c:pt>
                <c:pt idx="335">
                  <c:v>7900688.1871599499</c:v>
                </c:pt>
                <c:pt idx="336">
                  <c:v>7880061.5125136003</c:v>
                </c:pt>
                <c:pt idx="337">
                  <c:v>7857697.2872687699</c:v>
                </c:pt>
                <c:pt idx="338">
                  <c:v>7815809.4624591898</c:v>
                </c:pt>
                <c:pt idx="339">
                  <c:v>7760792.5560391704</c:v>
                </c:pt>
                <c:pt idx="340">
                  <c:v>7700123.4265505997</c:v>
                </c:pt>
                <c:pt idx="341">
                  <c:v>7622692.5321001103</c:v>
                </c:pt>
                <c:pt idx="342">
                  <c:v>7529553.18498368</c:v>
                </c:pt>
                <c:pt idx="343">
                  <c:v>7416869.50380849</c:v>
                </c:pt>
                <c:pt idx="344">
                  <c:v>7301399.1066376502</c:v>
                </c:pt>
                <c:pt idx="345">
                  <c:v>7166948.3536452604</c:v>
                </c:pt>
                <c:pt idx="346">
                  <c:v>7031498.1980413496</c:v>
                </c:pt>
                <c:pt idx="347">
                  <c:v>6901468.0391730098</c:v>
                </c:pt>
                <c:pt idx="348">
                  <c:v>6793785.5179543002</c:v>
                </c:pt>
                <c:pt idx="349">
                  <c:v>6696424.6278563598</c:v>
                </c:pt>
                <c:pt idx="350">
                  <c:v>6604898.4243743196</c:v>
                </c:pt>
                <c:pt idx="351">
                  <c:v>6513169.0228509298</c:v>
                </c:pt>
                <c:pt idx="352">
                  <c:v>6413303.4058759501</c:v>
                </c:pt>
                <c:pt idx="353">
                  <c:v>6290675.4613710502</c:v>
                </c:pt>
                <c:pt idx="354">
                  <c:v>6158248.3949945597</c:v>
                </c:pt>
                <c:pt idx="355">
                  <c:v>6018638.8998911902</c:v>
                </c:pt>
                <c:pt idx="356">
                  <c:v>5903098.0054406999</c:v>
                </c:pt>
                <c:pt idx="357">
                  <c:v>5769928.6441784501</c:v>
                </c:pt>
                <c:pt idx="358">
                  <c:v>5626562.0587595198</c:v>
                </c:pt>
                <c:pt idx="359">
                  <c:v>5401804.2905331897</c:v>
                </c:pt>
                <c:pt idx="360">
                  <c:v>5159583.93144722</c:v>
                </c:pt>
                <c:pt idx="361">
                  <c:v>4917094.02393906</c:v>
                </c:pt>
                <c:pt idx="362">
                  <c:v>4719573.0870511401</c:v>
                </c:pt>
                <c:pt idx="363">
                  <c:v>4526663.5016322099</c:v>
                </c:pt>
                <c:pt idx="364">
                  <c:v>4333650.2437431999</c:v>
                </c:pt>
                <c:pt idx="365">
                  <c:v>4143966.9455930302</c:v>
                </c:pt>
                <c:pt idx="366">
                  <c:v>3972355.8324265499</c:v>
                </c:pt>
                <c:pt idx="367">
                  <c:v>3774540.46572361</c:v>
                </c:pt>
                <c:pt idx="368">
                  <c:v>3563952.65070729</c:v>
                </c:pt>
                <c:pt idx="369">
                  <c:v>3323606.6898802998</c:v>
                </c:pt>
                <c:pt idx="370">
                  <c:v>3073635.7769314498</c:v>
                </c:pt>
                <c:pt idx="371">
                  <c:v>2830436.74972797</c:v>
                </c:pt>
                <c:pt idx="372">
                  <c:v>2659335.7051142501</c:v>
                </c:pt>
                <c:pt idx="373">
                  <c:v>2498187.2176278601</c:v>
                </c:pt>
                <c:pt idx="374">
                  <c:v>2423534.7453754102</c:v>
                </c:pt>
                <c:pt idx="375">
                  <c:v>2347289.8639825899</c:v>
                </c:pt>
                <c:pt idx="376">
                  <c:v>2319472.4668117501</c:v>
                </c:pt>
                <c:pt idx="377">
                  <c:v>2215837.31882481</c:v>
                </c:pt>
                <c:pt idx="378">
                  <c:v>2034286.08922742</c:v>
                </c:pt>
                <c:pt idx="379">
                  <c:v>1892673.64200218</c:v>
                </c:pt>
                <c:pt idx="380">
                  <c:v>1879789.22742111</c:v>
                </c:pt>
                <c:pt idx="381">
                  <c:v>1931190.03808487</c:v>
                </c:pt>
                <c:pt idx="382">
                  <c:v>1836470.72252448</c:v>
                </c:pt>
                <c:pt idx="383">
                  <c:v>1717255.6757344899</c:v>
                </c:pt>
                <c:pt idx="384">
                  <c:v>1692254.02285092</c:v>
                </c:pt>
                <c:pt idx="385">
                  <c:v>1966496.73449401</c:v>
                </c:pt>
                <c:pt idx="386">
                  <c:v>2233138.1806311202</c:v>
                </c:pt>
                <c:pt idx="387">
                  <c:v>2581564.76496191</c:v>
                </c:pt>
                <c:pt idx="388">
                  <c:v>2717902.3569096802</c:v>
                </c:pt>
                <c:pt idx="389">
                  <c:v>2855965.0587595198</c:v>
                </c:pt>
                <c:pt idx="390">
                  <c:v>2498046.2230685502</c:v>
                </c:pt>
                <c:pt idx="391">
                  <c:v>2195625.3340587602</c:v>
                </c:pt>
                <c:pt idx="392">
                  <c:v>1803585.81501632</c:v>
                </c:pt>
                <c:pt idx="393">
                  <c:v>1862670.8291621299</c:v>
                </c:pt>
                <c:pt idx="394">
                  <c:v>1948088.65070729</c:v>
                </c:pt>
                <c:pt idx="395">
                  <c:v>2040307.3862894401</c:v>
                </c:pt>
                <c:pt idx="396">
                  <c:v>2055862.40369967</c:v>
                </c:pt>
                <c:pt idx="397">
                  <c:v>2018710.3373231799</c:v>
                </c:pt>
                <c:pt idx="398">
                  <c:v>1875434.9836779099</c:v>
                </c:pt>
                <c:pt idx="399">
                  <c:v>1781202.9287268801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'MRE_#1_TFE'!$G$1</c:f>
              <c:strCache>
                <c:ptCount val="1"/>
                <c:pt idx="0">
                  <c:v>MRE 50%</c:v>
                </c:pt>
              </c:strCache>
            </c:strRef>
          </c:tx>
          <c:marker>
            <c:symbol val="none"/>
          </c:marker>
          <c:xVal>
            <c:numRef>
              <c:f>'MRE_#1_TFE'!$A$2:$A$402</c:f>
              <c:numCache>
                <c:formatCode>General</c:formatCode>
                <c:ptCount val="401"/>
                <c:pt idx="0">
                  <c:v>260</c:v>
                </c:pt>
                <c:pt idx="1">
                  <c:v>259.8</c:v>
                </c:pt>
                <c:pt idx="2">
                  <c:v>259.60000000000002</c:v>
                </c:pt>
                <c:pt idx="3">
                  <c:v>259.39999999999998</c:v>
                </c:pt>
                <c:pt idx="4">
                  <c:v>259.2</c:v>
                </c:pt>
                <c:pt idx="5">
                  <c:v>259</c:v>
                </c:pt>
                <c:pt idx="6">
                  <c:v>258.8</c:v>
                </c:pt>
                <c:pt idx="7">
                  <c:v>258.60000000000002</c:v>
                </c:pt>
                <c:pt idx="8">
                  <c:v>258.39999999999998</c:v>
                </c:pt>
                <c:pt idx="9">
                  <c:v>258.2</c:v>
                </c:pt>
                <c:pt idx="10">
                  <c:v>258</c:v>
                </c:pt>
                <c:pt idx="11">
                  <c:v>257.8</c:v>
                </c:pt>
                <c:pt idx="12">
                  <c:v>257.60000000000002</c:v>
                </c:pt>
                <c:pt idx="13">
                  <c:v>257.39999999999998</c:v>
                </c:pt>
                <c:pt idx="14">
                  <c:v>257.2</c:v>
                </c:pt>
                <c:pt idx="15">
                  <c:v>257</c:v>
                </c:pt>
                <c:pt idx="16">
                  <c:v>256.8</c:v>
                </c:pt>
                <c:pt idx="17">
                  <c:v>256.60000000000002</c:v>
                </c:pt>
                <c:pt idx="18">
                  <c:v>256.39999999999998</c:v>
                </c:pt>
                <c:pt idx="19">
                  <c:v>256.2</c:v>
                </c:pt>
                <c:pt idx="20">
                  <c:v>256</c:v>
                </c:pt>
                <c:pt idx="21">
                  <c:v>255.8</c:v>
                </c:pt>
                <c:pt idx="22">
                  <c:v>255.6</c:v>
                </c:pt>
                <c:pt idx="23">
                  <c:v>255.4</c:v>
                </c:pt>
                <c:pt idx="24">
                  <c:v>255.2</c:v>
                </c:pt>
                <c:pt idx="25">
                  <c:v>255</c:v>
                </c:pt>
                <c:pt idx="26">
                  <c:v>254.8</c:v>
                </c:pt>
                <c:pt idx="27">
                  <c:v>254.6</c:v>
                </c:pt>
                <c:pt idx="28">
                  <c:v>254.4</c:v>
                </c:pt>
                <c:pt idx="29">
                  <c:v>254.2</c:v>
                </c:pt>
                <c:pt idx="30">
                  <c:v>254</c:v>
                </c:pt>
                <c:pt idx="31">
                  <c:v>253.8</c:v>
                </c:pt>
                <c:pt idx="32">
                  <c:v>253.6</c:v>
                </c:pt>
                <c:pt idx="33">
                  <c:v>253.4</c:v>
                </c:pt>
                <c:pt idx="34">
                  <c:v>253.2</c:v>
                </c:pt>
                <c:pt idx="35">
                  <c:v>253</c:v>
                </c:pt>
                <c:pt idx="36">
                  <c:v>252.8</c:v>
                </c:pt>
                <c:pt idx="37">
                  <c:v>252.6</c:v>
                </c:pt>
                <c:pt idx="38">
                  <c:v>252.4</c:v>
                </c:pt>
                <c:pt idx="39">
                  <c:v>252.2</c:v>
                </c:pt>
                <c:pt idx="40">
                  <c:v>252</c:v>
                </c:pt>
                <c:pt idx="41">
                  <c:v>251.8</c:v>
                </c:pt>
                <c:pt idx="42">
                  <c:v>251.6</c:v>
                </c:pt>
                <c:pt idx="43">
                  <c:v>251.4</c:v>
                </c:pt>
                <c:pt idx="44">
                  <c:v>251.2</c:v>
                </c:pt>
                <c:pt idx="45">
                  <c:v>251</c:v>
                </c:pt>
                <c:pt idx="46">
                  <c:v>250.8</c:v>
                </c:pt>
                <c:pt idx="47">
                  <c:v>250.6</c:v>
                </c:pt>
                <c:pt idx="48">
                  <c:v>250.4</c:v>
                </c:pt>
                <c:pt idx="49">
                  <c:v>250.2</c:v>
                </c:pt>
                <c:pt idx="50">
                  <c:v>250</c:v>
                </c:pt>
                <c:pt idx="51">
                  <c:v>249.8</c:v>
                </c:pt>
                <c:pt idx="52">
                  <c:v>249.6</c:v>
                </c:pt>
                <c:pt idx="53">
                  <c:v>249.4</c:v>
                </c:pt>
                <c:pt idx="54">
                  <c:v>249.2</c:v>
                </c:pt>
                <c:pt idx="55">
                  <c:v>249</c:v>
                </c:pt>
                <c:pt idx="56">
                  <c:v>248.8</c:v>
                </c:pt>
                <c:pt idx="57">
                  <c:v>248.6</c:v>
                </c:pt>
                <c:pt idx="58">
                  <c:v>248.4</c:v>
                </c:pt>
                <c:pt idx="59">
                  <c:v>248.2</c:v>
                </c:pt>
                <c:pt idx="60">
                  <c:v>248</c:v>
                </c:pt>
                <c:pt idx="61">
                  <c:v>247.8</c:v>
                </c:pt>
                <c:pt idx="62">
                  <c:v>247.6</c:v>
                </c:pt>
                <c:pt idx="63">
                  <c:v>247.4</c:v>
                </c:pt>
                <c:pt idx="64">
                  <c:v>247.2</c:v>
                </c:pt>
                <c:pt idx="65">
                  <c:v>247</c:v>
                </c:pt>
                <c:pt idx="66">
                  <c:v>246.8</c:v>
                </c:pt>
                <c:pt idx="67">
                  <c:v>246.6</c:v>
                </c:pt>
                <c:pt idx="68">
                  <c:v>246.4</c:v>
                </c:pt>
                <c:pt idx="69">
                  <c:v>246.2</c:v>
                </c:pt>
                <c:pt idx="70">
                  <c:v>246</c:v>
                </c:pt>
                <c:pt idx="71">
                  <c:v>245.8</c:v>
                </c:pt>
                <c:pt idx="72">
                  <c:v>245.6</c:v>
                </c:pt>
                <c:pt idx="73">
                  <c:v>245.4</c:v>
                </c:pt>
                <c:pt idx="74">
                  <c:v>245.2</c:v>
                </c:pt>
                <c:pt idx="75">
                  <c:v>245</c:v>
                </c:pt>
                <c:pt idx="76">
                  <c:v>244.8</c:v>
                </c:pt>
                <c:pt idx="77">
                  <c:v>244.6</c:v>
                </c:pt>
                <c:pt idx="78">
                  <c:v>244.4</c:v>
                </c:pt>
                <c:pt idx="79">
                  <c:v>244.2</c:v>
                </c:pt>
                <c:pt idx="80">
                  <c:v>244</c:v>
                </c:pt>
                <c:pt idx="81">
                  <c:v>243.8</c:v>
                </c:pt>
                <c:pt idx="82">
                  <c:v>243.6</c:v>
                </c:pt>
                <c:pt idx="83">
                  <c:v>243.4</c:v>
                </c:pt>
                <c:pt idx="84">
                  <c:v>243.2</c:v>
                </c:pt>
                <c:pt idx="85">
                  <c:v>243</c:v>
                </c:pt>
                <c:pt idx="86">
                  <c:v>242.8</c:v>
                </c:pt>
                <c:pt idx="87">
                  <c:v>242.6</c:v>
                </c:pt>
                <c:pt idx="88">
                  <c:v>242.4</c:v>
                </c:pt>
                <c:pt idx="89">
                  <c:v>242.2</c:v>
                </c:pt>
                <c:pt idx="90">
                  <c:v>242</c:v>
                </c:pt>
                <c:pt idx="91">
                  <c:v>241.8</c:v>
                </c:pt>
                <c:pt idx="92">
                  <c:v>241.6</c:v>
                </c:pt>
                <c:pt idx="93">
                  <c:v>241.4</c:v>
                </c:pt>
                <c:pt idx="94">
                  <c:v>241.2</c:v>
                </c:pt>
                <c:pt idx="95">
                  <c:v>241</c:v>
                </c:pt>
                <c:pt idx="96">
                  <c:v>240.8</c:v>
                </c:pt>
                <c:pt idx="97">
                  <c:v>240.6</c:v>
                </c:pt>
                <c:pt idx="98">
                  <c:v>240.4</c:v>
                </c:pt>
                <c:pt idx="99">
                  <c:v>240.2</c:v>
                </c:pt>
                <c:pt idx="100">
                  <c:v>240</c:v>
                </c:pt>
                <c:pt idx="101">
                  <c:v>239.8</c:v>
                </c:pt>
                <c:pt idx="102">
                  <c:v>239.6</c:v>
                </c:pt>
                <c:pt idx="103">
                  <c:v>239.4</c:v>
                </c:pt>
                <c:pt idx="104">
                  <c:v>239.2</c:v>
                </c:pt>
                <c:pt idx="105">
                  <c:v>239</c:v>
                </c:pt>
                <c:pt idx="106">
                  <c:v>238.8</c:v>
                </c:pt>
                <c:pt idx="107">
                  <c:v>238.6</c:v>
                </c:pt>
                <c:pt idx="108">
                  <c:v>238.4</c:v>
                </c:pt>
                <c:pt idx="109">
                  <c:v>238.2</c:v>
                </c:pt>
                <c:pt idx="110">
                  <c:v>238</c:v>
                </c:pt>
                <c:pt idx="111">
                  <c:v>237.8</c:v>
                </c:pt>
                <c:pt idx="112">
                  <c:v>237.6</c:v>
                </c:pt>
                <c:pt idx="113">
                  <c:v>237.4</c:v>
                </c:pt>
                <c:pt idx="114">
                  <c:v>237.2</c:v>
                </c:pt>
                <c:pt idx="115">
                  <c:v>237</c:v>
                </c:pt>
                <c:pt idx="116">
                  <c:v>236.8</c:v>
                </c:pt>
                <c:pt idx="117">
                  <c:v>236.6</c:v>
                </c:pt>
                <c:pt idx="118">
                  <c:v>236.4</c:v>
                </c:pt>
                <c:pt idx="119">
                  <c:v>236.2</c:v>
                </c:pt>
                <c:pt idx="120">
                  <c:v>236</c:v>
                </c:pt>
                <c:pt idx="121">
                  <c:v>235.8</c:v>
                </c:pt>
                <c:pt idx="122">
                  <c:v>235.6</c:v>
                </c:pt>
                <c:pt idx="123">
                  <c:v>235.4</c:v>
                </c:pt>
                <c:pt idx="124">
                  <c:v>235.2</c:v>
                </c:pt>
                <c:pt idx="125">
                  <c:v>235</c:v>
                </c:pt>
                <c:pt idx="126">
                  <c:v>234.8</c:v>
                </c:pt>
                <c:pt idx="127">
                  <c:v>234.6</c:v>
                </c:pt>
                <c:pt idx="128">
                  <c:v>234.4</c:v>
                </c:pt>
                <c:pt idx="129">
                  <c:v>234.2</c:v>
                </c:pt>
                <c:pt idx="130">
                  <c:v>234</c:v>
                </c:pt>
                <c:pt idx="131">
                  <c:v>233.8</c:v>
                </c:pt>
                <c:pt idx="132">
                  <c:v>233.6</c:v>
                </c:pt>
                <c:pt idx="133">
                  <c:v>233.4</c:v>
                </c:pt>
                <c:pt idx="134">
                  <c:v>233.2</c:v>
                </c:pt>
                <c:pt idx="135">
                  <c:v>233</c:v>
                </c:pt>
                <c:pt idx="136">
                  <c:v>232.8</c:v>
                </c:pt>
                <c:pt idx="137">
                  <c:v>232.6</c:v>
                </c:pt>
                <c:pt idx="138">
                  <c:v>232.4</c:v>
                </c:pt>
                <c:pt idx="139">
                  <c:v>232.2</c:v>
                </c:pt>
                <c:pt idx="140">
                  <c:v>232</c:v>
                </c:pt>
                <c:pt idx="141">
                  <c:v>231.8</c:v>
                </c:pt>
                <c:pt idx="142">
                  <c:v>231.6</c:v>
                </c:pt>
                <c:pt idx="143">
                  <c:v>231.4</c:v>
                </c:pt>
                <c:pt idx="144">
                  <c:v>231.2</c:v>
                </c:pt>
                <c:pt idx="145">
                  <c:v>231</c:v>
                </c:pt>
                <c:pt idx="146">
                  <c:v>230.8</c:v>
                </c:pt>
                <c:pt idx="147">
                  <c:v>230.6</c:v>
                </c:pt>
                <c:pt idx="148">
                  <c:v>230.4</c:v>
                </c:pt>
                <c:pt idx="149">
                  <c:v>230.2</c:v>
                </c:pt>
                <c:pt idx="150">
                  <c:v>230</c:v>
                </c:pt>
                <c:pt idx="151">
                  <c:v>229.8</c:v>
                </c:pt>
                <c:pt idx="152">
                  <c:v>229.6</c:v>
                </c:pt>
                <c:pt idx="153">
                  <c:v>229.4</c:v>
                </c:pt>
                <c:pt idx="154">
                  <c:v>229.2</c:v>
                </c:pt>
                <c:pt idx="155">
                  <c:v>229</c:v>
                </c:pt>
                <c:pt idx="156">
                  <c:v>228.8</c:v>
                </c:pt>
                <c:pt idx="157">
                  <c:v>228.6</c:v>
                </c:pt>
                <c:pt idx="158">
                  <c:v>228.4</c:v>
                </c:pt>
                <c:pt idx="159">
                  <c:v>228.2</c:v>
                </c:pt>
                <c:pt idx="160">
                  <c:v>228</c:v>
                </c:pt>
                <c:pt idx="161">
                  <c:v>227.8</c:v>
                </c:pt>
                <c:pt idx="162">
                  <c:v>227.6</c:v>
                </c:pt>
                <c:pt idx="163">
                  <c:v>227.4</c:v>
                </c:pt>
                <c:pt idx="164">
                  <c:v>227.2</c:v>
                </c:pt>
                <c:pt idx="165">
                  <c:v>227</c:v>
                </c:pt>
                <c:pt idx="166">
                  <c:v>226.8</c:v>
                </c:pt>
                <c:pt idx="167">
                  <c:v>226.6</c:v>
                </c:pt>
                <c:pt idx="168">
                  <c:v>226.4</c:v>
                </c:pt>
                <c:pt idx="169">
                  <c:v>226.2</c:v>
                </c:pt>
                <c:pt idx="170">
                  <c:v>226</c:v>
                </c:pt>
                <c:pt idx="171">
                  <c:v>225.8</c:v>
                </c:pt>
                <c:pt idx="172">
                  <c:v>225.6</c:v>
                </c:pt>
                <c:pt idx="173">
                  <c:v>225.4</c:v>
                </c:pt>
                <c:pt idx="174">
                  <c:v>225.2</c:v>
                </c:pt>
                <c:pt idx="175">
                  <c:v>225</c:v>
                </c:pt>
                <c:pt idx="176">
                  <c:v>224.8</c:v>
                </c:pt>
                <c:pt idx="177">
                  <c:v>224.6</c:v>
                </c:pt>
                <c:pt idx="178">
                  <c:v>224.4</c:v>
                </c:pt>
                <c:pt idx="179">
                  <c:v>224.2</c:v>
                </c:pt>
                <c:pt idx="180">
                  <c:v>224</c:v>
                </c:pt>
                <c:pt idx="181">
                  <c:v>223.8</c:v>
                </c:pt>
                <c:pt idx="182">
                  <c:v>223.6</c:v>
                </c:pt>
                <c:pt idx="183">
                  <c:v>223.4</c:v>
                </c:pt>
                <c:pt idx="184">
                  <c:v>223.2</c:v>
                </c:pt>
                <c:pt idx="185">
                  <c:v>223</c:v>
                </c:pt>
                <c:pt idx="186">
                  <c:v>222.8</c:v>
                </c:pt>
                <c:pt idx="187">
                  <c:v>222.6</c:v>
                </c:pt>
                <c:pt idx="188">
                  <c:v>222.4</c:v>
                </c:pt>
                <c:pt idx="189">
                  <c:v>222.2</c:v>
                </c:pt>
                <c:pt idx="190">
                  <c:v>222</c:v>
                </c:pt>
                <c:pt idx="191">
                  <c:v>221.8</c:v>
                </c:pt>
                <c:pt idx="192">
                  <c:v>221.6</c:v>
                </c:pt>
                <c:pt idx="193">
                  <c:v>221.4</c:v>
                </c:pt>
                <c:pt idx="194">
                  <c:v>221.2</c:v>
                </c:pt>
                <c:pt idx="195">
                  <c:v>221</c:v>
                </c:pt>
                <c:pt idx="196">
                  <c:v>220.8</c:v>
                </c:pt>
                <c:pt idx="197">
                  <c:v>220.6</c:v>
                </c:pt>
                <c:pt idx="198">
                  <c:v>220.4</c:v>
                </c:pt>
                <c:pt idx="199">
                  <c:v>220.2</c:v>
                </c:pt>
                <c:pt idx="200">
                  <c:v>220</c:v>
                </c:pt>
                <c:pt idx="201">
                  <c:v>219.8</c:v>
                </c:pt>
                <c:pt idx="202">
                  <c:v>219.6</c:v>
                </c:pt>
                <c:pt idx="203">
                  <c:v>219.4</c:v>
                </c:pt>
                <c:pt idx="204">
                  <c:v>219.2</c:v>
                </c:pt>
                <c:pt idx="205">
                  <c:v>219</c:v>
                </c:pt>
                <c:pt idx="206">
                  <c:v>218.8</c:v>
                </c:pt>
                <c:pt idx="207">
                  <c:v>218.6</c:v>
                </c:pt>
                <c:pt idx="208">
                  <c:v>218.4</c:v>
                </c:pt>
                <c:pt idx="209">
                  <c:v>218.2</c:v>
                </c:pt>
                <c:pt idx="210">
                  <c:v>218</c:v>
                </c:pt>
                <c:pt idx="211">
                  <c:v>217.8</c:v>
                </c:pt>
                <c:pt idx="212">
                  <c:v>217.6</c:v>
                </c:pt>
                <c:pt idx="213">
                  <c:v>217.4</c:v>
                </c:pt>
                <c:pt idx="214">
                  <c:v>217.2</c:v>
                </c:pt>
                <c:pt idx="215">
                  <c:v>217</c:v>
                </c:pt>
                <c:pt idx="216">
                  <c:v>216.8</c:v>
                </c:pt>
                <c:pt idx="217">
                  <c:v>216.6</c:v>
                </c:pt>
                <c:pt idx="218">
                  <c:v>216.4</c:v>
                </c:pt>
                <c:pt idx="219">
                  <c:v>216.2</c:v>
                </c:pt>
                <c:pt idx="220">
                  <c:v>216</c:v>
                </c:pt>
                <c:pt idx="221">
                  <c:v>215.8</c:v>
                </c:pt>
                <c:pt idx="222">
                  <c:v>215.6</c:v>
                </c:pt>
                <c:pt idx="223">
                  <c:v>215.4</c:v>
                </c:pt>
                <c:pt idx="224">
                  <c:v>215.2</c:v>
                </c:pt>
                <c:pt idx="225">
                  <c:v>215</c:v>
                </c:pt>
                <c:pt idx="226">
                  <c:v>214.8</c:v>
                </c:pt>
                <c:pt idx="227">
                  <c:v>214.6</c:v>
                </c:pt>
                <c:pt idx="228">
                  <c:v>214.4</c:v>
                </c:pt>
                <c:pt idx="229">
                  <c:v>214.2</c:v>
                </c:pt>
                <c:pt idx="230">
                  <c:v>214</c:v>
                </c:pt>
                <c:pt idx="231">
                  <c:v>213.8</c:v>
                </c:pt>
                <c:pt idx="232">
                  <c:v>213.6</c:v>
                </c:pt>
                <c:pt idx="233">
                  <c:v>213.4</c:v>
                </c:pt>
                <c:pt idx="234">
                  <c:v>213.2</c:v>
                </c:pt>
                <c:pt idx="235">
                  <c:v>213</c:v>
                </c:pt>
                <c:pt idx="236">
                  <c:v>212.8</c:v>
                </c:pt>
                <c:pt idx="237">
                  <c:v>212.6</c:v>
                </c:pt>
                <c:pt idx="238">
                  <c:v>212.4</c:v>
                </c:pt>
                <c:pt idx="239">
                  <c:v>212.2</c:v>
                </c:pt>
                <c:pt idx="240">
                  <c:v>212</c:v>
                </c:pt>
                <c:pt idx="241">
                  <c:v>211.8</c:v>
                </c:pt>
                <c:pt idx="242">
                  <c:v>211.6</c:v>
                </c:pt>
                <c:pt idx="243">
                  <c:v>211.4</c:v>
                </c:pt>
                <c:pt idx="244">
                  <c:v>211.2</c:v>
                </c:pt>
                <c:pt idx="245">
                  <c:v>211</c:v>
                </c:pt>
                <c:pt idx="246">
                  <c:v>210.8</c:v>
                </c:pt>
                <c:pt idx="247">
                  <c:v>210.6</c:v>
                </c:pt>
                <c:pt idx="248">
                  <c:v>210.4</c:v>
                </c:pt>
                <c:pt idx="249">
                  <c:v>210.2</c:v>
                </c:pt>
                <c:pt idx="250">
                  <c:v>210</c:v>
                </c:pt>
                <c:pt idx="251">
                  <c:v>209.8</c:v>
                </c:pt>
                <c:pt idx="252">
                  <c:v>209.6</c:v>
                </c:pt>
                <c:pt idx="253">
                  <c:v>209.4</c:v>
                </c:pt>
                <c:pt idx="254">
                  <c:v>209.2</c:v>
                </c:pt>
                <c:pt idx="255">
                  <c:v>209</c:v>
                </c:pt>
                <c:pt idx="256">
                  <c:v>208.8</c:v>
                </c:pt>
                <c:pt idx="257">
                  <c:v>208.6</c:v>
                </c:pt>
                <c:pt idx="258">
                  <c:v>208.4</c:v>
                </c:pt>
                <c:pt idx="259">
                  <c:v>208.2</c:v>
                </c:pt>
                <c:pt idx="260">
                  <c:v>208</c:v>
                </c:pt>
                <c:pt idx="261">
                  <c:v>207.8</c:v>
                </c:pt>
                <c:pt idx="262">
                  <c:v>207.6</c:v>
                </c:pt>
                <c:pt idx="263">
                  <c:v>207.4</c:v>
                </c:pt>
                <c:pt idx="264">
                  <c:v>207.2</c:v>
                </c:pt>
                <c:pt idx="265">
                  <c:v>207</c:v>
                </c:pt>
                <c:pt idx="266">
                  <c:v>206.8</c:v>
                </c:pt>
                <c:pt idx="267">
                  <c:v>206.6</c:v>
                </c:pt>
                <c:pt idx="268">
                  <c:v>206.4</c:v>
                </c:pt>
                <c:pt idx="269">
                  <c:v>206.2</c:v>
                </c:pt>
                <c:pt idx="270">
                  <c:v>206</c:v>
                </c:pt>
                <c:pt idx="271">
                  <c:v>205.8</c:v>
                </c:pt>
                <c:pt idx="272">
                  <c:v>205.6</c:v>
                </c:pt>
                <c:pt idx="273">
                  <c:v>205.4</c:v>
                </c:pt>
                <c:pt idx="274">
                  <c:v>205.2</c:v>
                </c:pt>
                <c:pt idx="275">
                  <c:v>205</c:v>
                </c:pt>
                <c:pt idx="276">
                  <c:v>204.8</c:v>
                </c:pt>
                <c:pt idx="277">
                  <c:v>204.6</c:v>
                </c:pt>
                <c:pt idx="278">
                  <c:v>204.4</c:v>
                </c:pt>
                <c:pt idx="279">
                  <c:v>204.2</c:v>
                </c:pt>
                <c:pt idx="280">
                  <c:v>204</c:v>
                </c:pt>
                <c:pt idx="281">
                  <c:v>203.8</c:v>
                </c:pt>
                <c:pt idx="282">
                  <c:v>203.6</c:v>
                </c:pt>
                <c:pt idx="283">
                  <c:v>203.4</c:v>
                </c:pt>
                <c:pt idx="284">
                  <c:v>203.2</c:v>
                </c:pt>
                <c:pt idx="285">
                  <c:v>203</c:v>
                </c:pt>
                <c:pt idx="286">
                  <c:v>202.8</c:v>
                </c:pt>
                <c:pt idx="287">
                  <c:v>202.6</c:v>
                </c:pt>
                <c:pt idx="288">
                  <c:v>202.4</c:v>
                </c:pt>
                <c:pt idx="289">
                  <c:v>202.2</c:v>
                </c:pt>
                <c:pt idx="290">
                  <c:v>202</c:v>
                </c:pt>
                <c:pt idx="291">
                  <c:v>201.8</c:v>
                </c:pt>
                <c:pt idx="292">
                  <c:v>201.6</c:v>
                </c:pt>
                <c:pt idx="293">
                  <c:v>201.4</c:v>
                </c:pt>
                <c:pt idx="294">
                  <c:v>201.2</c:v>
                </c:pt>
                <c:pt idx="295">
                  <c:v>201</c:v>
                </c:pt>
                <c:pt idx="296">
                  <c:v>200.8</c:v>
                </c:pt>
                <c:pt idx="297">
                  <c:v>200.6</c:v>
                </c:pt>
                <c:pt idx="298">
                  <c:v>200.4</c:v>
                </c:pt>
                <c:pt idx="299">
                  <c:v>200.2</c:v>
                </c:pt>
                <c:pt idx="300">
                  <c:v>200</c:v>
                </c:pt>
                <c:pt idx="301">
                  <c:v>199.8</c:v>
                </c:pt>
                <c:pt idx="302">
                  <c:v>199.6</c:v>
                </c:pt>
                <c:pt idx="303">
                  <c:v>199.4</c:v>
                </c:pt>
                <c:pt idx="304">
                  <c:v>199.2</c:v>
                </c:pt>
                <c:pt idx="305">
                  <c:v>199</c:v>
                </c:pt>
                <c:pt idx="306">
                  <c:v>198.8</c:v>
                </c:pt>
                <c:pt idx="307">
                  <c:v>198.6</c:v>
                </c:pt>
                <c:pt idx="308">
                  <c:v>198.4</c:v>
                </c:pt>
                <c:pt idx="309">
                  <c:v>198.2</c:v>
                </c:pt>
                <c:pt idx="310">
                  <c:v>198</c:v>
                </c:pt>
                <c:pt idx="311">
                  <c:v>197.8</c:v>
                </c:pt>
                <c:pt idx="312">
                  <c:v>197.6</c:v>
                </c:pt>
                <c:pt idx="313">
                  <c:v>197.4</c:v>
                </c:pt>
                <c:pt idx="314">
                  <c:v>197.2</c:v>
                </c:pt>
                <c:pt idx="315">
                  <c:v>197</c:v>
                </c:pt>
                <c:pt idx="316">
                  <c:v>196.8</c:v>
                </c:pt>
                <c:pt idx="317">
                  <c:v>196.6</c:v>
                </c:pt>
                <c:pt idx="318">
                  <c:v>196.4</c:v>
                </c:pt>
                <c:pt idx="319">
                  <c:v>196.2</c:v>
                </c:pt>
                <c:pt idx="320">
                  <c:v>196</c:v>
                </c:pt>
                <c:pt idx="321">
                  <c:v>195.8</c:v>
                </c:pt>
                <c:pt idx="322">
                  <c:v>195.6</c:v>
                </c:pt>
                <c:pt idx="323">
                  <c:v>195.4</c:v>
                </c:pt>
                <c:pt idx="324">
                  <c:v>195.2</c:v>
                </c:pt>
                <c:pt idx="325">
                  <c:v>195</c:v>
                </c:pt>
                <c:pt idx="326">
                  <c:v>194.8</c:v>
                </c:pt>
                <c:pt idx="327">
                  <c:v>194.6</c:v>
                </c:pt>
                <c:pt idx="328">
                  <c:v>194.4</c:v>
                </c:pt>
                <c:pt idx="329">
                  <c:v>194.2</c:v>
                </c:pt>
                <c:pt idx="330">
                  <c:v>194</c:v>
                </c:pt>
                <c:pt idx="331">
                  <c:v>193.8</c:v>
                </c:pt>
                <c:pt idx="332">
                  <c:v>193.6</c:v>
                </c:pt>
                <c:pt idx="333">
                  <c:v>193.4</c:v>
                </c:pt>
                <c:pt idx="334">
                  <c:v>193.2</c:v>
                </c:pt>
                <c:pt idx="335">
                  <c:v>193</c:v>
                </c:pt>
                <c:pt idx="336">
                  <c:v>192.8</c:v>
                </c:pt>
                <c:pt idx="337">
                  <c:v>192.6</c:v>
                </c:pt>
                <c:pt idx="338">
                  <c:v>192.4</c:v>
                </c:pt>
                <c:pt idx="339">
                  <c:v>192.2</c:v>
                </c:pt>
                <c:pt idx="340">
                  <c:v>192</c:v>
                </c:pt>
                <c:pt idx="341">
                  <c:v>191.8</c:v>
                </c:pt>
                <c:pt idx="342">
                  <c:v>191.6</c:v>
                </c:pt>
                <c:pt idx="343">
                  <c:v>191.4</c:v>
                </c:pt>
                <c:pt idx="344">
                  <c:v>191.2</c:v>
                </c:pt>
                <c:pt idx="345">
                  <c:v>191</c:v>
                </c:pt>
                <c:pt idx="346">
                  <c:v>190.8</c:v>
                </c:pt>
                <c:pt idx="347">
                  <c:v>190.6</c:v>
                </c:pt>
                <c:pt idx="348">
                  <c:v>190.4</c:v>
                </c:pt>
                <c:pt idx="349">
                  <c:v>190.2</c:v>
                </c:pt>
                <c:pt idx="350">
                  <c:v>190</c:v>
                </c:pt>
                <c:pt idx="351">
                  <c:v>189.8</c:v>
                </c:pt>
                <c:pt idx="352">
                  <c:v>189.6</c:v>
                </c:pt>
                <c:pt idx="353">
                  <c:v>189.4</c:v>
                </c:pt>
                <c:pt idx="354">
                  <c:v>189.2</c:v>
                </c:pt>
                <c:pt idx="355">
                  <c:v>189</c:v>
                </c:pt>
                <c:pt idx="356">
                  <c:v>188.8</c:v>
                </c:pt>
                <c:pt idx="357">
                  <c:v>188.6</c:v>
                </c:pt>
                <c:pt idx="358">
                  <c:v>188.4</c:v>
                </c:pt>
                <c:pt idx="359">
                  <c:v>188.2</c:v>
                </c:pt>
                <c:pt idx="360">
                  <c:v>188</c:v>
                </c:pt>
                <c:pt idx="361">
                  <c:v>187.8</c:v>
                </c:pt>
                <c:pt idx="362">
                  <c:v>187.6</c:v>
                </c:pt>
                <c:pt idx="363">
                  <c:v>187.4</c:v>
                </c:pt>
                <c:pt idx="364">
                  <c:v>187.2</c:v>
                </c:pt>
                <c:pt idx="365">
                  <c:v>187</c:v>
                </c:pt>
                <c:pt idx="366">
                  <c:v>186.8</c:v>
                </c:pt>
                <c:pt idx="367">
                  <c:v>186.6</c:v>
                </c:pt>
                <c:pt idx="368">
                  <c:v>186.4</c:v>
                </c:pt>
                <c:pt idx="369">
                  <c:v>186.2</c:v>
                </c:pt>
                <c:pt idx="370">
                  <c:v>186</c:v>
                </c:pt>
                <c:pt idx="371">
                  <c:v>185.8</c:v>
                </c:pt>
                <c:pt idx="372">
                  <c:v>185.6</c:v>
                </c:pt>
                <c:pt idx="373">
                  <c:v>185.4</c:v>
                </c:pt>
                <c:pt idx="374">
                  <c:v>185.2</c:v>
                </c:pt>
                <c:pt idx="375">
                  <c:v>185</c:v>
                </c:pt>
                <c:pt idx="376">
                  <c:v>184.8</c:v>
                </c:pt>
                <c:pt idx="377">
                  <c:v>184.6</c:v>
                </c:pt>
                <c:pt idx="378">
                  <c:v>184.4</c:v>
                </c:pt>
                <c:pt idx="379">
                  <c:v>184.2</c:v>
                </c:pt>
                <c:pt idx="380">
                  <c:v>184</c:v>
                </c:pt>
                <c:pt idx="381">
                  <c:v>183.8</c:v>
                </c:pt>
                <c:pt idx="382">
                  <c:v>183.6</c:v>
                </c:pt>
                <c:pt idx="383">
                  <c:v>183.4</c:v>
                </c:pt>
                <c:pt idx="384">
                  <c:v>183.2</c:v>
                </c:pt>
                <c:pt idx="385">
                  <c:v>183</c:v>
                </c:pt>
                <c:pt idx="386">
                  <c:v>182.8</c:v>
                </c:pt>
                <c:pt idx="387">
                  <c:v>182.6</c:v>
                </c:pt>
                <c:pt idx="388">
                  <c:v>182.4</c:v>
                </c:pt>
                <c:pt idx="389">
                  <c:v>182.2</c:v>
                </c:pt>
                <c:pt idx="390">
                  <c:v>182</c:v>
                </c:pt>
                <c:pt idx="391">
                  <c:v>181.8</c:v>
                </c:pt>
                <c:pt idx="392">
                  <c:v>181.6</c:v>
                </c:pt>
                <c:pt idx="393">
                  <c:v>181.4</c:v>
                </c:pt>
                <c:pt idx="394">
                  <c:v>181.2</c:v>
                </c:pt>
                <c:pt idx="395">
                  <c:v>181</c:v>
                </c:pt>
                <c:pt idx="396">
                  <c:v>180.8</c:v>
                </c:pt>
                <c:pt idx="397">
                  <c:v>180.6</c:v>
                </c:pt>
                <c:pt idx="398">
                  <c:v>180.4</c:v>
                </c:pt>
                <c:pt idx="399">
                  <c:v>180.2</c:v>
                </c:pt>
                <c:pt idx="400">
                  <c:v>180</c:v>
                </c:pt>
              </c:numCache>
            </c:numRef>
          </c:xVal>
          <c:yVal>
            <c:numRef>
              <c:f>'MRE_#1_TFE'!$G$2:$G$402</c:f>
              <c:numCache>
                <c:formatCode>General</c:formatCode>
                <c:ptCount val="401"/>
                <c:pt idx="1">
                  <c:v>-304850.97170837858</c:v>
                </c:pt>
                <c:pt idx="2">
                  <c:v>-303441.02611534268</c:v>
                </c:pt>
                <c:pt idx="3">
                  <c:v>-300014.44363438513</c:v>
                </c:pt>
                <c:pt idx="4">
                  <c:v>-295303.98128400429</c:v>
                </c:pt>
                <c:pt idx="5">
                  <c:v>-293188.64820457011</c:v>
                </c:pt>
                <c:pt idx="6">
                  <c:v>-290913.65952121868</c:v>
                </c:pt>
                <c:pt idx="7">
                  <c:v>-292270.93949945603</c:v>
                </c:pt>
                <c:pt idx="8">
                  <c:v>-297586.84907508158</c:v>
                </c:pt>
                <c:pt idx="9">
                  <c:v>-301586.11828073987</c:v>
                </c:pt>
                <c:pt idx="10">
                  <c:v>-300319.65538628941</c:v>
                </c:pt>
                <c:pt idx="11">
                  <c:v>-302408.0336235037</c:v>
                </c:pt>
                <c:pt idx="12">
                  <c:v>-306472.40914036997</c:v>
                </c:pt>
                <c:pt idx="13">
                  <c:v>-312603.59902067448</c:v>
                </c:pt>
                <c:pt idx="14">
                  <c:v>-311430.44134929258</c:v>
                </c:pt>
                <c:pt idx="15">
                  <c:v>-316923.83819368872</c:v>
                </c:pt>
                <c:pt idx="16">
                  <c:v>-322631.21501632209</c:v>
                </c:pt>
                <c:pt idx="17">
                  <c:v>-329119.03819368879</c:v>
                </c:pt>
                <c:pt idx="18">
                  <c:v>-333375.82981501642</c:v>
                </c:pt>
                <c:pt idx="19">
                  <c:v>-340745.28367791057</c:v>
                </c:pt>
                <c:pt idx="20">
                  <c:v>-347491.87334058748</c:v>
                </c:pt>
                <c:pt idx="21">
                  <c:v>-348778.65603917302</c:v>
                </c:pt>
                <c:pt idx="22">
                  <c:v>-343959.54494015232</c:v>
                </c:pt>
                <c:pt idx="23">
                  <c:v>-340653.63721436338</c:v>
                </c:pt>
                <c:pt idx="24">
                  <c:v>-339385.93025027198</c:v>
                </c:pt>
                <c:pt idx="25">
                  <c:v>-341477.21131664852</c:v>
                </c:pt>
                <c:pt idx="26">
                  <c:v>-342360.0860718172</c:v>
                </c:pt>
                <c:pt idx="27">
                  <c:v>-350461.88226332969</c:v>
                </c:pt>
                <c:pt idx="28">
                  <c:v>-356938.50881392811</c:v>
                </c:pt>
                <c:pt idx="29">
                  <c:v>-362384.63101196941</c:v>
                </c:pt>
                <c:pt idx="30">
                  <c:v>-370122.74417845468</c:v>
                </c:pt>
                <c:pt idx="31">
                  <c:v>-380963.98171925999</c:v>
                </c:pt>
                <c:pt idx="32">
                  <c:v>-390443.79238302499</c:v>
                </c:pt>
                <c:pt idx="33">
                  <c:v>-396232.03373231768</c:v>
                </c:pt>
                <c:pt idx="34">
                  <c:v>-395834.34613710543</c:v>
                </c:pt>
                <c:pt idx="35">
                  <c:v>-397140.20457018499</c:v>
                </c:pt>
                <c:pt idx="36">
                  <c:v>-403414.87714907498</c:v>
                </c:pt>
                <c:pt idx="37">
                  <c:v>-413332.18563656142</c:v>
                </c:pt>
                <c:pt idx="38">
                  <c:v>-424886.27508161031</c:v>
                </c:pt>
                <c:pt idx="39">
                  <c:v>-426944.79564744281</c:v>
                </c:pt>
                <c:pt idx="40">
                  <c:v>-431169.65614798688</c:v>
                </c:pt>
                <c:pt idx="41">
                  <c:v>-440589.75146898802</c:v>
                </c:pt>
                <c:pt idx="42">
                  <c:v>-456715.79684439598</c:v>
                </c:pt>
                <c:pt idx="43">
                  <c:v>-463221.86637649621</c:v>
                </c:pt>
                <c:pt idx="44">
                  <c:v>-467754.4267682262</c:v>
                </c:pt>
                <c:pt idx="45">
                  <c:v>-467442.99466811738</c:v>
                </c:pt>
                <c:pt idx="46">
                  <c:v>-474117.013601741</c:v>
                </c:pt>
                <c:pt idx="47">
                  <c:v>-479772.5541893362</c:v>
                </c:pt>
                <c:pt idx="48">
                  <c:v>-484187.34265505982</c:v>
                </c:pt>
                <c:pt idx="49">
                  <c:v>-493505.4242655058</c:v>
                </c:pt>
                <c:pt idx="50">
                  <c:v>-497336.74406964082</c:v>
                </c:pt>
                <c:pt idx="51">
                  <c:v>-499900.7715995647</c:v>
                </c:pt>
                <c:pt idx="52">
                  <c:v>-500837.9707290532</c:v>
                </c:pt>
                <c:pt idx="53">
                  <c:v>-504993.57801958639</c:v>
                </c:pt>
                <c:pt idx="54">
                  <c:v>-516084.87355821539</c:v>
                </c:pt>
                <c:pt idx="55">
                  <c:v>-525633.10805223056</c:v>
                </c:pt>
                <c:pt idx="56">
                  <c:v>-533370.39183895534</c:v>
                </c:pt>
                <c:pt idx="57">
                  <c:v>-543987.69684439595</c:v>
                </c:pt>
                <c:pt idx="58">
                  <c:v>-553992.91958650702</c:v>
                </c:pt>
                <c:pt idx="59">
                  <c:v>-565637.41142546234</c:v>
                </c:pt>
                <c:pt idx="60">
                  <c:v>-573677.83351468982</c:v>
                </c:pt>
                <c:pt idx="61">
                  <c:v>-577665.07671381929</c:v>
                </c:pt>
                <c:pt idx="62">
                  <c:v>-583110.78422198037</c:v>
                </c:pt>
                <c:pt idx="63">
                  <c:v>-586613.25495103362</c:v>
                </c:pt>
                <c:pt idx="64">
                  <c:v>-589900.50163220882</c:v>
                </c:pt>
                <c:pt idx="65">
                  <c:v>-596123.33797606081</c:v>
                </c:pt>
                <c:pt idx="66">
                  <c:v>-604088.70119695307</c:v>
                </c:pt>
                <c:pt idx="67">
                  <c:v>-615845.98868335143</c:v>
                </c:pt>
                <c:pt idx="68">
                  <c:v>-628091.78084874863</c:v>
                </c:pt>
                <c:pt idx="69">
                  <c:v>-643397.56964091398</c:v>
                </c:pt>
                <c:pt idx="70">
                  <c:v>-654051.78204570164</c:v>
                </c:pt>
                <c:pt idx="71">
                  <c:v>-667935.184548422</c:v>
                </c:pt>
                <c:pt idx="72">
                  <c:v>-681788.72937976057</c:v>
                </c:pt>
                <c:pt idx="73">
                  <c:v>-703635.42165397166</c:v>
                </c:pt>
                <c:pt idx="74">
                  <c:v>-716531.44755168632</c:v>
                </c:pt>
                <c:pt idx="75">
                  <c:v>-725029.27257888997</c:v>
                </c:pt>
                <c:pt idx="76">
                  <c:v>-736592.07051142538</c:v>
                </c:pt>
                <c:pt idx="77">
                  <c:v>-756180.77638737741</c:v>
                </c:pt>
                <c:pt idx="78">
                  <c:v>-777875.69216539699</c:v>
                </c:pt>
                <c:pt idx="79">
                  <c:v>-796050.30554951017</c:v>
                </c:pt>
                <c:pt idx="80">
                  <c:v>-813241.27453754051</c:v>
                </c:pt>
                <c:pt idx="81">
                  <c:v>-831263.69673558208</c:v>
                </c:pt>
                <c:pt idx="82">
                  <c:v>-850802.22513601719</c:v>
                </c:pt>
                <c:pt idx="83">
                  <c:v>-867909.01207834575</c:v>
                </c:pt>
                <c:pt idx="84">
                  <c:v>-886494.58313384105</c:v>
                </c:pt>
                <c:pt idx="85">
                  <c:v>-902663.34156692063</c:v>
                </c:pt>
                <c:pt idx="86">
                  <c:v>-919398.15168661566</c:v>
                </c:pt>
                <c:pt idx="87">
                  <c:v>-936628.10152339481</c:v>
                </c:pt>
                <c:pt idx="88">
                  <c:v>-963132.59053318819</c:v>
                </c:pt>
                <c:pt idx="89">
                  <c:v>-996063.11392818252</c:v>
                </c:pt>
                <c:pt idx="90">
                  <c:v>-1034618.90554951</c:v>
                </c:pt>
                <c:pt idx="91">
                  <c:v>-1072052.96104461</c:v>
                </c:pt>
                <c:pt idx="92">
                  <c:v>-1108429.55734494</c:v>
                </c:pt>
                <c:pt idx="93">
                  <c:v>-1146324.3332970601</c:v>
                </c:pt>
                <c:pt idx="94">
                  <c:v>-1184662.8274211099</c:v>
                </c:pt>
                <c:pt idx="95">
                  <c:v>-1218842.81142546</c:v>
                </c:pt>
                <c:pt idx="96">
                  <c:v>-1254391.6867247</c:v>
                </c:pt>
                <c:pt idx="97">
                  <c:v>-1297079.4483133799</c:v>
                </c:pt>
                <c:pt idx="98">
                  <c:v>-1337383.1577802</c:v>
                </c:pt>
                <c:pt idx="99">
                  <c:v>-1375086.7616975</c:v>
                </c:pt>
                <c:pt idx="100">
                  <c:v>-1408535.6474428701</c:v>
                </c:pt>
                <c:pt idx="101">
                  <c:v>-1446243.3982589799</c:v>
                </c:pt>
                <c:pt idx="102">
                  <c:v>-1481222.4896626801</c:v>
                </c:pt>
                <c:pt idx="103">
                  <c:v>-1516840.20348205</c:v>
                </c:pt>
                <c:pt idx="104">
                  <c:v>-1550355.4396082701</c:v>
                </c:pt>
                <c:pt idx="105">
                  <c:v>-1582572.69640914</c:v>
                </c:pt>
                <c:pt idx="106">
                  <c:v>-1612471.8367791099</c:v>
                </c:pt>
                <c:pt idx="107">
                  <c:v>-1647413.6060935799</c:v>
                </c:pt>
                <c:pt idx="108">
                  <c:v>-1688708.4243743201</c:v>
                </c:pt>
                <c:pt idx="109">
                  <c:v>-1728593.2970620201</c:v>
                </c:pt>
                <c:pt idx="110">
                  <c:v>-1771040.95321001</c:v>
                </c:pt>
                <c:pt idx="111">
                  <c:v>-1811460.7758433099</c:v>
                </c:pt>
                <c:pt idx="112">
                  <c:v>-1855073.7105549499</c:v>
                </c:pt>
                <c:pt idx="113">
                  <c:v>-1894431.92709467</c:v>
                </c:pt>
                <c:pt idx="114">
                  <c:v>-1936589.30032644</c:v>
                </c:pt>
                <c:pt idx="115">
                  <c:v>-1982060.04570185</c:v>
                </c:pt>
                <c:pt idx="116">
                  <c:v>-2039046.7290533199</c:v>
                </c:pt>
                <c:pt idx="117">
                  <c:v>-2098824.2752992399</c:v>
                </c:pt>
                <c:pt idx="118">
                  <c:v>-2165908.65723613</c:v>
                </c:pt>
                <c:pt idx="119">
                  <c:v>-2226544.6115342798</c:v>
                </c:pt>
                <c:pt idx="120">
                  <c:v>-2293923.42328618</c:v>
                </c:pt>
                <c:pt idx="121">
                  <c:v>-2343337.8694232898</c:v>
                </c:pt>
                <c:pt idx="122">
                  <c:v>-2398504.0642002202</c:v>
                </c:pt>
                <c:pt idx="123">
                  <c:v>-2441324.9412404802</c:v>
                </c:pt>
                <c:pt idx="124">
                  <c:v>-2497312.2219804102</c:v>
                </c:pt>
                <c:pt idx="125">
                  <c:v>-2545113.5244831298</c:v>
                </c:pt>
                <c:pt idx="126">
                  <c:v>-2595519.0794341699</c:v>
                </c:pt>
                <c:pt idx="127">
                  <c:v>-2639434.7377584302</c:v>
                </c:pt>
                <c:pt idx="128">
                  <c:v>-2684225.39173014</c:v>
                </c:pt>
                <c:pt idx="129">
                  <c:v>-2729575.87704026</c:v>
                </c:pt>
                <c:pt idx="130">
                  <c:v>-2774449.4689880302</c:v>
                </c:pt>
                <c:pt idx="131">
                  <c:v>-2816743.6898802998</c:v>
                </c:pt>
                <c:pt idx="132">
                  <c:v>-2865316.3155603898</c:v>
                </c:pt>
                <c:pt idx="133">
                  <c:v>-2917625.2970620198</c:v>
                </c:pt>
                <c:pt idx="134">
                  <c:v>-2972704.4069640902</c:v>
                </c:pt>
                <c:pt idx="135">
                  <c:v>-3024403.7943416801</c:v>
                </c:pt>
                <c:pt idx="136">
                  <c:v>-3074365.63112078</c:v>
                </c:pt>
                <c:pt idx="137">
                  <c:v>-3129233.2491839002</c:v>
                </c:pt>
                <c:pt idx="138">
                  <c:v>-3186269.6953210002</c:v>
                </c:pt>
                <c:pt idx="139">
                  <c:v>-3254440.56474429</c:v>
                </c:pt>
                <c:pt idx="140">
                  <c:v>-3322059.89662677</c:v>
                </c:pt>
                <c:pt idx="141">
                  <c:v>-3388070.2317736698</c:v>
                </c:pt>
                <c:pt idx="142">
                  <c:v>-3443763.0826985799</c:v>
                </c:pt>
                <c:pt idx="143">
                  <c:v>-3494910.9325353601</c:v>
                </c:pt>
                <c:pt idx="144">
                  <c:v>-3546058.7823721399</c:v>
                </c:pt>
                <c:pt idx="145">
                  <c:v>-3601776.51468988</c:v>
                </c:pt>
                <c:pt idx="146">
                  <c:v>-3667065.2894450501</c:v>
                </c:pt>
                <c:pt idx="147">
                  <c:v>-3729799.5745375399</c:v>
                </c:pt>
                <c:pt idx="148">
                  <c:v>-3784381.0565832402</c:v>
                </c:pt>
                <c:pt idx="149">
                  <c:v>-3832485.0826985901</c:v>
                </c:pt>
                <c:pt idx="150">
                  <c:v>-3880771.5723612602</c:v>
                </c:pt>
                <c:pt idx="151">
                  <c:v>-3931127.3645266602</c:v>
                </c:pt>
                <c:pt idx="152">
                  <c:v>-3979243.8313384098</c:v>
                </c:pt>
                <c:pt idx="153">
                  <c:v>-4027559.34929271</c:v>
                </c:pt>
                <c:pt idx="154">
                  <c:v>-4074522.9782372098</c:v>
                </c:pt>
                <c:pt idx="155">
                  <c:v>-4113433.3297061999</c:v>
                </c:pt>
                <c:pt idx="156">
                  <c:v>-4150564.66158868</c:v>
                </c:pt>
                <c:pt idx="157">
                  <c:v>-4185863.0642002202</c:v>
                </c:pt>
                <c:pt idx="158">
                  <c:v>-4223077.3340587597</c:v>
                </c:pt>
                <c:pt idx="159">
                  <c:v>-4253843.1762785604</c:v>
                </c:pt>
                <c:pt idx="160">
                  <c:v>-4287545.0228509204</c:v>
                </c:pt>
                <c:pt idx="161">
                  <c:v>-4327761.6474428698</c:v>
                </c:pt>
                <c:pt idx="162">
                  <c:v>-4374173.7388465703</c:v>
                </c:pt>
                <c:pt idx="163">
                  <c:v>-4420714.3841131702</c:v>
                </c:pt>
                <c:pt idx="164">
                  <c:v>-4460590.9630032601</c:v>
                </c:pt>
                <c:pt idx="165">
                  <c:v>-4492870.42328618</c:v>
                </c:pt>
                <c:pt idx="166">
                  <c:v>-4522130.9412404802</c:v>
                </c:pt>
                <c:pt idx="167">
                  <c:v>-4551275.3460282898</c:v>
                </c:pt>
                <c:pt idx="168">
                  <c:v>-4588522.7910772599</c:v>
                </c:pt>
                <c:pt idx="169">
                  <c:v>-4625931.9651795402</c:v>
                </c:pt>
                <c:pt idx="170">
                  <c:v>-4664535.4461371005</c:v>
                </c:pt>
                <c:pt idx="171">
                  <c:v>-4697026.3982589804</c:v>
                </c:pt>
                <c:pt idx="172">
                  <c:v>-4718478.3057671404</c:v>
                </c:pt>
                <c:pt idx="173">
                  <c:v>-4740332.4624591898</c:v>
                </c:pt>
                <c:pt idx="174">
                  <c:v>-4754510.7094668103</c:v>
                </c:pt>
                <c:pt idx="175">
                  <c:v>-4769190.7312295996</c:v>
                </c:pt>
                <c:pt idx="176">
                  <c:v>-4774859.5418933602</c:v>
                </c:pt>
                <c:pt idx="177">
                  <c:v>-4777666.99238302</c:v>
                </c:pt>
                <c:pt idx="178">
                  <c:v>-4785454.8683351502</c:v>
                </c:pt>
                <c:pt idx="179">
                  <c:v>-4790497.4972796496</c:v>
                </c:pt>
                <c:pt idx="180">
                  <c:v>-4804144.9412404802</c:v>
                </c:pt>
                <c:pt idx="181">
                  <c:v>-4818314.8944504904</c:v>
                </c:pt>
                <c:pt idx="182">
                  <c:v>-4837237.1936887903</c:v>
                </c:pt>
                <c:pt idx="183">
                  <c:v>-4854961.0391730098</c:v>
                </c:pt>
                <c:pt idx="184">
                  <c:v>-4866340.1294885697</c:v>
                </c:pt>
                <c:pt idx="185">
                  <c:v>-4875177.1708378699</c:v>
                </c:pt>
                <c:pt idx="186">
                  <c:v>-4873995.3046789998</c:v>
                </c:pt>
                <c:pt idx="187">
                  <c:v>-4868044.5048966296</c:v>
                </c:pt>
                <c:pt idx="188">
                  <c:v>-4864838.9521218697</c:v>
                </c:pt>
                <c:pt idx="189">
                  <c:v>-4865606.1284004301</c:v>
                </c:pt>
                <c:pt idx="190">
                  <c:v>-4872075.2905331897</c:v>
                </c:pt>
                <c:pt idx="191">
                  <c:v>-4880904.0380848702</c:v>
                </c:pt>
                <c:pt idx="192">
                  <c:v>-4888260.6365614804</c:v>
                </c:pt>
                <c:pt idx="193">
                  <c:v>-4893029.5701849796</c:v>
                </c:pt>
                <c:pt idx="194">
                  <c:v>-4886386.2383025</c:v>
                </c:pt>
                <c:pt idx="195">
                  <c:v>-4868156.4711643104</c:v>
                </c:pt>
                <c:pt idx="196">
                  <c:v>-4840679.1196953198</c:v>
                </c:pt>
                <c:pt idx="197">
                  <c:v>-4822988.4494015202</c:v>
                </c:pt>
                <c:pt idx="198">
                  <c:v>-4809017.5473340601</c:v>
                </c:pt>
                <c:pt idx="199">
                  <c:v>-4794428.7573449397</c:v>
                </c:pt>
                <c:pt idx="200">
                  <c:v>-4766354.2524483101</c:v>
                </c:pt>
                <c:pt idx="201">
                  <c:v>-4748356.7116430895</c:v>
                </c:pt>
                <c:pt idx="202">
                  <c:v>-4738088.9902067501</c:v>
                </c:pt>
                <c:pt idx="203">
                  <c:v>-4731582.5059847701</c:v>
                </c:pt>
                <c:pt idx="204">
                  <c:v>-4718378.7801958602</c:v>
                </c:pt>
                <c:pt idx="205">
                  <c:v>-4700625.9064200204</c:v>
                </c:pt>
                <c:pt idx="206">
                  <c:v>-4682358.8171926001</c:v>
                </c:pt>
                <c:pt idx="207">
                  <c:v>-4661006.43525571</c:v>
                </c:pt>
                <c:pt idx="208">
                  <c:v>-4644062.2067464599</c:v>
                </c:pt>
                <c:pt idx="209">
                  <c:v>-4635395.1882480998</c:v>
                </c:pt>
                <c:pt idx="210">
                  <c:v>-4629539.7671381896</c:v>
                </c:pt>
                <c:pt idx="211">
                  <c:v>-4622713.9717083797</c:v>
                </c:pt>
                <c:pt idx="212">
                  <c:v>-4607851.4863982601</c:v>
                </c:pt>
                <c:pt idx="213">
                  <c:v>-4589613.4254624601</c:v>
                </c:pt>
                <c:pt idx="214">
                  <c:v>-4561626.0054406999</c:v>
                </c:pt>
                <c:pt idx="215">
                  <c:v>-4531473.9042437403</c:v>
                </c:pt>
                <c:pt idx="216">
                  <c:v>-4496527.98803047</c:v>
                </c:pt>
                <c:pt idx="217">
                  <c:v>-4462129.4624591898</c:v>
                </c:pt>
                <c:pt idx="218">
                  <c:v>-4427411.6256800899</c:v>
                </c:pt>
                <c:pt idx="219">
                  <c:v>-4408265.3939064201</c:v>
                </c:pt>
                <c:pt idx="220">
                  <c:v>-4386286.8302502697</c:v>
                </c:pt>
                <c:pt idx="221">
                  <c:v>-4363731.8476604996</c:v>
                </c:pt>
                <c:pt idx="222">
                  <c:v>-4331216.0141458102</c:v>
                </c:pt>
                <c:pt idx="223">
                  <c:v>-4307014.7127312301</c:v>
                </c:pt>
                <c:pt idx="224">
                  <c:v>-4285143.96844396</c:v>
                </c:pt>
                <c:pt idx="225">
                  <c:v>-4264359.7116430895</c:v>
                </c:pt>
                <c:pt idx="226">
                  <c:v>-4244297.0152339498</c:v>
                </c:pt>
                <c:pt idx="227">
                  <c:v>-4220547.7257888997</c:v>
                </c:pt>
                <c:pt idx="228">
                  <c:v>-4195496.3101196904</c:v>
                </c:pt>
                <c:pt idx="229">
                  <c:v>-4171033.75408052</c:v>
                </c:pt>
                <c:pt idx="230">
                  <c:v>-4148055.7878128402</c:v>
                </c:pt>
                <c:pt idx="231">
                  <c:v>-4112997.9053318799</c:v>
                </c:pt>
                <c:pt idx="232">
                  <c:v>-4076293.70402611</c:v>
                </c:pt>
                <c:pt idx="233">
                  <c:v>-4044229.8824809599</c:v>
                </c:pt>
                <c:pt idx="234">
                  <c:v>-4017760.22742111</c:v>
                </c:pt>
                <c:pt idx="235">
                  <c:v>-3986218.91512514</c:v>
                </c:pt>
                <c:pt idx="236">
                  <c:v>-3941030.1588683301</c:v>
                </c:pt>
                <c:pt idx="237">
                  <c:v>-3899316.50380849</c:v>
                </c:pt>
                <c:pt idx="238">
                  <c:v>-3865129.4700761698</c:v>
                </c:pt>
                <c:pt idx="239">
                  <c:v>-3836233.8792165401</c:v>
                </c:pt>
                <c:pt idx="240">
                  <c:v>-3809706.1675734501</c:v>
                </c:pt>
                <c:pt idx="241">
                  <c:v>-3769207.5538628902</c:v>
                </c:pt>
                <c:pt idx="242">
                  <c:v>-3734157.9651795402</c:v>
                </c:pt>
                <c:pt idx="243">
                  <c:v>-3695396.9020674601</c:v>
                </c:pt>
                <c:pt idx="244">
                  <c:v>-3669959.8248095699</c:v>
                </c:pt>
                <c:pt idx="245">
                  <c:v>-3633703.4885745398</c:v>
                </c:pt>
                <c:pt idx="246">
                  <c:v>-3604185.8628944498</c:v>
                </c:pt>
                <c:pt idx="247">
                  <c:v>-3570139.82372144</c:v>
                </c:pt>
                <c:pt idx="248">
                  <c:v>-3536006.69967356</c:v>
                </c:pt>
                <c:pt idx="249">
                  <c:v>-3492638.4319912898</c:v>
                </c:pt>
                <c:pt idx="250">
                  <c:v>-3447395.76605005</c:v>
                </c:pt>
                <c:pt idx="251">
                  <c:v>-3407282.8139281799</c:v>
                </c:pt>
                <c:pt idx="252">
                  <c:v>-3360456.0326441801</c:v>
                </c:pt>
                <c:pt idx="253">
                  <c:v>-3305323.0130576701</c:v>
                </c:pt>
                <c:pt idx="254">
                  <c:v>-3245329.8280739901</c:v>
                </c:pt>
                <c:pt idx="255">
                  <c:v>-3188496.5799782402</c:v>
                </c:pt>
                <c:pt idx="256">
                  <c:v>-3136328.5930359098</c:v>
                </c:pt>
                <c:pt idx="257">
                  <c:v>-3064790.44178455</c:v>
                </c:pt>
                <c:pt idx="258">
                  <c:v>-2981931.2568008699</c:v>
                </c:pt>
                <c:pt idx="259">
                  <c:v>-2888800.2034820402</c:v>
                </c:pt>
                <c:pt idx="260">
                  <c:v>-2810278.6746463501</c:v>
                </c:pt>
                <c:pt idx="261">
                  <c:v>-2737135.67355821</c:v>
                </c:pt>
                <c:pt idx="262">
                  <c:v>-2658630.7323177401</c:v>
                </c:pt>
                <c:pt idx="263">
                  <c:v>-2586288.0826985799</c:v>
                </c:pt>
                <c:pt idx="264">
                  <c:v>-2513091.1719260099</c:v>
                </c:pt>
                <c:pt idx="265">
                  <c:v>-2449253.8117518998</c:v>
                </c:pt>
                <c:pt idx="266">
                  <c:v>-2368099.0021762801</c:v>
                </c:pt>
                <c:pt idx="267">
                  <c:v>-2288578.0707290499</c:v>
                </c:pt>
                <c:pt idx="268">
                  <c:v>-2196280.5440696399</c:v>
                </c:pt>
                <c:pt idx="269">
                  <c:v>-2106350.89662677</c:v>
                </c:pt>
                <c:pt idx="270">
                  <c:v>-1994509.0359086001</c:v>
                </c:pt>
                <c:pt idx="271">
                  <c:v>-1878769.0903155601</c:v>
                </c:pt>
                <c:pt idx="272">
                  <c:v>-1760080.69967356</c:v>
                </c:pt>
                <c:pt idx="273">
                  <c:v>-1648305.18933623</c:v>
                </c:pt>
                <c:pt idx="274">
                  <c:v>-1528152.9434167601</c:v>
                </c:pt>
                <c:pt idx="275">
                  <c:v>-1384782.21109902</c:v>
                </c:pt>
                <c:pt idx="276">
                  <c:v>-1210277.8066376499</c:v>
                </c:pt>
                <c:pt idx="277">
                  <c:v>-1029306.72818281</c:v>
                </c:pt>
                <c:pt idx="278">
                  <c:v>-862520.94646354718</c:v>
                </c:pt>
                <c:pt idx="279">
                  <c:v>-730631.31817192596</c:v>
                </c:pt>
                <c:pt idx="280">
                  <c:v>-619411.49227421102</c:v>
                </c:pt>
                <c:pt idx="281">
                  <c:v>-524172.98498367798</c:v>
                </c:pt>
                <c:pt idx="282">
                  <c:v>-438921.86877040262</c:v>
                </c:pt>
                <c:pt idx="283">
                  <c:v>-349604.71828074002</c:v>
                </c:pt>
                <c:pt idx="284">
                  <c:v>-238652.28441784551</c:v>
                </c:pt>
                <c:pt idx="285">
                  <c:v>-102453.7379869423</c:v>
                </c:pt>
                <c:pt idx="286">
                  <c:v>38187.920228509247</c:v>
                </c:pt>
                <c:pt idx="287">
                  <c:v>186635.61781284001</c:v>
                </c:pt>
                <c:pt idx="288">
                  <c:v>329862.99183895538</c:v>
                </c:pt>
                <c:pt idx="289">
                  <c:v>479019.89205658308</c:v>
                </c:pt>
                <c:pt idx="290">
                  <c:v>618458.53492927097</c:v>
                </c:pt>
                <c:pt idx="291">
                  <c:v>758370.33895538596</c:v>
                </c:pt>
                <c:pt idx="292">
                  <c:v>913506.65255712706</c:v>
                </c:pt>
                <c:pt idx="293">
                  <c:v>1105051.0788900999</c:v>
                </c:pt>
                <c:pt idx="294">
                  <c:v>1318833.25005441</c:v>
                </c:pt>
                <c:pt idx="295">
                  <c:v>1554315.7279651801</c:v>
                </c:pt>
                <c:pt idx="296">
                  <c:v>1754146.4874863999</c:v>
                </c:pt>
                <c:pt idx="297">
                  <c:v>1927810.31556039</c:v>
                </c:pt>
                <c:pt idx="298">
                  <c:v>2050844.6561479899</c:v>
                </c:pt>
                <c:pt idx="299">
                  <c:v>2162761.1610446102</c:v>
                </c:pt>
                <c:pt idx="300">
                  <c:v>2276775.9967355798</c:v>
                </c:pt>
                <c:pt idx="301">
                  <c:v>2390649.8378672502</c:v>
                </c:pt>
                <c:pt idx="302">
                  <c:v>2512564.51577802</c:v>
                </c:pt>
                <c:pt idx="303">
                  <c:v>2637921.1196953198</c:v>
                </c:pt>
                <c:pt idx="304">
                  <c:v>2775237.3797606099</c:v>
                </c:pt>
                <c:pt idx="305">
                  <c:v>2917185.7257889002</c:v>
                </c:pt>
                <c:pt idx="306">
                  <c:v>3076393.46463547</c:v>
                </c:pt>
                <c:pt idx="307">
                  <c:v>3234178.8171926001</c:v>
                </c:pt>
                <c:pt idx="308">
                  <c:v>3383711.8411316602</c:v>
                </c:pt>
                <c:pt idx="309">
                  <c:v>3515276.3525571302</c:v>
                </c:pt>
                <c:pt idx="310">
                  <c:v>3680020.2013057698</c:v>
                </c:pt>
                <c:pt idx="311">
                  <c:v>3876885.9281828101</c:v>
                </c:pt>
                <c:pt idx="312">
                  <c:v>4085993.30032644</c:v>
                </c:pt>
                <c:pt idx="313">
                  <c:v>4250932.05331882</c:v>
                </c:pt>
                <c:pt idx="314">
                  <c:v>4369193.3133841101</c:v>
                </c:pt>
                <c:pt idx="315">
                  <c:v>4455602.2437431999</c:v>
                </c:pt>
                <c:pt idx="316">
                  <c:v>4532046.1762785604</c:v>
                </c:pt>
                <c:pt idx="317">
                  <c:v>4623074.7519042399</c:v>
                </c:pt>
                <c:pt idx="318">
                  <c:v>4717760.8922742102</c:v>
                </c:pt>
                <c:pt idx="319">
                  <c:v>4836946.9107725797</c:v>
                </c:pt>
                <c:pt idx="320">
                  <c:v>4945541.7497279597</c:v>
                </c:pt>
                <c:pt idx="321">
                  <c:v>5050296.5603917297</c:v>
                </c:pt>
                <c:pt idx="322">
                  <c:v>5143502.25788901</c:v>
                </c:pt>
                <c:pt idx="323">
                  <c:v>5230097.7986942297</c:v>
                </c:pt>
                <c:pt idx="324">
                  <c:v>5297319.0282916203</c:v>
                </c:pt>
                <c:pt idx="325">
                  <c:v>5340849.0250271996</c:v>
                </c:pt>
                <c:pt idx="326">
                  <c:v>5376035.4613710502</c:v>
                </c:pt>
                <c:pt idx="327">
                  <c:v>5422190.4450489702</c:v>
                </c:pt>
                <c:pt idx="328">
                  <c:v>5455091.9401523396</c:v>
                </c:pt>
                <c:pt idx="329">
                  <c:v>5495188.3046789998</c:v>
                </c:pt>
                <c:pt idx="330">
                  <c:v>5526323.2208922701</c:v>
                </c:pt>
                <c:pt idx="331">
                  <c:v>5557420.81501632</c:v>
                </c:pt>
                <c:pt idx="332">
                  <c:v>5580494.1599564701</c:v>
                </c:pt>
                <c:pt idx="333">
                  <c:v>5587004.7910772599</c:v>
                </c:pt>
                <c:pt idx="334">
                  <c:v>5601361.3547334103</c:v>
                </c:pt>
                <c:pt idx="335">
                  <c:v>5605985.1468987996</c:v>
                </c:pt>
                <c:pt idx="336">
                  <c:v>5619852.3764961902</c:v>
                </c:pt>
                <c:pt idx="337">
                  <c:v>5614693.6343852002</c:v>
                </c:pt>
                <c:pt idx="338">
                  <c:v>5592930.7094668103</c:v>
                </c:pt>
                <c:pt idx="339">
                  <c:v>5567721.7116430895</c:v>
                </c:pt>
                <c:pt idx="340">
                  <c:v>5549056.5201305803</c:v>
                </c:pt>
                <c:pt idx="341">
                  <c:v>5534981.9455930404</c:v>
                </c:pt>
                <c:pt idx="342">
                  <c:v>5504614.2056583203</c:v>
                </c:pt>
                <c:pt idx="343">
                  <c:v>5454838.9793253504</c:v>
                </c:pt>
                <c:pt idx="344">
                  <c:v>5393390.2328618104</c:v>
                </c:pt>
                <c:pt idx="345">
                  <c:v>5295527.5680087004</c:v>
                </c:pt>
                <c:pt idx="346">
                  <c:v>5176660.8607181702</c:v>
                </c:pt>
                <c:pt idx="347">
                  <c:v>5042645.5321001103</c:v>
                </c:pt>
                <c:pt idx="348">
                  <c:v>4938662.0446137097</c:v>
                </c:pt>
                <c:pt idx="349">
                  <c:v>4872017.23394995</c:v>
                </c:pt>
                <c:pt idx="350">
                  <c:v>4819998.53536453</c:v>
                </c:pt>
                <c:pt idx="351">
                  <c:v>4769675.9183895504</c:v>
                </c:pt>
                <c:pt idx="352">
                  <c:v>4702247.3438520096</c:v>
                </c:pt>
                <c:pt idx="353">
                  <c:v>4618629.2763873804</c:v>
                </c:pt>
                <c:pt idx="354">
                  <c:v>4515537.3721436299</c:v>
                </c:pt>
                <c:pt idx="355">
                  <c:v>4391130.4080522303</c:v>
                </c:pt>
                <c:pt idx="356">
                  <c:v>4272213.9379760604</c:v>
                </c:pt>
                <c:pt idx="357">
                  <c:v>4155043.31229597</c:v>
                </c:pt>
                <c:pt idx="358">
                  <c:v>4053460.8792165401</c:v>
                </c:pt>
                <c:pt idx="359">
                  <c:v>3895853.8433079398</c:v>
                </c:pt>
                <c:pt idx="360">
                  <c:v>3716152.1305767102</c:v>
                </c:pt>
                <c:pt idx="361">
                  <c:v>3517984.27747552</c:v>
                </c:pt>
                <c:pt idx="362">
                  <c:v>3360584.5865070699</c:v>
                </c:pt>
                <c:pt idx="363">
                  <c:v>3216069.3101196899</c:v>
                </c:pt>
                <c:pt idx="364">
                  <c:v>3071325.9542981498</c:v>
                </c:pt>
                <c:pt idx="365">
                  <c:v>2926972.4069640902</c:v>
                </c:pt>
                <c:pt idx="366">
                  <c:v>2791335.6409140402</c:v>
                </c:pt>
                <c:pt idx="367">
                  <c:v>2669375.3471164298</c:v>
                </c:pt>
                <c:pt idx="368">
                  <c:v>2574506.7431991301</c:v>
                </c:pt>
                <c:pt idx="369">
                  <c:v>2448561.2796518002</c:v>
                </c:pt>
                <c:pt idx="370">
                  <c:v>2283854.7529923799</c:v>
                </c:pt>
                <c:pt idx="371">
                  <c:v>2103551.7399347099</c:v>
                </c:pt>
                <c:pt idx="372">
                  <c:v>1978871.08052231</c:v>
                </c:pt>
                <c:pt idx="373">
                  <c:v>1876695.6409140399</c:v>
                </c:pt>
                <c:pt idx="374">
                  <c:v>1825050.1632208901</c:v>
                </c:pt>
                <c:pt idx="375">
                  <c:v>1752520.9031556</c:v>
                </c:pt>
                <c:pt idx="376">
                  <c:v>1674944.8672470101</c:v>
                </c:pt>
                <c:pt idx="377">
                  <c:v>1553731.01523395</c:v>
                </c:pt>
                <c:pt idx="378">
                  <c:v>1359173.8669205699</c:v>
                </c:pt>
                <c:pt idx="379">
                  <c:v>1250687.26202394</c:v>
                </c:pt>
                <c:pt idx="380">
                  <c:v>1236703.9192600599</c:v>
                </c:pt>
                <c:pt idx="381">
                  <c:v>1275548.3350380801</c:v>
                </c:pt>
                <c:pt idx="382">
                  <c:v>1241630.8497279701</c:v>
                </c:pt>
                <c:pt idx="383">
                  <c:v>1196574.79423286</c:v>
                </c:pt>
                <c:pt idx="384">
                  <c:v>1261934.8956474401</c:v>
                </c:pt>
                <c:pt idx="385">
                  <c:v>1384956.38084875</c:v>
                </c:pt>
                <c:pt idx="386">
                  <c:v>1576070.3590859601</c:v>
                </c:pt>
                <c:pt idx="387">
                  <c:v>1859009.1175190399</c:v>
                </c:pt>
                <c:pt idx="388">
                  <c:v>2229422.5593035901</c:v>
                </c:pt>
                <c:pt idx="389">
                  <c:v>2407258.1675734501</c:v>
                </c:pt>
                <c:pt idx="390">
                  <c:v>2142159.3677910799</c:v>
                </c:pt>
                <c:pt idx="391">
                  <c:v>1791659.33405876</c:v>
                </c:pt>
                <c:pt idx="392">
                  <c:v>1325574.44874864</c:v>
                </c:pt>
                <c:pt idx="393">
                  <c:v>1434256.3725788901</c:v>
                </c:pt>
                <c:pt idx="394">
                  <c:v>1507104.94385201</c:v>
                </c:pt>
                <c:pt idx="395">
                  <c:v>1823424.5788900999</c:v>
                </c:pt>
                <c:pt idx="396">
                  <c:v>2034692.48531012</c:v>
                </c:pt>
                <c:pt idx="397">
                  <c:v>2185846.9466811698</c:v>
                </c:pt>
                <c:pt idx="398">
                  <c:v>2138439.59956474</c:v>
                </c:pt>
                <c:pt idx="399">
                  <c:v>1988626.6599564699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743744"/>
        <c:axId val="138744320"/>
      </c:scatterChart>
      <c:valAx>
        <c:axId val="138743744"/>
        <c:scaling>
          <c:orientation val="minMax"/>
          <c:max val="260"/>
          <c:min val="19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/>
                  <a:t>Wavelength (nm)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low"/>
        <c:spPr>
          <a:ln>
            <a:noFill/>
          </a:ln>
        </c:spPr>
        <c:crossAx val="138744320"/>
        <c:crosses val="autoZero"/>
        <c:crossBetween val="midCat"/>
        <c:majorUnit val="20"/>
      </c:valAx>
      <c:valAx>
        <c:axId val="1387443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3874374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ly"/>
            <c:order val="2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Sheet4!$B$78:$L$78</c:f>
                <c:numCache>
                  <c:formatCode>General</c:formatCode>
                  <c:ptCount val="11"/>
                  <c:pt idx="0">
                    <c:v>7.365459931328127E-3</c:v>
                  </c:pt>
                  <c:pt idx="1">
                    <c:v>1.2086493839543898E-2</c:v>
                  </c:pt>
                  <c:pt idx="2">
                    <c:v>2.5299868247351111E-2</c:v>
                  </c:pt>
                  <c:pt idx="3">
                    <c:v>2.9038767191463359E-2</c:v>
                  </c:pt>
                  <c:pt idx="4">
                    <c:v>5.5075705472861095E-3</c:v>
                  </c:pt>
                  <c:pt idx="5">
                    <c:v>8.9768220063301592E-3</c:v>
                  </c:pt>
                  <c:pt idx="6">
                    <c:v>5.7735026918962764E-4</c:v>
                  </c:pt>
                  <c:pt idx="7">
                    <c:v>8.9628864398325313E-3</c:v>
                  </c:pt>
                  <c:pt idx="8">
                    <c:v>1.4153915830374777E-2</c:v>
                  </c:pt>
                  <c:pt idx="9">
                    <c:v>6.6583281184794023E-3</c:v>
                  </c:pt>
                  <c:pt idx="10">
                    <c:v>5.39289656245448E-3</c:v>
                  </c:pt>
                </c:numCache>
              </c:numRef>
            </c:plus>
            <c:minus>
              <c:numRef>
                <c:f>Sheet4!$B$78:$L$78</c:f>
                <c:numCache>
                  <c:formatCode>General</c:formatCode>
                  <c:ptCount val="11"/>
                  <c:pt idx="0">
                    <c:v>7.365459931328127E-3</c:v>
                  </c:pt>
                  <c:pt idx="1">
                    <c:v>1.2086493839543898E-2</c:v>
                  </c:pt>
                  <c:pt idx="2">
                    <c:v>2.5299868247351111E-2</c:v>
                  </c:pt>
                  <c:pt idx="3">
                    <c:v>2.9038767191463359E-2</c:v>
                  </c:pt>
                  <c:pt idx="4">
                    <c:v>5.5075705472861095E-3</c:v>
                  </c:pt>
                  <c:pt idx="5">
                    <c:v>8.9768220063301592E-3</c:v>
                  </c:pt>
                  <c:pt idx="6">
                    <c:v>5.7735026918962764E-4</c:v>
                  </c:pt>
                  <c:pt idx="7">
                    <c:v>8.9628864398325313E-3</c:v>
                  </c:pt>
                  <c:pt idx="8">
                    <c:v>1.4153915830374777E-2</c:v>
                  </c:pt>
                  <c:pt idx="9">
                    <c:v>6.6583281184794023E-3</c:v>
                  </c:pt>
                  <c:pt idx="10">
                    <c:v>5.39289656245448E-3</c:v>
                  </c:pt>
                </c:numCache>
              </c:numRef>
            </c:minus>
          </c:errBars>
          <c:yVal>
            <c:numRef>
              <c:f>Sheet4!$B$76:$L$76</c:f>
              <c:numCache>
                <c:formatCode>General</c:formatCode>
                <c:ptCount val="11"/>
                <c:pt idx="0">
                  <c:v>0.18250000000000022</c:v>
                </c:pt>
                <c:pt idx="1">
                  <c:v>0.17433333333333328</c:v>
                </c:pt>
                <c:pt idx="2">
                  <c:v>0.16083333333333322</c:v>
                </c:pt>
                <c:pt idx="3">
                  <c:v>0.17200000000000001</c:v>
                </c:pt>
                <c:pt idx="4">
                  <c:v>0.16983333333333325</c:v>
                </c:pt>
                <c:pt idx="5">
                  <c:v>0.173166666666667</c:v>
                </c:pt>
                <c:pt idx="6">
                  <c:v>0.17233333333333328</c:v>
                </c:pt>
                <c:pt idx="7">
                  <c:v>0.16516666666666688</c:v>
                </c:pt>
                <c:pt idx="8">
                  <c:v>0.16516666666666688</c:v>
                </c:pt>
                <c:pt idx="9">
                  <c:v>0.13933333333333325</c:v>
                </c:pt>
                <c:pt idx="10">
                  <c:v>0.13566666666666688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745472"/>
        <c:axId val="138746048"/>
      </c:scatterChart>
      <c:valAx>
        <c:axId val="138745472"/>
        <c:scaling>
          <c:orientation val="minMax"/>
        </c:scaling>
        <c:delete val="1"/>
        <c:axPos val="b"/>
        <c:majorTickMark val="out"/>
        <c:minorTickMark val="none"/>
        <c:tickLblPos val="none"/>
        <c:crossAx val="138746048"/>
        <c:crosses val="autoZero"/>
        <c:crossBetween val="midCat"/>
      </c:valAx>
      <c:valAx>
        <c:axId val="138746048"/>
        <c:scaling>
          <c:orientation val="minMax"/>
          <c:max val="0.41000000000000031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74547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exp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Sheet4!$B$58:$L$58</c:f>
                <c:numCache>
                  <c:formatCode>General</c:formatCode>
                  <c:ptCount val="11"/>
                  <c:pt idx="0">
                    <c:v>1.51189726282355E-2</c:v>
                  </c:pt>
                  <c:pt idx="1">
                    <c:v>3.4230834053525415E-2</c:v>
                  </c:pt>
                  <c:pt idx="2">
                    <c:v>4.9990832492901503E-2</c:v>
                  </c:pt>
                  <c:pt idx="3">
                    <c:v>1.342882471898894E-2</c:v>
                  </c:pt>
                  <c:pt idx="4">
                    <c:v>9.4570520424355001E-2</c:v>
                  </c:pt>
                  <c:pt idx="5">
                    <c:v>3.5085609585697765E-2</c:v>
                  </c:pt>
                  <c:pt idx="6">
                    <c:v>4.153612885188028E-2</c:v>
                  </c:pt>
                  <c:pt idx="7">
                    <c:v>4.0565790184998597E-2</c:v>
                  </c:pt>
                  <c:pt idx="8">
                    <c:v>9.4491181246364589E-2</c:v>
                  </c:pt>
                  <c:pt idx="9">
                    <c:v>9.7262959719172301E-2</c:v>
                  </c:pt>
                  <c:pt idx="10">
                    <c:v>0.10723455599758927</c:v>
                  </c:pt>
                </c:numCache>
              </c:numRef>
            </c:plus>
            <c:minus>
              <c:numRef>
                <c:f>Sheet4!$B$58:$L$58</c:f>
                <c:numCache>
                  <c:formatCode>General</c:formatCode>
                  <c:ptCount val="11"/>
                  <c:pt idx="0">
                    <c:v>1.51189726282355E-2</c:v>
                  </c:pt>
                  <c:pt idx="1">
                    <c:v>3.4230834053525415E-2</c:v>
                  </c:pt>
                  <c:pt idx="2">
                    <c:v>4.9990832492901503E-2</c:v>
                  </c:pt>
                  <c:pt idx="3">
                    <c:v>1.342882471898894E-2</c:v>
                  </c:pt>
                  <c:pt idx="4">
                    <c:v>9.4570520424355001E-2</c:v>
                  </c:pt>
                  <c:pt idx="5">
                    <c:v>3.5085609585697765E-2</c:v>
                  </c:pt>
                  <c:pt idx="6">
                    <c:v>4.153612885188028E-2</c:v>
                  </c:pt>
                  <c:pt idx="7">
                    <c:v>4.0565790184998597E-2</c:v>
                  </c:pt>
                  <c:pt idx="8">
                    <c:v>9.4491181246364589E-2</c:v>
                  </c:pt>
                  <c:pt idx="9">
                    <c:v>9.7262959719172301E-2</c:v>
                  </c:pt>
                  <c:pt idx="10">
                    <c:v>0.10723455599758927</c:v>
                  </c:pt>
                </c:numCache>
              </c:numRef>
            </c:minus>
          </c:errBars>
          <c:yVal>
            <c:numRef>
              <c:f>Sheet4!$B$56:$L$56</c:f>
              <c:numCache>
                <c:formatCode>General</c:formatCode>
                <c:ptCount val="11"/>
                <c:pt idx="0">
                  <c:v>0.13466666666666688</c:v>
                </c:pt>
                <c:pt idx="1">
                  <c:v>0.127</c:v>
                </c:pt>
                <c:pt idx="2">
                  <c:v>0.15683333333333338</c:v>
                </c:pt>
                <c:pt idx="3">
                  <c:v>0.10366666666666713</c:v>
                </c:pt>
                <c:pt idx="4">
                  <c:v>0.13866666666666697</c:v>
                </c:pt>
                <c:pt idx="5">
                  <c:v>0.128</c:v>
                </c:pt>
                <c:pt idx="6">
                  <c:v>0.11899999999999998</c:v>
                </c:pt>
                <c:pt idx="7">
                  <c:v>0.12983333333333322</c:v>
                </c:pt>
                <c:pt idx="8">
                  <c:v>0.205166666666667</c:v>
                </c:pt>
                <c:pt idx="9">
                  <c:v>0.20983333333333332</c:v>
                </c:pt>
                <c:pt idx="10">
                  <c:v>0.29500000000000032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075584"/>
        <c:axId val="139076160"/>
      </c:scatterChart>
      <c:valAx>
        <c:axId val="139075584"/>
        <c:scaling>
          <c:orientation val="minMax"/>
        </c:scaling>
        <c:delete val="1"/>
        <c:axPos val="b"/>
        <c:majorTickMark val="out"/>
        <c:minorTickMark val="none"/>
        <c:tickLblPos val="none"/>
        <c:crossAx val="139076160"/>
        <c:crosses val="autoZero"/>
        <c:crossBetween val="midCat"/>
      </c:valAx>
      <c:valAx>
        <c:axId val="139076160"/>
        <c:scaling>
          <c:orientation val="minMax"/>
          <c:max val="0.41000000000000031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907558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Sheet4!$B$38:$L$38</c:f>
                <c:numCache>
                  <c:formatCode>General</c:formatCode>
                  <c:ptCount val="11"/>
                  <c:pt idx="0">
                    <c:v>4.0104031385053114E-3</c:v>
                  </c:pt>
                  <c:pt idx="1">
                    <c:v>1.27115433104455E-2</c:v>
                  </c:pt>
                  <c:pt idx="2">
                    <c:v>4.6457866215887898E-3</c:v>
                  </c:pt>
                  <c:pt idx="3">
                    <c:v>5.6789083458002824E-3</c:v>
                  </c:pt>
                  <c:pt idx="4">
                    <c:v>3.7527767497325805E-3</c:v>
                  </c:pt>
                  <c:pt idx="5">
                    <c:v>9.3585967609109942E-3</c:v>
                  </c:pt>
                  <c:pt idx="6">
                    <c:v>6.3311399710741911E-3</c:v>
                  </c:pt>
                  <c:pt idx="7">
                    <c:v>1.0037429949942401E-2</c:v>
                  </c:pt>
                  <c:pt idx="8">
                    <c:v>1.8621224449536039E-2</c:v>
                  </c:pt>
                  <c:pt idx="9">
                    <c:v>3.9153543900903802E-2</c:v>
                  </c:pt>
                  <c:pt idx="10">
                    <c:v>1.39672235370289E-2</c:v>
                  </c:pt>
                </c:numCache>
              </c:numRef>
            </c:plus>
            <c:minus>
              <c:numRef>
                <c:f>Sheet4!$B$38:$L$38</c:f>
                <c:numCache>
                  <c:formatCode>General</c:formatCode>
                  <c:ptCount val="11"/>
                  <c:pt idx="0">
                    <c:v>4.0104031385053114E-3</c:v>
                  </c:pt>
                  <c:pt idx="1">
                    <c:v>1.27115433104455E-2</c:v>
                  </c:pt>
                  <c:pt idx="2">
                    <c:v>4.6457866215887898E-3</c:v>
                  </c:pt>
                  <c:pt idx="3">
                    <c:v>5.6789083458002824E-3</c:v>
                  </c:pt>
                  <c:pt idx="4">
                    <c:v>3.7527767497325805E-3</c:v>
                  </c:pt>
                  <c:pt idx="5">
                    <c:v>9.3585967609109942E-3</c:v>
                  </c:pt>
                  <c:pt idx="6">
                    <c:v>6.3311399710741911E-3</c:v>
                  </c:pt>
                  <c:pt idx="7">
                    <c:v>1.0037429949942401E-2</c:v>
                  </c:pt>
                  <c:pt idx="8">
                    <c:v>1.8621224449536039E-2</c:v>
                  </c:pt>
                  <c:pt idx="9">
                    <c:v>3.9153543900903802E-2</c:v>
                  </c:pt>
                  <c:pt idx="10">
                    <c:v>1.39672235370289E-2</c:v>
                  </c:pt>
                </c:numCache>
              </c:numRef>
            </c:minus>
          </c:errBars>
          <c:yVal>
            <c:numRef>
              <c:f>Sheet4!$B$36:$L$36</c:f>
              <c:numCache>
                <c:formatCode>General</c:formatCode>
                <c:ptCount val="11"/>
                <c:pt idx="0">
                  <c:v>6.7333333333333495E-2</c:v>
                </c:pt>
                <c:pt idx="1">
                  <c:v>7.1833333333333443E-2</c:v>
                </c:pt>
                <c:pt idx="2">
                  <c:v>6.6666666666666693E-2</c:v>
                </c:pt>
                <c:pt idx="3">
                  <c:v>6.8000000000000019E-2</c:v>
                </c:pt>
                <c:pt idx="4">
                  <c:v>6.5833333333333452E-2</c:v>
                </c:pt>
                <c:pt idx="5">
                  <c:v>6.5333333333333479E-2</c:v>
                </c:pt>
                <c:pt idx="6">
                  <c:v>7.1333333333333429E-2</c:v>
                </c:pt>
                <c:pt idx="7">
                  <c:v>9.1500000000000026E-2</c:v>
                </c:pt>
                <c:pt idx="8">
                  <c:v>8.2000000000000003E-2</c:v>
                </c:pt>
                <c:pt idx="9">
                  <c:v>0.11600000000000002</c:v>
                </c:pt>
                <c:pt idx="10">
                  <c:v>8.8666666666667018E-2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077888"/>
        <c:axId val="139078464"/>
      </c:scatterChart>
      <c:valAx>
        <c:axId val="139077888"/>
        <c:scaling>
          <c:orientation val="minMax"/>
        </c:scaling>
        <c:delete val="1"/>
        <c:axPos val="b"/>
        <c:majorTickMark val="out"/>
        <c:minorTickMark val="none"/>
        <c:tickLblPos val="none"/>
        <c:crossAx val="139078464"/>
        <c:crosses val="autoZero"/>
        <c:crossBetween val="midCat"/>
      </c:valAx>
      <c:valAx>
        <c:axId val="139078464"/>
        <c:scaling>
          <c:orientation val="minMax"/>
          <c:max val="0.41000000000000031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90778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Sheet4!$B$18:$L$18</c:f>
                <c:numCache>
                  <c:formatCode>General</c:formatCode>
                  <c:ptCount val="11"/>
                  <c:pt idx="0">
                    <c:v>4.582575694955837E-3</c:v>
                  </c:pt>
                  <c:pt idx="1">
                    <c:v>7.365459931328127E-3</c:v>
                  </c:pt>
                  <c:pt idx="2">
                    <c:v>6.5574385243019999E-3</c:v>
                  </c:pt>
                  <c:pt idx="3">
                    <c:v>3.7527767497325675E-3</c:v>
                  </c:pt>
                  <c:pt idx="4">
                    <c:v>4.6457866215887699E-3</c:v>
                  </c:pt>
                  <c:pt idx="5">
                    <c:v>1.0408329997330717E-3</c:v>
                  </c:pt>
                  <c:pt idx="6">
                    <c:v>6.5255906501506334E-3</c:v>
                  </c:pt>
                  <c:pt idx="7">
                    <c:v>6.9282032302755104E-3</c:v>
                  </c:pt>
                  <c:pt idx="8">
                    <c:v>4.7696960070847411E-3</c:v>
                  </c:pt>
                  <c:pt idx="9">
                    <c:v>8.5000000000000006E-3</c:v>
                  </c:pt>
                  <c:pt idx="10">
                    <c:v>7.0000000000000114E-3</c:v>
                  </c:pt>
                </c:numCache>
              </c:numRef>
            </c:plus>
            <c:minus>
              <c:numRef>
                <c:f>Sheet4!$B$18:$L$18</c:f>
                <c:numCache>
                  <c:formatCode>General</c:formatCode>
                  <c:ptCount val="11"/>
                  <c:pt idx="0">
                    <c:v>4.582575694955837E-3</c:v>
                  </c:pt>
                  <c:pt idx="1">
                    <c:v>7.365459931328127E-3</c:v>
                  </c:pt>
                  <c:pt idx="2">
                    <c:v>6.5574385243019999E-3</c:v>
                  </c:pt>
                  <c:pt idx="3">
                    <c:v>3.7527767497325675E-3</c:v>
                  </c:pt>
                  <c:pt idx="4">
                    <c:v>4.6457866215887699E-3</c:v>
                  </c:pt>
                  <c:pt idx="5">
                    <c:v>1.0408329997330717E-3</c:v>
                  </c:pt>
                  <c:pt idx="6">
                    <c:v>6.5255906501506334E-3</c:v>
                  </c:pt>
                  <c:pt idx="7">
                    <c:v>6.9282032302755104E-3</c:v>
                  </c:pt>
                  <c:pt idx="8">
                    <c:v>4.7696960070847411E-3</c:v>
                  </c:pt>
                  <c:pt idx="9">
                    <c:v>8.5000000000000006E-3</c:v>
                  </c:pt>
                  <c:pt idx="10">
                    <c:v>7.0000000000000114E-3</c:v>
                  </c:pt>
                </c:numCache>
              </c:numRef>
            </c:minus>
          </c:errBars>
          <c:yVal>
            <c:numRef>
              <c:f>Sheet4!$B$16:$L$16</c:f>
              <c:numCache>
                <c:formatCode>General</c:formatCode>
                <c:ptCount val="11"/>
                <c:pt idx="0">
                  <c:v>0.13900000000000001</c:v>
                </c:pt>
                <c:pt idx="1">
                  <c:v>0.14000000000000001</c:v>
                </c:pt>
                <c:pt idx="2">
                  <c:v>0.13700000000000001</c:v>
                </c:pt>
                <c:pt idx="3">
                  <c:v>0.13633333333333325</c:v>
                </c:pt>
                <c:pt idx="4">
                  <c:v>0.13283333333333322</c:v>
                </c:pt>
                <c:pt idx="5">
                  <c:v>0.13083333333333322</c:v>
                </c:pt>
                <c:pt idx="6">
                  <c:v>0.13316666666666688</c:v>
                </c:pt>
                <c:pt idx="7">
                  <c:v>0.13600000000000001</c:v>
                </c:pt>
                <c:pt idx="8">
                  <c:v>0.13900000000000001</c:v>
                </c:pt>
                <c:pt idx="9">
                  <c:v>0.14550000000000021</c:v>
                </c:pt>
                <c:pt idx="10">
                  <c:v>0.13650000000000001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080192"/>
        <c:axId val="139080768"/>
      </c:scatterChart>
      <c:valAx>
        <c:axId val="139080192"/>
        <c:scaling>
          <c:orientation val="minMax"/>
        </c:scaling>
        <c:delete val="1"/>
        <c:axPos val="b"/>
        <c:majorTickMark val="out"/>
        <c:minorTickMark val="none"/>
        <c:tickLblPos val="none"/>
        <c:crossAx val="139080768"/>
        <c:crosses val="autoZero"/>
        <c:crossBetween val="midCat"/>
      </c:valAx>
      <c:valAx>
        <c:axId val="139080768"/>
        <c:scaling>
          <c:orientation val="minMax"/>
          <c:max val="0.41000000000000031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90801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wer"/>
            <c:dispRSqr val="0"/>
            <c:dispEq val="0"/>
          </c:trendline>
          <c:trendline>
            <c:trendlineType val="powe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Sheet1!$B$18:$L$18</c:f>
                <c:numCache>
                  <c:formatCode>General</c:formatCode>
                  <c:ptCount val="11"/>
                  <c:pt idx="0">
                    <c:v>3.9686269665968896E-3</c:v>
                  </c:pt>
                  <c:pt idx="1">
                    <c:v>5.6862407030773372E-3</c:v>
                  </c:pt>
                  <c:pt idx="2">
                    <c:v>6.0277137733417124E-3</c:v>
                  </c:pt>
                  <c:pt idx="3">
                    <c:v>5.6789083458002824E-3</c:v>
                  </c:pt>
                  <c:pt idx="4">
                    <c:v>4.481443219916257E-3</c:v>
                  </c:pt>
                  <c:pt idx="5">
                    <c:v>1.6072751268321436E-3</c:v>
                  </c:pt>
                  <c:pt idx="6">
                    <c:v>2.3629078131262998E-3</c:v>
                  </c:pt>
                  <c:pt idx="7">
                    <c:v>6.6143782776614795E-3</c:v>
                  </c:pt>
                  <c:pt idx="8">
                    <c:v>1.2583057392117935E-3</c:v>
                  </c:pt>
                  <c:pt idx="9">
                    <c:v>2.3094010767585002E-3</c:v>
                  </c:pt>
                  <c:pt idx="10">
                    <c:v>3.1224989991991987E-3</c:v>
                  </c:pt>
                </c:numCache>
              </c:numRef>
            </c:plus>
            <c:minus>
              <c:numRef>
                <c:f>Sheet1!$B$18:$L$18</c:f>
                <c:numCache>
                  <c:formatCode>General</c:formatCode>
                  <c:ptCount val="11"/>
                  <c:pt idx="0">
                    <c:v>3.9686269665968896E-3</c:v>
                  </c:pt>
                  <c:pt idx="1">
                    <c:v>5.6862407030773372E-3</c:v>
                  </c:pt>
                  <c:pt idx="2">
                    <c:v>6.0277137733417124E-3</c:v>
                  </c:pt>
                  <c:pt idx="3">
                    <c:v>5.6789083458002824E-3</c:v>
                  </c:pt>
                  <c:pt idx="4">
                    <c:v>4.481443219916257E-3</c:v>
                  </c:pt>
                  <c:pt idx="5">
                    <c:v>1.6072751268321436E-3</c:v>
                  </c:pt>
                  <c:pt idx="6">
                    <c:v>2.3629078131262998E-3</c:v>
                  </c:pt>
                  <c:pt idx="7">
                    <c:v>6.6143782776614795E-3</c:v>
                  </c:pt>
                  <c:pt idx="8">
                    <c:v>1.2583057392117935E-3</c:v>
                  </c:pt>
                  <c:pt idx="9">
                    <c:v>2.3094010767585002E-3</c:v>
                  </c:pt>
                  <c:pt idx="10">
                    <c:v>3.1224989991991987E-3</c:v>
                  </c:pt>
                </c:numCache>
              </c:numRef>
            </c:minus>
          </c:errBars>
          <c:yVal>
            <c:numRef>
              <c:f>Sheet1!$B$16:$L$16</c:f>
              <c:numCache>
                <c:formatCode>General</c:formatCode>
                <c:ptCount val="11"/>
                <c:pt idx="0">
                  <c:v>0.10900000000000011</c:v>
                </c:pt>
                <c:pt idx="1">
                  <c:v>8.7166666666666726E-2</c:v>
                </c:pt>
                <c:pt idx="2">
                  <c:v>8.6166666666666766E-2</c:v>
                </c:pt>
                <c:pt idx="3">
                  <c:v>7.1999999999999995E-2</c:v>
                </c:pt>
                <c:pt idx="4">
                  <c:v>6.9666666666666599E-2</c:v>
                </c:pt>
                <c:pt idx="5">
                  <c:v>6.0833333333333441E-2</c:v>
                </c:pt>
                <c:pt idx="6">
                  <c:v>5.5333333333333456E-2</c:v>
                </c:pt>
                <c:pt idx="7">
                  <c:v>5.5000000000000014E-2</c:v>
                </c:pt>
                <c:pt idx="8">
                  <c:v>4.9166666666666789E-2</c:v>
                </c:pt>
                <c:pt idx="9">
                  <c:v>5.483333333333347E-2</c:v>
                </c:pt>
                <c:pt idx="10">
                  <c:v>5.3000000000000012E-2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112000"/>
        <c:axId val="90112576"/>
      </c:scatterChart>
      <c:valAx>
        <c:axId val="90112000"/>
        <c:scaling>
          <c:orientation val="minMax"/>
        </c:scaling>
        <c:delete val="1"/>
        <c:axPos val="b"/>
        <c:majorTickMark val="out"/>
        <c:minorTickMark val="none"/>
        <c:tickLblPos val="none"/>
        <c:crossAx val="90112576"/>
        <c:crosses val="autoZero"/>
        <c:crossBetween val="midCat"/>
      </c:valAx>
      <c:valAx>
        <c:axId val="90112576"/>
        <c:scaling>
          <c:orientation val="minMax"/>
          <c:max val="0.2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1120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Sheet1!$B$38:$L$38</c:f>
                <c:numCache>
                  <c:formatCode>General</c:formatCode>
                  <c:ptCount val="11"/>
                  <c:pt idx="0">
                    <c:v>6.0621778264910685E-3</c:v>
                  </c:pt>
                  <c:pt idx="1">
                    <c:v>3.6855573979159865E-3</c:v>
                  </c:pt>
                  <c:pt idx="2">
                    <c:v>7.9999999999999932E-3</c:v>
                  </c:pt>
                  <c:pt idx="3">
                    <c:v>2.139509289533471E-2</c:v>
                  </c:pt>
                  <c:pt idx="4">
                    <c:v>2.5658007197234402E-3</c:v>
                  </c:pt>
                  <c:pt idx="5">
                    <c:v>6.7638746292343534E-3</c:v>
                  </c:pt>
                  <c:pt idx="6">
                    <c:v>2.6457513110646012E-3</c:v>
                  </c:pt>
                  <c:pt idx="7">
                    <c:v>3.2145502536643274E-3</c:v>
                  </c:pt>
                  <c:pt idx="8">
                    <c:v>6.4485140407176903E-3</c:v>
                  </c:pt>
                  <c:pt idx="9">
                    <c:v>3.500000000000004E-3</c:v>
                  </c:pt>
                  <c:pt idx="10">
                    <c:v>3.2145502536643075E-3</c:v>
                  </c:pt>
                </c:numCache>
              </c:numRef>
            </c:plus>
            <c:minus>
              <c:numRef>
                <c:f>Sheet1!$B$38:$L$38</c:f>
                <c:numCache>
                  <c:formatCode>General</c:formatCode>
                  <c:ptCount val="11"/>
                  <c:pt idx="0">
                    <c:v>6.0621778264910685E-3</c:v>
                  </c:pt>
                  <c:pt idx="1">
                    <c:v>3.6855573979159865E-3</c:v>
                  </c:pt>
                  <c:pt idx="2">
                    <c:v>7.9999999999999932E-3</c:v>
                  </c:pt>
                  <c:pt idx="3">
                    <c:v>2.139509289533471E-2</c:v>
                  </c:pt>
                  <c:pt idx="4">
                    <c:v>2.5658007197234402E-3</c:v>
                  </c:pt>
                  <c:pt idx="5">
                    <c:v>6.7638746292343534E-3</c:v>
                  </c:pt>
                  <c:pt idx="6">
                    <c:v>2.6457513110646012E-3</c:v>
                  </c:pt>
                  <c:pt idx="7">
                    <c:v>3.2145502536643274E-3</c:v>
                  </c:pt>
                  <c:pt idx="8">
                    <c:v>6.4485140407176903E-3</c:v>
                  </c:pt>
                  <c:pt idx="9">
                    <c:v>3.500000000000004E-3</c:v>
                  </c:pt>
                  <c:pt idx="10">
                    <c:v>3.2145502536643075E-3</c:v>
                  </c:pt>
                </c:numCache>
              </c:numRef>
            </c:minus>
          </c:errBars>
          <c:yVal>
            <c:numRef>
              <c:f>Sheet1!$B$36:$L$36</c:f>
              <c:numCache>
                <c:formatCode>General</c:formatCode>
                <c:ptCount val="11"/>
                <c:pt idx="0">
                  <c:v>6.450000000000003E-2</c:v>
                </c:pt>
                <c:pt idx="1">
                  <c:v>7.3333333333333472E-2</c:v>
                </c:pt>
                <c:pt idx="2">
                  <c:v>6.7500000000000004E-2</c:v>
                </c:pt>
                <c:pt idx="3">
                  <c:v>7.6499999999999999E-2</c:v>
                </c:pt>
                <c:pt idx="4">
                  <c:v>7.033333333333347E-2</c:v>
                </c:pt>
                <c:pt idx="5">
                  <c:v>5.8000000000000003E-2</c:v>
                </c:pt>
                <c:pt idx="6">
                  <c:v>6.3E-2</c:v>
                </c:pt>
                <c:pt idx="7">
                  <c:v>6.6333333333333425E-2</c:v>
                </c:pt>
                <c:pt idx="8">
                  <c:v>6.9833333333333497E-2</c:v>
                </c:pt>
                <c:pt idx="9">
                  <c:v>6.9500000000000034E-2</c:v>
                </c:pt>
                <c:pt idx="10">
                  <c:v>6.7333333333333495E-2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114304"/>
        <c:axId val="90114880"/>
      </c:scatterChart>
      <c:valAx>
        <c:axId val="90114304"/>
        <c:scaling>
          <c:orientation val="minMax"/>
        </c:scaling>
        <c:delete val="1"/>
        <c:axPos val="b"/>
        <c:majorTickMark val="out"/>
        <c:minorTickMark val="none"/>
        <c:tickLblPos val="none"/>
        <c:crossAx val="90114880"/>
        <c:crosses val="autoZero"/>
        <c:crossBetween val="midCat"/>
      </c:valAx>
      <c:valAx>
        <c:axId val="90114880"/>
        <c:scaling>
          <c:orientation val="minMax"/>
          <c:max val="0.2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1143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Sheet1!$B$58:$L$58</c:f>
                <c:numCache>
                  <c:formatCode>General</c:formatCode>
                  <c:ptCount val="11"/>
                  <c:pt idx="0">
                    <c:v>3.9551653989856404E-2</c:v>
                  </c:pt>
                  <c:pt idx="1">
                    <c:v>1.8929694486000917E-3</c:v>
                  </c:pt>
                  <c:pt idx="2">
                    <c:v>8.460693430998048E-3</c:v>
                  </c:pt>
                  <c:pt idx="3">
                    <c:v>3.1754264805429412E-3</c:v>
                  </c:pt>
                  <c:pt idx="4">
                    <c:v>2.7537852736430556E-3</c:v>
                  </c:pt>
                  <c:pt idx="5">
                    <c:v>1.5000000000000018E-3</c:v>
                  </c:pt>
                  <c:pt idx="6">
                    <c:v>6.788470618138768E-3</c:v>
                  </c:pt>
                  <c:pt idx="7">
                    <c:v>4.5092497528229011E-3</c:v>
                  </c:pt>
                  <c:pt idx="8">
                    <c:v>5.4848275573014475E-3</c:v>
                  </c:pt>
                  <c:pt idx="9">
                    <c:v>5.0000000000000034E-4</c:v>
                  </c:pt>
                  <c:pt idx="10">
                    <c:v>2.500000000000004E-3</c:v>
                  </c:pt>
                </c:numCache>
              </c:numRef>
            </c:plus>
            <c:minus>
              <c:numRef>
                <c:f>Sheet1!$B$58:$L$58</c:f>
                <c:numCache>
                  <c:formatCode>General</c:formatCode>
                  <c:ptCount val="11"/>
                  <c:pt idx="0">
                    <c:v>3.9551653989856404E-2</c:v>
                  </c:pt>
                  <c:pt idx="1">
                    <c:v>1.8929694486000917E-3</c:v>
                  </c:pt>
                  <c:pt idx="2">
                    <c:v>8.460693430998048E-3</c:v>
                  </c:pt>
                  <c:pt idx="3">
                    <c:v>3.1754264805429412E-3</c:v>
                  </c:pt>
                  <c:pt idx="4">
                    <c:v>2.7537852736430556E-3</c:v>
                  </c:pt>
                  <c:pt idx="5">
                    <c:v>1.5000000000000018E-3</c:v>
                  </c:pt>
                  <c:pt idx="6">
                    <c:v>6.788470618138768E-3</c:v>
                  </c:pt>
                  <c:pt idx="7">
                    <c:v>4.5092497528229011E-3</c:v>
                  </c:pt>
                  <c:pt idx="8">
                    <c:v>5.4848275573014475E-3</c:v>
                  </c:pt>
                  <c:pt idx="9">
                    <c:v>5.0000000000000034E-4</c:v>
                  </c:pt>
                  <c:pt idx="10">
                    <c:v>2.500000000000004E-3</c:v>
                  </c:pt>
                </c:numCache>
              </c:numRef>
            </c:minus>
          </c:errBars>
          <c:yVal>
            <c:numRef>
              <c:f>Sheet1!$B$56:$L$56</c:f>
              <c:numCache>
                <c:formatCode>General</c:formatCode>
                <c:ptCount val="11"/>
                <c:pt idx="0">
                  <c:v>0.15466666666666701</c:v>
                </c:pt>
                <c:pt idx="1">
                  <c:v>0.14483333333333329</c:v>
                </c:pt>
                <c:pt idx="2">
                  <c:v>0.14283333333333328</c:v>
                </c:pt>
                <c:pt idx="3">
                  <c:v>0.14633333333333332</c:v>
                </c:pt>
                <c:pt idx="4">
                  <c:v>0.12666666666666687</c:v>
                </c:pt>
                <c:pt idx="5">
                  <c:v>0.12250000000000009</c:v>
                </c:pt>
                <c:pt idx="6">
                  <c:v>0.11366666666666711</c:v>
                </c:pt>
                <c:pt idx="7">
                  <c:v>0.10716666666666715</c:v>
                </c:pt>
                <c:pt idx="8">
                  <c:v>9.2666666666666814E-2</c:v>
                </c:pt>
                <c:pt idx="9">
                  <c:v>8.3500000000000199E-2</c:v>
                </c:pt>
                <c:pt idx="10">
                  <c:v>6.8000000000000019E-2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116608"/>
        <c:axId val="90117184"/>
      </c:scatterChart>
      <c:valAx>
        <c:axId val="90116608"/>
        <c:scaling>
          <c:orientation val="minMax"/>
        </c:scaling>
        <c:delete val="1"/>
        <c:axPos val="b"/>
        <c:majorTickMark val="out"/>
        <c:minorTickMark val="none"/>
        <c:tickLblPos val="none"/>
        <c:crossAx val="90117184"/>
        <c:crosses val="autoZero"/>
        <c:crossBetween val="midCat"/>
      </c:valAx>
      <c:valAx>
        <c:axId val="90117184"/>
        <c:scaling>
          <c:orientation val="minMax"/>
          <c:max val="0.2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11660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we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Sheet1!$B$78:$L$78</c:f>
                <c:numCache>
                  <c:formatCode>General</c:formatCode>
                  <c:ptCount val="11"/>
                  <c:pt idx="0">
                    <c:v>1.096585609973063E-2</c:v>
                  </c:pt>
                  <c:pt idx="1">
                    <c:v>6.6017674401128001E-3</c:v>
                  </c:pt>
                  <c:pt idx="2">
                    <c:v>1.7473789896108323E-2</c:v>
                  </c:pt>
                  <c:pt idx="3">
                    <c:v>5.1316014394469011E-3</c:v>
                  </c:pt>
                  <c:pt idx="4">
                    <c:v>1.3003204733193E-2</c:v>
                  </c:pt>
                  <c:pt idx="5">
                    <c:v>1.8500000000000127E-2</c:v>
                  </c:pt>
                  <c:pt idx="6">
                    <c:v>1.5596473960482301E-2</c:v>
                  </c:pt>
                  <c:pt idx="7">
                    <c:v>1.5217862311551299E-2</c:v>
                  </c:pt>
                  <c:pt idx="8">
                    <c:v>1.1821590417536935E-2</c:v>
                  </c:pt>
                  <c:pt idx="9">
                    <c:v>1.0103629710818528E-2</c:v>
                  </c:pt>
                  <c:pt idx="10">
                    <c:v>2.3827505114887793E-2</c:v>
                  </c:pt>
                </c:numCache>
              </c:numRef>
            </c:plus>
            <c:minus>
              <c:numRef>
                <c:f>Sheet1!$B$78:$L$78</c:f>
                <c:numCache>
                  <c:formatCode>General</c:formatCode>
                  <c:ptCount val="11"/>
                  <c:pt idx="0">
                    <c:v>1.096585609973063E-2</c:v>
                  </c:pt>
                  <c:pt idx="1">
                    <c:v>6.6017674401128001E-3</c:v>
                  </c:pt>
                  <c:pt idx="2">
                    <c:v>1.7473789896108323E-2</c:v>
                  </c:pt>
                  <c:pt idx="3">
                    <c:v>5.1316014394469011E-3</c:v>
                  </c:pt>
                  <c:pt idx="4">
                    <c:v>1.3003204733193E-2</c:v>
                  </c:pt>
                  <c:pt idx="5">
                    <c:v>1.8500000000000127E-2</c:v>
                  </c:pt>
                  <c:pt idx="6">
                    <c:v>1.5596473960482301E-2</c:v>
                  </c:pt>
                  <c:pt idx="7">
                    <c:v>1.5217862311551299E-2</c:v>
                  </c:pt>
                  <c:pt idx="8">
                    <c:v>1.1821590417536935E-2</c:v>
                  </c:pt>
                  <c:pt idx="9">
                    <c:v>1.0103629710818528E-2</c:v>
                  </c:pt>
                  <c:pt idx="10">
                    <c:v>2.3827505114887793E-2</c:v>
                  </c:pt>
                </c:numCache>
              </c:numRef>
            </c:minus>
          </c:errBars>
          <c:yVal>
            <c:numRef>
              <c:f>Sheet1!$B$76:$L$76</c:f>
              <c:numCache>
                <c:formatCode>General</c:formatCode>
                <c:ptCount val="11"/>
                <c:pt idx="0">
                  <c:v>0.15700000000000025</c:v>
                </c:pt>
                <c:pt idx="1">
                  <c:v>0.13933333333333325</c:v>
                </c:pt>
                <c:pt idx="2">
                  <c:v>0.12566666666666687</c:v>
                </c:pt>
                <c:pt idx="3">
                  <c:v>0.12016666666666713</c:v>
                </c:pt>
                <c:pt idx="4">
                  <c:v>0.106833333333333</c:v>
                </c:pt>
                <c:pt idx="5">
                  <c:v>0.115</c:v>
                </c:pt>
                <c:pt idx="6">
                  <c:v>0.1125</c:v>
                </c:pt>
                <c:pt idx="7">
                  <c:v>0.103833333333333</c:v>
                </c:pt>
                <c:pt idx="8">
                  <c:v>0.10550000000000002</c:v>
                </c:pt>
                <c:pt idx="9">
                  <c:v>0.11566666666666711</c:v>
                </c:pt>
                <c:pt idx="10">
                  <c:v>0.12100000000000002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118912"/>
        <c:axId val="90119488"/>
      </c:scatterChart>
      <c:valAx>
        <c:axId val="90118912"/>
        <c:scaling>
          <c:orientation val="minMax"/>
        </c:scaling>
        <c:delete val="1"/>
        <c:axPos val="b"/>
        <c:majorTickMark val="out"/>
        <c:minorTickMark val="none"/>
        <c:tickLblPos val="none"/>
        <c:crossAx val="90119488"/>
        <c:crosses val="autoZero"/>
        <c:crossBetween val="midCat"/>
      </c:valAx>
      <c:valAx>
        <c:axId val="90119488"/>
        <c:scaling>
          <c:orientation val="minMax"/>
          <c:max val="0.2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11891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we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Sheet3!$B$78:$L$78</c:f>
                <c:numCache>
                  <c:formatCode>General</c:formatCode>
                  <c:ptCount val="11"/>
                  <c:pt idx="0">
                    <c:v>1.0440306508910601E-2</c:v>
                  </c:pt>
                  <c:pt idx="1">
                    <c:v>7.488880646220308E-3</c:v>
                  </c:pt>
                  <c:pt idx="2">
                    <c:v>1.4180385514270501E-2</c:v>
                  </c:pt>
                  <c:pt idx="3">
                    <c:v>8.7511903952167246E-3</c:v>
                  </c:pt>
                  <c:pt idx="4">
                    <c:v>2.8303415577158406E-2</c:v>
                  </c:pt>
                  <c:pt idx="5">
                    <c:v>1.8126867719860933E-2</c:v>
                  </c:pt>
                  <c:pt idx="6">
                    <c:v>1.0774197572595998E-2</c:v>
                  </c:pt>
                  <c:pt idx="7">
                    <c:v>6.8068592855540649E-3</c:v>
                  </c:pt>
                  <c:pt idx="8">
                    <c:v>1.20034717200206E-2</c:v>
                  </c:pt>
                  <c:pt idx="9">
                    <c:v>1.6289055630494223E-2</c:v>
                  </c:pt>
                  <c:pt idx="10">
                    <c:v>8.3216584885466207E-3</c:v>
                  </c:pt>
                </c:numCache>
              </c:numRef>
            </c:plus>
            <c:minus>
              <c:numRef>
                <c:f>Sheet3!$B$78:$L$78</c:f>
                <c:numCache>
                  <c:formatCode>General</c:formatCode>
                  <c:ptCount val="11"/>
                  <c:pt idx="0">
                    <c:v>1.0440306508910601E-2</c:v>
                  </c:pt>
                  <c:pt idx="1">
                    <c:v>7.488880646220308E-3</c:v>
                  </c:pt>
                  <c:pt idx="2">
                    <c:v>1.4180385514270501E-2</c:v>
                  </c:pt>
                  <c:pt idx="3">
                    <c:v>8.7511903952167246E-3</c:v>
                  </c:pt>
                  <c:pt idx="4">
                    <c:v>2.8303415577158406E-2</c:v>
                  </c:pt>
                  <c:pt idx="5">
                    <c:v>1.8126867719860933E-2</c:v>
                  </c:pt>
                  <c:pt idx="6">
                    <c:v>1.0774197572595998E-2</c:v>
                  </c:pt>
                  <c:pt idx="7">
                    <c:v>6.8068592855540649E-3</c:v>
                  </c:pt>
                  <c:pt idx="8">
                    <c:v>1.20034717200206E-2</c:v>
                  </c:pt>
                  <c:pt idx="9">
                    <c:v>1.6289055630494223E-2</c:v>
                  </c:pt>
                  <c:pt idx="10">
                    <c:v>8.3216584885466207E-3</c:v>
                  </c:pt>
                </c:numCache>
              </c:numRef>
            </c:minus>
          </c:errBars>
          <c:yVal>
            <c:numRef>
              <c:f>Sheet3!$B$76:$L$76</c:f>
              <c:numCache>
                <c:formatCode>General</c:formatCode>
                <c:ptCount val="11"/>
                <c:pt idx="0">
                  <c:v>0.17850000000000021</c:v>
                </c:pt>
                <c:pt idx="1">
                  <c:v>0.15916666666666701</c:v>
                </c:pt>
                <c:pt idx="2">
                  <c:v>0.145666666666667</c:v>
                </c:pt>
                <c:pt idx="3">
                  <c:v>0.14083333333333328</c:v>
                </c:pt>
                <c:pt idx="4">
                  <c:v>0.13716666666666688</c:v>
                </c:pt>
                <c:pt idx="5">
                  <c:v>0.12716666666666687</c:v>
                </c:pt>
                <c:pt idx="6">
                  <c:v>0.13433333333333325</c:v>
                </c:pt>
                <c:pt idx="7">
                  <c:v>0.13233333333333322</c:v>
                </c:pt>
                <c:pt idx="8">
                  <c:v>0.13883333333333325</c:v>
                </c:pt>
                <c:pt idx="9">
                  <c:v>0.13266666666666688</c:v>
                </c:pt>
                <c:pt idx="10">
                  <c:v>0.1275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791168"/>
        <c:axId val="138791744"/>
      </c:scatterChart>
      <c:valAx>
        <c:axId val="138791168"/>
        <c:scaling>
          <c:orientation val="minMax"/>
        </c:scaling>
        <c:delete val="1"/>
        <c:axPos val="b"/>
        <c:majorTickMark val="out"/>
        <c:minorTickMark val="none"/>
        <c:tickLblPos val="none"/>
        <c:crossAx val="138791744"/>
        <c:crosses val="autoZero"/>
        <c:crossBetween val="midCat"/>
      </c:valAx>
      <c:valAx>
        <c:axId val="138791744"/>
        <c:scaling>
          <c:orientation val="minMax"/>
          <c:max val="0.30000000000000032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7911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we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Sheet3!$B$58:$L$58</c:f>
                <c:numCache>
                  <c:formatCode>General</c:formatCode>
                  <c:ptCount val="11"/>
                  <c:pt idx="0">
                    <c:v>3.3060550509633198E-2</c:v>
                  </c:pt>
                  <c:pt idx="1">
                    <c:v>7.2858309981314691E-3</c:v>
                  </c:pt>
                  <c:pt idx="2">
                    <c:v>1.3269639532908701E-2</c:v>
                  </c:pt>
                  <c:pt idx="3">
                    <c:v>5.8949130612757855E-3</c:v>
                  </c:pt>
                  <c:pt idx="4">
                    <c:v>1.0515861036231601E-2</c:v>
                  </c:pt>
                  <c:pt idx="5">
                    <c:v>1.0680979980008118E-2</c:v>
                  </c:pt>
                  <c:pt idx="6">
                    <c:v>1.0275375094532227E-2</c:v>
                  </c:pt>
                  <c:pt idx="7">
                    <c:v>6.6143782776614665E-3</c:v>
                  </c:pt>
                  <c:pt idx="8">
                    <c:v>7.9739158092704595E-3</c:v>
                  </c:pt>
                  <c:pt idx="9">
                    <c:v>5.3463383107818212E-3</c:v>
                  </c:pt>
                  <c:pt idx="10">
                    <c:v>3.4121107836645598E-2</c:v>
                  </c:pt>
                </c:numCache>
              </c:numRef>
            </c:plus>
            <c:minus>
              <c:numRef>
                <c:f>Sheet3!$B$58:$L$58</c:f>
                <c:numCache>
                  <c:formatCode>General</c:formatCode>
                  <c:ptCount val="11"/>
                  <c:pt idx="0">
                    <c:v>3.3060550509633198E-2</c:v>
                  </c:pt>
                  <c:pt idx="1">
                    <c:v>7.2858309981314691E-3</c:v>
                  </c:pt>
                  <c:pt idx="2">
                    <c:v>1.3269639532908701E-2</c:v>
                  </c:pt>
                  <c:pt idx="3">
                    <c:v>5.8949130612757855E-3</c:v>
                  </c:pt>
                  <c:pt idx="4">
                    <c:v>1.0515861036231601E-2</c:v>
                  </c:pt>
                  <c:pt idx="5">
                    <c:v>1.0680979980008118E-2</c:v>
                  </c:pt>
                  <c:pt idx="6">
                    <c:v>1.0275375094532227E-2</c:v>
                  </c:pt>
                  <c:pt idx="7">
                    <c:v>6.6143782776614665E-3</c:v>
                  </c:pt>
                  <c:pt idx="8">
                    <c:v>7.9739158092704595E-3</c:v>
                  </c:pt>
                  <c:pt idx="9">
                    <c:v>5.3463383107818212E-3</c:v>
                  </c:pt>
                  <c:pt idx="10">
                    <c:v>3.4121107836645598E-2</c:v>
                  </c:pt>
                </c:numCache>
              </c:numRef>
            </c:minus>
          </c:errBars>
          <c:yVal>
            <c:numRef>
              <c:f>Sheet3!$B$56:$L$56</c:f>
              <c:numCache>
                <c:formatCode>General</c:formatCode>
                <c:ptCount val="11"/>
                <c:pt idx="0">
                  <c:v>0.23850000000000021</c:v>
                </c:pt>
                <c:pt idx="1">
                  <c:v>0.107333333333333</c:v>
                </c:pt>
                <c:pt idx="2">
                  <c:v>0.11266666666666711</c:v>
                </c:pt>
                <c:pt idx="3">
                  <c:v>0.112</c:v>
                </c:pt>
                <c:pt idx="4">
                  <c:v>0.10716666666666715</c:v>
                </c:pt>
                <c:pt idx="5">
                  <c:v>9.8833333333333481E-2</c:v>
                </c:pt>
                <c:pt idx="6">
                  <c:v>8.7666666666666768E-2</c:v>
                </c:pt>
                <c:pt idx="7">
                  <c:v>9.5500000000000154E-2</c:v>
                </c:pt>
                <c:pt idx="8">
                  <c:v>9.5333333333333284E-2</c:v>
                </c:pt>
                <c:pt idx="9">
                  <c:v>8.3666666666666986E-2</c:v>
                </c:pt>
                <c:pt idx="10">
                  <c:v>0.1285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793472"/>
        <c:axId val="138794048"/>
      </c:scatterChart>
      <c:valAx>
        <c:axId val="138793472"/>
        <c:scaling>
          <c:orientation val="minMax"/>
        </c:scaling>
        <c:delete val="1"/>
        <c:axPos val="b"/>
        <c:majorTickMark val="out"/>
        <c:minorTickMark val="none"/>
        <c:tickLblPos val="none"/>
        <c:crossAx val="138794048"/>
        <c:crosses val="autoZero"/>
        <c:crossBetween val="midCat"/>
      </c:valAx>
      <c:valAx>
        <c:axId val="138794048"/>
        <c:scaling>
          <c:orientation val="minMax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79347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we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Sheet3!$B$38:$L$38</c:f>
                <c:numCache>
                  <c:formatCode>General</c:formatCode>
                  <c:ptCount val="11"/>
                  <c:pt idx="0">
                    <c:v>8.1291655988381204E-3</c:v>
                  </c:pt>
                  <c:pt idx="1">
                    <c:v>1.53079500042734E-2</c:v>
                  </c:pt>
                  <c:pt idx="2">
                    <c:v>5.3463383107818343E-3</c:v>
                  </c:pt>
                  <c:pt idx="3">
                    <c:v>5.5677643628300301E-3</c:v>
                  </c:pt>
                  <c:pt idx="4">
                    <c:v>1.04043260233425E-2</c:v>
                  </c:pt>
                  <c:pt idx="5">
                    <c:v>3.617089069035124E-3</c:v>
                  </c:pt>
                  <c:pt idx="6">
                    <c:v>7.7942286340599342E-3</c:v>
                  </c:pt>
                  <c:pt idx="7">
                    <c:v>7.3711147958321274E-3</c:v>
                  </c:pt>
                  <c:pt idx="8">
                    <c:v>3.617089069035124E-3</c:v>
                  </c:pt>
                  <c:pt idx="9">
                    <c:v>5.686240703077345E-3</c:v>
                  </c:pt>
                  <c:pt idx="10">
                    <c:v>9.0737717258774688E-3</c:v>
                  </c:pt>
                </c:numCache>
              </c:numRef>
            </c:plus>
            <c:minus>
              <c:numRef>
                <c:f>Sheet3!$B$38:$L$38</c:f>
                <c:numCache>
                  <c:formatCode>General</c:formatCode>
                  <c:ptCount val="11"/>
                  <c:pt idx="0">
                    <c:v>8.1291655988381204E-3</c:v>
                  </c:pt>
                  <c:pt idx="1">
                    <c:v>1.53079500042734E-2</c:v>
                  </c:pt>
                  <c:pt idx="2">
                    <c:v>5.3463383107818343E-3</c:v>
                  </c:pt>
                  <c:pt idx="3">
                    <c:v>5.5677643628300301E-3</c:v>
                  </c:pt>
                  <c:pt idx="4">
                    <c:v>1.04043260233425E-2</c:v>
                  </c:pt>
                  <c:pt idx="5">
                    <c:v>3.617089069035124E-3</c:v>
                  </c:pt>
                  <c:pt idx="6">
                    <c:v>7.7942286340599342E-3</c:v>
                  </c:pt>
                  <c:pt idx="7">
                    <c:v>7.3711147958321274E-3</c:v>
                  </c:pt>
                  <c:pt idx="8">
                    <c:v>3.617089069035124E-3</c:v>
                  </c:pt>
                  <c:pt idx="9">
                    <c:v>5.686240703077345E-3</c:v>
                  </c:pt>
                  <c:pt idx="10">
                    <c:v>9.0737717258774688E-3</c:v>
                  </c:pt>
                </c:numCache>
              </c:numRef>
            </c:minus>
          </c:errBars>
          <c:yVal>
            <c:numRef>
              <c:f>Sheet3!$B$36:$L$36</c:f>
              <c:numCache>
                <c:formatCode>General</c:formatCode>
                <c:ptCount val="11"/>
                <c:pt idx="0">
                  <c:v>7.6666666666666702E-2</c:v>
                </c:pt>
                <c:pt idx="1">
                  <c:v>7.883333333333345E-2</c:v>
                </c:pt>
                <c:pt idx="2">
                  <c:v>7.7833333333333476E-2</c:v>
                </c:pt>
                <c:pt idx="3">
                  <c:v>6.450000000000003E-2</c:v>
                </c:pt>
                <c:pt idx="4">
                  <c:v>6.0500000000000012E-2</c:v>
                </c:pt>
                <c:pt idx="5">
                  <c:v>5.6166666666666712E-2</c:v>
                </c:pt>
                <c:pt idx="6">
                  <c:v>4.7500000000000014E-2</c:v>
                </c:pt>
                <c:pt idx="7">
                  <c:v>5.7166666666666734E-2</c:v>
                </c:pt>
                <c:pt idx="8">
                  <c:v>5.483333333333347E-2</c:v>
                </c:pt>
                <c:pt idx="9">
                  <c:v>5.2833333333333468E-2</c:v>
                </c:pt>
                <c:pt idx="10">
                  <c:v>5.8666666666666714E-2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795776"/>
        <c:axId val="138796352"/>
      </c:scatterChart>
      <c:valAx>
        <c:axId val="138795776"/>
        <c:scaling>
          <c:orientation val="minMax"/>
        </c:scaling>
        <c:delete val="1"/>
        <c:axPos val="b"/>
        <c:majorTickMark val="out"/>
        <c:minorTickMark val="none"/>
        <c:tickLblPos val="none"/>
        <c:crossAx val="138796352"/>
        <c:crosses val="autoZero"/>
        <c:crossBetween val="midCat"/>
      </c:valAx>
      <c:valAx>
        <c:axId val="138796352"/>
        <c:scaling>
          <c:orientation val="minMax"/>
          <c:max val="0.30000000000000032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79577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Sheet3!$B$18:$L$18</c:f>
                <c:numCache>
                  <c:formatCode>General</c:formatCode>
                  <c:ptCount val="11"/>
                  <c:pt idx="0">
                    <c:v>4.1633319989322799E-3</c:v>
                  </c:pt>
                  <c:pt idx="1">
                    <c:v>5.1961524227066491E-3</c:v>
                  </c:pt>
                  <c:pt idx="2">
                    <c:v>1.6630794729456902E-2</c:v>
                  </c:pt>
                  <c:pt idx="3">
                    <c:v>9.4118719356636703E-3</c:v>
                  </c:pt>
                  <c:pt idx="4">
                    <c:v>6.1101009266077855E-3</c:v>
                  </c:pt>
                  <c:pt idx="5">
                    <c:v>6.0069404303133749E-3</c:v>
                  </c:pt>
                  <c:pt idx="6">
                    <c:v>5.0579969684978396E-3</c:v>
                  </c:pt>
                  <c:pt idx="7">
                    <c:v>6.9462219947249255E-3</c:v>
                  </c:pt>
                  <c:pt idx="8">
                    <c:v>4.2524502740576885E-3</c:v>
                  </c:pt>
                  <c:pt idx="9">
                    <c:v>3.88372673257703E-3</c:v>
                  </c:pt>
                  <c:pt idx="10">
                    <c:v>2.51661147842358E-3</c:v>
                  </c:pt>
                </c:numCache>
              </c:numRef>
            </c:plus>
            <c:minus>
              <c:numRef>
                <c:f>Sheet3!$B$18:$L$18</c:f>
                <c:numCache>
                  <c:formatCode>General</c:formatCode>
                  <c:ptCount val="11"/>
                  <c:pt idx="0">
                    <c:v>4.1633319989322799E-3</c:v>
                  </c:pt>
                  <c:pt idx="1">
                    <c:v>5.1961524227066491E-3</c:v>
                  </c:pt>
                  <c:pt idx="2">
                    <c:v>1.6630794729456902E-2</c:v>
                  </c:pt>
                  <c:pt idx="3">
                    <c:v>9.4118719356636703E-3</c:v>
                  </c:pt>
                  <c:pt idx="4">
                    <c:v>6.1101009266077855E-3</c:v>
                  </c:pt>
                  <c:pt idx="5">
                    <c:v>6.0069404303133749E-3</c:v>
                  </c:pt>
                  <c:pt idx="6">
                    <c:v>5.0579969684978396E-3</c:v>
                  </c:pt>
                  <c:pt idx="7">
                    <c:v>6.9462219947249255E-3</c:v>
                  </c:pt>
                  <c:pt idx="8">
                    <c:v>4.2524502740576885E-3</c:v>
                  </c:pt>
                  <c:pt idx="9">
                    <c:v>3.88372673257703E-3</c:v>
                  </c:pt>
                  <c:pt idx="10">
                    <c:v>2.51661147842358E-3</c:v>
                  </c:pt>
                </c:numCache>
              </c:numRef>
            </c:minus>
          </c:errBars>
          <c:yVal>
            <c:numRef>
              <c:f>Sheet3!$B$16:$L$16</c:f>
              <c:numCache>
                <c:formatCode>General</c:formatCode>
                <c:ptCount val="11"/>
                <c:pt idx="0">
                  <c:v>0.12566666666666687</c:v>
                </c:pt>
                <c:pt idx="1">
                  <c:v>0.13350000000000001</c:v>
                </c:pt>
                <c:pt idx="2">
                  <c:v>0.148166666666667</c:v>
                </c:pt>
                <c:pt idx="3">
                  <c:v>0.10816666666666717</c:v>
                </c:pt>
                <c:pt idx="4">
                  <c:v>0.10966666666666718</c:v>
                </c:pt>
                <c:pt idx="5">
                  <c:v>9.1666666666666827E-2</c:v>
                </c:pt>
                <c:pt idx="6">
                  <c:v>8.9666666666666964E-2</c:v>
                </c:pt>
                <c:pt idx="7">
                  <c:v>7.6499999999999999E-2</c:v>
                </c:pt>
                <c:pt idx="8">
                  <c:v>7.6666666666666702E-2</c:v>
                </c:pt>
                <c:pt idx="9">
                  <c:v>7.6833333333333434E-2</c:v>
                </c:pt>
                <c:pt idx="10">
                  <c:v>6.7666666666666597E-2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748480"/>
        <c:axId val="139749056"/>
      </c:scatterChart>
      <c:valAx>
        <c:axId val="139748480"/>
        <c:scaling>
          <c:orientation val="minMax"/>
        </c:scaling>
        <c:delete val="1"/>
        <c:axPos val="b"/>
        <c:majorTickMark val="out"/>
        <c:minorTickMark val="none"/>
        <c:tickLblPos val="none"/>
        <c:crossAx val="139749056"/>
        <c:crosses val="autoZero"/>
        <c:crossBetween val="midCat"/>
      </c:valAx>
      <c:valAx>
        <c:axId val="139749056"/>
        <c:scaling>
          <c:orientation val="minMax"/>
          <c:max val="0.30000000000000032"/>
          <c:min val="4.0000000000000022E-2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974848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>
                <a:solidFill>
                  <a:schemeClr val="bg1"/>
                </a:solidFill>
              </a:rPr>
              <a:t>Ni-natSp185/333Proteins</a:t>
            </a:r>
            <a:r>
              <a:rPr lang="en-US" sz="2400" baseline="0" dirty="0" smtClean="0">
                <a:solidFill>
                  <a:schemeClr val="bg1"/>
                </a:solidFill>
              </a:rPr>
              <a:t> Augment Phagocytosis while rSp0032 does not</a:t>
            </a:r>
            <a:endParaRPr lang="en-US" sz="2400" dirty="0">
              <a:solidFill>
                <a:schemeClr val="bg1"/>
              </a:solidFill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3366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8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8000"/>
              </a:solidFill>
            </c:spPr>
          </c:dPt>
          <c:errBars>
            <c:errBarType val="both"/>
            <c:errValType val="cust"/>
            <c:noEndCap val="0"/>
            <c:plus>
              <c:numRef>
                <c:f>Sheet1!$F$66:$F$72</c:f>
                <c:numCache>
                  <c:formatCode>General</c:formatCode>
                  <c:ptCount val="7"/>
                  <c:pt idx="0">
                    <c:v>1.3767366973448216</c:v>
                  </c:pt>
                  <c:pt idx="1">
                    <c:v>2.0235103228925633</c:v>
                  </c:pt>
                  <c:pt idx="2">
                    <c:v>1.6490297535891414</c:v>
                  </c:pt>
                  <c:pt idx="4">
                    <c:v>0.358147934</c:v>
                  </c:pt>
                  <c:pt idx="5">
                    <c:v>0.78407658099999911</c:v>
                  </c:pt>
                  <c:pt idx="6">
                    <c:v>0.50294706099999997</c:v>
                  </c:pt>
                </c:numCache>
              </c:numRef>
            </c:plus>
            <c:minus>
              <c:numRef>
                <c:f>Sheet1!$F$66:$F$72</c:f>
                <c:numCache>
                  <c:formatCode>General</c:formatCode>
                  <c:ptCount val="7"/>
                  <c:pt idx="0">
                    <c:v>1.3767366973448216</c:v>
                  </c:pt>
                  <c:pt idx="1">
                    <c:v>2.0235103228925633</c:v>
                  </c:pt>
                  <c:pt idx="2">
                    <c:v>1.6490297535891414</c:v>
                  </c:pt>
                  <c:pt idx="4">
                    <c:v>0.358147934</c:v>
                  </c:pt>
                  <c:pt idx="5">
                    <c:v>0.78407658099999911</c:v>
                  </c:pt>
                  <c:pt idx="6">
                    <c:v>0.50294706099999997</c:v>
                  </c:pt>
                </c:numCache>
              </c:numRef>
            </c:minus>
          </c:errBars>
          <c:cat>
            <c:strRef>
              <c:f>Sheet1!$C$66:$C$72</c:f>
              <c:strCache>
                <c:ptCount val="7"/>
                <c:pt idx="0">
                  <c:v>cfCF</c:v>
                </c:pt>
                <c:pt idx="1">
                  <c:v>Ni185</c:v>
                </c:pt>
                <c:pt idx="2">
                  <c:v>aCF</c:v>
                </c:pt>
                <c:pt idx="4">
                  <c:v>cfCF</c:v>
                </c:pt>
                <c:pt idx="5">
                  <c:v>rSo0032</c:v>
                </c:pt>
                <c:pt idx="6">
                  <c:v>aCF</c:v>
                </c:pt>
              </c:strCache>
            </c:strRef>
          </c:cat>
          <c:val>
            <c:numRef>
              <c:f>Sheet1!$D$66:$D$72</c:f>
              <c:numCache>
                <c:formatCode>General</c:formatCode>
                <c:ptCount val="7"/>
                <c:pt idx="0">
                  <c:v>30.72783188108663</c:v>
                </c:pt>
                <c:pt idx="1">
                  <c:v>25.019384853967427</c:v>
                </c:pt>
                <c:pt idx="2">
                  <c:v>20.294190974819227</c:v>
                </c:pt>
                <c:pt idx="4">
                  <c:v>27.26858812</c:v>
                </c:pt>
                <c:pt idx="5">
                  <c:v>15.903069260000002</c:v>
                </c:pt>
                <c:pt idx="6">
                  <c:v>15.822782250000026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499456"/>
        <c:axId val="139750784"/>
      </c:barChart>
      <c:catAx>
        <c:axId val="140499456"/>
        <c:scaling>
          <c:orientation val="minMax"/>
        </c:scaling>
        <c:delete val="1"/>
        <c:axPos val="b"/>
        <c:majorTickMark val="out"/>
        <c:minorTickMark val="none"/>
        <c:tickLblPos val="none"/>
        <c:crossAx val="139750784"/>
        <c:crosses val="autoZero"/>
        <c:auto val="1"/>
        <c:lblAlgn val="ctr"/>
        <c:lblOffset val="100"/>
        <c:noMultiLvlLbl val="0"/>
      </c:catAx>
      <c:valAx>
        <c:axId val="139750784"/>
        <c:scaling>
          <c:orientation val="minMax"/>
          <c:max val="4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 smtClean="0"/>
                  <a:t>Mean </a:t>
                </a:r>
                <a:r>
                  <a:rPr lang="en-US" sz="1800" smtClean="0"/>
                  <a:t>Percentage </a:t>
                </a:r>
                <a:r>
                  <a:rPr lang="en-US" sz="1800" baseline="0" smtClean="0"/>
                  <a:t>of </a:t>
                </a:r>
                <a:r>
                  <a:rPr lang="en-US" sz="1800" baseline="0" dirty="0" smtClean="0"/>
                  <a:t>Coelomocytes </a:t>
                </a:r>
                <a:r>
                  <a:rPr lang="en-US" sz="1800" baseline="0" smtClean="0"/>
                  <a:t>with Phagocytosed </a:t>
                </a:r>
                <a:r>
                  <a:rPr lang="en-US" sz="1800" i="1" baseline="0" dirty="0" smtClean="0"/>
                  <a:t>Vibrio</a:t>
                </a:r>
                <a:endParaRPr lang="en-US" sz="18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0499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366F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8000"/>
              </a:solidFill>
            </c:spPr>
          </c:dPt>
          <c:errBars>
            <c:errBarType val="both"/>
            <c:errValType val="cust"/>
            <c:noEndCap val="0"/>
            <c:plus>
              <c:numRef>
                <c:f>Sheet1!$I$55:$I$58</c:f>
                <c:numCache>
                  <c:formatCode>General</c:formatCode>
                  <c:ptCount val="4"/>
                  <c:pt idx="0">
                    <c:v>2.6870057685088839E-2</c:v>
                  </c:pt>
                  <c:pt idx="1">
                    <c:v>8.4852813742385957E-3</c:v>
                  </c:pt>
                  <c:pt idx="2">
                    <c:v>1.8384776310850233E-2</c:v>
                  </c:pt>
                  <c:pt idx="3">
                    <c:v>2.2627416997969548E-2</c:v>
                  </c:pt>
                </c:numCache>
              </c:numRef>
            </c:plus>
            <c:minus>
              <c:numRef>
                <c:f>Sheet1!$I$55:$I$58</c:f>
                <c:numCache>
                  <c:formatCode>General</c:formatCode>
                  <c:ptCount val="4"/>
                  <c:pt idx="0">
                    <c:v>2.6870057685088839E-2</c:v>
                  </c:pt>
                  <c:pt idx="1">
                    <c:v>8.4852813742385957E-3</c:v>
                  </c:pt>
                  <c:pt idx="2">
                    <c:v>1.8384776310850233E-2</c:v>
                  </c:pt>
                  <c:pt idx="3">
                    <c:v>2.2627416997969548E-2</c:v>
                  </c:pt>
                </c:numCache>
              </c:numRef>
            </c:minus>
          </c:errBars>
          <c:val>
            <c:numRef>
              <c:f>Sheet1!$H$55:$H$58</c:f>
              <c:numCache>
                <c:formatCode>General</c:formatCode>
                <c:ptCount val="4"/>
                <c:pt idx="0">
                  <c:v>0.3790000000000005</c:v>
                </c:pt>
                <c:pt idx="1">
                  <c:v>0.35600000000000032</c:v>
                </c:pt>
                <c:pt idx="2">
                  <c:v>0.14100000000000001</c:v>
                </c:pt>
                <c:pt idx="3">
                  <c:v>0.15600000000000025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129280"/>
        <c:axId val="139753088"/>
      </c:barChart>
      <c:catAx>
        <c:axId val="140129280"/>
        <c:scaling>
          <c:orientation val="minMax"/>
        </c:scaling>
        <c:delete val="1"/>
        <c:axPos val="b"/>
        <c:majorTickMark val="out"/>
        <c:minorTickMark val="none"/>
        <c:tickLblPos val="none"/>
        <c:crossAx val="139753088"/>
        <c:crosses val="autoZero"/>
        <c:auto val="1"/>
        <c:lblAlgn val="ctr"/>
        <c:lblOffset val="100"/>
        <c:noMultiLvlLbl val="0"/>
      </c:catAx>
      <c:valAx>
        <c:axId val="139753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129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0.35586</cdr:x>
      <cdr:y>0.05417</cdr:y>
    </cdr:from>
    <cdr:to>
      <cdr:x>0.63664</cdr:x>
      <cdr:y>0.15789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641764" y="156865"/>
          <a:ext cx="1295400" cy="30033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DDFE65-2E4B-4A51-B103-A34789CEE818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BA9200-486E-4699-BA37-033BC5CDEC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11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B79063C-0F70-4334-AC45-0DFE9D47D33B}" type="slidenum">
              <a:rPr lang="en-US" altLang="en-US" smtClean="0"/>
              <a:pPr eaLnBrk="1" hangingPunct="1"/>
              <a:t>4</a:t>
            </a:fld>
            <a:endParaRPr lang="en-US" altLang="en-US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</a:rPr>
              <a:t>Relationship between mammals and SU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Animals with adaptive immunity, 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higher and lower vertebrates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those without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everyone else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latin typeface="Arial" charset="0"/>
              </a:rPr>
              <a:t>Statement of the problem.</a:t>
            </a:r>
          </a:p>
          <a:p>
            <a:r>
              <a:rPr lang="en-US" altLang="en-US" dirty="0" smtClean="0">
                <a:latin typeface="Arial" charset="0"/>
              </a:rPr>
              <a:t>Short vs long lifespan</a:t>
            </a:r>
          </a:p>
          <a:p>
            <a:r>
              <a:rPr lang="en-US" altLang="en-US" dirty="0" smtClean="0">
                <a:latin typeface="Arial" charset="0"/>
              </a:rPr>
              <a:t>	SU life span of ~50 years</a:t>
            </a:r>
          </a:p>
          <a:p>
            <a:r>
              <a:rPr lang="en-US" altLang="en-US" dirty="0" smtClean="0">
                <a:latin typeface="Arial" charset="0"/>
              </a:rPr>
              <a:t>How to stay ahead of the pathogens if you don’t have rearranging or assembly capabilities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187EC7-9B6F-4059-A478-B2AF7E0FE20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DB9556B0-4A70-45FB-9BFA-751BAA1D8BCA}" type="slidenum">
              <a:rPr lang="en-US" altLang="en-US" smtClean="0"/>
              <a:pPr eaLnBrk="1" hangingPunct="1"/>
              <a:t>8</a:t>
            </a:fld>
            <a:endParaRPr lang="en-US" alt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</a:rPr>
              <a:t>Early search of the genome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the genes are small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Two exons; leader, mature protein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50 genes, based on 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1. qPCR of genomic DNA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2. Statistical estimate of the number of genes based on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	total genes sequenced from an individual 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	number of genes with identical sequence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	=how many times do you have to sample the gene family before you sequence the same gene twice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	this provides an estimate of family size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	assumes all gene sequences are different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3. BAC library screens 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	numbers of positive clones, gene size, estimate of linkage for most genes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No pseudogenes or gene fragments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may be an artifact of our PCR based cloning/sequencing approach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very odd for a large gene family with shared sequences and repeats</a:t>
            </a:r>
          </a:p>
          <a:p>
            <a:pPr eaLnBrk="1" hangingPunct="1"/>
            <a:endParaRPr lang="en-US" altLang="en-US" dirty="0" smtClean="0">
              <a:latin typeface="Arial" charset="0"/>
            </a:endParaRPr>
          </a:p>
          <a:p>
            <a:pPr eaLnBrk="1" hangingPunct="1"/>
            <a:r>
              <a:rPr lang="en-US" altLang="en-US" dirty="0" smtClean="0">
                <a:latin typeface="Arial" charset="0"/>
              </a:rPr>
              <a:t>Elements and element patterns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37 different element patterns recognized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Sequence diversity within elements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 = huge diversity of sequence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No pseudogenes, no frameshifts, no missense sequence, no early stop codons</a:t>
            </a:r>
          </a:p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Switch to the Sp185/333 system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Illustration of the diversity of the genes and proteins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Blocks of shared sequence, mosaic patterns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Tandem and interspersed repeats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90BD12-494F-43D5-B7A2-1B68CE30EB7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2791A12-4063-43E4-83CE-C43328F66F95}" type="slidenum">
              <a:rPr lang="en-US" altLang="en-US" smtClean="0"/>
              <a:pPr eaLnBrk="1" hangingPunct="1"/>
              <a:t>10</a:t>
            </a:fld>
            <a:endParaRPr lang="en-US" altLang="en-US" dirty="0" smtClean="0"/>
          </a:p>
        </p:txBody>
      </p:sp>
      <p:sp>
        <p:nvSpPr>
          <p:cNvPr id="2969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six genes clustered in about a 34 kb region with 5 of the 6 genes tightly clustered in about 20 kb.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four different element patterns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three with the D1 element pattern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Orientation: 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two outer genes are facing in the same direction 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four inner genes are all facing in the opposite direction.  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Linkage: 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12 kB to the red gene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~3kB between four closely linked genes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Three genes with D1 element pattern linked to each other. Almost identical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Microsatellites: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GA repeats were found flanking each gene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	140-165 repeats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GAT Repeats surrounding the D1 genes plus flanking region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 smtClean="0">
                <a:latin typeface="Arial" charset="0"/>
              </a:rPr>
              <a:t>		37-60 repeats</a:t>
            </a:r>
          </a:p>
        </p:txBody>
      </p:sp>
      <p:sp>
        <p:nvSpPr>
          <p:cNvPr id="2970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fld id="{0BE68C1E-4061-4962-A11E-448E2439CFB8}" type="slidenum">
              <a:rPr lang="en-US" altLang="en-US" sz="1200">
                <a:latin typeface="Calibri" charset="0"/>
              </a:rPr>
              <a:pPr algn="r" eaLnBrk="1" hangingPunct="1"/>
              <a:t>10</a:t>
            </a:fld>
            <a:endParaRPr lang="en-US" altLang="en-US" sz="1200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Question imposed on the lab by an NSF panel.</a:t>
            </a: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D0814D-7903-460A-AFBF-2A82F0A8E05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Some don’t add to 100.  Other cell types not reported.</a:t>
            </a: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29F7FD-9E82-4321-A09A-9ADCF8CAB13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Count cells, dilute to estimated 1 cell/sample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Dilute again by 2X, 4X and 10X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Single pair of degenerate external primers. Universal.  Work with all sequences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4 pairs of degenerate internal primers.  Required based on sequence diversity of the mRNAs. Some diversity based on gene sequence, some based on mRNA editing.  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Expected to see multiple bands for each cell; expression of multiple genes with mRNAs of different sizes.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Every sample of 10X dilution has bands of the same size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Results: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Green; multiple bands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Blue; single band, single lane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Black; single band in multiple lanes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Red; sequencing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Implications 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The complexity of regulation and coordination of 185 expression in populations of phagocytes responding to pathogens must now be taken into consideration </a:t>
            </a: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2F192F-87CF-4903-A837-41F2C7E0ED4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20E6F49B-B01D-46EE-975B-03D6E3D969C1}" type="slidenum">
              <a:rPr lang="en-US" altLang="en-US" smtClean="0"/>
              <a:pPr eaLnBrk="1" hangingPunct="1"/>
              <a:t>17</a:t>
            </a:fld>
            <a:endParaRPr lang="en-US" altLang="en-U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</a:rPr>
              <a:t>Predicted size range from 4-54kD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Proteins on gels are almost all above 60 kD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	unknown mechanism of aggregation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Broad array of spots on 2D Westerns</a:t>
            </a:r>
          </a:p>
          <a:p>
            <a:pPr eaLnBrk="1" hangingPunct="1"/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A9200-486E-4699-BA37-033BC5CDECE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92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74422B5-8B80-497E-81A9-1AA05965F6E8}" type="slidenum">
              <a:rPr lang="en-US" altLang="en-US" smtClean="0"/>
              <a:pPr eaLnBrk="1" hangingPunct="1"/>
              <a:t>19</a:t>
            </a:fld>
            <a:endParaRPr lang="en-US" altLang="en-US" dirty="0" smtClean="0"/>
          </a:p>
        </p:txBody>
      </p:sp>
      <p:sp>
        <p:nvSpPr>
          <p:cNvPr id="71683" name="Placeholder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4" name="Placeholder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</a:rPr>
              <a:t>2D Western</a:t>
            </a:r>
          </a:p>
          <a:p>
            <a:pPr eaLnBrk="1" hangingPunct="1"/>
            <a:r>
              <a:rPr lang="en-US" altLang="en-US" dirty="0" smtClean="0">
                <a:latin typeface="Arial" charset="0"/>
              </a:rPr>
              <a:t>Describe minutes shown on gel = exposure time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Peter wondered whether other versions of the Sp185/333 proteins had antimicrobial activities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Ni affinity isolation first used successfully by Cat Schrankel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Evaluate native Sp185/333 proteins isolated by Nickel affinity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Mixture of native 185 proteins.  Many versions.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E4FFEA-8AE6-4538-95D4-321C6CA8AAE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Never found 185 proteins free in the CF.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EM results showing that they are associated with vesicle and plasma membrane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Peter questioned the results for opsonization and antimicrobial activity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	if the proteins weren’t secreted, how did this work?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Inside vs outside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	clusters, Z stacks.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638804-6EA5-4F3C-9A0B-F3D8B6C14BB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Opsonized and non-opsonized Vibrio in phagosomes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185+ vesicles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24 hr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688F1A-F324-4C8F-89A7-2EEB59F4C09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70 min expt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0F8BF-1984-4648-AD4B-810929A5A36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A9200-486E-4699-BA37-033BC5CDECE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92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Recombinant is ~35kD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Binds to Vibrio and yeast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Doesn’t bind to Bacillus spp.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AD5F6B-FCB6-46CE-87E3-CA0BB8BD5ED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Specific binding to Vibrio and Yeast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Very high affinity; displacement fails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68F95-2150-403B-8E37-5C20A475E60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70 min </a:t>
            </a:r>
            <a:r>
              <a:rPr lang="en-US" smtClean="0"/>
              <a:t>expt</a:t>
            </a:r>
            <a:endParaRPr lang="en-US" dirty="0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0F8BF-1984-4648-AD4B-810929A5A36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Elisa with PAMP bound to the well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Recombinant binds to Glucan, LPS, flagellin, not peptidoglycan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	LPS and PGN from E. coli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	</a:t>
            </a:r>
            <a:r>
              <a:rPr lang="en-US" smtClean="0"/>
              <a:t>flagellin from Salmonella</a:t>
            </a: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Predicted intrinsic disorder suggests flexible folding/binding to very different targets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Perhaps target contact induces folding and binding 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F4E85-257C-4207-A744-0E70C015201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Flagellin from Salmonella typhimurium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A9200-486E-4699-BA37-033BC5CDECE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214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Bioinformatic analyses of the rSp0032 (recombinant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protein)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indicate that it is generally unfolded and intrinsically disordered,</a:t>
            </a:r>
            <a:r>
              <a:rPr lang="en-US" dirty="0" smtClean="0"/>
              <a:t> </a:t>
            </a:r>
            <a:r>
              <a:rPr lang="en-US" baseline="0" dirty="0" smtClean="0"/>
              <a:t>The lack of stable structure may form highly flexible conformational ensemble and may possibly enable the protein to </a:t>
            </a:r>
            <a:r>
              <a:rPr lang="en-US" sz="2600" baseline="0" dirty="0" smtClean="0"/>
              <a:t>a</a:t>
            </a:r>
            <a:r>
              <a:rPr lang="en-US" sz="2600" dirty="0" smtClean="0"/>
              <a:t>dopt structure when bound to interacting target (?)</a:t>
            </a:r>
          </a:p>
          <a:p>
            <a:endParaRPr lang="en-US" baseline="0" dirty="0" smtClean="0"/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393D90-00E0-C546-BEA6-E161355F0BE7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John found that the small phagocytes have 185 on the surface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Deduced protein sequences indicate that there is no TM, GPI linkage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Bonnie did a lipid strip analysis; recombinant binds to PA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Anthony confirmed with by FRET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	liposomes with PA and DiI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	recombinant labeled with FITC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19DDE3-14EE-451C-843F-3AB61645816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8899E-E6D1-1E45-9178-3CE48CEA52B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33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Non-induced bacteria = no protein from protein isolation</a:t>
            </a:r>
            <a:r>
              <a:rPr lang="en-US" baseline="0" dirty="0" smtClean="0"/>
              <a:t> protocol. Talk about western blot data first, then the leakage assay.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A1FDB-7908-7B41-B3EF-ED00F15897BC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+mn-ea"/>
              </a:rPr>
              <a:t>ILD, incongruence length difference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IP, Incongruence permutation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	Buckley et al., 2008 JMB, figure 6, page 922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>
                <a:ea typeface="+mn-ea"/>
              </a:rPr>
              <a:t>Align two elements from all genes, run phylogenetic tree, get tree length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>
                <a:ea typeface="+mn-ea"/>
              </a:rPr>
              <a:t>Concatenate the two regions from all genes, align, run phylogenetic tree, get tree length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dirty="0" smtClean="0">
                <a:ea typeface="+mn-ea"/>
              </a:rPr>
              <a:t>Compare tree lengths</a:t>
            </a:r>
          </a:p>
          <a:p>
            <a:pPr>
              <a:defRPr/>
            </a:pPr>
            <a:endParaRPr lang="en-US" dirty="0" smtClean="0">
              <a:ea typeface="+mn-ea"/>
            </a:endParaRPr>
          </a:p>
          <a:p>
            <a:pPr>
              <a:defRPr/>
            </a:pPr>
            <a:r>
              <a:rPr lang="en-US" dirty="0" smtClean="0">
                <a:ea typeface="+mn-ea"/>
              </a:rPr>
              <a:t>If the length of the concatenated tree is significantly less than the sum of trees for individual sequences, then the sequences have incongruent history (different evolutionary histories)</a:t>
            </a:r>
          </a:p>
          <a:p>
            <a:pPr>
              <a:defRPr/>
            </a:pPr>
            <a:endParaRPr lang="en-US" dirty="0" smtClean="0">
              <a:ea typeface="+mn-ea"/>
            </a:endParaRPr>
          </a:p>
          <a:p>
            <a:pPr>
              <a:defRPr/>
            </a:pPr>
            <a:r>
              <a:rPr lang="en-US" dirty="0" smtClean="0">
                <a:ea typeface="+mn-ea"/>
              </a:rPr>
              <a:t>infers recombination of the gene between the elements that were tested</a:t>
            </a:r>
          </a:p>
          <a:p>
            <a:pPr>
              <a:defRPr/>
            </a:pPr>
            <a:endParaRPr lang="en-US" dirty="0" smtClean="0">
              <a:ea typeface="+mn-ea"/>
            </a:endParaRPr>
          </a:p>
          <a:p>
            <a:pPr>
              <a:defRPr/>
            </a:pPr>
            <a:r>
              <a:rPr lang="en-US" dirty="0" smtClean="0">
                <a:ea typeface="+mn-ea"/>
              </a:rPr>
              <a:t>Compared to randomized sequences, which destroys the recombination signal,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	are shown as the histograms.  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185 and TcR recombine; results are outside the control results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Histones do not recombine; results are not outside controls</a:t>
            </a:r>
          </a:p>
          <a:p>
            <a:pPr>
              <a:defRPr/>
            </a:pPr>
            <a:endParaRPr lang="en-US" dirty="0" smtClean="0">
              <a:ea typeface="+mn-ea"/>
            </a:endParaRPr>
          </a:p>
          <a:p>
            <a:pPr>
              <a:defRPr/>
            </a:pPr>
            <a:r>
              <a:rPr lang="en-US" dirty="0" smtClean="0">
                <a:ea typeface="+mn-ea"/>
              </a:rPr>
              <a:t>Segway: what drives this recombination in the 185 genes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	sequence shared among the genes</a:t>
            </a:r>
          </a:p>
          <a:p>
            <a:pPr>
              <a:defRPr/>
            </a:pPr>
            <a:r>
              <a:rPr lang="en-US" dirty="0" smtClean="0">
                <a:ea typeface="+mn-ea"/>
              </a:rPr>
              <a:t>	repeats within the genes</a:t>
            </a:r>
            <a:endParaRPr lang="en-US" dirty="0">
              <a:ea typeface="+mn-ea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BE79B36E-F163-41AE-8DAB-D496AD0CA6A9}" type="slidenum">
              <a:rPr lang="en-US" altLang="en-US" smtClean="0"/>
              <a:pPr eaLnBrk="1" hangingPunct="1"/>
              <a:t>43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ILD analysis among many of the elements</a:t>
            </a:r>
          </a:p>
          <a:p>
            <a:r>
              <a:rPr lang="en-US" altLang="en-US" smtClean="0">
                <a:latin typeface="Arial" charset="0"/>
              </a:rPr>
              <a:t>ILD within elements</a:t>
            </a:r>
          </a:p>
          <a:p>
            <a:r>
              <a:rPr lang="en-US" altLang="en-US" smtClean="0">
                <a:latin typeface="Arial" charset="0"/>
              </a:rPr>
              <a:t>Recombination is not restricted to edges of elements</a:t>
            </a:r>
          </a:p>
          <a:p>
            <a:r>
              <a:rPr lang="en-US" altLang="en-US" smtClean="0">
                <a:latin typeface="Arial" charset="0"/>
              </a:rPr>
              <a:t>	elements are artificially defined by alignment</a:t>
            </a:r>
          </a:p>
          <a:p>
            <a:r>
              <a:rPr lang="en-US" altLang="en-US" smtClean="0">
                <a:latin typeface="Arial" charset="0"/>
              </a:rPr>
              <a:t>Histone negative control</a:t>
            </a:r>
          </a:p>
          <a:p>
            <a:r>
              <a:rPr lang="en-US" altLang="en-US" smtClean="0">
                <a:latin typeface="Arial" charset="0"/>
              </a:rPr>
              <a:t>TcR positive control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43DEEFD-C52E-420A-AD64-FD85AFC281AC}" type="slidenum">
              <a:rPr lang="en-US" altLang="en-US" smtClean="0"/>
              <a:pPr eaLnBrk="1" hangingPunct="1"/>
              <a:t>44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93B8A27-CF95-4F05-85BB-773371E7BEF2}" type="slidenum">
              <a:rPr lang="en-US" altLang="en-US" smtClean="0"/>
              <a:pPr eaLnBrk="1" hangingPunct="1"/>
              <a:t>45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Illustration of low fidelity of the mRNAs</a:t>
            </a:r>
          </a:p>
          <a:p>
            <a:r>
              <a:rPr lang="en-US" altLang="en-US" smtClean="0">
                <a:latin typeface="Arial" charset="0"/>
              </a:rPr>
              <a:t>SNPs generating stops</a:t>
            </a:r>
          </a:p>
          <a:p>
            <a:r>
              <a:rPr lang="en-US" altLang="en-US" smtClean="0">
                <a:latin typeface="Arial" charset="0"/>
              </a:rPr>
              <a:t>Indels generating frameshifts resulting in missense and/or stops</a:t>
            </a:r>
          </a:p>
          <a:p>
            <a:r>
              <a:rPr lang="en-US" altLang="en-US" smtClean="0">
                <a:latin typeface="Arial" charset="0"/>
              </a:rPr>
              <a:t>Not introduced by PCR and sequencing; used the same methods to clone and sequence the genes.</a:t>
            </a:r>
          </a:p>
          <a:p>
            <a:r>
              <a:rPr lang="en-US" altLang="en-US" smtClean="0">
                <a:latin typeface="Arial" charset="0"/>
              </a:rPr>
              <a:t>Example of </a:t>
            </a:r>
            <a:r>
              <a:rPr lang="en-US" altLang="en-US" i="1" smtClean="0">
                <a:latin typeface="Arial" charset="0"/>
              </a:rPr>
              <a:t>E2.1</a:t>
            </a:r>
            <a:r>
              <a:rPr lang="en-US" altLang="en-US" smtClean="0">
                <a:latin typeface="Arial" charset="0"/>
              </a:rPr>
              <a:t> and </a:t>
            </a:r>
            <a:r>
              <a:rPr lang="en-US" altLang="en-US" i="1" smtClean="0">
                <a:latin typeface="Arial" charset="0"/>
              </a:rPr>
              <a:t>E2 </a:t>
            </a:r>
            <a:r>
              <a:rPr lang="en-US" altLang="en-US" smtClean="0">
                <a:latin typeface="Arial" charset="0"/>
              </a:rPr>
              <a:t>before and after challenge</a:t>
            </a:r>
          </a:p>
          <a:p>
            <a:r>
              <a:rPr lang="en-US" altLang="en-US" smtClean="0">
                <a:latin typeface="Arial" charset="0"/>
              </a:rPr>
              <a:t>Best explanation is RNA editing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2FD85F-2C09-4980-B1F0-942DBAD669F7}" type="slidenum">
              <a:rPr lang="en-US" altLang="en-US" smtClean="0"/>
              <a:pPr eaLnBrk="1" hangingPunct="1"/>
              <a:t>46</a:t>
            </a:fld>
            <a:endParaRPr lang="en-US" alt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Fewer spots with sequence at the C terminus indicates truncation</a:t>
            </a:r>
          </a:p>
          <a:p>
            <a:r>
              <a:rPr lang="en-US" altLang="en-US" smtClean="0">
                <a:latin typeface="Arial" charset="0"/>
              </a:rPr>
              <a:t>Missense sequence identified by proteomic analysis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0F0EF3FB-51E5-49FB-9B82-4030B20569AB}" type="slidenum">
              <a:rPr lang="en-US" altLang="en-US" smtClean="0"/>
              <a:pPr eaLnBrk="1" hangingPunct="1"/>
              <a:t>47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Lots of changes from gene to message – lots of editing?</a:t>
            </a:r>
          </a:p>
          <a:p>
            <a:r>
              <a:rPr lang="en-US" altLang="en-US" smtClean="0">
                <a:latin typeface="Arial" charset="0"/>
              </a:rPr>
              <a:t>Typical of cytidine deaminase activity</a:t>
            </a:r>
          </a:p>
          <a:p>
            <a:r>
              <a:rPr lang="en-US" altLang="en-US" smtClean="0">
                <a:latin typeface="Arial" charset="0"/>
              </a:rPr>
              <a:t>None of the cytidine deaminase gene models cluster with activation inducible deaminase that modifies Ig genes</a:t>
            </a:r>
          </a:p>
          <a:p>
            <a:r>
              <a:rPr lang="en-US" altLang="en-US" smtClean="0">
                <a:latin typeface="Arial" charset="0"/>
              </a:rPr>
              <a:t>Could be a combination of enzymes, cyt deaminase plus Pol </a:t>
            </a:r>
            <a:r>
              <a:rPr lang="en-US" altLang="en-US" smtClean="0">
                <a:latin typeface="Symbol" charset="2"/>
              </a:rPr>
              <a:t>m</a:t>
            </a:r>
            <a:r>
              <a:rPr lang="en-US" altLang="en-US" smtClean="0">
                <a:latin typeface="Arial" charset="0"/>
              </a:rPr>
              <a:t>u = low fidelity polymerase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Missense mRNAs</a:t>
            </a:r>
          </a:p>
          <a:p>
            <a:r>
              <a:rPr lang="en-US" altLang="en-US" smtClean="0">
                <a:latin typeface="Arial" charset="0"/>
              </a:rPr>
              <a:t>Perfect open reading frames in the genes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6E7A5CAF-655F-436D-848D-2FA16A9EFE3B}" type="slidenum">
              <a:rPr lang="en-US" altLang="en-US" smtClean="0"/>
              <a:pPr eaLnBrk="1" hangingPunct="1"/>
              <a:t>48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Excel file “082914_1mm_081014rSp0032_100ul_SDS_updated091514.xlsb” under “Lun_Chapter2”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B0F6B-0DFE-904D-8F70-2B24CCAA739B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Excel file “090214_081014rSp0032100ul_DiffConcTFE” under “Lun_Ch2”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Used 0.25uM in volume of 300ul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TFE induces</a:t>
            </a:r>
            <a:r>
              <a:rPr lang="en-US" baseline="0" smtClean="0"/>
              <a:t> alpha helical structures in proteins</a:t>
            </a:r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B0F6B-0DFE-904D-8F70-2B24CCAA739B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Excel</a:t>
            </a:r>
            <a:r>
              <a:rPr lang="en-US" baseline="0" dirty="0" smtClean="0"/>
              <a:t> file is “091814_Gly#1_allfiles_updated101414.xlsx” in folder “Sept2014_Gly#1_studies”</a:t>
            </a:r>
            <a:endParaRPr lang="en-US" dirty="0" smtClean="0"/>
          </a:p>
          <a:p>
            <a:r>
              <a:rPr lang="en-US" smtClean="0"/>
              <a:t>Used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Used 9.07 uM in SDS exp. Total volume is 300ul.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B0F6B-0DFE-904D-8F70-2B24CCAA739B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If the recombinant binds to Vibrio, does it affect growth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	does it have anti-microbial activities?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Not impressive results</a:t>
            </a: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70691C-C31B-4EB4-A8DC-1629D237259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Peter wondered whether other versions of the Sp185/333 proteins had antimicrobial activities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Ni affinity isolation first used successfully by Cat Schrankel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Evaluate native Sp185/333 proteins isolated by Nickel affinity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Mixture of native 185 proteins.  Many versions.</a:t>
            </a:r>
          </a:p>
        </p:txBody>
      </p:sp>
      <p:sp>
        <p:nvSpPr>
          <p:cNvPr id="4505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D62B6D8-5C4C-4813-B4B4-84D2C896BAAA}" type="slidenum">
              <a:rPr lang="en-US" sz="1200">
                <a:latin typeface="+mn-lt"/>
              </a:rPr>
              <a:pPr algn="r">
                <a:defRPr/>
              </a:pPr>
              <a:t>58</a:t>
            </a:fld>
            <a:endParaRPr lang="en-US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Coelomocytes</a:t>
            </a:r>
          </a:p>
          <a:p>
            <a:r>
              <a:rPr lang="en-US" altLang="en-US" smtClean="0">
                <a:latin typeface="Arial" charset="0"/>
              </a:rPr>
              <a:t>	Types of coelomocytes including the small phagocytes</a:t>
            </a:r>
          </a:p>
          <a:p>
            <a:r>
              <a:rPr lang="en-US" altLang="en-US" smtClean="0">
                <a:latin typeface="Arial" charset="0"/>
              </a:rPr>
              <a:t>Immune functions mediated by coelomocytes</a:t>
            </a:r>
          </a:p>
          <a:p>
            <a:r>
              <a:rPr lang="en-US" altLang="en-US" smtClean="0">
                <a:latin typeface="Arial" charset="0"/>
              </a:rPr>
              <a:t>	what genes run in coelomocytes?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D02A92-EBDB-46B3-9FAD-3F34302F797E}" type="slidenum">
              <a:rPr lang="en-US" alt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 lang="en-US" altLang="en-US">
              <a:cs typeface="Arial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First caught our attention because of striking upregulation of the genes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EA8E3252-E9BD-4F1B-90A5-DA5D0FA47D21}" type="slidenum">
              <a:rPr lang="en-US" altLang="en-US" smtClean="0"/>
              <a:pPr eaLnBrk="1" hangingPunct="1"/>
              <a:t>63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charset="0"/>
              </a:rPr>
              <a:t>Screen of two arrayed cDNA libraries shows differential expression</a:t>
            </a:r>
          </a:p>
          <a:p>
            <a:r>
              <a:rPr lang="en-US" altLang="en-US" smtClean="0">
                <a:latin typeface="Arial" charset="0"/>
              </a:rPr>
              <a:t>	bacterial challenge, vs non challenged</a:t>
            </a:r>
          </a:p>
          <a:p>
            <a:r>
              <a:rPr lang="en-US" altLang="en-US" smtClean="0">
                <a:latin typeface="Arial" charset="0"/>
              </a:rPr>
              <a:t>Differential display by Rast/Pancer</a:t>
            </a:r>
          </a:p>
          <a:p>
            <a:r>
              <a:rPr lang="en-US" altLang="en-US" smtClean="0">
                <a:latin typeface="Arial" charset="0"/>
              </a:rPr>
              <a:t>	striking upregulation in response to bacterial challenge</a:t>
            </a:r>
          </a:p>
          <a:p>
            <a:r>
              <a:rPr lang="en-US" altLang="en-US" smtClean="0">
                <a:latin typeface="Arial" charset="0"/>
              </a:rPr>
              <a:t>		in agreement with library screens</a:t>
            </a:r>
          </a:p>
          <a:p>
            <a:r>
              <a:rPr lang="en-US" altLang="en-US" smtClean="0">
                <a:latin typeface="Arial" charset="0"/>
              </a:rPr>
              <a:t>	injury response is delayed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6D48378-CD16-4600-A948-2990CCA8D6D5}" type="slidenum">
              <a:rPr lang="en-US" altLang="en-US" smtClean="0"/>
              <a:pPr eaLnBrk="1" hangingPunct="1"/>
              <a:t>64</a:t>
            </a:fld>
            <a:endParaRPr lang="en-US" alt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>
                <a:latin typeface="Arial" charset="0"/>
              </a:rPr>
              <a:t>Vertical columns of circles represent all possible sequence variants for a specific element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	leader, shades of brown are different regions of the intron, element 1, 2, 3, etc.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Lines indicate that two adjacent elements are found together in at least one of the 38 genes.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Illustration of four genes and how they share some elements and not others.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Leads to the question of how this happens.  What drives fast gene recombination.  Are other forces in play?</a:t>
            </a:r>
          </a:p>
          <a:p>
            <a:pPr eaLnBrk="1" hangingPunct="1"/>
            <a:r>
              <a:rPr lang="en-US" altLang="en-US" smtClean="0">
                <a:latin typeface="Arial" charset="0"/>
              </a:rPr>
              <a:t>	leads us to the next question…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Fig. 5A (11A). </a:t>
            </a:r>
            <a:r>
              <a:rPr lang="en-US" sz="1200" smtClean="0"/>
              <a:t>Sp185/333 opsonization of </a:t>
            </a:r>
            <a:r>
              <a:rPr lang="en-US" sz="1200" i="1" smtClean="0"/>
              <a:t>Vibrio</a:t>
            </a:r>
            <a:r>
              <a:rPr lang="en-US" sz="1200" smtClean="0"/>
              <a:t> induces phagocytosis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70 min expt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0F8BF-1984-4648-AD4B-810929A5A36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r>
              <a:rPr lang="en-US" b="1" smtClean="0"/>
              <a:t>70 min expt</a:t>
            </a:r>
            <a:endParaRPr lang="en-US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9E6DED-C0E1-44B4-8634-00DCF00B9272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John found that the small phagocytes have 185 on the surface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Deduced protein sequences indicate that there is no TM, GPI linkage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Bonnie did a lipid strip analysis; recombinant binds to PA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Anthony confirmed with by FRET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	liposomes with PA and DiI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	recombinant labeled with FITC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19DDE3-14EE-451C-843F-3AB61645816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68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E00DD-8974-4DD2-85BC-2D73A301FE5D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CA2FF-041A-4A2E-AD0E-D53105282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7C2E1-145F-4035-A243-AC128FF55AE1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8396D-01B3-4ADE-97C9-1249AA25B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D231C-8FD8-43CF-92E4-8433F934B269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94E4D-8845-4EF8-AB29-70D9782F3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A42DF-A775-4C49-B544-04B12C3DA7A5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5D067-DDAB-4492-B7D3-31B070042F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B7D67-BBF6-4DCA-95E3-056677FEA3BC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BBA08-3FD7-47EE-A2D9-F4D32F0F7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06CF6-0218-4741-B3CF-243F27EBE29B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7F6A7-8974-4758-8396-0A2F93CC55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AA8A7-56EC-46DA-9940-0DD7BD7E9B31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A3BFC-B37D-4085-BDED-7C772C158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34BA7-50FB-46D7-88C7-6D499A8572D3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066E7-C93C-4A7B-B15C-2DD481E40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2EE39-38D1-447C-82D6-582C138D958D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94A3C-5456-4E2B-B11B-9CF248D91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24FD2-2A2C-4C14-99D4-3F6C441203B1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2A46-EBEF-457C-BA87-0EF02DEDFF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1BBDD-C6E6-4345-8493-45856E8BD4CE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B8C62-40F6-4865-A3E5-EEF20C953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3A9D02-FB23-4C8C-A0D8-EEA9DB43FB40}" type="datetimeFigureOut">
              <a:rPr lang="en-US"/>
              <a:pPr>
                <a:defRPr/>
              </a:pPr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1E15A9-DA54-495F-A959-DCB3C328D5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12" Type="http://schemas.openxmlformats.org/officeDocument/2006/relationships/image" Target="../media/image4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11" Type="http://schemas.openxmlformats.org/officeDocument/2006/relationships/image" Target="../media/image43.jpg"/><Relationship Id="rId5" Type="http://schemas.openxmlformats.org/officeDocument/2006/relationships/image" Target="../media/image37.jpg"/><Relationship Id="rId10" Type="http://schemas.openxmlformats.org/officeDocument/2006/relationships/image" Target="../media/image42.jpg"/><Relationship Id="rId4" Type="http://schemas.openxmlformats.org/officeDocument/2006/relationships/image" Target="../media/image36.jpg"/><Relationship Id="rId9" Type="http://schemas.openxmlformats.org/officeDocument/2006/relationships/image" Target="../media/image4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biology.columbian.gwu.edu/l-courtney-smith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0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4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8.xml"/><Relationship Id="rId4" Type="http://schemas.openxmlformats.org/officeDocument/2006/relationships/chart" Target="../charts/chart3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12.jpeg"/><Relationship Id="rId7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64.png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3546" y="0"/>
            <a:ext cx="9144000" cy="1470025"/>
          </a:xfrm>
        </p:spPr>
        <p:txBody>
          <a:bodyPr/>
          <a:lstStyle/>
          <a:p>
            <a:r>
              <a:rPr lang="en-US" sz="3600" dirty="0"/>
              <a:t>Innate </a:t>
            </a:r>
            <a:r>
              <a:rPr lang="en-US" sz="3600" dirty="0" smtClean="0"/>
              <a:t>Immunity </a:t>
            </a:r>
            <a:r>
              <a:rPr lang="en-US" sz="3600" dirty="0"/>
              <a:t>in the </a:t>
            </a:r>
            <a:r>
              <a:rPr lang="en-US" sz="3600" dirty="0" smtClean="0"/>
              <a:t>Purple Sea </a:t>
            </a:r>
            <a:r>
              <a:rPr lang="en-US" sz="3600" dirty="0"/>
              <a:t>U</a:t>
            </a:r>
            <a:r>
              <a:rPr lang="en-US" sz="3600" dirty="0" smtClean="0"/>
              <a:t>rchin </a:t>
            </a:r>
            <a:r>
              <a:rPr lang="en-US" sz="3600" dirty="0"/>
              <a:t>and </a:t>
            </a:r>
            <a:r>
              <a:rPr lang="en-US" sz="3600" dirty="0" smtClean="0"/>
              <a:t>Diversity </a:t>
            </a:r>
            <a:r>
              <a:rPr lang="en-US" sz="3600" dirty="0"/>
              <a:t>of the </a:t>
            </a:r>
            <a:r>
              <a:rPr lang="en-US" sz="3600" i="1" dirty="0"/>
              <a:t>Sp185/333</a:t>
            </a:r>
            <a:r>
              <a:rPr lang="en-US" sz="3600" dirty="0"/>
              <a:t> </a:t>
            </a:r>
            <a:r>
              <a:rPr lang="en-US" sz="3600" dirty="0" smtClean="0"/>
              <a:t>System</a:t>
            </a:r>
            <a:endParaRPr lang="en-US" sz="3600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1409699" y="4507577"/>
            <a:ext cx="6400800" cy="1752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L. Courtney Smith</a:t>
            </a:r>
          </a:p>
          <a:p>
            <a:pPr eaLnBrk="1" hangingPunct="1">
              <a:spcBef>
                <a:spcPct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Department of Biological Sciences</a:t>
            </a:r>
          </a:p>
          <a:p>
            <a:pPr eaLnBrk="1" hangingPunct="1">
              <a:spcBef>
                <a:spcPct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George Washington University</a:t>
            </a:r>
          </a:p>
          <a:p>
            <a:pPr eaLnBrk="1" hangingPunct="1">
              <a:spcBef>
                <a:spcPct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Washington DC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99" y="1371600"/>
            <a:ext cx="4038601" cy="3028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311" y="685800"/>
            <a:ext cx="3886200" cy="5829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05248" y="0"/>
            <a:ext cx="6365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i="1" dirty="0" smtClean="0"/>
              <a:t>Strongylocentrotus purpuratus</a:t>
            </a:r>
            <a:endParaRPr lang="en-US" sz="36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762000"/>
            <a:ext cx="40992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sz="2800" dirty="0" smtClean="0"/>
              <a:t>Pacific ocean, west coast of North America</a:t>
            </a:r>
          </a:p>
          <a:p>
            <a:pPr marL="285750" indent="-285750"/>
            <a:r>
              <a:rPr lang="en-US" sz="2800" dirty="0" smtClean="0"/>
              <a:t>Near shore habitat in kelp forests</a:t>
            </a:r>
          </a:p>
          <a:p>
            <a:pPr marL="285750" indent="-285750"/>
            <a:r>
              <a:rPr lang="en-US" sz="2800" dirty="0"/>
              <a:t>Good model for developmental biology</a:t>
            </a:r>
          </a:p>
          <a:p>
            <a:pPr marL="285750" indent="-285750"/>
            <a:r>
              <a:rPr lang="en-US" sz="2800" dirty="0" smtClean="0"/>
              <a:t>Genome sequenced </a:t>
            </a:r>
            <a:r>
              <a:rPr lang="en-US" sz="2800" smtClean="0"/>
              <a:t>in 2006</a:t>
            </a:r>
            <a:endParaRPr lang="en-US" sz="28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8" r="13910"/>
          <a:stretch/>
        </p:blipFill>
        <p:spPr bwMode="auto">
          <a:xfrm>
            <a:off x="4419708" y="659130"/>
            <a:ext cx="4177406" cy="451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8613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30" r="29726"/>
          <a:stretch/>
        </p:blipFill>
        <p:spPr>
          <a:xfrm>
            <a:off x="1484555" y="670807"/>
            <a:ext cx="6211645" cy="45314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25410" y="76200"/>
            <a:ext cx="3877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+mj-lt"/>
              </a:rPr>
              <a:t>Sea </a:t>
            </a:r>
            <a:r>
              <a:rPr lang="en-US" sz="3600" smtClean="0">
                <a:latin typeface="+mj-lt"/>
              </a:rPr>
              <a:t>urchin anatomy</a:t>
            </a:r>
            <a:endParaRPr lang="en-US" sz="36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3229" y="5257800"/>
            <a:ext cx="40527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Immune cells; coelomocytes</a:t>
            </a:r>
          </a:p>
          <a:p>
            <a:r>
              <a:rPr lang="en-US" sz="2400" smtClean="0"/>
              <a:t>Eat</a:t>
            </a:r>
            <a:r>
              <a:rPr lang="en-US" sz="2400" dirty="0" smtClean="0"/>
              <a:t>, spawn, live ~50 years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834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Line 7"/>
          <p:cNvSpPr>
            <a:spLocks noChangeShapeType="1"/>
          </p:cNvSpPr>
          <p:nvPr/>
        </p:nvSpPr>
        <p:spPr bwMode="auto">
          <a:xfrm flipV="1">
            <a:off x="2727325" y="4870341"/>
            <a:ext cx="2216150" cy="46365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" name="Line 19"/>
          <p:cNvSpPr>
            <a:spLocks noChangeShapeType="1"/>
          </p:cNvSpPr>
          <p:nvPr/>
        </p:nvSpPr>
        <p:spPr bwMode="auto">
          <a:xfrm flipV="1">
            <a:off x="3184525" y="3886200"/>
            <a:ext cx="2073275" cy="793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 flipV="1">
            <a:off x="2057400" y="1905000"/>
            <a:ext cx="3048000" cy="441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1866900" y="3177442"/>
            <a:ext cx="190500" cy="31471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 flipV="1">
            <a:off x="2317751" y="5638800"/>
            <a:ext cx="2619897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9" name="Text Box 8"/>
          <p:cNvSpPr txBox="1">
            <a:spLocks noChangeArrowheads="1"/>
          </p:cNvSpPr>
          <p:nvPr/>
        </p:nvSpPr>
        <p:spPr bwMode="auto">
          <a:xfrm rot="-5400000">
            <a:off x="5759451" y="-563563"/>
            <a:ext cx="685800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kumimoji="1" lang="en-US" altLang="en-US" sz="3200" dirty="0">
                <a:latin typeface="+mj-lt"/>
                <a:ea typeface="宋体" pitchFamily="2" charset="-122"/>
                <a:cs typeface="Arial" charset="0"/>
              </a:rPr>
              <a:t>Deuterostomes</a:t>
            </a:r>
            <a:endParaRPr kumimoji="1" lang="en-US" altLang="en-US" sz="3600" dirty="0">
              <a:latin typeface="+mj-lt"/>
              <a:ea typeface="宋体" pitchFamily="2" charset="-122"/>
              <a:cs typeface="Arial" charset="0"/>
            </a:endParaRPr>
          </a:p>
        </p:txBody>
      </p:sp>
      <p:sp>
        <p:nvSpPr>
          <p:cNvPr id="3080" name="Line 9"/>
          <p:cNvSpPr>
            <a:spLocks noChangeShapeType="1"/>
          </p:cNvSpPr>
          <p:nvPr/>
        </p:nvSpPr>
        <p:spPr bwMode="auto">
          <a:xfrm flipH="1">
            <a:off x="1881188" y="6324600"/>
            <a:ext cx="176212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81" name="Text Box 10"/>
          <p:cNvSpPr txBox="1">
            <a:spLocks noChangeArrowheads="1"/>
          </p:cNvSpPr>
          <p:nvPr/>
        </p:nvSpPr>
        <p:spPr bwMode="auto">
          <a:xfrm rot="-5400000">
            <a:off x="1420812" y="255588"/>
            <a:ext cx="688975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kumimoji="1" lang="en-US" altLang="en-US" sz="3200" dirty="0">
                <a:latin typeface="+mj-lt"/>
                <a:ea typeface="宋体" pitchFamily="2" charset="-122"/>
                <a:cs typeface="Arial" charset="0"/>
              </a:rPr>
              <a:t>Protostomes</a:t>
            </a:r>
            <a:endParaRPr kumimoji="1" lang="en-US" altLang="en-US" sz="3600" dirty="0">
              <a:latin typeface="+mj-lt"/>
              <a:ea typeface="宋体" pitchFamily="2" charset="-122"/>
              <a:cs typeface="Arial" charset="0"/>
            </a:endParaRPr>
          </a:p>
        </p:txBody>
      </p:sp>
      <p:sp>
        <p:nvSpPr>
          <p:cNvPr id="3082" name="Text Box 11"/>
          <p:cNvSpPr txBox="1">
            <a:spLocks noChangeArrowheads="1"/>
          </p:cNvSpPr>
          <p:nvPr/>
        </p:nvSpPr>
        <p:spPr bwMode="auto">
          <a:xfrm>
            <a:off x="2133600" y="63798"/>
            <a:ext cx="4800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en-US" altLang="zh-CN" sz="3600" dirty="0">
                <a:latin typeface="+mj-lt"/>
                <a:ea typeface="宋体" pitchFamily="2" charset="-122"/>
                <a:cs typeface="Arial" charset="0"/>
              </a:rPr>
              <a:t>Animal Phylogeny</a:t>
            </a:r>
            <a:endParaRPr kumimoji="1" lang="en-US" altLang="en-US" sz="3600" dirty="0">
              <a:latin typeface="+mj-lt"/>
              <a:ea typeface="宋体" pitchFamily="2" charset="-122"/>
              <a:cs typeface="Arial" charset="0"/>
            </a:endParaRPr>
          </a:p>
        </p:txBody>
      </p:sp>
      <p:sp>
        <p:nvSpPr>
          <p:cNvPr id="3083" name="Text Box 12"/>
          <p:cNvSpPr txBox="1">
            <a:spLocks noChangeArrowheads="1"/>
          </p:cNvSpPr>
          <p:nvPr/>
        </p:nvSpPr>
        <p:spPr bwMode="auto">
          <a:xfrm>
            <a:off x="825500" y="1977113"/>
            <a:ext cx="2082800" cy="120032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sz="2400" dirty="0">
                <a:cs typeface="Arial" charset="0"/>
              </a:rPr>
              <a:t>Arthropods</a:t>
            </a:r>
          </a:p>
          <a:p>
            <a:pPr algn="l" eaLnBrk="1" hangingPunct="1"/>
            <a:r>
              <a:rPr lang="en-US" altLang="en-US" sz="2400" dirty="0">
                <a:cs typeface="Arial" charset="0"/>
              </a:rPr>
              <a:t>Molluscs</a:t>
            </a:r>
          </a:p>
          <a:p>
            <a:pPr algn="l" eaLnBrk="1" hangingPunct="1"/>
            <a:r>
              <a:rPr lang="en-US" altLang="en-US" sz="2400" dirty="0">
                <a:cs typeface="Arial" charset="0"/>
              </a:rPr>
              <a:t>Annelids</a:t>
            </a:r>
          </a:p>
        </p:txBody>
      </p:sp>
      <p:sp>
        <p:nvSpPr>
          <p:cNvPr id="3084" name="Text Box 13"/>
          <p:cNvSpPr txBox="1">
            <a:spLocks noChangeArrowheads="1"/>
          </p:cNvSpPr>
          <p:nvPr/>
        </p:nvSpPr>
        <p:spPr bwMode="auto">
          <a:xfrm>
            <a:off x="4933637" y="4683760"/>
            <a:ext cx="2463800" cy="685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xtLst/>
        </p:spPr>
        <p:txBody>
          <a:bodyPr/>
          <a:lstStyle>
            <a:lvl1pPr defTabSz="2349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2349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2349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2349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2349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234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kumimoji="1" lang="en-US" altLang="zh-CN" sz="2400" b="1" smtClean="0">
                <a:ea typeface="宋体" pitchFamily="2" charset="-122"/>
                <a:cs typeface="Arial" charset="0"/>
              </a:rPr>
              <a:t>P</a:t>
            </a:r>
            <a:r>
              <a:rPr kumimoji="1" lang="en-US" altLang="en-US" sz="2400" b="1" smtClean="0">
                <a:ea typeface="宋体" pitchFamily="2" charset="-122"/>
                <a:cs typeface="Arial" charset="0"/>
              </a:rPr>
              <a:t>rotochordates</a:t>
            </a:r>
            <a:endParaRPr kumimoji="1" lang="en-US" altLang="en-US" sz="2400" b="1" dirty="0">
              <a:ea typeface="宋体" pitchFamily="2" charset="-122"/>
              <a:cs typeface="Arial" charset="0"/>
            </a:endParaRPr>
          </a:p>
          <a:p>
            <a:pPr algn="l" eaLnBrk="1" hangingPunct="1"/>
            <a:r>
              <a:rPr kumimoji="1" lang="en-US" altLang="en-US" dirty="0">
                <a:ea typeface="宋体" pitchFamily="2" charset="-122"/>
                <a:cs typeface="Arial" charset="0"/>
              </a:rPr>
              <a:t>     </a:t>
            </a:r>
            <a:r>
              <a:rPr kumimoji="1" lang="en-US" altLang="en-US" dirty="0" smtClean="0">
                <a:ea typeface="宋体" pitchFamily="2" charset="-122"/>
                <a:cs typeface="Arial" charset="0"/>
              </a:rPr>
              <a:t>Ascidians </a:t>
            </a:r>
            <a:endParaRPr kumimoji="1" lang="en-US" altLang="zh-CN" dirty="0">
              <a:ea typeface="宋体" pitchFamily="2" charset="-122"/>
              <a:cs typeface="Arial" charset="0"/>
            </a:endParaRPr>
          </a:p>
        </p:txBody>
      </p:sp>
      <p:sp>
        <p:nvSpPr>
          <p:cNvPr id="3085" name="Rectangle 14"/>
          <p:cNvSpPr>
            <a:spLocks noChangeArrowheads="1"/>
          </p:cNvSpPr>
          <p:nvPr/>
        </p:nvSpPr>
        <p:spPr bwMode="auto">
          <a:xfrm>
            <a:off x="4943475" y="1330325"/>
            <a:ext cx="2447925" cy="33496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kumimoji="1" lang="en-US" altLang="en-US" sz="2400" b="1" dirty="0">
                <a:ea typeface="宋体" pitchFamily="2" charset="-122"/>
                <a:cs typeface="Arial" charset="0"/>
              </a:rPr>
              <a:t>Chordates</a:t>
            </a:r>
          </a:p>
          <a:p>
            <a:pPr algn="l" eaLnBrk="1" hangingPunct="1"/>
            <a:r>
              <a:rPr kumimoji="1" lang="en-US" altLang="en-US" sz="2400" b="1" dirty="0">
                <a:ea typeface="宋体" pitchFamily="2" charset="-122"/>
                <a:cs typeface="Arial" charset="0"/>
              </a:rPr>
              <a:t>  Vertebrates</a:t>
            </a:r>
          </a:p>
          <a:p>
            <a:pPr algn="l" eaLnBrk="1" hangingPunct="1"/>
            <a:r>
              <a:rPr kumimoji="1" lang="en-US" altLang="en-US" b="1" dirty="0">
                <a:ea typeface="宋体" pitchFamily="2" charset="-122"/>
                <a:cs typeface="Arial" charset="0"/>
              </a:rPr>
              <a:t>   Mammals</a:t>
            </a:r>
          </a:p>
          <a:p>
            <a:pPr algn="l" eaLnBrk="1" hangingPunct="1"/>
            <a:r>
              <a:rPr kumimoji="1" lang="en-US" altLang="zh-CN" b="1" dirty="0">
                <a:ea typeface="宋体" pitchFamily="2" charset="-122"/>
                <a:cs typeface="Arial" charset="0"/>
              </a:rPr>
              <a:t>    Birds</a:t>
            </a:r>
          </a:p>
          <a:p>
            <a:pPr algn="l" eaLnBrk="1" hangingPunct="1"/>
            <a:r>
              <a:rPr kumimoji="1" lang="en-US" altLang="zh-CN" b="1" dirty="0">
                <a:ea typeface="宋体" pitchFamily="2" charset="-122"/>
                <a:cs typeface="Arial" charset="0"/>
              </a:rPr>
              <a:t>    Reptiles</a:t>
            </a:r>
          </a:p>
          <a:p>
            <a:pPr algn="l" eaLnBrk="1" hangingPunct="1"/>
            <a:r>
              <a:rPr kumimoji="1" lang="en-US" altLang="zh-CN" b="1" dirty="0">
                <a:ea typeface="宋体" pitchFamily="2" charset="-122"/>
                <a:cs typeface="Arial" charset="0"/>
              </a:rPr>
              <a:t>    Amphibians</a:t>
            </a:r>
          </a:p>
          <a:p>
            <a:pPr algn="l" eaLnBrk="1" hangingPunct="1"/>
            <a:r>
              <a:rPr kumimoji="1" lang="en-US" altLang="zh-CN" b="1" dirty="0">
                <a:ea typeface="宋体" pitchFamily="2" charset="-122"/>
                <a:cs typeface="Arial" charset="0"/>
              </a:rPr>
              <a:t>    Fish</a:t>
            </a:r>
          </a:p>
          <a:p>
            <a:pPr algn="l" eaLnBrk="1" hangingPunct="1"/>
            <a:r>
              <a:rPr kumimoji="1" lang="en-US" altLang="zh-CN" b="1" dirty="0">
                <a:ea typeface="宋体" pitchFamily="2" charset="-122"/>
                <a:cs typeface="Arial" charset="0"/>
              </a:rPr>
              <a:t>    Sharks &amp; Rays</a:t>
            </a:r>
          </a:p>
          <a:p>
            <a:pPr algn="l" eaLnBrk="1" hangingPunct="1"/>
            <a:r>
              <a:rPr kumimoji="1" lang="en-US" altLang="zh-CN" b="1" dirty="0">
                <a:ea typeface="宋体" pitchFamily="2" charset="-122"/>
                <a:cs typeface="Arial" charset="0"/>
              </a:rPr>
              <a:t>    Agnathans</a:t>
            </a:r>
          </a:p>
          <a:p>
            <a:pPr algn="l" eaLnBrk="1" hangingPunct="1"/>
            <a:r>
              <a:rPr kumimoji="1" lang="en-US" altLang="zh-CN" b="1" dirty="0">
                <a:ea typeface="宋体" pitchFamily="2" charset="-122"/>
                <a:cs typeface="Arial" charset="0"/>
              </a:rPr>
              <a:t>       </a:t>
            </a:r>
            <a:r>
              <a:rPr kumimoji="1" lang="en-US" altLang="zh-CN" dirty="0">
                <a:ea typeface="宋体" pitchFamily="2" charset="-122"/>
                <a:cs typeface="Arial" charset="0"/>
              </a:rPr>
              <a:t>Lampreys</a:t>
            </a:r>
          </a:p>
          <a:p>
            <a:pPr algn="l" eaLnBrk="1" hangingPunct="1"/>
            <a:r>
              <a:rPr kumimoji="1" lang="en-US" altLang="zh-CN" dirty="0">
                <a:ea typeface="宋体" pitchFamily="2" charset="-122"/>
                <a:cs typeface="Arial" charset="0"/>
              </a:rPr>
              <a:t>       Hagfish</a:t>
            </a:r>
            <a:endParaRPr kumimoji="1" lang="en-US" altLang="en-US" dirty="0">
              <a:ea typeface="宋体" pitchFamily="2" charset="-122"/>
              <a:cs typeface="Arial" charset="0"/>
            </a:endParaRPr>
          </a:p>
        </p:txBody>
      </p:sp>
      <p:sp>
        <p:nvSpPr>
          <p:cNvPr id="3086" name="Text Box 15"/>
          <p:cNvSpPr txBox="1">
            <a:spLocks noChangeArrowheads="1"/>
          </p:cNvSpPr>
          <p:nvPr/>
        </p:nvSpPr>
        <p:spPr bwMode="auto">
          <a:xfrm>
            <a:off x="4927600" y="5471160"/>
            <a:ext cx="2463800" cy="7604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kumimoji="1" lang="en-US" altLang="en-US" sz="2400" b="1" dirty="0">
                <a:solidFill>
                  <a:srgbClr val="9933FF"/>
                </a:solidFill>
                <a:cs typeface="Times New Roman" charset="0"/>
              </a:rPr>
              <a:t>Echinoderms</a:t>
            </a:r>
          </a:p>
          <a:p>
            <a:pPr algn="l" eaLnBrk="1" hangingPunct="1"/>
            <a:r>
              <a:rPr kumimoji="1" lang="en-US" altLang="zh-CN" dirty="0">
                <a:solidFill>
                  <a:srgbClr val="9933FF"/>
                </a:solidFill>
                <a:ea typeface="宋体" pitchFamily="2" charset="-122"/>
                <a:cs typeface="Times New Roman" charset="0"/>
              </a:rPr>
              <a:t>     </a:t>
            </a:r>
            <a:r>
              <a:rPr kumimoji="1" lang="en-US" altLang="zh-CN" b="1" dirty="0" smtClean="0">
                <a:solidFill>
                  <a:srgbClr val="9933FF"/>
                </a:solidFill>
                <a:ea typeface="宋体" pitchFamily="2" charset="-122"/>
                <a:cs typeface="Times New Roman" charset="0"/>
              </a:rPr>
              <a:t>Sea </a:t>
            </a:r>
            <a:r>
              <a:rPr kumimoji="1" lang="en-US" altLang="zh-CN" b="1" dirty="0">
                <a:solidFill>
                  <a:srgbClr val="9933FF"/>
                </a:solidFill>
                <a:ea typeface="宋体" pitchFamily="2" charset="-122"/>
                <a:cs typeface="Times New Roman" charset="0"/>
              </a:rPr>
              <a:t>Urchins</a:t>
            </a:r>
            <a:endParaRPr kumimoji="1" lang="en-US" altLang="en-US" b="1" dirty="0">
              <a:solidFill>
                <a:srgbClr val="9933FF"/>
              </a:solidFill>
              <a:cs typeface="Times New Roman" charset="0"/>
            </a:endParaRPr>
          </a:p>
        </p:txBody>
      </p:sp>
      <p:sp>
        <p:nvSpPr>
          <p:cNvPr id="3087" name="Text Box 17"/>
          <p:cNvSpPr txBox="1">
            <a:spLocks noChangeArrowheads="1"/>
          </p:cNvSpPr>
          <p:nvPr/>
        </p:nvSpPr>
        <p:spPr bwMode="auto">
          <a:xfrm>
            <a:off x="7677551" y="1752600"/>
            <a:ext cx="917174" cy="2884488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 algn="ctr">
            <a:noFill/>
            <a:miter lim="800000"/>
            <a:headEnd/>
            <a:tailEnd/>
          </a:ln>
          <a:extLst/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kumimoji="1" lang="en-US" altLang="en-US" sz="2800" dirty="0">
                <a:latin typeface="Times New Roman" charset="0"/>
              </a:rPr>
              <a:t>Innate and Adaptive Immunity</a:t>
            </a:r>
          </a:p>
        </p:txBody>
      </p:sp>
      <p:sp>
        <p:nvSpPr>
          <p:cNvPr id="3088" name="AutoShape 20"/>
          <p:cNvSpPr>
            <a:spLocks/>
          </p:cNvSpPr>
          <p:nvPr/>
        </p:nvSpPr>
        <p:spPr bwMode="auto">
          <a:xfrm>
            <a:off x="7391400" y="1768475"/>
            <a:ext cx="228600" cy="2882900"/>
          </a:xfrm>
          <a:prstGeom prst="rightBracket">
            <a:avLst>
              <a:gd name="adj" fmla="val 105093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endParaRPr lang="en-US" altLang="en-US" dirty="0"/>
          </a:p>
        </p:txBody>
      </p:sp>
      <p:sp>
        <p:nvSpPr>
          <p:cNvPr id="3089" name="Text Box 20"/>
          <p:cNvSpPr txBox="1">
            <a:spLocks noChangeArrowheads="1"/>
          </p:cNvSpPr>
          <p:nvPr/>
        </p:nvSpPr>
        <p:spPr bwMode="auto">
          <a:xfrm>
            <a:off x="7419975" y="4736323"/>
            <a:ext cx="4016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400" b="1" dirty="0"/>
              <a:t>*</a:t>
            </a:r>
          </a:p>
        </p:txBody>
      </p:sp>
      <p:sp>
        <p:nvSpPr>
          <p:cNvPr id="3090" name="Text Box 21"/>
          <p:cNvSpPr txBox="1">
            <a:spLocks noChangeArrowheads="1"/>
          </p:cNvSpPr>
          <p:nvPr/>
        </p:nvSpPr>
        <p:spPr bwMode="auto">
          <a:xfrm>
            <a:off x="7400925" y="5530701"/>
            <a:ext cx="4016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400" b="1" dirty="0"/>
              <a:t>*</a:t>
            </a:r>
          </a:p>
        </p:txBody>
      </p:sp>
      <p:sp>
        <p:nvSpPr>
          <p:cNvPr id="3091" name="Text Box 22"/>
          <p:cNvSpPr txBox="1">
            <a:spLocks noChangeArrowheads="1"/>
          </p:cNvSpPr>
          <p:nvPr/>
        </p:nvSpPr>
        <p:spPr bwMode="auto">
          <a:xfrm>
            <a:off x="2758872" y="1387475"/>
            <a:ext cx="4016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400" b="1" dirty="0"/>
              <a:t>*</a:t>
            </a:r>
          </a:p>
        </p:txBody>
      </p:sp>
      <p:sp>
        <p:nvSpPr>
          <p:cNvPr id="3093" name="Text Box 24"/>
          <p:cNvSpPr txBox="1">
            <a:spLocks noChangeArrowheads="1"/>
          </p:cNvSpPr>
          <p:nvPr/>
        </p:nvSpPr>
        <p:spPr bwMode="auto">
          <a:xfrm>
            <a:off x="453389" y="4870341"/>
            <a:ext cx="3225563" cy="707886"/>
          </a:xfrm>
          <a:prstGeom prst="rect">
            <a:avLst/>
          </a:prstGeom>
          <a:solidFill>
            <a:schemeClr val="bg1">
              <a:lumMod val="75000"/>
              <a:alpha val="74902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dirty="0" smtClean="0"/>
              <a:t>*</a:t>
            </a:r>
            <a:r>
              <a:rPr lang="en-US" altLang="en-US" sz="2400" dirty="0" smtClean="0"/>
              <a:t>Innate </a:t>
            </a:r>
            <a:r>
              <a:rPr lang="en-US" altLang="en-US" sz="2400" dirty="0"/>
              <a:t>Immunity only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450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6"/>
          <p:cNvSpPr txBox="1">
            <a:spLocks noChangeArrowheads="1"/>
          </p:cNvSpPr>
          <p:nvPr/>
        </p:nvSpPr>
        <p:spPr bwMode="auto">
          <a:xfrm>
            <a:off x="1490332" y="152400"/>
            <a:ext cx="61123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+mj-lt"/>
              </a:rPr>
              <a:t>Staying </a:t>
            </a:r>
            <a:r>
              <a:rPr lang="en-US" altLang="en-US" sz="3600" dirty="0" smtClean="0">
                <a:latin typeface="+mj-lt"/>
              </a:rPr>
              <a:t>ahead </a:t>
            </a:r>
            <a:r>
              <a:rPr lang="en-US" altLang="en-US" sz="3600" dirty="0">
                <a:latin typeface="+mj-lt"/>
              </a:rPr>
              <a:t>of the </a:t>
            </a:r>
            <a:r>
              <a:rPr lang="en-US" altLang="en-US" sz="3600" dirty="0" smtClean="0">
                <a:latin typeface="+mj-lt"/>
              </a:rPr>
              <a:t>pathogens</a:t>
            </a:r>
            <a:endParaRPr lang="en-US" altLang="en-US" sz="3600" dirty="0">
              <a:latin typeface="+mj-lt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9600" y="771700"/>
            <a:ext cx="84582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565150" indent="-2174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sz="2800" u="sng" dirty="0">
                <a:latin typeface="+mn-lt"/>
              </a:rPr>
              <a:t>Problem</a:t>
            </a:r>
            <a:r>
              <a:rPr lang="en-US" altLang="en-US" sz="2800" dirty="0">
                <a:latin typeface="+mn-lt"/>
              </a:rPr>
              <a:t>:</a:t>
            </a:r>
          </a:p>
          <a:p>
            <a:pPr algn="l" eaLnBrk="1" hangingPunct="1"/>
            <a:r>
              <a:rPr lang="en-US" altLang="en-US" sz="2800" dirty="0">
                <a:latin typeface="+mn-lt"/>
              </a:rPr>
              <a:t>Microbes typically have very short generation times</a:t>
            </a:r>
          </a:p>
          <a:p>
            <a:pPr lvl="1" algn="l" eaLnBrk="1" hangingPunct="1">
              <a:buClr>
                <a:schemeClr val="accent2"/>
              </a:buClr>
              <a:buFont typeface="Arial" charset="0"/>
              <a:buChar char="•"/>
            </a:pPr>
            <a:r>
              <a:rPr lang="en-US" altLang="en-US" sz="2800" dirty="0">
                <a:latin typeface="+mn-lt"/>
              </a:rPr>
              <a:t>diversification through rapid proliferation and/or gene exchange</a:t>
            </a:r>
          </a:p>
          <a:p>
            <a:pPr lvl="1" algn="l" eaLnBrk="1" hangingPunct="1">
              <a:buClr>
                <a:schemeClr val="accent2"/>
              </a:buClr>
              <a:buFont typeface="Arial" charset="0"/>
              <a:buChar char="•"/>
            </a:pPr>
            <a:r>
              <a:rPr lang="en-US" altLang="en-US" sz="2800" dirty="0">
                <a:latin typeface="+mn-lt"/>
              </a:rPr>
              <a:t>selection for virulence</a:t>
            </a:r>
          </a:p>
          <a:p>
            <a:pPr algn="l" eaLnBrk="1" hangingPunct="1"/>
            <a:r>
              <a:rPr lang="en-US" altLang="en-US" sz="2800" dirty="0">
                <a:latin typeface="+mn-lt"/>
              </a:rPr>
              <a:t>Hosts generally have long(er) generation times</a:t>
            </a:r>
          </a:p>
          <a:p>
            <a:pPr algn="l" eaLnBrk="1" hangingPunct="1"/>
            <a:endParaRPr lang="en-US" altLang="en-US" sz="1600" dirty="0">
              <a:latin typeface="+mn-lt"/>
            </a:endParaRPr>
          </a:p>
          <a:p>
            <a:pPr algn="l" eaLnBrk="1" hangingPunct="1"/>
            <a:r>
              <a:rPr lang="en-US" altLang="en-US" sz="2800" u="sng" dirty="0">
                <a:latin typeface="+mn-lt"/>
              </a:rPr>
              <a:t>Solution</a:t>
            </a:r>
            <a:r>
              <a:rPr lang="en-US" altLang="en-US" sz="2800" dirty="0">
                <a:latin typeface="+mn-lt"/>
              </a:rPr>
              <a:t>:</a:t>
            </a:r>
          </a:p>
          <a:p>
            <a:pPr algn="l" eaLnBrk="1" hangingPunct="1"/>
            <a:r>
              <a:rPr lang="en-US" altLang="en-US" sz="2800" dirty="0">
                <a:latin typeface="+mn-lt"/>
              </a:rPr>
              <a:t>To survive, hosts use molecular mechanisms to generate immune diversity within the lifespan of the </a:t>
            </a:r>
            <a:r>
              <a:rPr lang="en-US" altLang="en-US" sz="2800" dirty="0" smtClean="0">
                <a:latin typeface="+mn-lt"/>
              </a:rPr>
              <a:t>individual</a:t>
            </a:r>
          </a:p>
          <a:p>
            <a:pPr algn="l" eaLnBrk="1" hangingPunct="1"/>
            <a:endParaRPr lang="en-US" altLang="en-US" sz="1600" u="sng" dirty="0">
              <a:latin typeface="+mn-lt"/>
            </a:endParaRPr>
          </a:p>
          <a:p>
            <a:pPr algn="l" eaLnBrk="1" hangingPunct="1"/>
            <a:r>
              <a:rPr lang="en-US" altLang="en-US" sz="2800" dirty="0" smtClean="0">
                <a:latin typeface="+mn-lt"/>
              </a:rPr>
              <a:t>How is this accomplished without adaptive immunity?</a:t>
            </a: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7452360" y="6491923"/>
            <a:ext cx="1684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dirty="0"/>
              <a:t>Haldane, 1949</a:t>
            </a:r>
          </a:p>
        </p:txBody>
      </p:sp>
    </p:spTree>
    <p:extLst>
      <p:ext uri="{BB962C8B-B14F-4D97-AF65-F5344CB8AC3E}">
        <p14:creationId xmlns:p14="http://schemas.microsoft.com/office/powerpoint/2010/main" val="285149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ChangeArrowheads="1"/>
          </p:cNvSpPr>
          <p:nvPr/>
        </p:nvSpPr>
        <p:spPr bwMode="auto">
          <a:xfrm>
            <a:off x="-12700" y="2286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altLang="en-US" sz="3600" smtClean="0">
                <a:latin typeface="+mn-lt"/>
              </a:rPr>
              <a:t>Sea urchin genome reveals </a:t>
            </a:r>
            <a:r>
              <a:rPr lang="en-US" altLang="en-US" sz="3600" dirty="0">
                <a:latin typeface="+mn-lt"/>
              </a:rPr>
              <a:t>a complex and </a:t>
            </a:r>
            <a:r>
              <a:rPr lang="en-US" altLang="en-US" sz="3600" dirty="0" smtClean="0">
                <a:latin typeface="+mn-lt"/>
              </a:rPr>
              <a:t>sophisticated </a:t>
            </a:r>
            <a:r>
              <a:rPr lang="en-US" altLang="en-US" sz="3600" dirty="0">
                <a:latin typeface="+mn-lt"/>
              </a:rPr>
              <a:t>innate immune system</a:t>
            </a:r>
            <a:endParaRPr lang="en-US" altLang="en-US" sz="3200" dirty="0">
              <a:latin typeface="+mn-lt"/>
            </a:endParaRPr>
          </a:p>
        </p:txBody>
      </p:sp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1143000" y="1295400"/>
            <a:ext cx="7162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altLang="en-US" sz="2800" dirty="0">
                <a:latin typeface="+mn-lt"/>
              </a:rPr>
              <a:t>Large gene families</a:t>
            </a:r>
          </a:p>
          <a:p>
            <a:pPr lvl="1"/>
            <a:r>
              <a:rPr lang="en-US" altLang="en-US" sz="2800" dirty="0">
                <a:latin typeface="+mn-lt"/>
              </a:rPr>
              <a:t>Toll-like receptors, 253 gene models</a:t>
            </a:r>
          </a:p>
          <a:p>
            <a:pPr lvl="2"/>
            <a:r>
              <a:rPr lang="en-US" altLang="en-US" sz="2400" dirty="0">
                <a:latin typeface="+mn-lt"/>
              </a:rPr>
              <a:t>expressed in phagocytes</a:t>
            </a:r>
          </a:p>
          <a:p>
            <a:pPr lvl="1"/>
            <a:r>
              <a:rPr lang="en-US" altLang="en-US" sz="2800" dirty="0">
                <a:latin typeface="+mn-lt"/>
              </a:rPr>
              <a:t>NOD-like receptors, 203 gene models</a:t>
            </a:r>
          </a:p>
          <a:p>
            <a:pPr lvl="2"/>
            <a:r>
              <a:rPr lang="en-US" altLang="en-US" sz="2400" dirty="0">
                <a:latin typeface="+mn-lt"/>
              </a:rPr>
              <a:t>expressed in gut</a:t>
            </a:r>
          </a:p>
          <a:p>
            <a:pPr lvl="1"/>
            <a:r>
              <a:rPr lang="en-US" altLang="en-US" sz="2800" dirty="0">
                <a:latin typeface="+mn-lt"/>
              </a:rPr>
              <a:t>Scavenger receptors, 218 gene models</a:t>
            </a:r>
          </a:p>
          <a:p>
            <a:pPr lvl="2"/>
            <a:r>
              <a:rPr lang="en-US" altLang="en-US" sz="2400" dirty="0">
                <a:latin typeface="+mn-lt"/>
              </a:rPr>
              <a:t>expressed in coelomocytes</a:t>
            </a:r>
          </a:p>
          <a:p>
            <a:pPr lvl="1"/>
            <a:r>
              <a:rPr lang="en-US" altLang="en-US" sz="2800" i="1" dirty="0">
                <a:latin typeface="+mn-lt"/>
              </a:rPr>
              <a:t>Sp185/333</a:t>
            </a:r>
            <a:r>
              <a:rPr lang="en-US" altLang="en-US" sz="2800" dirty="0">
                <a:latin typeface="+mn-lt"/>
              </a:rPr>
              <a:t> system</a:t>
            </a:r>
          </a:p>
          <a:p>
            <a:pPr lvl="2"/>
            <a:r>
              <a:rPr lang="en-US" altLang="en-US" sz="2400" dirty="0" smtClean="0">
                <a:latin typeface="+mn-lt"/>
              </a:rPr>
              <a:t>20-60 </a:t>
            </a:r>
            <a:r>
              <a:rPr lang="en-US" altLang="en-US" sz="2400" dirty="0">
                <a:latin typeface="+mn-lt"/>
              </a:rPr>
              <a:t>genes, small, clustered, diverse</a:t>
            </a: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6663690" y="5768975"/>
            <a:ext cx="24733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1" lang="en-US" sz="1600" dirty="0" smtClean="0"/>
              <a:t>Sodergren </a:t>
            </a:r>
            <a:r>
              <a:rPr kumimoji="1" lang="en-US" sz="1600" dirty="0"/>
              <a:t>et al., 2006</a:t>
            </a:r>
          </a:p>
          <a:p>
            <a:pPr algn="r"/>
            <a:r>
              <a:rPr kumimoji="1" lang="en-US" sz="1600" dirty="0"/>
              <a:t>Rast et al., 2006</a:t>
            </a:r>
          </a:p>
          <a:p>
            <a:pPr algn="r"/>
            <a:r>
              <a:rPr kumimoji="1" lang="en-US" sz="1600" dirty="0" smtClean="0"/>
              <a:t>Hibino </a:t>
            </a:r>
            <a:r>
              <a:rPr kumimoji="1" lang="en-US" sz="1600" dirty="0"/>
              <a:t>et al., </a:t>
            </a:r>
            <a:r>
              <a:rPr kumimoji="1" lang="en-US" sz="1600" dirty="0" smtClean="0"/>
              <a:t>2006</a:t>
            </a:r>
          </a:p>
          <a:p>
            <a:pPr algn="r"/>
            <a:r>
              <a:rPr kumimoji="1" lang="en-US" sz="1600" smtClean="0"/>
              <a:t>Buckley &amp; Rast</a:t>
            </a:r>
            <a:r>
              <a:rPr kumimoji="1" lang="en-US" sz="1600" dirty="0"/>
              <a:t>, </a:t>
            </a:r>
            <a:r>
              <a:rPr kumimoji="1" lang="en-US" sz="1600" dirty="0" smtClean="0"/>
              <a:t>2012</a:t>
            </a:r>
            <a:endParaRPr kumimoji="1"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1227" y="152400"/>
            <a:ext cx="44662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The </a:t>
            </a:r>
            <a:r>
              <a:rPr lang="en-US" sz="3200" i="1" dirty="0" smtClean="0"/>
              <a:t>Sp185/333 </a:t>
            </a:r>
            <a:r>
              <a:rPr lang="en-US" sz="3200" dirty="0" smtClean="0"/>
              <a:t>System</a:t>
            </a:r>
          </a:p>
          <a:p>
            <a:pPr algn="ctr"/>
            <a:r>
              <a:rPr lang="en-US" sz="3200" dirty="0" smtClean="0"/>
              <a:t>Outline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1263908"/>
            <a:ext cx="4408579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smtClean="0"/>
              <a:t>Sp185/333 </a:t>
            </a:r>
            <a:r>
              <a:rPr lang="en-US" sz="2800" smtClean="0"/>
              <a:t>Genes</a:t>
            </a:r>
            <a:endParaRPr lang="en-US" sz="28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structure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sequence diversity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family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smtClean="0"/>
              <a:t>SpShapeshifter Proteins</a:t>
            </a:r>
            <a:endParaRPr lang="en-US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diversity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native protein function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recombinant protein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function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structure </a:t>
            </a:r>
          </a:p>
        </p:txBody>
      </p:sp>
    </p:spTree>
    <p:extLst>
      <p:ext uri="{BB962C8B-B14F-4D97-AF65-F5344CB8AC3E}">
        <p14:creationId xmlns:p14="http://schemas.microsoft.com/office/powerpoint/2010/main" val="305304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1143000" y="1981200"/>
            <a:ext cx="761365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919163" indent="-34448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249363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292100" indent="-292100" algn="l" eaLnBrk="1" hangingPunct="1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3200" dirty="0" smtClean="0"/>
              <a:t> </a:t>
            </a:r>
            <a:r>
              <a:rPr lang="en-US" sz="2800" dirty="0" smtClean="0"/>
              <a:t>genes are &lt;2kb, 2 exons </a:t>
            </a:r>
          </a:p>
          <a:p>
            <a:pPr marL="400050" indent="-400050" eaLnBrk="1" hangingPunct="1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2800" dirty="0" smtClean="0"/>
              <a:t>1 </a:t>
            </a:r>
            <a:r>
              <a:rPr lang="en-US" sz="2800" dirty="0"/>
              <a:t>pseudogene of 171 sequenced genes</a:t>
            </a:r>
          </a:p>
          <a:p>
            <a:pPr marL="292100" indent="-292100" eaLnBrk="1" hangingPunct="1"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2800" dirty="0"/>
              <a:t> no gene fragments </a:t>
            </a:r>
            <a:r>
              <a:rPr lang="en-US" sz="2800" dirty="0" smtClean="0"/>
              <a:t>found</a:t>
            </a:r>
            <a:endParaRPr lang="en-US" sz="2800" dirty="0"/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442913" y="76200"/>
            <a:ext cx="8229600" cy="792163"/>
          </a:xfrm>
        </p:spPr>
        <p:txBody>
          <a:bodyPr/>
          <a:lstStyle/>
          <a:p>
            <a:pPr eaLnBrk="1" hangingPunct="1"/>
            <a:r>
              <a:rPr lang="en-US" altLang="en-US" sz="3600" i="1" dirty="0" smtClean="0"/>
              <a:t>Sp185/333</a:t>
            </a:r>
            <a:r>
              <a:rPr lang="en-US" altLang="en-US" sz="3600" dirty="0" smtClean="0"/>
              <a:t> gene structure</a:t>
            </a:r>
            <a:endParaRPr lang="en-US" altLang="en-US" sz="3600" i="1" dirty="0" smtClean="0"/>
          </a:p>
        </p:txBody>
      </p:sp>
      <p:sp>
        <p:nvSpPr>
          <p:cNvPr id="4100" name="Text Box 1225"/>
          <p:cNvSpPr txBox="1">
            <a:spLocks noChangeArrowheads="1"/>
          </p:cNvSpPr>
          <p:nvPr/>
        </p:nvSpPr>
        <p:spPr bwMode="auto">
          <a:xfrm>
            <a:off x="6010964" y="5842337"/>
            <a:ext cx="312534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z="2000" dirty="0">
                <a:latin typeface="+mn-lt"/>
              </a:rPr>
              <a:t>Terwilliger et al., 2006; </a:t>
            </a:r>
            <a:r>
              <a:rPr lang="en-US" altLang="en-US" sz="2000" dirty="0" smtClean="0">
                <a:latin typeface="+mn-lt"/>
              </a:rPr>
              <a:t>2007</a:t>
            </a:r>
          </a:p>
          <a:p>
            <a:pPr algn="r" eaLnBrk="1" hangingPunct="1"/>
            <a:r>
              <a:rPr lang="en-US" altLang="en-US" sz="2000" dirty="0" smtClean="0">
                <a:latin typeface="+mn-lt"/>
              </a:rPr>
              <a:t>Buckley </a:t>
            </a:r>
            <a:r>
              <a:rPr lang="en-US" altLang="en-US" sz="2000" dirty="0">
                <a:latin typeface="+mn-lt"/>
              </a:rPr>
              <a:t>&amp; Smith, </a:t>
            </a:r>
            <a:r>
              <a:rPr lang="en-US" altLang="en-US" sz="2000" dirty="0" smtClean="0">
                <a:latin typeface="+mn-lt"/>
              </a:rPr>
              <a:t>2007</a:t>
            </a:r>
          </a:p>
          <a:p>
            <a:pPr algn="r" eaLnBrk="1" hangingPunct="1"/>
            <a:r>
              <a:rPr lang="en-US" altLang="en-US" sz="2000" dirty="0" smtClean="0">
                <a:latin typeface="+mn-lt"/>
              </a:rPr>
              <a:t>Oren et al., </a:t>
            </a:r>
            <a:r>
              <a:rPr lang="en-US" altLang="en-US" sz="2000" i="1" dirty="0" smtClean="0">
                <a:latin typeface="+mn-lt"/>
              </a:rPr>
              <a:t>unpub</a:t>
            </a:r>
            <a:endParaRPr lang="en-US" altLang="en-US" sz="2000" i="1" dirty="0">
              <a:latin typeface="+mn-lt"/>
            </a:endParaRPr>
          </a:p>
        </p:txBody>
      </p:sp>
      <p:grpSp>
        <p:nvGrpSpPr>
          <p:cNvPr id="4101" name="Group 7"/>
          <p:cNvGrpSpPr>
            <a:grpSpLocks/>
          </p:cNvGrpSpPr>
          <p:nvPr/>
        </p:nvGrpSpPr>
        <p:grpSpPr bwMode="auto">
          <a:xfrm>
            <a:off x="2359025" y="973138"/>
            <a:ext cx="4343400" cy="522287"/>
            <a:chOff x="4191000" y="1078529"/>
            <a:chExt cx="4343400" cy="730250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4191000" y="1444763"/>
              <a:ext cx="4343400" cy="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2" name="Pentagon 621"/>
            <p:cNvSpPr>
              <a:spLocks noChangeArrowheads="1"/>
            </p:cNvSpPr>
            <p:nvPr/>
          </p:nvSpPr>
          <p:spPr bwMode="auto">
            <a:xfrm>
              <a:off x="5715000" y="1078529"/>
              <a:ext cx="1897063" cy="730250"/>
            </a:xfrm>
            <a:prstGeom prst="homePlate">
              <a:avLst>
                <a:gd name="adj" fmla="val 29513"/>
              </a:avLst>
            </a:prstGeom>
            <a:solidFill>
              <a:srgbClr val="DA0000"/>
            </a:solidFill>
            <a:ln w="19050" algn="ctr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i="1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23" name="Pentagon 622"/>
            <p:cNvSpPr>
              <a:spLocks noChangeArrowheads="1"/>
            </p:cNvSpPr>
            <p:nvPr/>
          </p:nvSpPr>
          <p:spPr bwMode="auto">
            <a:xfrm>
              <a:off x="5132388" y="1078529"/>
              <a:ext cx="215900" cy="730250"/>
            </a:xfrm>
            <a:prstGeom prst="homePlate">
              <a:avLst>
                <a:gd name="adj" fmla="val 0"/>
              </a:avLst>
            </a:prstGeom>
            <a:solidFill>
              <a:srgbClr val="DA0000"/>
            </a:solidFill>
            <a:ln w="19050" algn="ctr">
              <a:solidFill>
                <a:schemeClr val="tx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schemeClr val="lt1"/>
                  </a:solidFill>
                  <a:latin typeface="+mn-lt"/>
                  <a:ea typeface="+mn-ea"/>
                </a:rPr>
                <a:t>1</a:t>
              </a:r>
            </a:p>
          </p:txBody>
        </p:sp>
      </p:grpSp>
      <p:sp>
        <p:nvSpPr>
          <p:cNvPr id="4102" name="Rectangle 1"/>
          <p:cNvSpPr>
            <a:spLocks noChangeArrowheads="1"/>
          </p:cNvSpPr>
          <p:nvPr/>
        </p:nvSpPr>
        <p:spPr bwMode="auto">
          <a:xfrm>
            <a:off x="4673600" y="105092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4103" name="TextBox 1"/>
          <p:cNvSpPr txBox="1">
            <a:spLocks noChangeArrowheads="1"/>
          </p:cNvSpPr>
          <p:nvPr/>
        </p:nvSpPr>
        <p:spPr bwMode="auto">
          <a:xfrm>
            <a:off x="2763838" y="1495425"/>
            <a:ext cx="287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dirty="0"/>
              <a:t>Leader       Mature protein </a:t>
            </a:r>
          </a:p>
        </p:txBody>
      </p:sp>
    </p:spTree>
    <p:extLst>
      <p:ext uri="{BB962C8B-B14F-4D97-AF65-F5344CB8AC3E}">
        <p14:creationId xmlns:p14="http://schemas.microsoft.com/office/powerpoint/2010/main" val="409634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476250" y="34925"/>
            <a:ext cx="8229600" cy="792163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Sequence diversity of the </a:t>
            </a:r>
            <a:r>
              <a:rPr lang="en-US" sz="3600" i="1" dirty="0" smtClean="0"/>
              <a:t>Sp185/333</a:t>
            </a:r>
            <a:r>
              <a:rPr lang="en-US" sz="3600" dirty="0" smtClean="0"/>
              <a:t> genes</a:t>
            </a:r>
          </a:p>
        </p:txBody>
      </p:sp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285750" y="1066800"/>
            <a:ext cx="8610600" cy="3995738"/>
            <a:chOff x="285750" y="1524000"/>
            <a:chExt cx="8610600" cy="3995738"/>
          </a:xfrm>
        </p:grpSpPr>
        <p:sp>
          <p:nvSpPr>
            <p:cNvPr id="34821" name="Rectangle 611"/>
            <p:cNvSpPr>
              <a:spLocks noChangeArrowheads="1"/>
            </p:cNvSpPr>
            <p:nvPr/>
          </p:nvSpPr>
          <p:spPr bwMode="auto">
            <a:xfrm>
              <a:off x="285750" y="1574800"/>
              <a:ext cx="8610600" cy="394493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4822" name="Line 477"/>
            <p:cNvSpPr>
              <a:spLocks noChangeShapeType="1"/>
            </p:cNvSpPr>
            <p:nvPr/>
          </p:nvSpPr>
          <p:spPr bwMode="auto">
            <a:xfrm>
              <a:off x="1406812" y="3929063"/>
              <a:ext cx="7313612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23" name="Rectangle 49"/>
            <p:cNvSpPr>
              <a:spLocks noChangeArrowheads="1"/>
            </p:cNvSpPr>
            <p:nvPr/>
          </p:nvSpPr>
          <p:spPr bwMode="auto">
            <a:xfrm>
              <a:off x="968375" y="2401888"/>
              <a:ext cx="2571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i="1" dirty="0">
                  <a:solidFill>
                    <a:srgbClr val="000000"/>
                  </a:solidFill>
                </a:rPr>
                <a:t>A1</a:t>
              </a:r>
              <a:r>
                <a:rPr lang="en-US" altLang="en-US" sz="1200" b="1" dirty="0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endParaRPr lang="en-US" altLang="en-US" sz="1200" b="1" i="1" dirty="0">
                <a:latin typeface="Symbol" pitchFamily="18" charset="2"/>
              </a:endParaRPr>
            </a:p>
          </p:txBody>
        </p:sp>
        <p:sp>
          <p:nvSpPr>
            <p:cNvPr id="34824" name="Rectangle 1171"/>
            <p:cNvSpPr>
              <a:spLocks noChangeArrowheads="1"/>
            </p:cNvSpPr>
            <p:nvPr/>
          </p:nvSpPr>
          <p:spPr bwMode="auto">
            <a:xfrm>
              <a:off x="579563" y="2081213"/>
              <a:ext cx="6762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</a:rPr>
                <a:t>Elements</a:t>
              </a:r>
              <a:endParaRPr lang="en-US" altLang="en-US" sz="1200" b="1" dirty="0"/>
            </a:p>
          </p:txBody>
        </p:sp>
        <p:sp>
          <p:nvSpPr>
            <p:cNvPr id="34825" name="Rectangle 53"/>
            <p:cNvSpPr>
              <a:spLocks noChangeArrowheads="1"/>
            </p:cNvSpPr>
            <p:nvPr/>
          </p:nvSpPr>
          <p:spPr bwMode="auto">
            <a:xfrm>
              <a:off x="954088" y="2757488"/>
              <a:ext cx="261937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i="1" dirty="0">
                  <a:solidFill>
                    <a:srgbClr val="000000"/>
                  </a:solidFill>
                </a:rPr>
                <a:t>F1</a:t>
              </a:r>
              <a:r>
                <a:rPr lang="en-US" altLang="en-US" sz="1200" b="1" dirty="0">
                  <a:solidFill>
                    <a:srgbClr val="000000"/>
                  </a:solidFill>
                  <a:latin typeface="Symbol" pitchFamily="18" charset="2"/>
                </a:rPr>
                <a:t>b</a:t>
              </a:r>
              <a:endParaRPr lang="en-US" altLang="en-US" b="1" dirty="0">
                <a:latin typeface="Symbol" pitchFamily="18" charset="2"/>
              </a:endParaRPr>
            </a:p>
          </p:txBody>
        </p:sp>
        <p:sp>
          <p:nvSpPr>
            <p:cNvPr id="34826" name="Rectangle 63"/>
            <p:cNvSpPr>
              <a:spLocks noChangeArrowheads="1"/>
            </p:cNvSpPr>
            <p:nvPr/>
          </p:nvSpPr>
          <p:spPr bwMode="auto">
            <a:xfrm>
              <a:off x="923925" y="4179888"/>
              <a:ext cx="26289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i="1" dirty="0" smtClean="0">
                  <a:solidFill>
                    <a:srgbClr val="000000"/>
                  </a:solidFill>
                </a:rPr>
                <a:t>E2</a:t>
              </a:r>
              <a:r>
                <a:rPr lang="en-US" altLang="en-US" sz="1200" b="1" dirty="0" smtClean="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altLang="en-US" b="1" dirty="0">
                <a:latin typeface="Symbol" pitchFamily="18" charset="2"/>
              </a:endParaRPr>
            </a:p>
          </p:txBody>
        </p:sp>
        <p:sp>
          <p:nvSpPr>
            <p:cNvPr id="34827" name="Rectangle 65"/>
            <p:cNvSpPr>
              <a:spLocks noChangeArrowheads="1"/>
            </p:cNvSpPr>
            <p:nvPr/>
          </p:nvSpPr>
          <p:spPr bwMode="auto">
            <a:xfrm>
              <a:off x="917575" y="3071813"/>
              <a:ext cx="2905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i="1" dirty="0">
                  <a:solidFill>
                    <a:srgbClr val="000000"/>
                  </a:solidFill>
                </a:rPr>
                <a:t>C2</a:t>
              </a:r>
              <a:r>
                <a:rPr lang="en-US" altLang="en-US" sz="1200" b="1" dirty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b="1" dirty="0"/>
            </a:p>
          </p:txBody>
        </p:sp>
        <p:sp>
          <p:nvSpPr>
            <p:cNvPr id="34828" name="Rectangle 67"/>
            <p:cNvSpPr>
              <a:spLocks noChangeArrowheads="1"/>
            </p:cNvSpPr>
            <p:nvPr/>
          </p:nvSpPr>
          <p:spPr bwMode="auto">
            <a:xfrm>
              <a:off x="920750" y="3489118"/>
              <a:ext cx="2905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i="1" dirty="0">
                  <a:solidFill>
                    <a:srgbClr val="000000"/>
                  </a:solidFill>
                </a:rPr>
                <a:t>B2</a:t>
              </a:r>
              <a:r>
                <a:rPr lang="en-US" altLang="en-US" sz="1200" b="1" dirty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b="1" dirty="0"/>
            </a:p>
          </p:txBody>
        </p:sp>
        <p:sp>
          <p:nvSpPr>
            <p:cNvPr id="34829" name="Rectangle 73"/>
            <p:cNvSpPr>
              <a:spLocks noChangeArrowheads="1"/>
            </p:cNvSpPr>
            <p:nvPr/>
          </p:nvSpPr>
          <p:spPr bwMode="auto">
            <a:xfrm>
              <a:off x="935038" y="3829050"/>
              <a:ext cx="29335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i="1" dirty="0" smtClean="0">
                  <a:solidFill>
                    <a:srgbClr val="000000"/>
                  </a:solidFill>
                </a:rPr>
                <a:t>D1</a:t>
              </a:r>
              <a:r>
                <a:rPr lang="en-US" altLang="en-US" sz="1200" b="1" dirty="0" smtClean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b="1" dirty="0"/>
            </a:p>
          </p:txBody>
        </p:sp>
        <p:sp>
          <p:nvSpPr>
            <p:cNvPr id="34830" name="Rectangle 85"/>
            <p:cNvSpPr>
              <a:spLocks noChangeArrowheads="1"/>
            </p:cNvSpPr>
            <p:nvPr/>
          </p:nvSpPr>
          <p:spPr bwMode="auto">
            <a:xfrm>
              <a:off x="923925" y="4538663"/>
              <a:ext cx="26511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i="1" dirty="0">
                  <a:solidFill>
                    <a:srgbClr val="000000"/>
                  </a:solidFill>
                </a:rPr>
                <a:t>01</a:t>
              </a:r>
              <a:r>
                <a:rPr lang="en-US" altLang="en-US" sz="1200" b="1" i="1" dirty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b="1" i="1" dirty="0">
                <a:latin typeface="Symbol" pitchFamily="18" charset="2"/>
              </a:endParaRPr>
            </a:p>
          </p:txBody>
        </p:sp>
        <p:sp>
          <p:nvSpPr>
            <p:cNvPr id="34831" name="Text Box 1334"/>
            <p:cNvSpPr txBox="1">
              <a:spLocks noChangeArrowheads="1"/>
            </p:cNvSpPr>
            <p:nvPr/>
          </p:nvSpPr>
          <p:spPr bwMode="auto">
            <a:xfrm>
              <a:off x="1541463" y="4819650"/>
              <a:ext cx="7747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</a:rPr>
                <a:t>Repeats</a:t>
              </a:r>
            </a:p>
          </p:txBody>
        </p:sp>
        <p:sp>
          <p:nvSpPr>
            <p:cNvPr id="34832" name="Rectangle 1169"/>
            <p:cNvSpPr>
              <a:spLocks noChangeArrowheads="1"/>
            </p:cNvSpPr>
            <p:nvPr/>
          </p:nvSpPr>
          <p:spPr bwMode="auto">
            <a:xfrm>
              <a:off x="1397000" y="1941513"/>
              <a:ext cx="96838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L</a:t>
              </a:r>
              <a:endParaRPr lang="en-US" altLang="en-US" sz="1200" dirty="0"/>
            </a:p>
          </p:txBody>
        </p:sp>
        <p:sp>
          <p:nvSpPr>
            <p:cNvPr id="34833" name="Rectangle 1172"/>
            <p:cNvSpPr>
              <a:spLocks noChangeArrowheads="1"/>
            </p:cNvSpPr>
            <p:nvPr/>
          </p:nvSpPr>
          <p:spPr bwMode="auto">
            <a:xfrm>
              <a:off x="4410075" y="1944688"/>
              <a:ext cx="71438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7</a:t>
              </a:r>
              <a:endParaRPr lang="en-US" altLang="en-US" sz="1200" dirty="0"/>
            </a:p>
          </p:txBody>
        </p:sp>
        <p:sp>
          <p:nvSpPr>
            <p:cNvPr id="34834" name="Rectangle 1173"/>
            <p:cNvSpPr>
              <a:spLocks noChangeArrowheads="1"/>
            </p:cNvSpPr>
            <p:nvPr/>
          </p:nvSpPr>
          <p:spPr bwMode="auto">
            <a:xfrm>
              <a:off x="5130800" y="1944688"/>
              <a:ext cx="13176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10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35" name="Rectangle 1174"/>
            <p:cNvSpPr>
              <a:spLocks noChangeArrowheads="1"/>
            </p:cNvSpPr>
            <p:nvPr/>
          </p:nvSpPr>
          <p:spPr bwMode="auto">
            <a:xfrm>
              <a:off x="5870575" y="1947863"/>
              <a:ext cx="13176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13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36" name="Rectangle 1175"/>
            <p:cNvSpPr>
              <a:spLocks noChangeArrowheads="1"/>
            </p:cNvSpPr>
            <p:nvPr/>
          </p:nvSpPr>
          <p:spPr bwMode="auto">
            <a:xfrm>
              <a:off x="4879975" y="1943100"/>
              <a:ext cx="71438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9</a:t>
              </a:r>
              <a:endParaRPr lang="en-US" altLang="en-US" sz="1200" dirty="0"/>
            </a:p>
          </p:txBody>
        </p:sp>
        <p:sp>
          <p:nvSpPr>
            <p:cNvPr id="34837" name="Rectangle 1176"/>
            <p:cNvSpPr>
              <a:spLocks noChangeArrowheads="1"/>
            </p:cNvSpPr>
            <p:nvPr/>
          </p:nvSpPr>
          <p:spPr bwMode="auto">
            <a:xfrm>
              <a:off x="5626100" y="1949450"/>
              <a:ext cx="13176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12</a:t>
              </a:r>
              <a:endParaRPr lang="en-US" altLang="en-US" sz="1200" dirty="0"/>
            </a:p>
          </p:txBody>
        </p:sp>
        <p:sp>
          <p:nvSpPr>
            <p:cNvPr id="34838" name="Rectangle 1177"/>
            <p:cNvSpPr>
              <a:spLocks noChangeArrowheads="1"/>
            </p:cNvSpPr>
            <p:nvPr/>
          </p:nvSpPr>
          <p:spPr bwMode="auto">
            <a:xfrm>
              <a:off x="4667250" y="1943100"/>
              <a:ext cx="71438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8</a:t>
              </a:r>
              <a:endParaRPr lang="en-US" altLang="en-US" sz="1200" dirty="0"/>
            </a:p>
          </p:txBody>
        </p:sp>
        <p:sp>
          <p:nvSpPr>
            <p:cNvPr id="34839" name="Rectangle 1178"/>
            <p:cNvSpPr>
              <a:spLocks noChangeArrowheads="1"/>
            </p:cNvSpPr>
            <p:nvPr/>
          </p:nvSpPr>
          <p:spPr bwMode="auto">
            <a:xfrm>
              <a:off x="6102350" y="1943100"/>
              <a:ext cx="13176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15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40" name="Rectangle 1179"/>
            <p:cNvSpPr>
              <a:spLocks noChangeArrowheads="1"/>
            </p:cNvSpPr>
            <p:nvPr/>
          </p:nvSpPr>
          <p:spPr bwMode="auto">
            <a:xfrm>
              <a:off x="5387975" y="1943100"/>
              <a:ext cx="120650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11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41" name="Rectangle 1180"/>
            <p:cNvSpPr>
              <a:spLocks noChangeArrowheads="1"/>
            </p:cNvSpPr>
            <p:nvPr/>
          </p:nvSpPr>
          <p:spPr bwMode="auto">
            <a:xfrm>
              <a:off x="6283325" y="1946275"/>
              <a:ext cx="13176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17</a:t>
              </a:r>
              <a:endParaRPr lang="en-US" altLang="en-US" sz="1200" dirty="0"/>
            </a:p>
          </p:txBody>
        </p:sp>
        <p:sp>
          <p:nvSpPr>
            <p:cNvPr id="34842" name="Rectangle 1181"/>
            <p:cNvSpPr>
              <a:spLocks noChangeArrowheads="1"/>
            </p:cNvSpPr>
            <p:nvPr/>
          </p:nvSpPr>
          <p:spPr bwMode="auto">
            <a:xfrm>
              <a:off x="5975350" y="1776413"/>
              <a:ext cx="13176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14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43" name="Rectangle 1182"/>
            <p:cNvSpPr>
              <a:spLocks noChangeArrowheads="1"/>
            </p:cNvSpPr>
            <p:nvPr/>
          </p:nvSpPr>
          <p:spPr bwMode="auto">
            <a:xfrm>
              <a:off x="6578600" y="1946275"/>
              <a:ext cx="13176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19</a:t>
              </a:r>
              <a:endParaRPr lang="en-US" altLang="en-US" sz="1200" dirty="0"/>
            </a:p>
          </p:txBody>
        </p:sp>
        <p:sp>
          <p:nvSpPr>
            <p:cNvPr id="34844" name="Rectangle 1183"/>
            <p:cNvSpPr>
              <a:spLocks noChangeArrowheads="1"/>
            </p:cNvSpPr>
            <p:nvPr/>
          </p:nvSpPr>
          <p:spPr bwMode="auto">
            <a:xfrm>
              <a:off x="6200775" y="1773238"/>
              <a:ext cx="131763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16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45" name="Rectangle 1184"/>
            <p:cNvSpPr>
              <a:spLocks noChangeArrowheads="1"/>
            </p:cNvSpPr>
            <p:nvPr/>
          </p:nvSpPr>
          <p:spPr bwMode="auto">
            <a:xfrm>
              <a:off x="7056438" y="1946275"/>
              <a:ext cx="17462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23</a:t>
              </a:r>
              <a:r>
                <a:rPr lang="en-US" altLang="en-US" sz="1000" b="1" dirty="0">
                  <a:solidFill>
                    <a:srgbClr val="000000"/>
                  </a:solidFill>
                  <a:latin typeface="Garamond" pitchFamily="18" charset="0"/>
                </a:rPr>
                <a:t> </a:t>
              </a:r>
              <a:endParaRPr lang="en-US" altLang="en-US" dirty="0"/>
            </a:p>
          </p:txBody>
        </p:sp>
        <p:sp>
          <p:nvSpPr>
            <p:cNvPr id="34846" name="Rectangle 1185"/>
            <p:cNvSpPr>
              <a:spLocks noChangeArrowheads="1"/>
            </p:cNvSpPr>
            <p:nvPr/>
          </p:nvSpPr>
          <p:spPr bwMode="auto">
            <a:xfrm>
              <a:off x="6670675" y="1787525"/>
              <a:ext cx="14287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20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47" name="Rectangle 1186"/>
            <p:cNvSpPr>
              <a:spLocks noChangeArrowheads="1"/>
            </p:cNvSpPr>
            <p:nvPr/>
          </p:nvSpPr>
          <p:spPr bwMode="auto">
            <a:xfrm>
              <a:off x="6418263" y="1943100"/>
              <a:ext cx="131762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18</a:t>
              </a:r>
              <a:endParaRPr lang="en-US" altLang="en-US" sz="1200" dirty="0"/>
            </a:p>
          </p:txBody>
        </p:sp>
        <p:sp>
          <p:nvSpPr>
            <p:cNvPr id="34848" name="Rectangle 1187"/>
            <p:cNvSpPr>
              <a:spLocks noChangeArrowheads="1"/>
            </p:cNvSpPr>
            <p:nvPr/>
          </p:nvSpPr>
          <p:spPr bwMode="auto">
            <a:xfrm>
              <a:off x="6921500" y="1784350"/>
              <a:ext cx="14287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22</a:t>
              </a:r>
              <a:endParaRPr lang="en-US" altLang="en-US" sz="1200" dirty="0"/>
            </a:p>
          </p:txBody>
        </p:sp>
        <p:sp>
          <p:nvSpPr>
            <p:cNvPr id="34849" name="Rectangle 1188"/>
            <p:cNvSpPr>
              <a:spLocks noChangeArrowheads="1"/>
            </p:cNvSpPr>
            <p:nvPr/>
          </p:nvSpPr>
          <p:spPr bwMode="auto">
            <a:xfrm>
              <a:off x="7310438" y="1944688"/>
              <a:ext cx="1428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25</a:t>
              </a:r>
              <a:endParaRPr lang="en-US" altLang="en-US" sz="1200" dirty="0"/>
            </a:p>
          </p:txBody>
        </p:sp>
        <p:sp>
          <p:nvSpPr>
            <p:cNvPr id="34850" name="Rectangle 1189"/>
            <p:cNvSpPr>
              <a:spLocks noChangeArrowheads="1"/>
            </p:cNvSpPr>
            <p:nvPr/>
          </p:nvSpPr>
          <p:spPr bwMode="auto">
            <a:xfrm>
              <a:off x="6807200" y="1946275"/>
              <a:ext cx="131763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21</a:t>
              </a:r>
              <a:endParaRPr lang="en-US" altLang="en-US" sz="1200" dirty="0"/>
            </a:p>
          </p:txBody>
        </p:sp>
        <p:sp>
          <p:nvSpPr>
            <p:cNvPr id="34851" name="Rectangle 1190"/>
            <p:cNvSpPr>
              <a:spLocks noChangeArrowheads="1"/>
            </p:cNvSpPr>
            <p:nvPr/>
          </p:nvSpPr>
          <p:spPr bwMode="auto">
            <a:xfrm>
              <a:off x="7167563" y="1774825"/>
              <a:ext cx="142875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24</a:t>
              </a:r>
              <a:endParaRPr lang="en-US" altLang="en-US" sz="1200" dirty="0">
                <a:latin typeface="Garamond" pitchFamily="18" charset="0"/>
              </a:endParaRPr>
            </a:p>
          </p:txBody>
        </p:sp>
        <p:sp>
          <p:nvSpPr>
            <p:cNvPr id="34852" name="Rectangle 1191"/>
            <p:cNvSpPr>
              <a:spLocks noChangeArrowheads="1"/>
            </p:cNvSpPr>
            <p:nvPr/>
          </p:nvSpPr>
          <p:spPr bwMode="auto">
            <a:xfrm>
              <a:off x="3881438" y="1946275"/>
              <a:ext cx="71437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6</a:t>
              </a:r>
              <a:endParaRPr lang="en-US" altLang="en-US" sz="1200" dirty="0"/>
            </a:p>
          </p:txBody>
        </p:sp>
        <p:sp>
          <p:nvSpPr>
            <p:cNvPr id="34853" name="Rectangle 1192"/>
            <p:cNvSpPr>
              <a:spLocks noChangeArrowheads="1"/>
            </p:cNvSpPr>
            <p:nvPr/>
          </p:nvSpPr>
          <p:spPr bwMode="auto">
            <a:xfrm>
              <a:off x="3411538" y="1949450"/>
              <a:ext cx="71437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5</a:t>
              </a:r>
              <a:endParaRPr lang="en-US" altLang="en-US" sz="1200" dirty="0"/>
            </a:p>
          </p:txBody>
        </p:sp>
        <p:sp>
          <p:nvSpPr>
            <p:cNvPr id="34854" name="Rectangle 1193"/>
            <p:cNvSpPr>
              <a:spLocks noChangeArrowheads="1"/>
            </p:cNvSpPr>
            <p:nvPr/>
          </p:nvSpPr>
          <p:spPr bwMode="auto">
            <a:xfrm>
              <a:off x="2728913" y="1943100"/>
              <a:ext cx="71437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3</a:t>
              </a:r>
              <a:endParaRPr lang="en-US" altLang="en-US" sz="1200" dirty="0"/>
            </a:p>
          </p:txBody>
        </p:sp>
        <p:sp>
          <p:nvSpPr>
            <p:cNvPr id="34855" name="Rectangle 1194"/>
            <p:cNvSpPr>
              <a:spLocks noChangeArrowheads="1"/>
            </p:cNvSpPr>
            <p:nvPr/>
          </p:nvSpPr>
          <p:spPr bwMode="auto">
            <a:xfrm>
              <a:off x="3071813" y="1939925"/>
              <a:ext cx="71437" cy="182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4</a:t>
              </a:r>
              <a:endParaRPr lang="en-US" altLang="en-US" sz="1200" dirty="0"/>
            </a:p>
          </p:txBody>
        </p:sp>
        <p:sp>
          <p:nvSpPr>
            <p:cNvPr id="34856" name="Rectangle 1195"/>
            <p:cNvSpPr>
              <a:spLocks noChangeArrowheads="1"/>
            </p:cNvSpPr>
            <p:nvPr/>
          </p:nvSpPr>
          <p:spPr bwMode="auto">
            <a:xfrm>
              <a:off x="2379663" y="1944688"/>
              <a:ext cx="71437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</a:t>
              </a:r>
              <a:endParaRPr lang="en-US" altLang="en-US" sz="1200" dirty="0"/>
            </a:p>
          </p:txBody>
        </p:sp>
        <p:sp>
          <p:nvSpPr>
            <p:cNvPr id="34857" name="Rectangle 1196"/>
            <p:cNvSpPr>
              <a:spLocks noChangeArrowheads="1"/>
            </p:cNvSpPr>
            <p:nvPr/>
          </p:nvSpPr>
          <p:spPr bwMode="auto">
            <a:xfrm>
              <a:off x="2011363" y="1944688"/>
              <a:ext cx="6032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1</a:t>
              </a:r>
              <a:endParaRPr lang="en-US" altLang="en-US" sz="1200" dirty="0"/>
            </a:p>
          </p:txBody>
        </p:sp>
        <p:sp>
          <p:nvSpPr>
            <p:cNvPr id="34858" name="Line 1197"/>
            <p:cNvSpPr>
              <a:spLocks noChangeShapeType="1"/>
            </p:cNvSpPr>
            <p:nvPr/>
          </p:nvSpPr>
          <p:spPr bwMode="auto">
            <a:xfrm>
              <a:off x="6053138" y="1936750"/>
              <a:ext cx="1587" cy="14446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59" name="Freeform 1198"/>
            <p:cNvSpPr>
              <a:spLocks/>
            </p:cNvSpPr>
            <p:nvPr/>
          </p:nvSpPr>
          <p:spPr bwMode="auto">
            <a:xfrm>
              <a:off x="6035675" y="2076450"/>
              <a:ext cx="38100" cy="33338"/>
            </a:xfrm>
            <a:custGeom>
              <a:avLst/>
              <a:gdLst>
                <a:gd name="T0" fmla="*/ 2147483647 w 18"/>
                <a:gd name="T1" fmla="*/ 2147483647 h 12"/>
                <a:gd name="T2" fmla="*/ 2147483647 w 18"/>
                <a:gd name="T3" fmla="*/ 0 h 12"/>
                <a:gd name="T4" fmla="*/ 0 w 18"/>
                <a:gd name="T5" fmla="*/ 0 h 12"/>
                <a:gd name="T6" fmla="*/ 2147483647 w 18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12"/>
                <a:gd name="T14" fmla="*/ 18 w 18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12">
                  <a:moveTo>
                    <a:pt x="9" y="12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0" name="Freeform 1199"/>
            <p:cNvSpPr>
              <a:spLocks/>
            </p:cNvSpPr>
            <p:nvPr/>
          </p:nvSpPr>
          <p:spPr bwMode="auto">
            <a:xfrm>
              <a:off x="6035675" y="2076450"/>
              <a:ext cx="38100" cy="33338"/>
            </a:xfrm>
            <a:custGeom>
              <a:avLst/>
              <a:gdLst>
                <a:gd name="T0" fmla="*/ 2147483647 w 18"/>
                <a:gd name="T1" fmla="*/ 2147483647 h 12"/>
                <a:gd name="T2" fmla="*/ 2147483647 w 18"/>
                <a:gd name="T3" fmla="*/ 0 h 12"/>
                <a:gd name="T4" fmla="*/ 0 w 18"/>
                <a:gd name="T5" fmla="*/ 0 h 12"/>
                <a:gd name="T6" fmla="*/ 2147483647 w 18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12"/>
                <a:gd name="T14" fmla="*/ 18 w 18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12">
                  <a:moveTo>
                    <a:pt x="9" y="12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9" y="12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1" name="Line 1202"/>
            <p:cNvSpPr>
              <a:spLocks noChangeShapeType="1"/>
            </p:cNvSpPr>
            <p:nvPr/>
          </p:nvSpPr>
          <p:spPr bwMode="auto">
            <a:xfrm>
              <a:off x="6273800" y="1936750"/>
              <a:ext cx="1588" cy="14605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2" name="Freeform 1203"/>
            <p:cNvSpPr>
              <a:spLocks/>
            </p:cNvSpPr>
            <p:nvPr/>
          </p:nvSpPr>
          <p:spPr bwMode="auto">
            <a:xfrm>
              <a:off x="6259513" y="2058988"/>
              <a:ext cx="30162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3" name="Freeform 1204"/>
            <p:cNvSpPr>
              <a:spLocks/>
            </p:cNvSpPr>
            <p:nvPr/>
          </p:nvSpPr>
          <p:spPr bwMode="auto">
            <a:xfrm>
              <a:off x="6259513" y="2058988"/>
              <a:ext cx="30162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4" name="Line 1207"/>
            <p:cNvSpPr>
              <a:spLocks noChangeShapeType="1"/>
            </p:cNvSpPr>
            <p:nvPr/>
          </p:nvSpPr>
          <p:spPr bwMode="auto">
            <a:xfrm>
              <a:off x="6751638" y="1951038"/>
              <a:ext cx="1587" cy="14605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5" name="Freeform 1208"/>
            <p:cNvSpPr>
              <a:spLocks/>
            </p:cNvSpPr>
            <p:nvPr/>
          </p:nvSpPr>
          <p:spPr bwMode="auto">
            <a:xfrm>
              <a:off x="6737350" y="2073275"/>
              <a:ext cx="30163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6" name="Freeform 1209"/>
            <p:cNvSpPr>
              <a:spLocks/>
            </p:cNvSpPr>
            <p:nvPr/>
          </p:nvSpPr>
          <p:spPr bwMode="auto">
            <a:xfrm>
              <a:off x="6737350" y="2073275"/>
              <a:ext cx="30163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867" name="Rectangle 1212"/>
            <p:cNvSpPr>
              <a:spLocks noChangeArrowheads="1"/>
            </p:cNvSpPr>
            <p:nvPr/>
          </p:nvSpPr>
          <p:spPr bwMode="auto">
            <a:xfrm>
              <a:off x="1627766" y="1979613"/>
              <a:ext cx="147476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900" b="1" dirty="0">
                  <a:latin typeface="Garamond" pitchFamily="18" charset="0"/>
                </a:rPr>
                <a:t>Int</a:t>
              </a:r>
              <a:endParaRPr lang="en-US" altLang="en-US" dirty="0"/>
            </a:p>
          </p:txBody>
        </p:sp>
        <p:sp>
          <p:nvSpPr>
            <p:cNvPr id="34868" name="Rectangle 1214"/>
            <p:cNvSpPr>
              <a:spLocks noChangeArrowheads="1"/>
            </p:cNvSpPr>
            <p:nvPr/>
          </p:nvSpPr>
          <p:spPr bwMode="auto">
            <a:xfrm>
              <a:off x="1847850" y="2143125"/>
              <a:ext cx="419100" cy="114300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69" name="Rectangle 1215"/>
            <p:cNvSpPr>
              <a:spLocks noChangeArrowheads="1"/>
            </p:cNvSpPr>
            <p:nvPr/>
          </p:nvSpPr>
          <p:spPr bwMode="auto">
            <a:xfrm>
              <a:off x="1847850" y="2143125"/>
              <a:ext cx="419100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0" name="Rectangle 1217"/>
            <p:cNvSpPr>
              <a:spLocks noChangeArrowheads="1"/>
            </p:cNvSpPr>
            <p:nvPr/>
          </p:nvSpPr>
          <p:spPr bwMode="auto">
            <a:xfrm>
              <a:off x="2257425" y="2143125"/>
              <a:ext cx="350838" cy="11430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1" name="Rectangle 1218"/>
            <p:cNvSpPr>
              <a:spLocks noChangeArrowheads="1"/>
            </p:cNvSpPr>
            <p:nvPr/>
          </p:nvSpPr>
          <p:spPr bwMode="auto">
            <a:xfrm>
              <a:off x="2257425" y="2143125"/>
              <a:ext cx="350838" cy="114300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2" name="Rectangle 1220"/>
            <p:cNvSpPr>
              <a:spLocks noChangeArrowheads="1"/>
            </p:cNvSpPr>
            <p:nvPr/>
          </p:nvSpPr>
          <p:spPr bwMode="auto">
            <a:xfrm>
              <a:off x="2598738" y="2143125"/>
              <a:ext cx="352425" cy="11430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3" name="Rectangle 1221"/>
            <p:cNvSpPr>
              <a:spLocks noChangeArrowheads="1"/>
            </p:cNvSpPr>
            <p:nvPr/>
          </p:nvSpPr>
          <p:spPr bwMode="auto">
            <a:xfrm>
              <a:off x="2598738" y="2143125"/>
              <a:ext cx="352425" cy="114300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4" name="Rectangle 1223"/>
            <p:cNvSpPr>
              <a:spLocks noChangeArrowheads="1"/>
            </p:cNvSpPr>
            <p:nvPr/>
          </p:nvSpPr>
          <p:spPr bwMode="auto">
            <a:xfrm>
              <a:off x="2951163" y="2143125"/>
              <a:ext cx="334962" cy="11430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5" name="Rectangle 1224"/>
            <p:cNvSpPr>
              <a:spLocks noChangeArrowheads="1"/>
            </p:cNvSpPr>
            <p:nvPr/>
          </p:nvSpPr>
          <p:spPr bwMode="auto">
            <a:xfrm>
              <a:off x="2951163" y="2143125"/>
              <a:ext cx="334962" cy="114300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6" name="Rectangle 1226"/>
            <p:cNvSpPr>
              <a:spLocks noChangeArrowheads="1"/>
            </p:cNvSpPr>
            <p:nvPr/>
          </p:nvSpPr>
          <p:spPr bwMode="auto">
            <a:xfrm>
              <a:off x="3286125" y="2143125"/>
              <a:ext cx="341313" cy="11430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7" name="Rectangle 1227"/>
            <p:cNvSpPr>
              <a:spLocks noChangeArrowheads="1"/>
            </p:cNvSpPr>
            <p:nvPr/>
          </p:nvSpPr>
          <p:spPr bwMode="auto">
            <a:xfrm>
              <a:off x="3286125" y="2143125"/>
              <a:ext cx="341313" cy="114300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8" name="Rectangle 1229"/>
            <p:cNvSpPr>
              <a:spLocks noChangeArrowheads="1"/>
            </p:cNvSpPr>
            <p:nvPr/>
          </p:nvSpPr>
          <p:spPr bwMode="auto">
            <a:xfrm>
              <a:off x="3627438" y="2143125"/>
              <a:ext cx="666750" cy="114300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79" name="Rectangle 1230"/>
            <p:cNvSpPr>
              <a:spLocks noChangeArrowheads="1"/>
            </p:cNvSpPr>
            <p:nvPr/>
          </p:nvSpPr>
          <p:spPr bwMode="auto">
            <a:xfrm>
              <a:off x="3627438" y="2143125"/>
              <a:ext cx="666750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0" name="Rectangle 1232"/>
            <p:cNvSpPr>
              <a:spLocks noChangeArrowheads="1"/>
            </p:cNvSpPr>
            <p:nvPr/>
          </p:nvSpPr>
          <p:spPr bwMode="auto">
            <a:xfrm>
              <a:off x="4294188" y="2143125"/>
              <a:ext cx="298450" cy="114300"/>
            </a:xfrm>
            <a:prstGeom prst="rect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1" name="Rectangle 1233"/>
            <p:cNvSpPr>
              <a:spLocks noChangeArrowheads="1"/>
            </p:cNvSpPr>
            <p:nvPr/>
          </p:nvSpPr>
          <p:spPr bwMode="auto">
            <a:xfrm>
              <a:off x="4294188" y="2143125"/>
              <a:ext cx="298450" cy="114300"/>
            </a:xfrm>
            <a:prstGeom prst="rect">
              <a:avLst/>
            </a:prstGeom>
            <a:solidFill>
              <a:srgbClr val="996633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2" name="Rectangle 1235"/>
            <p:cNvSpPr>
              <a:spLocks noChangeArrowheads="1"/>
            </p:cNvSpPr>
            <p:nvPr/>
          </p:nvSpPr>
          <p:spPr bwMode="auto">
            <a:xfrm>
              <a:off x="4819650" y="2143125"/>
              <a:ext cx="204788" cy="11430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3" name="Rectangle 1236"/>
            <p:cNvSpPr>
              <a:spLocks noChangeArrowheads="1"/>
            </p:cNvSpPr>
            <p:nvPr/>
          </p:nvSpPr>
          <p:spPr bwMode="auto">
            <a:xfrm>
              <a:off x="4819650" y="2143125"/>
              <a:ext cx="204788" cy="114300"/>
            </a:xfrm>
            <a:prstGeom prst="rect">
              <a:avLst/>
            </a:prstGeom>
            <a:solidFill>
              <a:srgbClr val="C0C0C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4" name="Rectangle 1238"/>
            <p:cNvSpPr>
              <a:spLocks noChangeArrowheads="1"/>
            </p:cNvSpPr>
            <p:nvPr/>
          </p:nvSpPr>
          <p:spPr bwMode="auto">
            <a:xfrm>
              <a:off x="5027613" y="2143125"/>
              <a:ext cx="377825" cy="1143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5" name="Rectangle 1239"/>
            <p:cNvSpPr>
              <a:spLocks noChangeArrowheads="1"/>
            </p:cNvSpPr>
            <p:nvPr/>
          </p:nvSpPr>
          <p:spPr bwMode="auto">
            <a:xfrm>
              <a:off x="5027613" y="2143125"/>
              <a:ext cx="377825" cy="114300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6" name="Rectangle 1241"/>
            <p:cNvSpPr>
              <a:spLocks noChangeArrowheads="1"/>
            </p:cNvSpPr>
            <p:nvPr/>
          </p:nvSpPr>
          <p:spPr bwMode="auto">
            <a:xfrm>
              <a:off x="5405438" y="2143125"/>
              <a:ext cx="96837" cy="1143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7" name="Rectangle 1242"/>
            <p:cNvSpPr>
              <a:spLocks noChangeArrowheads="1"/>
            </p:cNvSpPr>
            <p:nvPr/>
          </p:nvSpPr>
          <p:spPr bwMode="auto">
            <a:xfrm>
              <a:off x="5405438" y="2143125"/>
              <a:ext cx="96837" cy="114300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8" name="Rectangle 1244"/>
            <p:cNvSpPr>
              <a:spLocks noChangeArrowheads="1"/>
            </p:cNvSpPr>
            <p:nvPr/>
          </p:nvSpPr>
          <p:spPr bwMode="auto">
            <a:xfrm>
              <a:off x="5500688" y="2143125"/>
              <a:ext cx="406400" cy="1143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89" name="Rectangle 1245"/>
            <p:cNvSpPr>
              <a:spLocks noChangeArrowheads="1"/>
            </p:cNvSpPr>
            <p:nvPr/>
          </p:nvSpPr>
          <p:spPr bwMode="auto">
            <a:xfrm>
              <a:off x="5500688" y="2143125"/>
              <a:ext cx="406400" cy="114300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0" name="Rectangle 1247"/>
            <p:cNvSpPr>
              <a:spLocks noChangeArrowheads="1"/>
            </p:cNvSpPr>
            <p:nvPr/>
          </p:nvSpPr>
          <p:spPr bwMode="auto">
            <a:xfrm>
              <a:off x="5907088" y="2143125"/>
              <a:ext cx="101600" cy="1143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1" name="Rectangle 1248"/>
            <p:cNvSpPr>
              <a:spLocks noChangeArrowheads="1"/>
            </p:cNvSpPr>
            <p:nvPr/>
          </p:nvSpPr>
          <p:spPr bwMode="auto">
            <a:xfrm>
              <a:off x="5907088" y="2143125"/>
              <a:ext cx="101600" cy="114300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2" name="Rectangle 1250"/>
            <p:cNvSpPr>
              <a:spLocks noChangeArrowheads="1"/>
            </p:cNvSpPr>
            <p:nvPr/>
          </p:nvSpPr>
          <p:spPr bwMode="auto">
            <a:xfrm>
              <a:off x="6002338" y="2143125"/>
              <a:ext cx="103187" cy="114300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3" name="Rectangle 1251"/>
            <p:cNvSpPr>
              <a:spLocks noChangeArrowheads="1"/>
            </p:cNvSpPr>
            <p:nvPr/>
          </p:nvSpPr>
          <p:spPr bwMode="auto">
            <a:xfrm>
              <a:off x="6002338" y="2143125"/>
              <a:ext cx="103187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4" name="Rectangle 1253"/>
            <p:cNvSpPr>
              <a:spLocks noChangeArrowheads="1"/>
            </p:cNvSpPr>
            <p:nvPr/>
          </p:nvSpPr>
          <p:spPr bwMode="auto">
            <a:xfrm>
              <a:off x="6249988" y="2143125"/>
              <a:ext cx="57150" cy="1143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5" name="Rectangle 1254"/>
            <p:cNvSpPr>
              <a:spLocks noChangeArrowheads="1"/>
            </p:cNvSpPr>
            <p:nvPr/>
          </p:nvSpPr>
          <p:spPr bwMode="auto">
            <a:xfrm>
              <a:off x="6249988" y="2143125"/>
              <a:ext cx="57150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6" name="Rectangle 1256"/>
            <p:cNvSpPr>
              <a:spLocks noChangeArrowheads="1"/>
            </p:cNvSpPr>
            <p:nvPr/>
          </p:nvSpPr>
          <p:spPr bwMode="auto">
            <a:xfrm>
              <a:off x="6369050" y="2143125"/>
              <a:ext cx="236538" cy="114300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7" name="Rectangle 1257"/>
            <p:cNvSpPr>
              <a:spLocks noChangeArrowheads="1"/>
            </p:cNvSpPr>
            <p:nvPr/>
          </p:nvSpPr>
          <p:spPr bwMode="auto">
            <a:xfrm>
              <a:off x="6369050" y="2143125"/>
              <a:ext cx="236538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8" name="Rectangle 1259"/>
            <p:cNvSpPr>
              <a:spLocks noChangeArrowheads="1"/>
            </p:cNvSpPr>
            <p:nvPr/>
          </p:nvSpPr>
          <p:spPr bwMode="auto">
            <a:xfrm>
              <a:off x="6605588" y="2143125"/>
              <a:ext cx="92075" cy="1143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899" name="Rectangle 1260"/>
            <p:cNvSpPr>
              <a:spLocks noChangeArrowheads="1"/>
            </p:cNvSpPr>
            <p:nvPr/>
          </p:nvSpPr>
          <p:spPr bwMode="auto">
            <a:xfrm>
              <a:off x="6605588" y="2143125"/>
              <a:ext cx="92075" cy="114300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0" name="Rectangle 1262"/>
            <p:cNvSpPr>
              <a:spLocks noChangeArrowheads="1"/>
            </p:cNvSpPr>
            <p:nvPr/>
          </p:nvSpPr>
          <p:spPr bwMode="auto">
            <a:xfrm>
              <a:off x="6697663" y="2143125"/>
              <a:ext cx="119062" cy="1143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1" name="Rectangle 1263"/>
            <p:cNvSpPr>
              <a:spLocks noChangeArrowheads="1"/>
            </p:cNvSpPr>
            <p:nvPr/>
          </p:nvSpPr>
          <p:spPr bwMode="auto">
            <a:xfrm>
              <a:off x="6697663" y="2143125"/>
              <a:ext cx="119062" cy="114300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2" name="Rectangle 1265"/>
            <p:cNvSpPr>
              <a:spLocks noChangeArrowheads="1"/>
            </p:cNvSpPr>
            <p:nvPr/>
          </p:nvSpPr>
          <p:spPr bwMode="auto">
            <a:xfrm>
              <a:off x="6816725" y="2143125"/>
              <a:ext cx="120650" cy="1143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3" name="Rectangle 1266"/>
            <p:cNvSpPr>
              <a:spLocks noChangeArrowheads="1"/>
            </p:cNvSpPr>
            <p:nvPr/>
          </p:nvSpPr>
          <p:spPr bwMode="auto">
            <a:xfrm>
              <a:off x="6816725" y="2143125"/>
              <a:ext cx="120650" cy="114300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4" name="Rectangle 1268"/>
            <p:cNvSpPr>
              <a:spLocks noChangeArrowheads="1"/>
            </p:cNvSpPr>
            <p:nvPr/>
          </p:nvSpPr>
          <p:spPr bwMode="auto">
            <a:xfrm>
              <a:off x="6937375" y="2143125"/>
              <a:ext cx="131763" cy="1143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5" name="Rectangle 1269"/>
            <p:cNvSpPr>
              <a:spLocks noChangeArrowheads="1"/>
            </p:cNvSpPr>
            <p:nvPr/>
          </p:nvSpPr>
          <p:spPr bwMode="auto">
            <a:xfrm>
              <a:off x="6937375" y="2143125"/>
              <a:ext cx="131763" cy="114300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6" name="Rectangle 1271"/>
            <p:cNvSpPr>
              <a:spLocks noChangeArrowheads="1"/>
            </p:cNvSpPr>
            <p:nvPr/>
          </p:nvSpPr>
          <p:spPr bwMode="auto">
            <a:xfrm>
              <a:off x="7069138" y="2143125"/>
              <a:ext cx="130175" cy="11430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7" name="Rectangle 1272"/>
            <p:cNvSpPr>
              <a:spLocks noChangeArrowheads="1"/>
            </p:cNvSpPr>
            <p:nvPr/>
          </p:nvSpPr>
          <p:spPr bwMode="auto">
            <a:xfrm>
              <a:off x="7069138" y="2143125"/>
              <a:ext cx="130175" cy="114300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8" name="Rectangle 1274"/>
            <p:cNvSpPr>
              <a:spLocks noChangeArrowheads="1"/>
            </p:cNvSpPr>
            <p:nvPr/>
          </p:nvSpPr>
          <p:spPr bwMode="auto">
            <a:xfrm>
              <a:off x="7194550" y="2143125"/>
              <a:ext cx="111125" cy="114300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09" name="Rectangle 1275"/>
            <p:cNvSpPr>
              <a:spLocks noChangeArrowheads="1"/>
            </p:cNvSpPr>
            <p:nvPr/>
          </p:nvSpPr>
          <p:spPr bwMode="auto">
            <a:xfrm>
              <a:off x="7194550" y="2143125"/>
              <a:ext cx="111125" cy="114300"/>
            </a:xfrm>
            <a:prstGeom prst="rect">
              <a:avLst/>
            </a:prstGeom>
            <a:solidFill>
              <a:srgbClr val="008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0" name="Rectangle 1277"/>
            <p:cNvSpPr>
              <a:spLocks noChangeArrowheads="1"/>
            </p:cNvSpPr>
            <p:nvPr/>
          </p:nvSpPr>
          <p:spPr bwMode="auto">
            <a:xfrm>
              <a:off x="7305675" y="2143125"/>
              <a:ext cx="153988" cy="114300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1" name="Rectangle 1278"/>
            <p:cNvSpPr>
              <a:spLocks noChangeArrowheads="1"/>
            </p:cNvSpPr>
            <p:nvPr/>
          </p:nvSpPr>
          <p:spPr bwMode="auto">
            <a:xfrm>
              <a:off x="7305675" y="2143125"/>
              <a:ext cx="153988" cy="114300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2" name="Rectangle 1280"/>
            <p:cNvSpPr>
              <a:spLocks noChangeArrowheads="1"/>
            </p:cNvSpPr>
            <p:nvPr/>
          </p:nvSpPr>
          <p:spPr bwMode="auto">
            <a:xfrm>
              <a:off x="7459663" y="2143125"/>
              <a:ext cx="401637" cy="1143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3" name="Rectangle 1281"/>
            <p:cNvSpPr>
              <a:spLocks noChangeArrowheads="1"/>
            </p:cNvSpPr>
            <p:nvPr/>
          </p:nvSpPr>
          <p:spPr bwMode="auto">
            <a:xfrm>
              <a:off x="7459663" y="2143125"/>
              <a:ext cx="401637" cy="114300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4" name="Rectangle 1283"/>
            <p:cNvSpPr>
              <a:spLocks noChangeArrowheads="1"/>
            </p:cNvSpPr>
            <p:nvPr/>
          </p:nvSpPr>
          <p:spPr bwMode="auto">
            <a:xfrm>
              <a:off x="7861300" y="2143125"/>
              <a:ext cx="879475" cy="114300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5" name="Rectangle 1284"/>
            <p:cNvSpPr>
              <a:spLocks noChangeArrowheads="1"/>
            </p:cNvSpPr>
            <p:nvPr/>
          </p:nvSpPr>
          <p:spPr bwMode="auto">
            <a:xfrm>
              <a:off x="7861300" y="2143125"/>
              <a:ext cx="879475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6" name="Rectangle 1286"/>
            <p:cNvSpPr>
              <a:spLocks noChangeArrowheads="1"/>
            </p:cNvSpPr>
            <p:nvPr/>
          </p:nvSpPr>
          <p:spPr bwMode="auto">
            <a:xfrm>
              <a:off x="1322388" y="2143125"/>
              <a:ext cx="252412" cy="114300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7" name="Rectangle 1287"/>
            <p:cNvSpPr>
              <a:spLocks noChangeArrowheads="1"/>
            </p:cNvSpPr>
            <p:nvPr/>
          </p:nvSpPr>
          <p:spPr bwMode="auto">
            <a:xfrm>
              <a:off x="1322388" y="2143125"/>
              <a:ext cx="252412" cy="114300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8" name="Rectangle 1289"/>
            <p:cNvSpPr>
              <a:spLocks noChangeArrowheads="1"/>
            </p:cNvSpPr>
            <p:nvPr/>
          </p:nvSpPr>
          <p:spPr bwMode="auto">
            <a:xfrm>
              <a:off x="6105525" y="2143125"/>
              <a:ext cx="147638" cy="114300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19" name="Rectangle 1290"/>
            <p:cNvSpPr>
              <a:spLocks noChangeArrowheads="1"/>
            </p:cNvSpPr>
            <p:nvPr/>
          </p:nvSpPr>
          <p:spPr bwMode="auto">
            <a:xfrm>
              <a:off x="6105525" y="2143125"/>
              <a:ext cx="147638" cy="114300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20" name="Rectangle 1292"/>
            <p:cNvSpPr>
              <a:spLocks noChangeArrowheads="1"/>
            </p:cNvSpPr>
            <p:nvPr/>
          </p:nvSpPr>
          <p:spPr bwMode="auto">
            <a:xfrm>
              <a:off x="1585913" y="2143125"/>
              <a:ext cx="250825" cy="1143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21" name="Rectangle 1293"/>
            <p:cNvSpPr>
              <a:spLocks noChangeArrowheads="1"/>
            </p:cNvSpPr>
            <p:nvPr/>
          </p:nvSpPr>
          <p:spPr bwMode="auto">
            <a:xfrm>
              <a:off x="1585913" y="2143125"/>
              <a:ext cx="250825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22" name="Rectangle 1295"/>
            <p:cNvSpPr>
              <a:spLocks noChangeArrowheads="1"/>
            </p:cNvSpPr>
            <p:nvPr/>
          </p:nvSpPr>
          <p:spPr bwMode="auto">
            <a:xfrm>
              <a:off x="6305550" y="2143125"/>
              <a:ext cx="63500" cy="114300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23" name="Rectangle 1296"/>
            <p:cNvSpPr>
              <a:spLocks noChangeArrowheads="1"/>
            </p:cNvSpPr>
            <p:nvPr/>
          </p:nvSpPr>
          <p:spPr bwMode="auto">
            <a:xfrm>
              <a:off x="6305550" y="2143125"/>
              <a:ext cx="63500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24" name="Rectangle 1298"/>
            <p:cNvSpPr>
              <a:spLocks noChangeArrowheads="1"/>
            </p:cNvSpPr>
            <p:nvPr/>
          </p:nvSpPr>
          <p:spPr bwMode="auto">
            <a:xfrm>
              <a:off x="4591050" y="2143125"/>
              <a:ext cx="228600" cy="114300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25" name="Rectangle 1299"/>
            <p:cNvSpPr>
              <a:spLocks noChangeArrowheads="1"/>
            </p:cNvSpPr>
            <p:nvPr/>
          </p:nvSpPr>
          <p:spPr bwMode="auto">
            <a:xfrm>
              <a:off x="4591050" y="2143125"/>
              <a:ext cx="228600" cy="11430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26" name="Rectangle 1301"/>
            <p:cNvSpPr>
              <a:spLocks noChangeArrowheads="1"/>
            </p:cNvSpPr>
            <p:nvPr/>
          </p:nvSpPr>
          <p:spPr bwMode="auto">
            <a:xfrm>
              <a:off x="7567613" y="1944688"/>
              <a:ext cx="1428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26</a:t>
              </a:r>
              <a:endParaRPr lang="en-US" altLang="en-US" sz="1200" dirty="0"/>
            </a:p>
          </p:txBody>
        </p:sp>
        <p:sp>
          <p:nvSpPr>
            <p:cNvPr id="34927" name="Rectangle 1302"/>
            <p:cNvSpPr>
              <a:spLocks noChangeArrowheads="1"/>
            </p:cNvSpPr>
            <p:nvPr/>
          </p:nvSpPr>
          <p:spPr bwMode="auto">
            <a:xfrm>
              <a:off x="8178800" y="1941513"/>
              <a:ext cx="1428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  <a:latin typeface="Garamond" pitchFamily="18" charset="0"/>
                </a:rPr>
                <a:t>27</a:t>
              </a:r>
              <a:endParaRPr lang="en-US" altLang="en-US" sz="1200" dirty="0"/>
            </a:p>
          </p:txBody>
        </p:sp>
        <p:sp>
          <p:nvSpPr>
            <p:cNvPr id="34928" name="Line 1303"/>
            <p:cNvSpPr>
              <a:spLocks noChangeShapeType="1"/>
            </p:cNvSpPr>
            <p:nvPr/>
          </p:nvSpPr>
          <p:spPr bwMode="auto">
            <a:xfrm>
              <a:off x="6997700" y="1951038"/>
              <a:ext cx="3175" cy="14605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29" name="Freeform 1304"/>
            <p:cNvSpPr>
              <a:spLocks/>
            </p:cNvSpPr>
            <p:nvPr/>
          </p:nvSpPr>
          <p:spPr bwMode="auto">
            <a:xfrm>
              <a:off x="6983413" y="2073275"/>
              <a:ext cx="31750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30" name="Freeform 1305"/>
            <p:cNvSpPr>
              <a:spLocks/>
            </p:cNvSpPr>
            <p:nvPr/>
          </p:nvSpPr>
          <p:spPr bwMode="auto">
            <a:xfrm>
              <a:off x="6983413" y="2073275"/>
              <a:ext cx="31750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31" name="Line 1308"/>
            <p:cNvSpPr>
              <a:spLocks noChangeShapeType="1"/>
            </p:cNvSpPr>
            <p:nvPr/>
          </p:nvSpPr>
          <p:spPr bwMode="auto">
            <a:xfrm>
              <a:off x="7253288" y="1941513"/>
              <a:ext cx="1587" cy="14605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32" name="Freeform 1309"/>
            <p:cNvSpPr>
              <a:spLocks/>
            </p:cNvSpPr>
            <p:nvPr/>
          </p:nvSpPr>
          <p:spPr bwMode="auto">
            <a:xfrm>
              <a:off x="7239000" y="2063750"/>
              <a:ext cx="30163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33" name="Freeform 1310"/>
            <p:cNvSpPr>
              <a:spLocks/>
            </p:cNvSpPr>
            <p:nvPr/>
          </p:nvSpPr>
          <p:spPr bwMode="auto">
            <a:xfrm>
              <a:off x="7239000" y="2063750"/>
              <a:ext cx="30163" cy="34925"/>
            </a:xfrm>
            <a:custGeom>
              <a:avLst/>
              <a:gdLst>
                <a:gd name="T0" fmla="*/ 2147483647 w 15"/>
                <a:gd name="T1" fmla="*/ 2147483647 h 12"/>
                <a:gd name="T2" fmla="*/ 2147483647 w 15"/>
                <a:gd name="T3" fmla="*/ 0 h 12"/>
                <a:gd name="T4" fmla="*/ 0 w 15"/>
                <a:gd name="T5" fmla="*/ 0 h 12"/>
                <a:gd name="T6" fmla="*/ 2147483647 w 15"/>
                <a:gd name="T7" fmla="*/ 2147483647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7" y="12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34" name="Line 129"/>
            <p:cNvSpPr>
              <a:spLocks noChangeShapeType="1"/>
            </p:cNvSpPr>
            <p:nvPr/>
          </p:nvSpPr>
          <p:spPr bwMode="auto">
            <a:xfrm flipV="1">
              <a:off x="1351154" y="2868613"/>
              <a:ext cx="7381875" cy="15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935" name="Rectangle 130"/>
            <p:cNvSpPr>
              <a:spLocks noChangeArrowheads="1"/>
            </p:cNvSpPr>
            <p:nvPr/>
          </p:nvSpPr>
          <p:spPr bwMode="auto">
            <a:xfrm>
              <a:off x="1847850" y="2741613"/>
              <a:ext cx="419100" cy="246062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36" name="Rectangle 131"/>
            <p:cNvSpPr>
              <a:spLocks noChangeArrowheads="1"/>
            </p:cNvSpPr>
            <p:nvPr/>
          </p:nvSpPr>
          <p:spPr bwMode="auto">
            <a:xfrm>
              <a:off x="1847850" y="2741613"/>
              <a:ext cx="419100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37" name="Rectangle 133"/>
            <p:cNvSpPr>
              <a:spLocks noChangeArrowheads="1"/>
            </p:cNvSpPr>
            <p:nvPr/>
          </p:nvSpPr>
          <p:spPr bwMode="auto">
            <a:xfrm>
              <a:off x="2257425" y="2741613"/>
              <a:ext cx="350838" cy="24606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38" name="Rectangle 134"/>
            <p:cNvSpPr>
              <a:spLocks noChangeArrowheads="1"/>
            </p:cNvSpPr>
            <p:nvPr/>
          </p:nvSpPr>
          <p:spPr bwMode="auto">
            <a:xfrm>
              <a:off x="2257425" y="2741613"/>
              <a:ext cx="350838" cy="246062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39" name="Rectangle 136"/>
            <p:cNvSpPr>
              <a:spLocks noChangeArrowheads="1"/>
            </p:cNvSpPr>
            <p:nvPr/>
          </p:nvSpPr>
          <p:spPr bwMode="auto">
            <a:xfrm>
              <a:off x="3286125" y="2741613"/>
              <a:ext cx="341313" cy="24606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0" name="Rectangle 137"/>
            <p:cNvSpPr>
              <a:spLocks noChangeArrowheads="1"/>
            </p:cNvSpPr>
            <p:nvPr/>
          </p:nvSpPr>
          <p:spPr bwMode="auto">
            <a:xfrm>
              <a:off x="3290607" y="2741613"/>
              <a:ext cx="341313" cy="246062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1" name="Rectangle 139"/>
            <p:cNvSpPr>
              <a:spLocks noChangeArrowheads="1"/>
            </p:cNvSpPr>
            <p:nvPr/>
          </p:nvSpPr>
          <p:spPr bwMode="auto">
            <a:xfrm>
              <a:off x="3630613" y="2741613"/>
              <a:ext cx="663575" cy="246062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2" name="Rectangle 140"/>
            <p:cNvSpPr>
              <a:spLocks noChangeArrowheads="1"/>
            </p:cNvSpPr>
            <p:nvPr/>
          </p:nvSpPr>
          <p:spPr bwMode="auto">
            <a:xfrm>
              <a:off x="3630613" y="2741613"/>
              <a:ext cx="663575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3" name="Rectangle 142"/>
            <p:cNvSpPr>
              <a:spLocks noChangeArrowheads="1"/>
            </p:cNvSpPr>
            <p:nvPr/>
          </p:nvSpPr>
          <p:spPr bwMode="auto">
            <a:xfrm>
              <a:off x="4819650" y="2741613"/>
              <a:ext cx="204788" cy="246062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4" name="Rectangle 143"/>
            <p:cNvSpPr>
              <a:spLocks noChangeArrowheads="1"/>
            </p:cNvSpPr>
            <p:nvPr/>
          </p:nvSpPr>
          <p:spPr bwMode="auto">
            <a:xfrm>
              <a:off x="4819650" y="2741613"/>
              <a:ext cx="204788" cy="246062"/>
            </a:xfrm>
            <a:prstGeom prst="rect">
              <a:avLst/>
            </a:prstGeom>
            <a:solidFill>
              <a:srgbClr val="C0C0C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5" name="Rectangle 145"/>
            <p:cNvSpPr>
              <a:spLocks noChangeArrowheads="1"/>
            </p:cNvSpPr>
            <p:nvPr/>
          </p:nvSpPr>
          <p:spPr bwMode="auto">
            <a:xfrm>
              <a:off x="5027613" y="2741613"/>
              <a:ext cx="377825" cy="2460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4946" name="Rectangle 146"/>
            <p:cNvSpPr>
              <a:spLocks noChangeArrowheads="1"/>
            </p:cNvSpPr>
            <p:nvPr/>
          </p:nvSpPr>
          <p:spPr bwMode="auto">
            <a:xfrm>
              <a:off x="5027613" y="2741613"/>
              <a:ext cx="377825" cy="246062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4947" name="Rectangle 149"/>
            <p:cNvSpPr>
              <a:spLocks noChangeArrowheads="1"/>
            </p:cNvSpPr>
            <p:nvPr/>
          </p:nvSpPr>
          <p:spPr bwMode="auto">
            <a:xfrm>
              <a:off x="5405438" y="2741613"/>
              <a:ext cx="96837" cy="246062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8" name="Rectangle 150"/>
            <p:cNvSpPr>
              <a:spLocks noChangeArrowheads="1"/>
            </p:cNvSpPr>
            <p:nvPr/>
          </p:nvSpPr>
          <p:spPr bwMode="auto">
            <a:xfrm>
              <a:off x="5405438" y="2741613"/>
              <a:ext cx="96837" cy="246062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49" name="Rectangle 152"/>
            <p:cNvSpPr>
              <a:spLocks noChangeArrowheads="1"/>
            </p:cNvSpPr>
            <p:nvPr/>
          </p:nvSpPr>
          <p:spPr bwMode="auto">
            <a:xfrm>
              <a:off x="6002338" y="2741613"/>
              <a:ext cx="103187" cy="246062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0" name="Rectangle 153"/>
            <p:cNvSpPr>
              <a:spLocks noChangeArrowheads="1"/>
            </p:cNvSpPr>
            <p:nvPr/>
          </p:nvSpPr>
          <p:spPr bwMode="auto">
            <a:xfrm>
              <a:off x="6002338" y="2741613"/>
              <a:ext cx="103187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1" name="Rectangle 155"/>
            <p:cNvSpPr>
              <a:spLocks noChangeArrowheads="1"/>
            </p:cNvSpPr>
            <p:nvPr/>
          </p:nvSpPr>
          <p:spPr bwMode="auto">
            <a:xfrm>
              <a:off x="6253163" y="2741613"/>
              <a:ext cx="53975" cy="24606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2" name="Rectangle 156"/>
            <p:cNvSpPr>
              <a:spLocks noChangeArrowheads="1"/>
            </p:cNvSpPr>
            <p:nvPr/>
          </p:nvSpPr>
          <p:spPr bwMode="auto">
            <a:xfrm>
              <a:off x="6253163" y="2741613"/>
              <a:ext cx="53975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3" name="Rectangle 158"/>
            <p:cNvSpPr>
              <a:spLocks noChangeArrowheads="1"/>
            </p:cNvSpPr>
            <p:nvPr/>
          </p:nvSpPr>
          <p:spPr bwMode="auto">
            <a:xfrm>
              <a:off x="6813550" y="2741613"/>
              <a:ext cx="122238" cy="24606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4" name="Rectangle 159"/>
            <p:cNvSpPr>
              <a:spLocks noChangeArrowheads="1"/>
            </p:cNvSpPr>
            <p:nvPr/>
          </p:nvSpPr>
          <p:spPr bwMode="auto">
            <a:xfrm>
              <a:off x="6813550" y="2741613"/>
              <a:ext cx="122238" cy="246062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5" name="Rectangle 161"/>
            <p:cNvSpPr>
              <a:spLocks noChangeArrowheads="1"/>
            </p:cNvSpPr>
            <p:nvPr/>
          </p:nvSpPr>
          <p:spPr bwMode="auto">
            <a:xfrm>
              <a:off x="7069138" y="2741613"/>
              <a:ext cx="130175" cy="246062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6" name="Rectangle 162"/>
            <p:cNvSpPr>
              <a:spLocks noChangeArrowheads="1"/>
            </p:cNvSpPr>
            <p:nvPr/>
          </p:nvSpPr>
          <p:spPr bwMode="auto">
            <a:xfrm>
              <a:off x="7069138" y="2741613"/>
              <a:ext cx="130175" cy="246062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7" name="Rectangle 164"/>
            <p:cNvSpPr>
              <a:spLocks noChangeArrowheads="1"/>
            </p:cNvSpPr>
            <p:nvPr/>
          </p:nvSpPr>
          <p:spPr bwMode="auto">
            <a:xfrm>
              <a:off x="7192963" y="2741613"/>
              <a:ext cx="112712" cy="246062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8" name="Rectangle 165"/>
            <p:cNvSpPr>
              <a:spLocks noChangeArrowheads="1"/>
            </p:cNvSpPr>
            <p:nvPr/>
          </p:nvSpPr>
          <p:spPr bwMode="auto">
            <a:xfrm>
              <a:off x="7192963" y="2741613"/>
              <a:ext cx="112712" cy="246062"/>
            </a:xfrm>
            <a:prstGeom prst="rect">
              <a:avLst/>
            </a:prstGeom>
            <a:solidFill>
              <a:srgbClr val="008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59" name="Rectangle 167"/>
            <p:cNvSpPr>
              <a:spLocks noChangeArrowheads="1"/>
            </p:cNvSpPr>
            <p:nvPr/>
          </p:nvSpPr>
          <p:spPr bwMode="auto">
            <a:xfrm>
              <a:off x="7305675" y="2741613"/>
              <a:ext cx="153988" cy="246062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0" name="Rectangle 168"/>
            <p:cNvSpPr>
              <a:spLocks noChangeArrowheads="1"/>
            </p:cNvSpPr>
            <p:nvPr/>
          </p:nvSpPr>
          <p:spPr bwMode="auto">
            <a:xfrm>
              <a:off x="7305675" y="2741613"/>
              <a:ext cx="153988" cy="246062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1" name="Rectangle 170"/>
            <p:cNvSpPr>
              <a:spLocks noChangeArrowheads="1"/>
            </p:cNvSpPr>
            <p:nvPr/>
          </p:nvSpPr>
          <p:spPr bwMode="auto">
            <a:xfrm>
              <a:off x="7461250" y="2741613"/>
              <a:ext cx="400050" cy="24606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2" name="Rectangle 171"/>
            <p:cNvSpPr>
              <a:spLocks noChangeArrowheads="1"/>
            </p:cNvSpPr>
            <p:nvPr/>
          </p:nvSpPr>
          <p:spPr bwMode="auto">
            <a:xfrm>
              <a:off x="7461250" y="2741613"/>
              <a:ext cx="400050" cy="246062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3" name="Rectangle 173"/>
            <p:cNvSpPr>
              <a:spLocks noChangeArrowheads="1"/>
            </p:cNvSpPr>
            <p:nvPr/>
          </p:nvSpPr>
          <p:spPr bwMode="auto">
            <a:xfrm>
              <a:off x="7864475" y="2741613"/>
              <a:ext cx="876300" cy="246062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4" name="Rectangle 174"/>
            <p:cNvSpPr>
              <a:spLocks noChangeArrowheads="1"/>
            </p:cNvSpPr>
            <p:nvPr/>
          </p:nvSpPr>
          <p:spPr bwMode="auto">
            <a:xfrm>
              <a:off x="7864475" y="2741613"/>
              <a:ext cx="876300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5" name="Rectangle 176"/>
            <p:cNvSpPr>
              <a:spLocks noChangeArrowheads="1"/>
            </p:cNvSpPr>
            <p:nvPr/>
          </p:nvSpPr>
          <p:spPr bwMode="auto">
            <a:xfrm>
              <a:off x="4591050" y="2741613"/>
              <a:ext cx="228600" cy="246062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6" name="Rectangle 177"/>
            <p:cNvSpPr>
              <a:spLocks noChangeArrowheads="1"/>
            </p:cNvSpPr>
            <p:nvPr/>
          </p:nvSpPr>
          <p:spPr bwMode="auto">
            <a:xfrm>
              <a:off x="4591050" y="2741613"/>
              <a:ext cx="228600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7" name="Rectangle 179"/>
            <p:cNvSpPr>
              <a:spLocks noChangeArrowheads="1"/>
            </p:cNvSpPr>
            <p:nvPr/>
          </p:nvSpPr>
          <p:spPr bwMode="auto">
            <a:xfrm>
              <a:off x="6305550" y="2741613"/>
              <a:ext cx="63500" cy="246062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8" name="Rectangle 180"/>
            <p:cNvSpPr>
              <a:spLocks noChangeArrowheads="1"/>
            </p:cNvSpPr>
            <p:nvPr/>
          </p:nvSpPr>
          <p:spPr bwMode="auto">
            <a:xfrm>
              <a:off x="6305550" y="2741613"/>
              <a:ext cx="63500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69" name="Rectangle 182"/>
            <p:cNvSpPr>
              <a:spLocks noChangeArrowheads="1"/>
            </p:cNvSpPr>
            <p:nvPr/>
          </p:nvSpPr>
          <p:spPr bwMode="auto">
            <a:xfrm>
              <a:off x="1322388" y="2741613"/>
              <a:ext cx="252412" cy="246062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0" name="Rectangle 183"/>
            <p:cNvSpPr>
              <a:spLocks noChangeArrowheads="1"/>
            </p:cNvSpPr>
            <p:nvPr/>
          </p:nvSpPr>
          <p:spPr bwMode="auto">
            <a:xfrm>
              <a:off x="1322388" y="2741613"/>
              <a:ext cx="252412" cy="246062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1" name="Rectangle 416"/>
            <p:cNvSpPr>
              <a:spLocks noChangeArrowheads="1"/>
            </p:cNvSpPr>
            <p:nvPr/>
          </p:nvSpPr>
          <p:spPr bwMode="auto">
            <a:xfrm>
              <a:off x="1839913" y="3813175"/>
              <a:ext cx="417512" cy="244475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2" name="Rectangle 417"/>
            <p:cNvSpPr>
              <a:spLocks noChangeArrowheads="1"/>
            </p:cNvSpPr>
            <p:nvPr/>
          </p:nvSpPr>
          <p:spPr bwMode="auto">
            <a:xfrm>
              <a:off x="1839913" y="3813175"/>
              <a:ext cx="417512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3" name="Rectangle 419"/>
            <p:cNvSpPr>
              <a:spLocks noChangeArrowheads="1"/>
            </p:cNvSpPr>
            <p:nvPr/>
          </p:nvSpPr>
          <p:spPr bwMode="auto">
            <a:xfrm>
              <a:off x="2257425" y="3813175"/>
              <a:ext cx="350838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4" name="Rectangle 420"/>
            <p:cNvSpPr>
              <a:spLocks noChangeArrowheads="1"/>
            </p:cNvSpPr>
            <p:nvPr/>
          </p:nvSpPr>
          <p:spPr bwMode="auto">
            <a:xfrm>
              <a:off x="2257425" y="3813175"/>
              <a:ext cx="350838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5" name="Rectangle 422"/>
            <p:cNvSpPr>
              <a:spLocks noChangeArrowheads="1"/>
            </p:cNvSpPr>
            <p:nvPr/>
          </p:nvSpPr>
          <p:spPr bwMode="auto">
            <a:xfrm>
              <a:off x="2598738" y="3813175"/>
              <a:ext cx="352425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6" name="Rectangle 423"/>
            <p:cNvSpPr>
              <a:spLocks noChangeArrowheads="1"/>
            </p:cNvSpPr>
            <p:nvPr/>
          </p:nvSpPr>
          <p:spPr bwMode="auto">
            <a:xfrm>
              <a:off x="2598738" y="3813175"/>
              <a:ext cx="352425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7" name="Rectangle 425"/>
            <p:cNvSpPr>
              <a:spLocks noChangeArrowheads="1"/>
            </p:cNvSpPr>
            <p:nvPr/>
          </p:nvSpPr>
          <p:spPr bwMode="auto">
            <a:xfrm>
              <a:off x="3286125" y="3813175"/>
              <a:ext cx="341313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8" name="Rectangle 426"/>
            <p:cNvSpPr>
              <a:spLocks noChangeArrowheads="1"/>
            </p:cNvSpPr>
            <p:nvPr/>
          </p:nvSpPr>
          <p:spPr bwMode="auto">
            <a:xfrm>
              <a:off x="3290607" y="3813175"/>
              <a:ext cx="341313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79" name="Rectangle 428"/>
            <p:cNvSpPr>
              <a:spLocks noChangeArrowheads="1"/>
            </p:cNvSpPr>
            <p:nvPr/>
          </p:nvSpPr>
          <p:spPr bwMode="auto">
            <a:xfrm>
              <a:off x="3630613" y="3813175"/>
              <a:ext cx="663575" cy="244475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0" name="Rectangle 429"/>
            <p:cNvSpPr>
              <a:spLocks noChangeArrowheads="1"/>
            </p:cNvSpPr>
            <p:nvPr/>
          </p:nvSpPr>
          <p:spPr bwMode="auto">
            <a:xfrm>
              <a:off x="3630613" y="3813175"/>
              <a:ext cx="663575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1" name="Rectangle 431"/>
            <p:cNvSpPr>
              <a:spLocks noChangeArrowheads="1"/>
            </p:cNvSpPr>
            <p:nvPr/>
          </p:nvSpPr>
          <p:spPr bwMode="auto">
            <a:xfrm>
              <a:off x="4819650" y="3813175"/>
              <a:ext cx="204788" cy="24447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2" name="Rectangle 432"/>
            <p:cNvSpPr>
              <a:spLocks noChangeArrowheads="1"/>
            </p:cNvSpPr>
            <p:nvPr/>
          </p:nvSpPr>
          <p:spPr bwMode="auto">
            <a:xfrm>
              <a:off x="4819650" y="3813175"/>
              <a:ext cx="204788" cy="244475"/>
            </a:xfrm>
            <a:prstGeom prst="rect">
              <a:avLst/>
            </a:prstGeom>
            <a:solidFill>
              <a:srgbClr val="C0C0C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3" name="Rectangle 434"/>
            <p:cNvSpPr>
              <a:spLocks noChangeArrowheads="1"/>
            </p:cNvSpPr>
            <p:nvPr/>
          </p:nvSpPr>
          <p:spPr bwMode="auto">
            <a:xfrm>
              <a:off x="5027613" y="3813175"/>
              <a:ext cx="377825" cy="2444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4984" name="Rectangle 435"/>
            <p:cNvSpPr>
              <a:spLocks noChangeArrowheads="1"/>
            </p:cNvSpPr>
            <p:nvPr/>
          </p:nvSpPr>
          <p:spPr bwMode="auto">
            <a:xfrm>
              <a:off x="5027613" y="3813175"/>
              <a:ext cx="377825" cy="244475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4985" name="Rectangle 438"/>
            <p:cNvSpPr>
              <a:spLocks noChangeArrowheads="1"/>
            </p:cNvSpPr>
            <p:nvPr/>
          </p:nvSpPr>
          <p:spPr bwMode="auto">
            <a:xfrm>
              <a:off x="5405438" y="3813175"/>
              <a:ext cx="96837" cy="244475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6" name="Rectangle 439"/>
            <p:cNvSpPr>
              <a:spLocks noChangeArrowheads="1"/>
            </p:cNvSpPr>
            <p:nvPr/>
          </p:nvSpPr>
          <p:spPr bwMode="auto">
            <a:xfrm>
              <a:off x="5405438" y="3813175"/>
              <a:ext cx="96837" cy="244475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7" name="Rectangle 441"/>
            <p:cNvSpPr>
              <a:spLocks noChangeArrowheads="1"/>
            </p:cNvSpPr>
            <p:nvPr/>
          </p:nvSpPr>
          <p:spPr bwMode="auto">
            <a:xfrm>
              <a:off x="6002338" y="3813175"/>
              <a:ext cx="103187" cy="244475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8" name="Rectangle 442"/>
            <p:cNvSpPr>
              <a:spLocks noChangeArrowheads="1"/>
            </p:cNvSpPr>
            <p:nvPr/>
          </p:nvSpPr>
          <p:spPr bwMode="auto">
            <a:xfrm>
              <a:off x="6002338" y="3813175"/>
              <a:ext cx="103187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89" name="Rectangle 444"/>
            <p:cNvSpPr>
              <a:spLocks noChangeArrowheads="1"/>
            </p:cNvSpPr>
            <p:nvPr/>
          </p:nvSpPr>
          <p:spPr bwMode="auto">
            <a:xfrm>
              <a:off x="6253163" y="3813175"/>
              <a:ext cx="53975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0" name="Rectangle 445"/>
            <p:cNvSpPr>
              <a:spLocks noChangeArrowheads="1"/>
            </p:cNvSpPr>
            <p:nvPr/>
          </p:nvSpPr>
          <p:spPr bwMode="auto">
            <a:xfrm>
              <a:off x="6253163" y="3813175"/>
              <a:ext cx="53975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1" name="Rectangle 447"/>
            <p:cNvSpPr>
              <a:spLocks noChangeArrowheads="1"/>
            </p:cNvSpPr>
            <p:nvPr/>
          </p:nvSpPr>
          <p:spPr bwMode="auto">
            <a:xfrm>
              <a:off x="6813550" y="3813175"/>
              <a:ext cx="122238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2" name="Rectangle 448"/>
            <p:cNvSpPr>
              <a:spLocks noChangeArrowheads="1"/>
            </p:cNvSpPr>
            <p:nvPr/>
          </p:nvSpPr>
          <p:spPr bwMode="auto">
            <a:xfrm>
              <a:off x="6813550" y="3813175"/>
              <a:ext cx="122238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3" name="Rectangle 450"/>
            <p:cNvSpPr>
              <a:spLocks noChangeArrowheads="1"/>
            </p:cNvSpPr>
            <p:nvPr/>
          </p:nvSpPr>
          <p:spPr bwMode="auto">
            <a:xfrm>
              <a:off x="6935788" y="3813175"/>
              <a:ext cx="133350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4" name="Rectangle 451"/>
            <p:cNvSpPr>
              <a:spLocks noChangeArrowheads="1"/>
            </p:cNvSpPr>
            <p:nvPr/>
          </p:nvSpPr>
          <p:spPr bwMode="auto">
            <a:xfrm>
              <a:off x="6935788" y="3813175"/>
              <a:ext cx="133350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5" name="Rectangle 453"/>
            <p:cNvSpPr>
              <a:spLocks noChangeArrowheads="1"/>
            </p:cNvSpPr>
            <p:nvPr/>
          </p:nvSpPr>
          <p:spPr bwMode="auto">
            <a:xfrm>
              <a:off x="7069138" y="3813175"/>
              <a:ext cx="130175" cy="244475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6" name="Rectangle 454"/>
            <p:cNvSpPr>
              <a:spLocks noChangeArrowheads="1"/>
            </p:cNvSpPr>
            <p:nvPr/>
          </p:nvSpPr>
          <p:spPr bwMode="auto">
            <a:xfrm>
              <a:off x="7069138" y="3813175"/>
              <a:ext cx="130175" cy="244475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7" name="Rectangle 456"/>
            <p:cNvSpPr>
              <a:spLocks noChangeArrowheads="1"/>
            </p:cNvSpPr>
            <p:nvPr/>
          </p:nvSpPr>
          <p:spPr bwMode="auto">
            <a:xfrm>
              <a:off x="7192963" y="3813175"/>
              <a:ext cx="112712" cy="244475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8" name="Rectangle 457"/>
            <p:cNvSpPr>
              <a:spLocks noChangeArrowheads="1"/>
            </p:cNvSpPr>
            <p:nvPr/>
          </p:nvSpPr>
          <p:spPr bwMode="auto">
            <a:xfrm>
              <a:off x="7192963" y="3813175"/>
              <a:ext cx="112712" cy="244475"/>
            </a:xfrm>
            <a:prstGeom prst="rect">
              <a:avLst/>
            </a:prstGeom>
            <a:solidFill>
              <a:srgbClr val="008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4999" name="Rectangle 459"/>
            <p:cNvSpPr>
              <a:spLocks noChangeArrowheads="1"/>
            </p:cNvSpPr>
            <p:nvPr/>
          </p:nvSpPr>
          <p:spPr bwMode="auto">
            <a:xfrm>
              <a:off x="7305675" y="3813175"/>
              <a:ext cx="153988" cy="244475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0" name="Rectangle 460"/>
            <p:cNvSpPr>
              <a:spLocks noChangeArrowheads="1"/>
            </p:cNvSpPr>
            <p:nvPr/>
          </p:nvSpPr>
          <p:spPr bwMode="auto">
            <a:xfrm>
              <a:off x="7305675" y="3813175"/>
              <a:ext cx="153988" cy="244475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1" name="Rectangle 462"/>
            <p:cNvSpPr>
              <a:spLocks noChangeArrowheads="1"/>
            </p:cNvSpPr>
            <p:nvPr/>
          </p:nvSpPr>
          <p:spPr bwMode="auto">
            <a:xfrm>
              <a:off x="7461250" y="3813175"/>
              <a:ext cx="400050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2" name="Rectangle 463"/>
            <p:cNvSpPr>
              <a:spLocks noChangeArrowheads="1"/>
            </p:cNvSpPr>
            <p:nvPr/>
          </p:nvSpPr>
          <p:spPr bwMode="auto">
            <a:xfrm>
              <a:off x="7461250" y="3813175"/>
              <a:ext cx="400050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3" name="Rectangle 465"/>
            <p:cNvSpPr>
              <a:spLocks noChangeArrowheads="1"/>
            </p:cNvSpPr>
            <p:nvPr/>
          </p:nvSpPr>
          <p:spPr bwMode="auto">
            <a:xfrm>
              <a:off x="7864475" y="3813175"/>
              <a:ext cx="876300" cy="244475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4" name="Rectangle 466"/>
            <p:cNvSpPr>
              <a:spLocks noChangeArrowheads="1"/>
            </p:cNvSpPr>
            <p:nvPr/>
          </p:nvSpPr>
          <p:spPr bwMode="auto">
            <a:xfrm>
              <a:off x="7864475" y="3813175"/>
              <a:ext cx="8763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5" name="Rectangle 468"/>
            <p:cNvSpPr>
              <a:spLocks noChangeArrowheads="1"/>
            </p:cNvSpPr>
            <p:nvPr/>
          </p:nvSpPr>
          <p:spPr bwMode="auto">
            <a:xfrm>
              <a:off x="4591050" y="3813175"/>
              <a:ext cx="228600" cy="244475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6" name="Rectangle 469"/>
            <p:cNvSpPr>
              <a:spLocks noChangeArrowheads="1"/>
            </p:cNvSpPr>
            <p:nvPr/>
          </p:nvSpPr>
          <p:spPr bwMode="auto">
            <a:xfrm>
              <a:off x="4591050" y="3813175"/>
              <a:ext cx="2286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7" name="Rectangle 471"/>
            <p:cNvSpPr>
              <a:spLocks noChangeArrowheads="1"/>
            </p:cNvSpPr>
            <p:nvPr/>
          </p:nvSpPr>
          <p:spPr bwMode="auto">
            <a:xfrm>
              <a:off x="6305550" y="3813175"/>
              <a:ext cx="63500" cy="244475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8" name="Rectangle 472"/>
            <p:cNvSpPr>
              <a:spLocks noChangeArrowheads="1"/>
            </p:cNvSpPr>
            <p:nvPr/>
          </p:nvSpPr>
          <p:spPr bwMode="auto">
            <a:xfrm>
              <a:off x="6305550" y="3813175"/>
              <a:ext cx="635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09" name="Rectangle 474"/>
            <p:cNvSpPr>
              <a:spLocks noChangeArrowheads="1"/>
            </p:cNvSpPr>
            <p:nvPr/>
          </p:nvSpPr>
          <p:spPr bwMode="auto">
            <a:xfrm>
              <a:off x="1322388" y="3813175"/>
              <a:ext cx="252412" cy="244475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0" name="Rectangle 475"/>
            <p:cNvSpPr>
              <a:spLocks noChangeArrowheads="1"/>
            </p:cNvSpPr>
            <p:nvPr/>
          </p:nvSpPr>
          <p:spPr bwMode="auto">
            <a:xfrm>
              <a:off x="1322388" y="3813175"/>
              <a:ext cx="252412" cy="244475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1" name="Line 477"/>
            <p:cNvSpPr>
              <a:spLocks noChangeShapeType="1"/>
            </p:cNvSpPr>
            <p:nvPr/>
          </p:nvSpPr>
          <p:spPr bwMode="auto">
            <a:xfrm flipV="1">
              <a:off x="1359091" y="3187700"/>
              <a:ext cx="7373938" cy="63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12" name="Rectangle 478"/>
            <p:cNvSpPr>
              <a:spLocks noChangeArrowheads="1"/>
            </p:cNvSpPr>
            <p:nvPr/>
          </p:nvSpPr>
          <p:spPr bwMode="auto">
            <a:xfrm>
              <a:off x="1847850" y="3073400"/>
              <a:ext cx="419100" cy="246063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3" name="Rectangle 479"/>
            <p:cNvSpPr>
              <a:spLocks noChangeArrowheads="1"/>
            </p:cNvSpPr>
            <p:nvPr/>
          </p:nvSpPr>
          <p:spPr bwMode="auto">
            <a:xfrm>
              <a:off x="1847850" y="3073400"/>
              <a:ext cx="4191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4" name="Rectangle 481"/>
            <p:cNvSpPr>
              <a:spLocks noChangeArrowheads="1"/>
            </p:cNvSpPr>
            <p:nvPr/>
          </p:nvSpPr>
          <p:spPr bwMode="auto">
            <a:xfrm>
              <a:off x="2257425" y="3073400"/>
              <a:ext cx="350838" cy="24606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5" name="Rectangle 482"/>
            <p:cNvSpPr>
              <a:spLocks noChangeArrowheads="1"/>
            </p:cNvSpPr>
            <p:nvPr/>
          </p:nvSpPr>
          <p:spPr bwMode="auto">
            <a:xfrm>
              <a:off x="2257425" y="3073400"/>
              <a:ext cx="350838" cy="246063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6" name="Rectangle 484"/>
            <p:cNvSpPr>
              <a:spLocks noChangeArrowheads="1"/>
            </p:cNvSpPr>
            <p:nvPr/>
          </p:nvSpPr>
          <p:spPr bwMode="auto">
            <a:xfrm>
              <a:off x="2598738" y="3073400"/>
              <a:ext cx="352425" cy="24606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7" name="Rectangle 485"/>
            <p:cNvSpPr>
              <a:spLocks noChangeArrowheads="1"/>
            </p:cNvSpPr>
            <p:nvPr/>
          </p:nvSpPr>
          <p:spPr bwMode="auto">
            <a:xfrm>
              <a:off x="2598738" y="3073400"/>
              <a:ext cx="352425" cy="246063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8" name="Rectangle 487"/>
            <p:cNvSpPr>
              <a:spLocks noChangeArrowheads="1"/>
            </p:cNvSpPr>
            <p:nvPr/>
          </p:nvSpPr>
          <p:spPr bwMode="auto">
            <a:xfrm>
              <a:off x="3286125" y="3073400"/>
              <a:ext cx="341313" cy="24606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19" name="Rectangle 488"/>
            <p:cNvSpPr>
              <a:spLocks noChangeArrowheads="1"/>
            </p:cNvSpPr>
            <p:nvPr/>
          </p:nvSpPr>
          <p:spPr bwMode="auto">
            <a:xfrm>
              <a:off x="3290607" y="3073400"/>
              <a:ext cx="341313" cy="246063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0" name="Rectangle 490"/>
            <p:cNvSpPr>
              <a:spLocks noChangeArrowheads="1"/>
            </p:cNvSpPr>
            <p:nvPr/>
          </p:nvSpPr>
          <p:spPr bwMode="auto">
            <a:xfrm>
              <a:off x="3630613" y="3073400"/>
              <a:ext cx="663575" cy="246063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1" name="Rectangle 491"/>
            <p:cNvSpPr>
              <a:spLocks noChangeArrowheads="1"/>
            </p:cNvSpPr>
            <p:nvPr/>
          </p:nvSpPr>
          <p:spPr bwMode="auto">
            <a:xfrm>
              <a:off x="3630613" y="3073400"/>
              <a:ext cx="663575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2" name="Rectangle 493"/>
            <p:cNvSpPr>
              <a:spLocks noChangeArrowheads="1"/>
            </p:cNvSpPr>
            <p:nvPr/>
          </p:nvSpPr>
          <p:spPr bwMode="auto">
            <a:xfrm>
              <a:off x="4819650" y="3073400"/>
              <a:ext cx="204788" cy="246063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3" name="Rectangle 494"/>
            <p:cNvSpPr>
              <a:spLocks noChangeArrowheads="1"/>
            </p:cNvSpPr>
            <p:nvPr/>
          </p:nvSpPr>
          <p:spPr bwMode="auto">
            <a:xfrm>
              <a:off x="4819650" y="3073400"/>
              <a:ext cx="204788" cy="246063"/>
            </a:xfrm>
            <a:prstGeom prst="rect">
              <a:avLst/>
            </a:prstGeom>
            <a:solidFill>
              <a:srgbClr val="C0C0C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4" name="Rectangle 496"/>
            <p:cNvSpPr>
              <a:spLocks noChangeArrowheads="1"/>
            </p:cNvSpPr>
            <p:nvPr/>
          </p:nvSpPr>
          <p:spPr bwMode="auto">
            <a:xfrm>
              <a:off x="5027613" y="3073400"/>
              <a:ext cx="377825" cy="2460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025" name="Rectangle 497"/>
            <p:cNvSpPr>
              <a:spLocks noChangeArrowheads="1"/>
            </p:cNvSpPr>
            <p:nvPr/>
          </p:nvSpPr>
          <p:spPr bwMode="auto">
            <a:xfrm>
              <a:off x="5027613" y="3073400"/>
              <a:ext cx="377825" cy="246063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026" name="Rectangle 500"/>
            <p:cNvSpPr>
              <a:spLocks noChangeArrowheads="1"/>
            </p:cNvSpPr>
            <p:nvPr/>
          </p:nvSpPr>
          <p:spPr bwMode="auto">
            <a:xfrm>
              <a:off x="5405438" y="3073400"/>
              <a:ext cx="96837" cy="246063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7" name="Rectangle 501"/>
            <p:cNvSpPr>
              <a:spLocks noChangeArrowheads="1"/>
            </p:cNvSpPr>
            <p:nvPr/>
          </p:nvSpPr>
          <p:spPr bwMode="auto">
            <a:xfrm>
              <a:off x="5405438" y="3073400"/>
              <a:ext cx="96837" cy="246063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8" name="Rectangle 503"/>
            <p:cNvSpPr>
              <a:spLocks noChangeArrowheads="1"/>
            </p:cNvSpPr>
            <p:nvPr/>
          </p:nvSpPr>
          <p:spPr bwMode="auto">
            <a:xfrm>
              <a:off x="6002338" y="3073400"/>
              <a:ext cx="103187" cy="246063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29" name="Rectangle 504"/>
            <p:cNvSpPr>
              <a:spLocks noChangeArrowheads="1"/>
            </p:cNvSpPr>
            <p:nvPr/>
          </p:nvSpPr>
          <p:spPr bwMode="auto">
            <a:xfrm>
              <a:off x="6002338" y="3073400"/>
              <a:ext cx="103187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0" name="Rectangle 506"/>
            <p:cNvSpPr>
              <a:spLocks noChangeArrowheads="1"/>
            </p:cNvSpPr>
            <p:nvPr/>
          </p:nvSpPr>
          <p:spPr bwMode="auto">
            <a:xfrm>
              <a:off x="6253163" y="3073400"/>
              <a:ext cx="53975" cy="2460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1" name="Rectangle 507"/>
            <p:cNvSpPr>
              <a:spLocks noChangeArrowheads="1"/>
            </p:cNvSpPr>
            <p:nvPr/>
          </p:nvSpPr>
          <p:spPr bwMode="auto">
            <a:xfrm>
              <a:off x="6253163" y="3073400"/>
              <a:ext cx="53975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2" name="Rectangle 509"/>
            <p:cNvSpPr>
              <a:spLocks noChangeArrowheads="1"/>
            </p:cNvSpPr>
            <p:nvPr/>
          </p:nvSpPr>
          <p:spPr bwMode="auto">
            <a:xfrm>
              <a:off x="6813550" y="3073400"/>
              <a:ext cx="122238" cy="2460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3" name="Rectangle 510"/>
            <p:cNvSpPr>
              <a:spLocks noChangeArrowheads="1"/>
            </p:cNvSpPr>
            <p:nvPr/>
          </p:nvSpPr>
          <p:spPr bwMode="auto">
            <a:xfrm>
              <a:off x="6813550" y="3073400"/>
              <a:ext cx="122238" cy="246063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4" name="Rectangle 512"/>
            <p:cNvSpPr>
              <a:spLocks noChangeArrowheads="1"/>
            </p:cNvSpPr>
            <p:nvPr/>
          </p:nvSpPr>
          <p:spPr bwMode="auto">
            <a:xfrm>
              <a:off x="6935788" y="3073400"/>
              <a:ext cx="133350" cy="2460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5" name="Rectangle 513"/>
            <p:cNvSpPr>
              <a:spLocks noChangeArrowheads="1"/>
            </p:cNvSpPr>
            <p:nvPr/>
          </p:nvSpPr>
          <p:spPr bwMode="auto">
            <a:xfrm>
              <a:off x="6935788" y="3073400"/>
              <a:ext cx="133350" cy="246063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6" name="Rectangle 515"/>
            <p:cNvSpPr>
              <a:spLocks noChangeArrowheads="1"/>
            </p:cNvSpPr>
            <p:nvPr/>
          </p:nvSpPr>
          <p:spPr bwMode="auto">
            <a:xfrm>
              <a:off x="7069138" y="3073400"/>
              <a:ext cx="130175" cy="246063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7" name="Rectangle 516"/>
            <p:cNvSpPr>
              <a:spLocks noChangeArrowheads="1"/>
            </p:cNvSpPr>
            <p:nvPr/>
          </p:nvSpPr>
          <p:spPr bwMode="auto">
            <a:xfrm>
              <a:off x="7069138" y="3073400"/>
              <a:ext cx="130175" cy="246063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8" name="Rectangle 518"/>
            <p:cNvSpPr>
              <a:spLocks noChangeArrowheads="1"/>
            </p:cNvSpPr>
            <p:nvPr/>
          </p:nvSpPr>
          <p:spPr bwMode="auto">
            <a:xfrm>
              <a:off x="7192963" y="3073400"/>
              <a:ext cx="112712" cy="246063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39" name="Rectangle 519"/>
            <p:cNvSpPr>
              <a:spLocks noChangeArrowheads="1"/>
            </p:cNvSpPr>
            <p:nvPr/>
          </p:nvSpPr>
          <p:spPr bwMode="auto">
            <a:xfrm>
              <a:off x="7192963" y="3073400"/>
              <a:ext cx="112712" cy="246063"/>
            </a:xfrm>
            <a:prstGeom prst="rect">
              <a:avLst/>
            </a:prstGeom>
            <a:solidFill>
              <a:srgbClr val="008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0" name="Rectangle 521"/>
            <p:cNvSpPr>
              <a:spLocks noChangeArrowheads="1"/>
            </p:cNvSpPr>
            <p:nvPr/>
          </p:nvSpPr>
          <p:spPr bwMode="auto">
            <a:xfrm>
              <a:off x="7305675" y="3073400"/>
              <a:ext cx="153988" cy="24606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1" name="Rectangle 522"/>
            <p:cNvSpPr>
              <a:spLocks noChangeArrowheads="1"/>
            </p:cNvSpPr>
            <p:nvPr/>
          </p:nvSpPr>
          <p:spPr bwMode="auto">
            <a:xfrm>
              <a:off x="7305675" y="3073400"/>
              <a:ext cx="153988" cy="246063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2" name="Rectangle 524"/>
            <p:cNvSpPr>
              <a:spLocks noChangeArrowheads="1"/>
            </p:cNvSpPr>
            <p:nvPr/>
          </p:nvSpPr>
          <p:spPr bwMode="auto">
            <a:xfrm>
              <a:off x="7461250" y="3073400"/>
              <a:ext cx="400050" cy="2460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3" name="Rectangle 525"/>
            <p:cNvSpPr>
              <a:spLocks noChangeArrowheads="1"/>
            </p:cNvSpPr>
            <p:nvPr/>
          </p:nvSpPr>
          <p:spPr bwMode="auto">
            <a:xfrm>
              <a:off x="7461250" y="3073400"/>
              <a:ext cx="400050" cy="246063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4" name="Rectangle 527"/>
            <p:cNvSpPr>
              <a:spLocks noChangeArrowheads="1"/>
            </p:cNvSpPr>
            <p:nvPr/>
          </p:nvSpPr>
          <p:spPr bwMode="auto">
            <a:xfrm>
              <a:off x="7864475" y="3073400"/>
              <a:ext cx="876300" cy="246063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5" name="Rectangle 528"/>
            <p:cNvSpPr>
              <a:spLocks noChangeArrowheads="1"/>
            </p:cNvSpPr>
            <p:nvPr/>
          </p:nvSpPr>
          <p:spPr bwMode="auto">
            <a:xfrm>
              <a:off x="7864475" y="3073400"/>
              <a:ext cx="8763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6" name="Rectangle 530"/>
            <p:cNvSpPr>
              <a:spLocks noChangeArrowheads="1"/>
            </p:cNvSpPr>
            <p:nvPr/>
          </p:nvSpPr>
          <p:spPr bwMode="auto">
            <a:xfrm>
              <a:off x="4591050" y="3073400"/>
              <a:ext cx="228600" cy="246063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7" name="Rectangle 531"/>
            <p:cNvSpPr>
              <a:spLocks noChangeArrowheads="1"/>
            </p:cNvSpPr>
            <p:nvPr/>
          </p:nvSpPr>
          <p:spPr bwMode="auto">
            <a:xfrm>
              <a:off x="4591050" y="3073400"/>
              <a:ext cx="2286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8" name="Rectangle 533"/>
            <p:cNvSpPr>
              <a:spLocks noChangeArrowheads="1"/>
            </p:cNvSpPr>
            <p:nvPr/>
          </p:nvSpPr>
          <p:spPr bwMode="auto">
            <a:xfrm>
              <a:off x="6305550" y="3073400"/>
              <a:ext cx="63500" cy="246063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49" name="Rectangle 534"/>
            <p:cNvSpPr>
              <a:spLocks noChangeArrowheads="1"/>
            </p:cNvSpPr>
            <p:nvPr/>
          </p:nvSpPr>
          <p:spPr bwMode="auto">
            <a:xfrm>
              <a:off x="6305550" y="3073400"/>
              <a:ext cx="635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0" name="Rectangle 536"/>
            <p:cNvSpPr>
              <a:spLocks noChangeArrowheads="1"/>
            </p:cNvSpPr>
            <p:nvPr/>
          </p:nvSpPr>
          <p:spPr bwMode="auto">
            <a:xfrm>
              <a:off x="1322388" y="3073400"/>
              <a:ext cx="252412" cy="246063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1" name="Rectangle 537"/>
            <p:cNvSpPr>
              <a:spLocks noChangeArrowheads="1"/>
            </p:cNvSpPr>
            <p:nvPr/>
          </p:nvSpPr>
          <p:spPr bwMode="auto">
            <a:xfrm>
              <a:off x="1322388" y="3073400"/>
              <a:ext cx="252412" cy="246063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2" name="Line 539"/>
            <p:cNvSpPr>
              <a:spLocks noChangeShapeType="1"/>
            </p:cNvSpPr>
            <p:nvPr/>
          </p:nvSpPr>
          <p:spPr bwMode="auto">
            <a:xfrm>
              <a:off x="1381412" y="3587750"/>
              <a:ext cx="7340600" cy="15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53" name="Rectangle 540"/>
            <p:cNvSpPr>
              <a:spLocks noChangeArrowheads="1"/>
            </p:cNvSpPr>
            <p:nvPr/>
          </p:nvSpPr>
          <p:spPr bwMode="auto">
            <a:xfrm>
              <a:off x="1847850" y="3463925"/>
              <a:ext cx="419100" cy="246063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4" name="Rectangle 541"/>
            <p:cNvSpPr>
              <a:spLocks noChangeArrowheads="1"/>
            </p:cNvSpPr>
            <p:nvPr/>
          </p:nvSpPr>
          <p:spPr bwMode="auto">
            <a:xfrm>
              <a:off x="1847850" y="3463925"/>
              <a:ext cx="4191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5" name="Rectangle 543"/>
            <p:cNvSpPr>
              <a:spLocks noChangeArrowheads="1"/>
            </p:cNvSpPr>
            <p:nvPr/>
          </p:nvSpPr>
          <p:spPr bwMode="auto">
            <a:xfrm>
              <a:off x="2257425" y="3463925"/>
              <a:ext cx="350838" cy="24606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6" name="Rectangle 544"/>
            <p:cNvSpPr>
              <a:spLocks noChangeArrowheads="1"/>
            </p:cNvSpPr>
            <p:nvPr/>
          </p:nvSpPr>
          <p:spPr bwMode="auto">
            <a:xfrm>
              <a:off x="2257425" y="3463925"/>
              <a:ext cx="350838" cy="246063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7" name="Rectangle 546"/>
            <p:cNvSpPr>
              <a:spLocks noChangeArrowheads="1"/>
            </p:cNvSpPr>
            <p:nvPr/>
          </p:nvSpPr>
          <p:spPr bwMode="auto">
            <a:xfrm>
              <a:off x="2598738" y="3463925"/>
              <a:ext cx="352425" cy="24606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8" name="Rectangle 547"/>
            <p:cNvSpPr>
              <a:spLocks noChangeArrowheads="1"/>
            </p:cNvSpPr>
            <p:nvPr/>
          </p:nvSpPr>
          <p:spPr bwMode="auto">
            <a:xfrm>
              <a:off x="2598738" y="3463925"/>
              <a:ext cx="352425" cy="246063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59" name="Rectangle 549"/>
            <p:cNvSpPr>
              <a:spLocks noChangeArrowheads="1"/>
            </p:cNvSpPr>
            <p:nvPr/>
          </p:nvSpPr>
          <p:spPr bwMode="auto">
            <a:xfrm>
              <a:off x="3286125" y="3463925"/>
              <a:ext cx="341313" cy="24606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0" name="Rectangle 550"/>
            <p:cNvSpPr>
              <a:spLocks noChangeArrowheads="1"/>
            </p:cNvSpPr>
            <p:nvPr/>
          </p:nvSpPr>
          <p:spPr bwMode="auto">
            <a:xfrm>
              <a:off x="3290607" y="3463925"/>
              <a:ext cx="341313" cy="246063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1" name="Rectangle 552"/>
            <p:cNvSpPr>
              <a:spLocks noChangeArrowheads="1"/>
            </p:cNvSpPr>
            <p:nvPr/>
          </p:nvSpPr>
          <p:spPr bwMode="auto">
            <a:xfrm>
              <a:off x="3630613" y="3463925"/>
              <a:ext cx="663575" cy="246063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2" name="Rectangle 553"/>
            <p:cNvSpPr>
              <a:spLocks noChangeArrowheads="1"/>
            </p:cNvSpPr>
            <p:nvPr/>
          </p:nvSpPr>
          <p:spPr bwMode="auto">
            <a:xfrm>
              <a:off x="3630613" y="3463925"/>
              <a:ext cx="663575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3" name="Rectangle 555"/>
            <p:cNvSpPr>
              <a:spLocks noChangeArrowheads="1"/>
            </p:cNvSpPr>
            <p:nvPr/>
          </p:nvSpPr>
          <p:spPr bwMode="auto">
            <a:xfrm>
              <a:off x="4819650" y="3463925"/>
              <a:ext cx="204788" cy="246063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4" name="Rectangle 556"/>
            <p:cNvSpPr>
              <a:spLocks noChangeArrowheads="1"/>
            </p:cNvSpPr>
            <p:nvPr/>
          </p:nvSpPr>
          <p:spPr bwMode="auto">
            <a:xfrm>
              <a:off x="4819650" y="3463925"/>
              <a:ext cx="204788" cy="246063"/>
            </a:xfrm>
            <a:prstGeom prst="rect">
              <a:avLst/>
            </a:prstGeom>
            <a:solidFill>
              <a:srgbClr val="C0C0C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5" name="Rectangle 558"/>
            <p:cNvSpPr>
              <a:spLocks noChangeArrowheads="1"/>
            </p:cNvSpPr>
            <p:nvPr/>
          </p:nvSpPr>
          <p:spPr bwMode="auto">
            <a:xfrm>
              <a:off x="5027613" y="3463925"/>
              <a:ext cx="377825" cy="2460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066" name="Rectangle 559"/>
            <p:cNvSpPr>
              <a:spLocks noChangeArrowheads="1"/>
            </p:cNvSpPr>
            <p:nvPr/>
          </p:nvSpPr>
          <p:spPr bwMode="auto">
            <a:xfrm>
              <a:off x="5027613" y="3463925"/>
              <a:ext cx="377825" cy="246063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067" name="Rectangle 562"/>
            <p:cNvSpPr>
              <a:spLocks noChangeArrowheads="1"/>
            </p:cNvSpPr>
            <p:nvPr/>
          </p:nvSpPr>
          <p:spPr bwMode="auto">
            <a:xfrm>
              <a:off x="5405438" y="3463925"/>
              <a:ext cx="96837" cy="246063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8" name="Rectangle 563"/>
            <p:cNvSpPr>
              <a:spLocks noChangeArrowheads="1"/>
            </p:cNvSpPr>
            <p:nvPr/>
          </p:nvSpPr>
          <p:spPr bwMode="auto">
            <a:xfrm>
              <a:off x="5405438" y="3463925"/>
              <a:ext cx="96837" cy="246063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69" name="Rectangle 565"/>
            <p:cNvSpPr>
              <a:spLocks noChangeArrowheads="1"/>
            </p:cNvSpPr>
            <p:nvPr/>
          </p:nvSpPr>
          <p:spPr bwMode="auto">
            <a:xfrm>
              <a:off x="6002338" y="3463925"/>
              <a:ext cx="103187" cy="246063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0" name="Rectangle 566"/>
            <p:cNvSpPr>
              <a:spLocks noChangeArrowheads="1"/>
            </p:cNvSpPr>
            <p:nvPr/>
          </p:nvSpPr>
          <p:spPr bwMode="auto">
            <a:xfrm>
              <a:off x="6002338" y="3463925"/>
              <a:ext cx="103187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1" name="Rectangle 568"/>
            <p:cNvSpPr>
              <a:spLocks noChangeArrowheads="1"/>
            </p:cNvSpPr>
            <p:nvPr/>
          </p:nvSpPr>
          <p:spPr bwMode="auto">
            <a:xfrm>
              <a:off x="6253163" y="3463925"/>
              <a:ext cx="53975" cy="2460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2" name="Rectangle 569"/>
            <p:cNvSpPr>
              <a:spLocks noChangeArrowheads="1"/>
            </p:cNvSpPr>
            <p:nvPr/>
          </p:nvSpPr>
          <p:spPr bwMode="auto">
            <a:xfrm>
              <a:off x="6253163" y="3463925"/>
              <a:ext cx="53975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3" name="Rectangle 571"/>
            <p:cNvSpPr>
              <a:spLocks noChangeArrowheads="1"/>
            </p:cNvSpPr>
            <p:nvPr/>
          </p:nvSpPr>
          <p:spPr bwMode="auto">
            <a:xfrm>
              <a:off x="6813550" y="3463925"/>
              <a:ext cx="122238" cy="2460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4" name="Rectangle 572"/>
            <p:cNvSpPr>
              <a:spLocks noChangeArrowheads="1"/>
            </p:cNvSpPr>
            <p:nvPr/>
          </p:nvSpPr>
          <p:spPr bwMode="auto">
            <a:xfrm>
              <a:off x="6813550" y="3463925"/>
              <a:ext cx="122238" cy="246063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5" name="Rectangle 574"/>
            <p:cNvSpPr>
              <a:spLocks noChangeArrowheads="1"/>
            </p:cNvSpPr>
            <p:nvPr/>
          </p:nvSpPr>
          <p:spPr bwMode="auto">
            <a:xfrm>
              <a:off x="7069138" y="3463925"/>
              <a:ext cx="130175" cy="246063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6" name="Rectangle 575"/>
            <p:cNvSpPr>
              <a:spLocks noChangeArrowheads="1"/>
            </p:cNvSpPr>
            <p:nvPr/>
          </p:nvSpPr>
          <p:spPr bwMode="auto">
            <a:xfrm>
              <a:off x="7069138" y="3463925"/>
              <a:ext cx="130175" cy="246063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7" name="Rectangle 577"/>
            <p:cNvSpPr>
              <a:spLocks noChangeArrowheads="1"/>
            </p:cNvSpPr>
            <p:nvPr/>
          </p:nvSpPr>
          <p:spPr bwMode="auto">
            <a:xfrm>
              <a:off x="7192963" y="3463925"/>
              <a:ext cx="112712" cy="246063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8" name="Rectangle 578"/>
            <p:cNvSpPr>
              <a:spLocks noChangeArrowheads="1"/>
            </p:cNvSpPr>
            <p:nvPr/>
          </p:nvSpPr>
          <p:spPr bwMode="auto">
            <a:xfrm>
              <a:off x="7192963" y="3463925"/>
              <a:ext cx="112712" cy="246063"/>
            </a:xfrm>
            <a:prstGeom prst="rect">
              <a:avLst/>
            </a:prstGeom>
            <a:solidFill>
              <a:srgbClr val="008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79" name="Rectangle 580"/>
            <p:cNvSpPr>
              <a:spLocks noChangeArrowheads="1"/>
            </p:cNvSpPr>
            <p:nvPr/>
          </p:nvSpPr>
          <p:spPr bwMode="auto">
            <a:xfrm>
              <a:off x="7305675" y="3463925"/>
              <a:ext cx="153988" cy="246063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0" name="Rectangle 581"/>
            <p:cNvSpPr>
              <a:spLocks noChangeArrowheads="1"/>
            </p:cNvSpPr>
            <p:nvPr/>
          </p:nvSpPr>
          <p:spPr bwMode="auto">
            <a:xfrm>
              <a:off x="7305675" y="3463925"/>
              <a:ext cx="153988" cy="246063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1" name="Rectangle 583"/>
            <p:cNvSpPr>
              <a:spLocks noChangeArrowheads="1"/>
            </p:cNvSpPr>
            <p:nvPr/>
          </p:nvSpPr>
          <p:spPr bwMode="auto">
            <a:xfrm>
              <a:off x="7461250" y="3463925"/>
              <a:ext cx="400050" cy="246063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2" name="Rectangle 584"/>
            <p:cNvSpPr>
              <a:spLocks noChangeArrowheads="1"/>
            </p:cNvSpPr>
            <p:nvPr/>
          </p:nvSpPr>
          <p:spPr bwMode="auto">
            <a:xfrm>
              <a:off x="7461250" y="3463925"/>
              <a:ext cx="400050" cy="246063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3" name="Rectangle 586"/>
            <p:cNvSpPr>
              <a:spLocks noChangeArrowheads="1"/>
            </p:cNvSpPr>
            <p:nvPr/>
          </p:nvSpPr>
          <p:spPr bwMode="auto">
            <a:xfrm>
              <a:off x="7864475" y="3463925"/>
              <a:ext cx="876300" cy="246063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4" name="Rectangle 587"/>
            <p:cNvSpPr>
              <a:spLocks noChangeArrowheads="1"/>
            </p:cNvSpPr>
            <p:nvPr/>
          </p:nvSpPr>
          <p:spPr bwMode="auto">
            <a:xfrm>
              <a:off x="7864475" y="3463925"/>
              <a:ext cx="8763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5" name="Rectangle 589"/>
            <p:cNvSpPr>
              <a:spLocks noChangeArrowheads="1"/>
            </p:cNvSpPr>
            <p:nvPr/>
          </p:nvSpPr>
          <p:spPr bwMode="auto">
            <a:xfrm>
              <a:off x="4591050" y="3463925"/>
              <a:ext cx="228600" cy="246063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6" name="Rectangle 590"/>
            <p:cNvSpPr>
              <a:spLocks noChangeArrowheads="1"/>
            </p:cNvSpPr>
            <p:nvPr/>
          </p:nvSpPr>
          <p:spPr bwMode="auto">
            <a:xfrm>
              <a:off x="4591050" y="3463925"/>
              <a:ext cx="2286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7" name="Rectangle 592"/>
            <p:cNvSpPr>
              <a:spLocks noChangeArrowheads="1"/>
            </p:cNvSpPr>
            <p:nvPr/>
          </p:nvSpPr>
          <p:spPr bwMode="auto">
            <a:xfrm>
              <a:off x="6305550" y="3463925"/>
              <a:ext cx="63500" cy="246063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8" name="Rectangle 593"/>
            <p:cNvSpPr>
              <a:spLocks noChangeArrowheads="1"/>
            </p:cNvSpPr>
            <p:nvPr/>
          </p:nvSpPr>
          <p:spPr bwMode="auto">
            <a:xfrm>
              <a:off x="6305550" y="3463925"/>
              <a:ext cx="63500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89" name="Rectangle 595"/>
            <p:cNvSpPr>
              <a:spLocks noChangeArrowheads="1"/>
            </p:cNvSpPr>
            <p:nvPr/>
          </p:nvSpPr>
          <p:spPr bwMode="auto">
            <a:xfrm>
              <a:off x="1322388" y="3463925"/>
              <a:ext cx="252412" cy="246063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0" name="Rectangle 596"/>
            <p:cNvSpPr>
              <a:spLocks noChangeArrowheads="1"/>
            </p:cNvSpPr>
            <p:nvPr/>
          </p:nvSpPr>
          <p:spPr bwMode="auto">
            <a:xfrm>
              <a:off x="1322388" y="3463925"/>
              <a:ext cx="252412" cy="246063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1" name="Line 686"/>
            <p:cNvSpPr>
              <a:spLocks noChangeShapeType="1"/>
            </p:cNvSpPr>
            <p:nvPr/>
          </p:nvSpPr>
          <p:spPr bwMode="auto">
            <a:xfrm flipV="1">
              <a:off x="1373474" y="4292600"/>
              <a:ext cx="7348538" cy="47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092" name="Rectangle 687"/>
            <p:cNvSpPr>
              <a:spLocks noChangeArrowheads="1"/>
            </p:cNvSpPr>
            <p:nvPr/>
          </p:nvSpPr>
          <p:spPr bwMode="auto">
            <a:xfrm>
              <a:off x="1847850" y="4167188"/>
              <a:ext cx="419100" cy="244475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3" name="Rectangle 688"/>
            <p:cNvSpPr>
              <a:spLocks noChangeArrowheads="1"/>
            </p:cNvSpPr>
            <p:nvPr/>
          </p:nvSpPr>
          <p:spPr bwMode="auto">
            <a:xfrm>
              <a:off x="1847850" y="4167188"/>
              <a:ext cx="4191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4" name="Rectangle 690"/>
            <p:cNvSpPr>
              <a:spLocks noChangeArrowheads="1"/>
            </p:cNvSpPr>
            <p:nvPr/>
          </p:nvSpPr>
          <p:spPr bwMode="auto">
            <a:xfrm>
              <a:off x="2257425" y="4167188"/>
              <a:ext cx="350838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5" name="Rectangle 691"/>
            <p:cNvSpPr>
              <a:spLocks noChangeArrowheads="1"/>
            </p:cNvSpPr>
            <p:nvPr/>
          </p:nvSpPr>
          <p:spPr bwMode="auto">
            <a:xfrm>
              <a:off x="2257425" y="4167188"/>
              <a:ext cx="350838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6" name="Rectangle 693"/>
            <p:cNvSpPr>
              <a:spLocks noChangeArrowheads="1"/>
            </p:cNvSpPr>
            <p:nvPr/>
          </p:nvSpPr>
          <p:spPr bwMode="auto">
            <a:xfrm>
              <a:off x="3286125" y="4167188"/>
              <a:ext cx="341313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7" name="Rectangle 694"/>
            <p:cNvSpPr>
              <a:spLocks noChangeArrowheads="1"/>
            </p:cNvSpPr>
            <p:nvPr/>
          </p:nvSpPr>
          <p:spPr bwMode="auto">
            <a:xfrm>
              <a:off x="3290607" y="4167188"/>
              <a:ext cx="341313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8" name="Rectangle 696"/>
            <p:cNvSpPr>
              <a:spLocks noChangeArrowheads="1"/>
            </p:cNvSpPr>
            <p:nvPr/>
          </p:nvSpPr>
          <p:spPr bwMode="auto">
            <a:xfrm>
              <a:off x="3630613" y="4167188"/>
              <a:ext cx="663575" cy="244475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099" name="Rectangle 697"/>
            <p:cNvSpPr>
              <a:spLocks noChangeArrowheads="1"/>
            </p:cNvSpPr>
            <p:nvPr/>
          </p:nvSpPr>
          <p:spPr bwMode="auto">
            <a:xfrm>
              <a:off x="3630613" y="4167188"/>
              <a:ext cx="663575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0" name="Rectangle 699"/>
            <p:cNvSpPr>
              <a:spLocks noChangeArrowheads="1"/>
            </p:cNvSpPr>
            <p:nvPr/>
          </p:nvSpPr>
          <p:spPr bwMode="auto">
            <a:xfrm>
              <a:off x="4819650" y="4167188"/>
              <a:ext cx="204788" cy="24447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1" name="Rectangle 700"/>
            <p:cNvSpPr>
              <a:spLocks noChangeArrowheads="1"/>
            </p:cNvSpPr>
            <p:nvPr/>
          </p:nvSpPr>
          <p:spPr bwMode="auto">
            <a:xfrm>
              <a:off x="4819650" y="4167188"/>
              <a:ext cx="204788" cy="244475"/>
            </a:xfrm>
            <a:prstGeom prst="rect">
              <a:avLst/>
            </a:prstGeom>
            <a:solidFill>
              <a:srgbClr val="C0C0C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2" name="Rectangle 702"/>
            <p:cNvSpPr>
              <a:spLocks noChangeArrowheads="1"/>
            </p:cNvSpPr>
            <p:nvPr/>
          </p:nvSpPr>
          <p:spPr bwMode="auto">
            <a:xfrm>
              <a:off x="5027613" y="4167188"/>
              <a:ext cx="377825" cy="2444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103" name="Rectangle 703"/>
            <p:cNvSpPr>
              <a:spLocks noChangeArrowheads="1"/>
            </p:cNvSpPr>
            <p:nvPr/>
          </p:nvSpPr>
          <p:spPr bwMode="auto">
            <a:xfrm>
              <a:off x="5027613" y="4167188"/>
              <a:ext cx="377825" cy="244475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104" name="Rectangle 706"/>
            <p:cNvSpPr>
              <a:spLocks noChangeArrowheads="1"/>
            </p:cNvSpPr>
            <p:nvPr/>
          </p:nvSpPr>
          <p:spPr bwMode="auto">
            <a:xfrm>
              <a:off x="5405438" y="4167188"/>
              <a:ext cx="96837" cy="244475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5" name="Rectangle 707"/>
            <p:cNvSpPr>
              <a:spLocks noChangeArrowheads="1"/>
            </p:cNvSpPr>
            <p:nvPr/>
          </p:nvSpPr>
          <p:spPr bwMode="auto">
            <a:xfrm>
              <a:off x="5405438" y="4167188"/>
              <a:ext cx="96837" cy="244475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6" name="Rectangle 709"/>
            <p:cNvSpPr>
              <a:spLocks noChangeArrowheads="1"/>
            </p:cNvSpPr>
            <p:nvPr/>
          </p:nvSpPr>
          <p:spPr bwMode="auto">
            <a:xfrm>
              <a:off x="6002338" y="4167188"/>
              <a:ext cx="103187" cy="244475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7" name="Rectangle 710"/>
            <p:cNvSpPr>
              <a:spLocks noChangeArrowheads="1"/>
            </p:cNvSpPr>
            <p:nvPr/>
          </p:nvSpPr>
          <p:spPr bwMode="auto">
            <a:xfrm>
              <a:off x="6002338" y="4167188"/>
              <a:ext cx="103187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8" name="Rectangle 712"/>
            <p:cNvSpPr>
              <a:spLocks noChangeArrowheads="1"/>
            </p:cNvSpPr>
            <p:nvPr/>
          </p:nvSpPr>
          <p:spPr bwMode="auto">
            <a:xfrm>
              <a:off x="7305675" y="4167188"/>
              <a:ext cx="153988" cy="244475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09" name="Rectangle 713"/>
            <p:cNvSpPr>
              <a:spLocks noChangeArrowheads="1"/>
            </p:cNvSpPr>
            <p:nvPr/>
          </p:nvSpPr>
          <p:spPr bwMode="auto">
            <a:xfrm>
              <a:off x="7305675" y="4167188"/>
              <a:ext cx="153988" cy="244475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0" name="Rectangle 715"/>
            <p:cNvSpPr>
              <a:spLocks noChangeArrowheads="1"/>
            </p:cNvSpPr>
            <p:nvPr/>
          </p:nvSpPr>
          <p:spPr bwMode="auto">
            <a:xfrm>
              <a:off x="7461250" y="4167188"/>
              <a:ext cx="400050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1" name="Rectangle 716"/>
            <p:cNvSpPr>
              <a:spLocks noChangeArrowheads="1"/>
            </p:cNvSpPr>
            <p:nvPr/>
          </p:nvSpPr>
          <p:spPr bwMode="auto">
            <a:xfrm>
              <a:off x="7461250" y="4167188"/>
              <a:ext cx="400050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2" name="Rectangle 718"/>
            <p:cNvSpPr>
              <a:spLocks noChangeArrowheads="1"/>
            </p:cNvSpPr>
            <p:nvPr/>
          </p:nvSpPr>
          <p:spPr bwMode="auto">
            <a:xfrm>
              <a:off x="7864475" y="4167188"/>
              <a:ext cx="876300" cy="244475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3" name="Rectangle 719"/>
            <p:cNvSpPr>
              <a:spLocks noChangeArrowheads="1"/>
            </p:cNvSpPr>
            <p:nvPr/>
          </p:nvSpPr>
          <p:spPr bwMode="auto">
            <a:xfrm>
              <a:off x="7864475" y="4167188"/>
              <a:ext cx="8763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4" name="Rectangle 721"/>
            <p:cNvSpPr>
              <a:spLocks noChangeArrowheads="1"/>
            </p:cNvSpPr>
            <p:nvPr/>
          </p:nvSpPr>
          <p:spPr bwMode="auto">
            <a:xfrm>
              <a:off x="4591050" y="4167188"/>
              <a:ext cx="228600" cy="244475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5" name="Rectangle 722"/>
            <p:cNvSpPr>
              <a:spLocks noChangeArrowheads="1"/>
            </p:cNvSpPr>
            <p:nvPr/>
          </p:nvSpPr>
          <p:spPr bwMode="auto">
            <a:xfrm>
              <a:off x="4591050" y="4167188"/>
              <a:ext cx="2286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6" name="Rectangle 724"/>
            <p:cNvSpPr>
              <a:spLocks noChangeArrowheads="1"/>
            </p:cNvSpPr>
            <p:nvPr/>
          </p:nvSpPr>
          <p:spPr bwMode="auto">
            <a:xfrm>
              <a:off x="1322388" y="4167188"/>
              <a:ext cx="252412" cy="244475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7" name="Rectangle 725"/>
            <p:cNvSpPr>
              <a:spLocks noChangeArrowheads="1"/>
            </p:cNvSpPr>
            <p:nvPr/>
          </p:nvSpPr>
          <p:spPr bwMode="auto">
            <a:xfrm>
              <a:off x="1322388" y="4167188"/>
              <a:ext cx="252412" cy="244475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18" name="Line 918"/>
            <p:cNvSpPr>
              <a:spLocks noChangeShapeType="1"/>
            </p:cNvSpPr>
            <p:nvPr/>
          </p:nvSpPr>
          <p:spPr bwMode="auto">
            <a:xfrm>
              <a:off x="1367124" y="4640263"/>
              <a:ext cx="7354888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19" name="Rectangle 919"/>
            <p:cNvSpPr>
              <a:spLocks noChangeArrowheads="1"/>
            </p:cNvSpPr>
            <p:nvPr/>
          </p:nvSpPr>
          <p:spPr bwMode="auto">
            <a:xfrm>
              <a:off x="1847850" y="4522788"/>
              <a:ext cx="419100" cy="246062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0" name="Rectangle 920"/>
            <p:cNvSpPr>
              <a:spLocks noChangeArrowheads="1"/>
            </p:cNvSpPr>
            <p:nvPr/>
          </p:nvSpPr>
          <p:spPr bwMode="auto">
            <a:xfrm>
              <a:off x="1847850" y="4522788"/>
              <a:ext cx="419100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1" name="Rectangle 922"/>
            <p:cNvSpPr>
              <a:spLocks noChangeArrowheads="1"/>
            </p:cNvSpPr>
            <p:nvPr/>
          </p:nvSpPr>
          <p:spPr bwMode="auto">
            <a:xfrm>
              <a:off x="2257425" y="4522788"/>
              <a:ext cx="350838" cy="24606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2" name="Rectangle 923"/>
            <p:cNvSpPr>
              <a:spLocks noChangeArrowheads="1"/>
            </p:cNvSpPr>
            <p:nvPr/>
          </p:nvSpPr>
          <p:spPr bwMode="auto">
            <a:xfrm>
              <a:off x="2257425" y="4522788"/>
              <a:ext cx="350838" cy="246062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3" name="Rectangle 925"/>
            <p:cNvSpPr>
              <a:spLocks noChangeArrowheads="1"/>
            </p:cNvSpPr>
            <p:nvPr/>
          </p:nvSpPr>
          <p:spPr bwMode="auto">
            <a:xfrm>
              <a:off x="3286125" y="4522788"/>
              <a:ext cx="341313" cy="24606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4" name="Rectangle 926"/>
            <p:cNvSpPr>
              <a:spLocks noChangeArrowheads="1"/>
            </p:cNvSpPr>
            <p:nvPr/>
          </p:nvSpPr>
          <p:spPr bwMode="auto">
            <a:xfrm>
              <a:off x="3290607" y="4522788"/>
              <a:ext cx="341313" cy="246062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5" name="Rectangle 928"/>
            <p:cNvSpPr>
              <a:spLocks noChangeArrowheads="1"/>
            </p:cNvSpPr>
            <p:nvPr/>
          </p:nvSpPr>
          <p:spPr bwMode="auto">
            <a:xfrm>
              <a:off x="3630613" y="4522788"/>
              <a:ext cx="663575" cy="246062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6" name="Rectangle 929"/>
            <p:cNvSpPr>
              <a:spLocks noChangeArrowheads="1"/>
            </p:cNvSpPr>
            <p:nvPr/>
          </p:nvSpPr>
          <p:spPr bwMode="auto">
            <a:xfrm>
              <a:off x="3630613" y="4522788"/>
              <a:ext cx="663575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7" name="Rectangle 931"/>
            <p:cNvSpPr>
              <a:spLocks noChangeArrowheads="1"/>
            </p:cNvSpPr>
            <p:nvPr/>
          </p:nvSpPr>
          <p:spPr bwMode="auto">
            <a:xfrm>
              <a:off x="6935788" y="4522788"/>
              <a:ext cx="133350" cy="24606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8" name="Rectangle 932"/>
            <p:cNvSpPr>
              <a:spLocks noChangeArrowheads="1"/>
            </p:cNvSpPr>
            <p:nvPr/>
          </p:nvSpPr>
          <p:spPr bwMode="auto">
            <a:xfrm>
              <a:off x="6935788" y="4522788"/>
              <a:ext cx="133350" cy="246062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29" name="Rectangle 934"/>
            <p:cNvSpPr>
              <a:spLocks noChangeArrowheads="1"/>
            </p:cNvSpPr>
            <p:nvPr/>
          </p:nvSpPr>
          <p:spPr bwMode="auto">
            <a:xfrm>
              <a:off x="7069138" y="4522788"/>
              <a:ext cx="130175" cy="246062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0" name="Rectangle 935"/>
            <p:cNvSpPr>
              <a:spLocks noChangeArrowheads="1"/>
            </p:cNvSpPr>
            <p:nvPr/>
          </p:nvSpPr>
          <p:spPr bwMode="auto">
            <a:xfrm>
              <a:off x="7069138" y="4522788"/>
              <a:ext cx="130175" cy="246062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1" name="Rectangle 937"/>
            <p:cNvSpPr>
              <a:spLocks noChangeArrowheads="1"/>
            </p:cNvSpPr>
            <p:nvPr/>
          </p:nvSpPr>
          <p:spPr bwMode="auto">
            <a:xfrm>
              <a:off x="7192963" y="4522788"/>
              <a:ext cx="112712" cy="246062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2" name="Rectangle 938"/>
            <p:cNvSpPr>
              <a:spLocks noChangeArrowheads="1"/>
            </p:cNvSpPr>
            <p:nvPr/>
          </p:nvSpPr>
          <p:spPr bwMode="auto">
            <a:xfrm>
              <a:off x="7192963" y="4522788"/>
              <a:ext cx="112712" cy="246062"/>
            </a:xfrm>
            <a:prstGeom prst="rect">
              <a:avLst/>
            </a:prstGeom>
            <a:solidFill>
              <a:srgbClr val="008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3" name="Rectangle 940"/>
            <p:cNvSpPr>
              <a:spLocks noChangeArrowheads="1"/>
            </p:cNvSpPr>
            <p:nvPr/>
          </p:nvSpPr>
          <p:spPr bwMode="auto">
            <a:xfrm>
              <a:off x="7305675" y="4522788"/>
              <a:ext cx="153988" cy="246062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4" name="Rectangle 941"/>
            <p:cNvSpPr>
              <a:spLocks noChangeArrowheads="1"/>
            </p:cNvSpPr>
            <p:nvPr/>
          </p:nvSpPr>
          <p:spPr bwMode="auto">
            <a:xfrm>
              <a:off x="7305675" y="4522788"/>
              <a:ext cx="153988" cy="246062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5" name="Rectangle 943"/>
            <p:cNvSpPr>
              <a:spLocks noChangeArrowheads="1"/>
            </p:cNvSpPr>
            <p:nvPr/>
          </p:nvSpPr>
          <p:spPr bwMode="auto">
            <a:xfrm>
              <a:off x="7461250" y="4522788"/>
              <a:ext cx="400050" cy="24606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6" name="Rectangle 944"/>
            <p:cNvSpPr>
              <a:spLocks noChangeArrowheads="1"/>
            </p:cNvSpPr>
            <p:nvPr/>
          </p:nvSpPr>
          <p:spPr bwMode="auto">
            <a:xfrm>
              <a:off x="7461250" y="4522788"/>
              <a:ext cx="400050" cy="246062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7" name="Rectangle 946"/>
            <p:cNvSpPr>
              <a:spLocks noChangeArrowheads="1"/>
            </p:cNvSpPr>
            <p:nvPr/>
          </p:nvSpPr>
          <p:spPr bwMode="auto">
            <a:xfrm>
              <a:off x="7864475" y="4522788"/>
              <a:ext cx="876300" cy="246062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8" name="Rectangle 947"/>
            <p:cNvSpPr>
              <a:spLocks noChangeArrowheads="1"/>
            </p:cNvSpPr>
            <p:nvPr/>
          </p:nvSpPr>
          <p:spPr bwMode="auto">
            <a:xfrm>
              <a:off x="7864475" y="4522788"/>
              <a:ext cx="876300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39" name="Rectangle 949"/>
            <p:cNvSpPr>
              <a:spLocks noChangeArrowheads="1"/>
            </p:cNvSpPr>
            <p:nvPr/>
          </p:nvSpPr>
          <p:spPr bwMode="auto">
            <a:xfrm>
              <a:off x="1322388" y="4522788"/>
              <a:ext cx="252412" cy="246062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0" name="Rectangle 950"/>
            <p:cNvSpPr>
              <a:spLocks noChangeArrowheads="1"/>
            </p:cNvSpPr>
            <p:nvPr/>
          </p:nvSpPr>
          <p:spPr bwMode="auto">
            <a:xfrm>
              <a:off x="1322388" y="4522788"/>
              <a:ext cx="252412" cy="246062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1" name="Rectangle 1091"/>
            <p:cNvSpPr>
              <a:spLocks noChangeArrowheads="1"/>
            </p:cNvSpPr>
            <p:nvPr/>
          </p:nvSpPr>
          <p:spPr bwMode="auto">
            <a:xfrm>
              <a:off x="1585913" y="2741613"/>
              <a:ext cx="250825" cy="2460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2" name="Rectangle 1092"/>
            <p:cNvSpPr>
              <a:spLocks noChangeArrowheads="1"/>
            </p:cNvSpPr>
            <p:nvPr/>
          </p:nvSpPr>
          <p:spPr bwMode="auto">
            <a:xfrm>
              <a:off x="1585913" y="2741613"/>
              <a:ext cx="250825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3" name="Rectangle 1094"/>
            <p:cNvSpPr>
              <a:spLocks noChangeArrowheads="1"/>
            </p:cNvSpPr>
            <p:nvPr/>
          </p:nvSpPr>
          <p:spPr bwMode="auto">
            <a:xfrm>
              <a:off x="1666875" y="2790825"/>
              <a:ext cx="71438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b="1" dirty="0">
                  <a:solidFill>
                    <a:srgbClr val="000000"/>
                  </a:solidFill>
                  <a:latin typeface="Symbol" pitchFamily="18" charset="2"/>
                </a:rPr>
                <a:t>b</a:t>
              </a:r>
              <a:endParaRPr lang="en-US" altLang="en-US" sz="1000" dirty="0">
                <a:latin typeface="Symbol" pitchFamily="18" charset="2"/>
              </a:endParaRPr>
            </a:p>
          </p:txBody>
        </p:sp>
        <p:sp>
          <p:nvSpPr>
            <p:cNvPr id="35144" name="Rectangle 1111"/>
            <p:cNvSpPr>
              <a:spLocks noChangeArrowheads="1"/>
            </p:cNvSpPr>
            <p:nvPr/>
          </p:nvSpPr>
          <p:spPr bwMode="auto">
            <a:xfrm>
              <a:off x="1585913" y="3813175"/>
              <a:ext cx="250825" cy="2444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5" name="Rectangle 1112"/>
            <p:cNvSpPr>
              <a:spLocks noChangeArrowheads="1"/>
            </p:cNvSpPr>
            <p:nvPr/>
          </p:nvSpPr>
          <p:spPr bwMode="auto">
            <a:xfrm>
              <a:off x="1585913" y="3813175"/>
              <a:ext cx="250825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6" name="Rectangle 1114"/>
            <p:cNvSpPr>
              <a:spLocks noChangeArrowheads="1"/>
            </p:cNvSpPr>
            <p:nvPr/>
          </p:nvSpPr>
          <p:spPr bwMode="auto">
            <a:xfrm>
              <a:off x="1666875" y="3844925"/>
              <a:ext cx="80963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b="1" dirty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sz="1000" dirty="0">
                <a:latin typeface="Symbol" pitchFamily="18" charset="2"/>
              </a:endParaRPr>
            </a:p>
          </p:txBody>
        </p:sp>
        <p:sp>
          <p:nvSpPr>
            <p:cNvPr id="35147" name="Rectangle 1115"/>
            <p:cNvSpPr>
              <a:spLocks noChangeArrowheads="1"/>
            </p:cNvSpPr>
            <p:nvPr/>
          </p:nvSpPr>
          <p:spPr bwMode="auto">
            <a:xfrm>
              <a:off x="1585913" y="3073400"/>
              <a:ext cx="250825" cy="2460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8" name="Rectangle 1116"/>
            <p:cNvSpPr>
              <a:spLocks noChangeArrowheads="1"/>
            </p:cNvSpPr>
            <p:nvPr/>
          </p:nvSpPr>
          <p:spPr bwMode="auto">
            <a:xfrm>
              <a:off x="1585913" y="3073400"/>
              <a:ext cx="250825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49" name="Rectangle 1118"/>
            <p:cNvSpPr>
              <a:spLocks noChangeArrowheads="1"/>
            </p:cNvSpPr>
            <p:nvPr/>
          </p:nvSpPr>
          <p:spPr bwMode="auto">
            <a:xfrm>
              <a:off x="1666875" y="3103563"/>
              <a:ext cx="80963" cy="15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b="1" dirty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sz="1000" dirty="0">
                <a:latin typeface="Symbol" pitchFamily="18" charset="2"/>
              </a:endParaRPr>
            </a:p>
          </p:txBody>
        </p:sp>
        <p:sp>
          <p:nvSpPr>
            <p:cNvPr id="35150" name="Rectangle 1119"/>
            <p:cNvSpPr>
              <a:spLocks noChangeArrowheads="1"/>
            </p:cNvSpPr>
            <p:nvPr/>
          </p:nvSpPr>
          <p:spPr bwMode="auto">
            <a:xfrm>
              <a:off x="1585913" y="3463925"/>
              <a:ext cx="250825" cy="2460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51" name="Rectangle 1120"/>
            <p:cNvSpPr>
              <a:spLocks noChangeArrowheads="1"/>
            </p:cNvSpPr>
            <p:nvPr/>
          </p:nvSpPr>
          <p:spPr bwMode="auto">
            <a:xfrm>
              <a:off x="1585913" y="3463925"/>
              <a:ext cx="250825" cy="24606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52" name="Rectangle 1122"/>
            <p:cNvSpPr>
              <a:spLocks noChangeArrowheads="1"/>
            </p:cNvSpPr>
            <p:nvPr/>
          </p:nvSpPr>
          <p:spPr bwMode="auto">
            <a:xfrm>
              <a:off x="1663700" y="3500438"/>
              <a:ext cx="80963" cy="15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b="1" dirty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sz="1000" dirty="0">
                <a:latin typeface="Symbol" pitchFamily="18" charset="2"/>
              </a:endParaRPr>
            </a:p>
          </p:txBody>
        </p:sp>
        <p:sp>
          <p:nvSpPr>
            <p:cNvPr id="35153" name="Rectangle 1135"/>
            <p:cNvSpPr>
              <a:spLocks noChangeArrowheads="1"/>
            </p:cNvSpPr>
            <p:nvPr/>
          </p:nvSpPr>
          <p:spPr bwMode="auto">
            <a:xfrm>
              <a:off x="1585913" y="4167188"/>
              <a:ext cx="250825" cy="2444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54" name="Rectangle 1136"/>
            <p:cNvSpPr>
              <a:spLocks noChangeArrowheads="1"/>
            </p:cNvSpPr>
            <p:nvPr/>
          </p:nvSpPr>
          <p:spPr bwMode="auto">
            <a:xfrm>
              <a:off x="1585913" y="4167188"/>
              <a:ext cx="250825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55" name="Rectangle 1138"/>
            <p:cNvSpPr>
              <a:spLocks noChangeArrowheads="1"/>
            </p:cNvSpPr>
            <p:nvPr/>
          </p:nvSpPr>
          <p:spPr bwMode="auto">
            <a:xfrm>
              <a:off x="1674813" y="4202113"/>
              <a:ext cx="63500" cy="153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b="1" dirty="0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US" altLang="en-US" sz="1000" dirty="0">
                <a:latin typeface="Symbol" pitchFamily="18" charset="2"/>
              </a:endParaRPr>
            </a:p>
          </p:txBody>
        </p:sp>
        <p:sp>
          <p:nvSpPr>
            <p:cNvPr id="35156" name="Rectangle 1159"/>
            <p:cNvSpPr>
              <a:spLocks noChangeArrowheads="1"/>
            </p:cNvSpPr>
            <p:nvPr/>
          </p:nvSpPr>
          <p:spPr bwMode="auto">
            <a:xfrm>
              <a:off x="1585913" y="4522788"/>
              <a:ext cx="250825" cy="24606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57" name="Rectangle 1160"/>
            <p:cNvSpPr>
              <a:spLocks noChangeArrowheads="1"/>
            </p:cNvSpPr>
            <p:nvPr/>
          </p:nvSpPr>
          <p:spPr bwMode="auto">
            <a:xfrm>
              <a:off x="1585913" y="4522788"/>
              <a:ext cx="250825" cy="246062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58" name="Rectangle 1162"/>
            <p:cNvSpPr>
              <a:spLocks noChangeArrowheads="1"/>
            </p:cNvSpPr>
            <p:nvPr/>
          </p:nvSpPr>
          <p:spPr bwMode="auto">
            <a:xfrm>
              <a:off x="1647825" y="4565650"/>
              <a:ext cx="825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b="1" dirty="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en-US" altLang="en-US" sz="1000" dirty="0">
                <a:latin typeface="Symbol" pitchFamily="18" charset="2"/>
              </a:endParaRPr>
            </a:p>
          </p:txBody>
        </p:sp>
        <p:sp>
          <p:nvSpPr>
            <p:cNvPr id="35159" name="Rectangle 1315"/>
            <p:cNvSpPr>
              <a:spLocks noChangeArrowheads="1"/>
            </p:cNvSpPr>
            <p:nvPr/>
          </p:nvSpPr>
          <p:spPr bwMode="auto">
            <a:xfrm>
              <a:off x="5913438" y="4891088"/>
              <a:ext cx="93662" cy="152400"/>
            </a:xfrm>
            <a:prstGeom prst="rect">
              <a:avLst/>
            </a:prstGeom>
            <a:solidFill>
              <a:srgbClr val="0000FF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0" name="Rectangle 1317"/>
            <p:cNvSpPr>
              <a:spLocks noChangeArrowheads="1"/>
            </p:cNvSpPr>
            <p:nvPr/>
          </p:nvSpPr>
          <p:spPr bwMode="auto">
            <a:xfrm>
              <a:off x="2278063" y="4891088"/>
              <a:ext cx="338137" cy="15240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1" name="Rectangle 1318"/>
            <p:cNvSpPr>
              <a:spLocks noChangeArrowheads="1"/>
            </p:cNvSpPr>
            <p:nvPr/>
          </p:nvSpPr>
          <p:spPr bwMode="auto">
            <a:xfrm>
              <a:off x="2616200" y="4891088"/>
              <a:ext cx="338138" cy="15240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2" name="Rectangle 1319"/>
            <p:cNvSpPr>
              <a:spLocks noChangeArrowheads="1"/>
            </p:cNvSpPr>
            <p:nvPr/>
          </p:nvSpPr>
          <p:spPr bwMode="auto">
            <a:xfrm>
              <a:off x="2954338" y="4891088"/>
              <a:ext cx="339725" cy="15240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3" name="Rectangle 1320"/>
            <p:cNvSpPr>
              <a:spLocks noChangeArrowheads="1"/>
            </p:cNvSpPr>
            <p:nvPr/>
          </p:nvSpPr>
          <p:spPr bwMode="auto">
            <a:xfrm>
              <a:off x="3294063" y="4891088"/>
              <a:ext cx="339725" cy="152400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4" name="Rectangle 1321"/>
            <p:cNvSpPr>
              <a:spLocks noChangeArrowheads="1"/>
            </p:cNvSpPr>
            <p:nvPr/>
          </p:nvSpPr>
          <p:spPr bwMode="auto">
            <a:xfrm>
              <a:off x="5411788" y="4891088"/>
              <a:ext cx="95250" cy="152400"/>
            </a:xfrm>
            <a:prstGeom prst="rect">
              <a:avLst/>
            </a:prstGeom>
            <a:solidFill>
              <a:srgbClr val="0000FF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5" name="Rectangle 1322"/>
            <p:cNvSpPr>
              <a:spLocks noChangeArrowheads="1"/>
            </p:cNvSpPr>
            <p:nvPr/>
          </p:nvSpPr>
          <p:spPr bwMode="auto">
            <a:xfrm>
              <a:off x="5507038" y="4891088"/>
              <a:ext cx="404812" cy="152400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6" name="Rectangle 1323"/>
            <p:cNvSpPr>
              <a:spLocks noChangeArrowheads="1"/>
            </p:cNvSpPr>
            <p:nvPr/>
          </p:nvSpPr>
          <p:spPr bwMode="auto">
            <a:xfrm>
              <a:off x="6008688" y="4891088"/>
              <a:ext cx="103187" cy="152400"/>
            </a:xfrm>
            <a:prstGeom prst="rect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7" name="Rectangle 1324"/>
            <p:cNvSpPr>
              <a:spLocks noChangeArrowheads="1"/>
            </p:cNvSpPr>
            <p:nvPr/>
          </p:nvSpPr>
          <p:spPr bwMode="auto">
            <a:xfrm>
              <a:off x="6110288" y="4891088"/>
              <a:ext cx="147637" cy="152400"/>
            </a:xfrm>
            <a:prstGeom prst="rect">
              <a:avLst/>
            </a:prstGeom>
            <a:solidFill>
              <a:srgbClr val="80008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8" name="Rectangle 1325"/>
            <p:cNvSpPr>
              <a:spLocks noChangeArrowheads="1"/>
            </p:cNvSpPr>
            <p:nvPr/>
          </p:nvSpPr>
          <p:spPr bwMode="auto">
            <a:xfrm>
              <a:off x="6604000" y="4891088"/>
              <a:ext cx="93663" cy="152400"/>
            </a:xfrm>
            <a:prstGeom prst="rect">
              <a:avLst/>
            </a:prstGeom>
            <a:solidFill>
              <a:srgbClr val="0000FF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69" name="Rectangle 1326"/>
            <p:cNvSpPr>
              <a:spLocks noChangeArrowheads="1"/>
            </p:cNvSpPr>
            <p:nvPr/>
          </p:nvSpPr>
          <p:spPr bwMode="auto">
            <a:xfrm>
              <a:off x="6700838" y="4891088"/>
              <a:ext cx="404812" cy="152400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70" name="Rectangle 1327"/>
            <p:cNvSpPr>
              <a:spLocks noChangeArrowheads="1"/>
            </p:cNvSpPr>
            <p:nvPr/>
          </p:nvSpPr>
          <p:spPr bwMode="auto">
            <a:xfrm>
              <a:off x="7199313" y="4891088"/>
              <a:ext cx="103187" cy="152400"/>
            </a:xfrm>
            <a:prstGeom prst="rect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71" name="Rectangle 1328"/>
            <p:cNvSpPr>
              <a:spLocks noChangeArrowheads="1"/>
            </p:cNvSpPr>
            <p:nvPr/>
          </p:nvSpPr>
          <p:spPr bwMode="auto">
            <a:xfrm>
              <a:off x="7456488" y="4891088"/>
              <a:ext cx="404812" cy="152400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72" name="Rectangle 1329"/>
            <p:cNvSpPr>
              <a:spLocks noChangeArrowheads="1"/>
            </p:cNvSpPr>
            <p:nvPr/>
          </p:nvSpPr>
          <p:spPr bwMode="auto">
            <a:xfrm>
              <a:off x="7304088" y="4891088"/>
              <a:ext cx="150812" cy="152400"/>
            </a:xfrm>
            <a:prstGeom prst="rect">
              <a:avLst/>
            </a:prstGeom>
            <a:solidFill>
              <a:srgbClr val="800080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73" name="Rectangle 1330"/>
            <p:cNvSpPr>
              <a:spLocks noChangeArrowheads="1"/>
            </p:cNvSpPr>
            <p:nvPr/>
          </p:nvSpPr>
          <p:spPr bwMode="auto">
            <a:xfrm>
              <a:off x="7105650" y="4891088"/>
              <a:ext cx="92075" cy="152400"/>
            </a:xfrm>
            <a:prstGeom prst="rect">
              <a:avLst/>
            </a:prstGeom>
            <a:solidFill>
              <a:srgbClr val="0000FF">
                <a:alpha val="50195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174" name="Line 1002"/>
            <p:cNvSpPr>
              <a:spLocks noChangeShapeType="1"/>
            </p:cNvSpPr>
            <p:nvPr/>
          </p:nvSpPr>
          <p:spPr bwMode="auto">
            <a:xfrm>
              <a:off x="1358816" y="2514600"/>
              <a:ext cx="7388225" cy="79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175" name="Rectangle 1003"/>
            <p:cNvSpPr>
              <a:spLocks noChangeArrowheads="1"/>
            </p:cNvSpPr>
            <p:nvPr/>
          </p:nvSpPr>
          <p:spPr bwMode="auto">
            <a:xfrm>
              <a:off x="1847850" y="2397125"/>
              <a:ext cx="419100" cy="244475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76" name="Rectangle 1004"/>
            <p:cNvSpPr>
              <a:spLocks noChangeArrowheads="1"/>
            </p:cNvSpPr>
            <p:nvPr/>
          </p:nvSpPr>
          <p:spPr bwMode="auto">
            <a:xfrm>
              <a:off x="1847850" y="2397125"/>
              <a:ext cx="4191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77" name="Rectangle 1006"/>
            <p:cNvSpPr>
              <a:spLocks noChangeArrowheads="1"/>
            </p:cNvSpPr>
            <p:nvPr/>
          </p:nvSpPr>
          <p:spPr bwMode="auto">
            <a:xfrm>
              <a:off x="2257425" y="2397125"/>
              <a:ext cx="352425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78" name="Rectangle 1007"/>
            <p:cNvSpPr>
              <a:spLocks noChangeArrowheads="1"/>
            </p:cNvSpPr>
            <p:nvPr/>
          </p:nvSpPr>
          <p:spPr bwMode="auto">
            <a:xfrm>
              <a:off x="2257425" y="2397125"/>
              <a:ext cx="352425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79" name="Rectangle 1009"/>
            <p:cNvSpPr>
              <a:spLocks noChangeArrowheads="1"/>
            </p:cNvSpPr>
            <p:nvPr/>
          </p:nvSpPr>
          <p:spPr bwMode="auto">
            <a:xfrm>
              <a:off x="2601913" y="2397125"/>
              <a:ext cx="349250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0" name="Rectangle 1010"/>
            <p:cNvSpPr>
              <a:spLocks noChangeArrowheads="1"/>
            </p:cNvSpPr>
            <p:nvPr/>
          </p:nvSpPr>
          <p:spPr bwMode="auto">
            <a:xfrm>
              <a:off x="2601913" y="2397125"/>
              <a:ext cx="349250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1" name="Rectangle 1012"/>
            <p:cNvSpPr>
              <a:spLocks noChangeArrowheads="1"/>
            </p:cNvSpPr>
            <p:nvPr/>
          </p:nvSpPr>
          <p:spPr bwMode="auto">
            <a:xfrm>
              <a:off x="2951163" y="2397125"/>
              <a:ext cx="334962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2" name="Rectangle 1013"/>
            <p:cNvSpPr>
              <a:spLocks noChangeArrowheads="1"/>
            </p:cNvSpPr>
            <p:nvPr/>
          </p:nvSpPr>
          <p:spPr bwMode="auto">
            <a:xfrm>
              <a:off x="2951163" y="2397125"/>
              <a:ext cx="334962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3" name="Rectangle 1015"/>
            <p:cNvSpPr>
              <a:spLocks noChangeArrowheads="1"/>
            </p:cNvSpPr>
            <p:nvPr/>
          </p:nvSpPr>
          <p:spPr bwMode="auto">
            <a:xfrm>
              <a:off x="3286125" y="2397125"/>
              <a:ext cx="342900" cy="2444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4" name="Rectangle 1016"/>
            <p:cNvSpPr>
              <a:spLocks noChangeArrowheads="1"/>
            </p:cNvSpPr>
            <p:nvPr/>
          </p:nvSpPr>
          <p:spPr bwMode="auto">
            <a:xfrm>
              <a:off x="3286125" y="2397125"/>
              <a:ext cx="342900" cy="244475"/>
            </a:xfrm>
            <a:prstGeom prst="rect">
              <a:avLst/>
            </a:prstGeom>
            <a:solidFill>
              <a:srgbClr val="FF0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5" name="Rectangle 1018"/>
            <p:cNvSpPr>
              <a:spLocks noChangeArrowheads="1"/>
            </p:cNvSpPr>
            <p:nvPr/>
          </p:nvSpPr>
          <p:spPr bwMode="auto">
            <a:xfrm>
              <a:off x="3629025" y="2397125"/>
              <a:ext cx="665163" cy="244475"/>
            </a:xfrm>
            <a:prstGeom prst="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6" name="Rectangle 1019"/>
            <p:cNvSpPr>
              <a:spLocks noChangeArrowheads="1"/>
            </p:cNvSpPr>
            <p:nvPr/>
          </p:nvSpPr>
          <p:spPr bwMode="auto">
            <a:xfrm>
              <a:off x="3629025" y="2397125"/>
              <a:ext cx="665163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7" name="Rectangle 1021"/>
            <p:cNvSpPr>
              <a:spLocks noChangeArrowheads="1"/>
            </p:cNvSpPr>
            <p:nvPr/>
          </p:nvSpPr>
          <p:spPr bwMode="auto">
            <a:xfrm>
              <a:off x="4294188" y="2397125"/>
              <a:ext cx="298450" cy="244475"/>
            </a:xfrm>
            <a:prstGeom prst="rect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8" name="Rectangle 1022"/>
            <p:cNvSpPr>
              <a:spLocks noChangeArrowheads="1"/>
            </p:cNvSpPr>
            <p:nvPr/>
          </p:nvSpPr>
          <p:spPr bwMode="auto">
            <a:xfrm>
              <a:off x="4294188" y="2397125"/>
              <a:ext cx="298450" cy="244475"/>
            </a:xfrm>
            <a:prstGeom prst="rect">
              <a:avLst/>
            </a:prstGeom>
            <a:solidFill>
              <a:srgbClr val="996633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89" name="Rectangle 1024"/>
            <p:cNvSpPr>
              <a:spLocks noChangeArrowheads="1"/>
            </p:cNvSpPr>
            <p:nvPr/>
          </p:nvSpPr>
          <p:spPr bwMode="auto">
            <a:xfrm>
              <a:off x="4819650" y="2397125"/>
              <a:ext cx="204788" cy="244475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0" name="Rectangle 1025"/>
            <p:cNvSpPr>
              <a:spLocks noChangeArrowheads="1"/>
            </p:cNvSpPr>
            <p:nvPr/>
          </p:nvSpPr>
          <p:spPr bwMode="auto">
            <a:xfrm>
              <a:off x="4819650" y="2397125"/>
              <a:ext cx="204788" cy="244475"/>
            </a:xfrm>
            <a:prstGeom prst="rect">
              <a:avLst/>
            </a:prstGeom>
            <a:solidFill>
              <a:srgbClr val="C0C0C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1" name="Rectangle 1027"/>
            <p:cNvSpPr>
              <a:spLocks noChangeArrowheads="1"/>
            </p:cNvSpPr>
            <p:nvPr/>
          </p:nvSpPr>
          <p:spPr bwMode="auto">
            <a:xfrm>
              <a:off x="5027613" y="2397125"/>
              <a:ext cx="379412" cy="2444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192" name="Rectangle 1028"/>
            <p:cNvSpPr>
              <a:spLocks noChangeArrowheads="1"/>
            </p:cNvSpPr>
            <p:nvPr/>
          </p:nvSpPr>
          <p:spPr bwMode="auto">
            <a:xfrm>
              <a:off x="5027613" y="2397125"/>
              <a:ext cx="379412" cy="244475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endParaRPr lang="en-US" altLang="en-US" dirty="0"/>
            </a:p>
          </p:txBody>
        </p:sp>
        <p:sp>
          <p:nvSpPr>
            <p:cNvPr id="35193" name="Rectangle 1031"/>
            <p:cNvSpPr>
              <a:spLocks noChangeArrowheads="1"/>
            </p:cNvSpPr>
            <p:nvPr/>
          </p:nvSpPr>
          <p:spPr bwMode="auto">
            <a:xfrm>
              <a:off x="5407025" y="2397125"/>
              <a:ext cx="95250" cy="244475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4" name="Rectangle 1032"/>
            <p:cNvSpPr>
              <a:spLocks noChangeArrowheads="1"/>
            </p:cNvSpPr>
            <p:nvPr/>
          </p:nvSpPr>
          <p:spPr bwMode="auto">
            <a:xfrm>
              <a:off x="5407025" y="2397125"/>
              <a:ext cx="95250" cy="244475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5" name="Rectangle 1034"/>
            <p:cNvSpPr>
              <a:spLocks noChangeArrowheads="1"/>
            </p:cNvSpPr>
            <p:nvPr/>
          </p:nvSpPr>
          <p:spPr bwMode="auto">
            <a:xfrm>
              <a:off x="5500688" y="2397125"/>
              <a:ext cx="406400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6" name="Rectangle 1035"/>
            <p:cNvSpPr>
              <a:spLocks noChangeArrowheads="1"/>
            </p:cNvSpPr>
            <p:nvPr/>
          </p:nvSpPr>
          <p:spPr bwMode="auto">
            <a:xfrm>
              <a:off x="5500688" y="2397125"/>
              <a:ext cx="406400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7" name="Rectangle 1037"/>
            <p:cNvSpPr>
              <a:spLocks noChangeArrowheads="1"/>
            </p:cNvSpPr>
            <p:nvPr/>
          </p:nvSpPr>
          <p:spPr bwMode="auto">
            <a:xfrm>
              <a:off x="5907088" y="2397125"/>
              <a:ext cx="101600" cy="244475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8" name="Rectangle 1038"/>
            <p:cNvSpPr>
              <a:spLocks noChangeArrowheads="1"/>
            </p:cNvSpPr>
            <p:nvPr/>
          </p:nvSpPr>
          <p:spPr bwMode="auto">
            <a:xfrm>
              <a:off x="5907088" y="2397125"/>
              <a:ext cx="101600" cy="244475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199" name="Rectangle 1040"/>
            <p:cNvSpPr>
              <a:spLocks noChangeArrowheads="1"/>
            </p:cNvSpPr>
            <p:nvPr/>
          </p:nvSpPr>
          <p:spPr bwMode="auto">
            <a:xfrm>
              <a:off x="6002338" y="2397125"/>
              <a:ext cx="103187" cy="244475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0" name="Rectangle 1041"/>
            <p:cNvSpPr>
              <a:spLocks noChangeArrowheads="1"/>
            </p:cNvSpPr>
            <p:nvPr/>
          </p:nvSpPr>
          <p:spPr bwMode="auto">
            <a:xfrm>
              <a:off x="6002338" y="2397125"/>
              <a:ext cx="103187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1" name="Rectangle 1043"/>
            <p:cNvSpPr>
              <a:spLocks noChangeArrowheads="1"/>
            </p:cNvSpPr>
            <p:nvPr/>
          </p:nvSpPr>
          <p:spPr bwMode="auto">
            <a:xfrm>
              <a:off x="6253163" y="2397125"/>
              <a:ext cx="52387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2" name="Rectangle 1044"/>
            <p:cNvSpPr>
              <a:spLocks noChangeArrowheads="1"/>
            </p:cNvSpPr>
            <p:nvPr/>
          </p:nvSpPr>
          <p:spPr bwMode="auto">
            <a:xfrm>
              <a:off x="6253163" y="2397125"/>
              <a:ext cx="52387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3" name="Rectangle 1046"/>
            <p:cNvSpPr>
              <a:spLocks noChangeArrowheads="1"/>
            </p:cNvSpPr>
            <p:nvPr/>
          </p:nvSpPr>
          <p:spPr bwMode="auto">
            <a:xfrm>
              <a:off x="6369050" y="2397125"/>
              <a:ext cx="236538" cy="244475"/>
            </a:xfrm>
            <a:prstGeom prst="rec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4" name="Rectangle 1047"/>
            <p:cNvSpPr>
              <a:spLocks noChangeArrowheads="1"/>
            </p:cNvSpPr>
            <p:nvPr/>
          </p:nvSpPr>
          <p:spPr bwMode="auto">
            <a:xfrm>
              <a:off x="6369050" y="2397125"/>
              <a:ext cx="236538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5" name="Rectangle 1049"/>
            <p:cNvSpPr>
              <a:spLocks noChangeArrowheads="1"/>
            </p:cNvSpPr>
            <p:nvPr/>
          </p:nvSpPr>
          <p:spPr bwMode="auto">
            <a:xfrm>
              <a:off x="6605588" y="2397125"/>
              <a:ext cx="92075" cy="244475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6" name="Rectangle 1050"/>
            <p:cNvSpPr>
              <a:spLocks noChangeArrowheads="1"/>
            </p:cNvSpPr>
            <p:nvPr/>
          </p:nvSpPr>
          <p:spPr bwMode="auto">
            <a:xfrm>
              <a:off x="6605588" y="2397125"/>
              <a:ext cx="92075" cy="244475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7" name="Rectangle 1052"/>
            <p:cNvSpPr>
              <a:spLocks noChangeArrowheads="1"/>
            </p:cNvSpPr>
            <p:nvPr/>
          </p:nvSpPr>
          <p:spPr bwMode="auto">
            <a:xfrm>
              <a:off x="6697663" y="2397125"/>
              <a:ext cx="120650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8" name="Rectangle 1053"/>
            <p:cNvSpPr>
              <a:spLocks noChangeArrowheads="1"/>
            </p:cNvSpPr>
            <p:nvPr/>
          </p:nvSpPr>
          <p:spPr bwMode="auto">
            <a:xfrm>
              <a:off x="6697663" y="2397125"/>
              <a:ext cx="120650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09" name="Rectangle 1055"/>
            <p:cNvSpPr>
              <a:spLocks noChangeArrowheads="1"/>
            </p:cNvSpPr>
            <p:nvPr/>
          </p:nvSpPr>
          <p:spPr bwMode="auto">
            <a:xfrm>
              <a:off x="6818313" y="2397125"/>
              <a:ext cx="119062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0" name="Rectangle 1056"/>
            <p:cNvSpPr>
              <a:spLocks noChangeArrowheads="1"/>
            </p:cNvSpPr>
            <p:nvPr/>
          </p:nvSpPr>
          <p:spPr bwMode="auto">
            <a:xfrm>
              <a:off x="6818313" y="2397125"/>
              <a:ext cx="119062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1" name="Rectangle 1058"/>
            <p:cNvSpPr>
              <a:spLocks noChangeArrowheads="1"/>
            </p:cNvSpPr>
            <p:nvPr/>
          </p:nvSpPr>
          <p:spPr bwMode="auto">
            <a:xfrm>
              <a:off x="6937375" y="2397125"/>
              <a:ext cx="131763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2" name="Rectangle 1059"/>
            <p:cNvSpPr>
              <a:spLocks noChangeArrowheads="1"/>
            </p:cNvSpPr>
            <p:nvPr/>
          </p:nvSpPr>
          <p:spPr bwMode="auto">
            <a:xfrm>
              <a:off x="6937375" y="2397125"/>
              <a:ext cx="131763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3" name="Rectangle 1061"/>
            <p:cNvSpPr>
              <a:spLocks noChangeArrowheads="1"/>
            </p:cNvSpPr>
            <p:nvPr/>
          </p:nvSpPr>
          <p:spPr bwMode="auto">
            <a:xfrm>
              <a:off x="7069138" y="2397125"/>
              <a:ext cx="130175" cy="244475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4" name="Rectangle 1062"/>
            <p:cNvSpPr>
              <a:spLocks noChangeArrowheads="1"/>
            </p:cNvSpPr>
            <p:nvPr/>
          </p:nvSpPr>
          <p:spPr bwMode="auto">
            <a:xfrm>
              <a:off x="7069138" y="2397125"/>
              <a:ext cx="130175" cy="244475"/>
            </a:xfrm>
            <a:prstGeom prst="rect">
              <a:avLst/>
            </a:prstGeom>
            <a:solidFill>
              <a:srgbClr val="0000FF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5" name="Rectangle 1064"/>
            <p:cNvSpPr>
              <a:spLocks noChangeArrowheads="1"/>
            </p:cNvSpPr>
            <p:nvPr/>
          </p:nvSpPr>
          <p:spPr bwMode="auto">
            <a:xfrm>
              <a:off x="7194550" y="2397125"/>
              <a:ext cx="112713" cy="244475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6" name="Rectangle 1065"/>
            <p:cNvSpPr>
              <a:spLocks noChangeArrowheads="1"/>
            </p:cNvSpPr>
            <p:nvPr/>
          </p:nvSpPr>
          <p:spPr bwMode="auto">
            <a:xfrm>
              <a:off x="7194550" y="2397125"/>
              <a:ext cx="112713" cy="244475"/>
            </a:xfrm>
            <a:prstGeom prst="rect">
              <a:avLst/>
            </a:prstGeom>
            <a:solidFill>
              <a:srgbClr val="0080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7" name="Rectangle 1067"/>
            <p:cNvSpPr>
              <a:spLocks noChangeArrowheads="1"/>
            </p:cNvSpPr>
            <p:nvPr/>
          </p:nvSpPr>
          <p:spPr bwMode="auto">
            <a:xfrm>
              <a:off x="7307263" y="2397125"/>
              <a:ext cx="152400" cy="244475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8" name="Rectangle 1068"/>
            <p:cNvSpPr>
              <a:spLocks noChangeArrowheads="1"/>
            </p:cNvSpPr>
            <p:nvPr/>
          </p:nvSpPr>
          <p:spPr bwMode="auto">
            <a:xfrm>
              <a:off x="7307263" y="2397125"/>
              <a:ext cx="152400" cy="244475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19" name="Rectangle 1070"/>
            <p:cNvSpPr>
              <a:spLocks noChangeArrowheads="1"/>
            </p:cNvSpPr>
            <p:nvPr/>
          </p:nvSpPr>
          <p:spPr bwMode="auto">
            <a:xfrm>
              <a:off x="7459663" y="2397125"/>
              <a:ext cx="401637" cy="2444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0" name="Rectangle 1071"/>
            <p:cNvSpPr>
              <a:spLocks noChangeArrowheads="1"/>
            </p:cNvSpPr>
            <p:nvPr/>
          </p:nvSpPr>
          <p:spPr bwMode="auto">
            <a:xfrm>
              <a:off x="7459663" y="2397125"/>
              <a:ext cx="401637" cy="244475"/>
            </a:xfrm>
            <a:prstGeom prst="rect">
              <a:avLst/>
            </a:prstGeom>
            <a:solidFill>
              <a:srgbClr val="FFFF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1" name="Rectangle 1073"/>
            <p:cNvSpPr>
              <a:spLocks noChangeArrowheads="1"/>
            </p:cNvSpPr>
            <p:nvPr/>
          </p:nvSpPr>
          <p:spPr bwMode="auto">
            <a:xfrm>
              <a:off x="7861300" y="2397125"/>
              <a:ext cx="881063" cy="244475"/>
            </a:xfrm>
            <a:prstGeom prst="rect">
              <a:avLst/>
            </a:prstGeom>
            <a:solidFill>
              <a:srgbClr val="3333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2" name="Rectangle 1074"/>
            <p:cNvSpPr>
              <a:spLocks noChangeArrowheads="1"/>
            </p:cNvSpPr>
            <p:nvPr/>
          </p:nvSpPr>
          <p:spPr bwMode="auto">
            <a:xfrm>
              <a:off x="7861300" y="2397125"/>
              <a:ext cx="881063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3" name="Rectangle 1076"/>
            <p:cNvSpPr>
              <a:spLocks noChangeArrowheads="1"/>
            </p:cNvSpPr>
            <p:nvPr/>
          </p:nvSpPr>
          <p:spPr bwMode="auto">
            <a:xfrm>
              <a:off x="1322388" y="2397125"/>
              <a:ext cx="252412" cy="244475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4" name="Rectangle 1077"/>
            <p:cNvSpPr>
              <a:spLocks noChangeArrowheads="1"/>
            </p:cNvSpPr>
            <p:nvPr/>
          </p:nvSpPr>
          <p:spPr bwMode="auto">
            <a:xfrm>
              <a:off x="1322388" y="2397125"/>
              <a:ext cx="252412" cy="244475"/>
            </a:xfrm>
            <a:prstGeom prst="rect">
              <a:avLst/>
            </a:prstGeom>
            <a:solidFill>
              <a:srgbClr val="FF660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5" name="Rectangle 1079"/>
            <p:cNvSpPr>
              <a:spLocks noChangeArrowheads="1"/>
            </p:cNvSpPr>
            <p:nvPr/>
          </p:nvSpPr>
          <p:spPr bwMode="auto">
            <a:xfrm>
              <a:off x="6105525" y="2397125"/>
              <a:ext cx="149225" cy="244475"/>
            </a:xfrm>
            <a:prstGeom prst="rect">
              <a:avLst/>
            </a:prstGeom>
            <a:solidFill>
              <a:srgbClr val="800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6" name="Rectangle 1080"/>
            <p:cNvSpPr>
              <a:spLocks noChangeArrowheads="1"/>
            </p:cNvSpPr>
            <p:nvPr/>
          </p:nvSpPr>
          <p:spPr bwMode="auto">
            <a:xfrm>
              <a:off x="6105525" y="2397125"/>
              <a:ext cx="149225" cy="244475"/>
            </a:xfrm>
            <a:prstGeom prst="rect">
              <a:avLst/>
            </a:prstGeom>
            <a:solidFill>
              <a:srgbClr val="800080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7" name="Rectangle 1082"/>
            <p:cNvSpPr>
              <a:spLocks noChangeArrowheads="1"/>
            </p:cNvSpPr>
            <p:nvPr/>
          </p:nvSpPr>
          <p:spPr bwMode="auto">
            <a:xfrm>
              <a:off x="1585913" y="2397125"/>
              <a:ext cx="254000" cy="2444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8" name="Rectangle 1083"/>
            <p:cNvSpPr>
              <a:spLocks noChangeArrowheads="1"/>
            </p:cNvSpPr>
            <p:nvPr/>
          </p:nvSpPr>
          <p:spPr bwMode="auto">
            <a:xfrm>
              <a:off x="1585913" y="2397125"/>
              <a:ext cx="254000" cy="244475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29" name="Rectangle 1085"/>
            <p:cNvSpPr>
              <a:spLocks noChangeArrowheads="1"/>
            </p:cNvSpPr>
            <p:nvPr/>
          </p:nvSpPr>
          <p:spPr bwMode="auto">
            <a:xfrm>
              <a:off x="1682750" y="2416175"/>
              <a:ext cx="53975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000" b="1" dirty="0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endParaRPr lang="en-US" altLang="en-US" sz="1000" dirty="0">
                <a:latin typeface="Symbol" pitchFamily="18" charset="2"/>
              </a:endParaRPr>
            </a:p>
          </p:txBody>
        </p:sp>
        <p:sp>
          <p:nvSpPr>
            <p:cNvPr id="35230" name="Rectangle 1537"/>
            <p:cNvSpPr>
              <a:spLocks noChangeArrowheads="1"/>
            </p:cNvSpPr>
            <p:nvPr/>
          </p:nvSpPr>
          <p:spPr bwMode="auto">
            <a:xfrm>
              <a:off x="7370763" y="5233988"/>
              <a:ext cx="1370012" cy="244475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n-US" dirty="0"/>
            </a:p>
          </p:txBody>
        </p:sp>
        <p:sp>
          <p:nvSpPr>
            <p:cNvPr id="35231" name="Text Box 1332"/>
            <p:cNvSpPr txBox="1">
              <a:spLocks noChangeArrowheads="1"/>
            </p:cNvSpPr>
            <p:nvPr/>
          </p:nvSpPr>
          <p:spPr bwMode="auto">
            <a:xfrm>
              <a:off x="7705725" y="5230813"/>
              <a:ext cx="5730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200" b="1" dirty="0">
                  <a:latin typeface="Garamond" pitchFamily="18" charset="0"/>
                </a:rPr>
                <a:t>300 nt</a:t>
              </a:r>
            </a:p>
          </p:txBody>
        </p:sp>
        <p:sp>
          <p:nvSpPr>
            <p:cNvPr id="35232" name="Rectangle 148"/>
            <p:cNvSpPr>
              <a:spLocks noChangeArrowheads="1"/>
            </p:cNvSpPr>
            <p:nvPr/>
          </p:nvSpPr>
          <p:spPr bwMode="auto">
            <a:xfrm>
              <a:off x="5027613" y="2741475"/>
              <a:ext cx="379412" cy="24606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r>
                <a:rPr lang="en-US" altLang="en-US" sz="1000" b="1" dirty="0"/>
                <a:t>f</a:t>
              </a:r>
              <a:endParaRPr lang="en-US" altLang="en-US" sz="1000" dirty="0"/>
            </a:p>
          </p:txBody>
        </p:sp>
        <p:sp>
          <p:nvSpPr>
            <p:cNvPr id="35233" name="Rectangle 437"/>
            <p:cNvSpPr>
              <a:spLocks noChangeArrowheads="1"/>
            </p:cNvSpPr>
            <p:nvPr/>
          </p:nvSpPr>
          <p:spPr bwMode="auto">
            <a:xfrm>
              <a:off x="5027613" y="3813037"/>
              <a:ext cx="379412" cy="2444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r>
                <a:rPr lang="en-US" altLang="en-US" sz="1000" b="1" dirty="0"/>
                <a:t>d</a:t>
              </a:r>
              <a:endParaRPr lang="en-US" altLang="en-US" sz="1000" dirty="0"/>
            </a:p>
          </p:txBody>
        </p:sp>
        <p:sp>
          <p:nvSpPr>
            <p:cNvPr id="35234" name="Rectangle 499"/>
            <p:cNvSpPr>
              <a:spLocks noChangeArrowheads="1"/>
            </p:cNvSpPr>
            <p:nvPr/>
          </p:nvSpPr>
          <p:spPr bwMode="auto">
            <a:xfrm>
              <a:off x="5027613" y="3076575"/>
              <a:ext cx="379412" cy="2444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r>
                <a:rPr lang="en-US" altLang="en-US" sz="1000" b="1" dirty="0"/>
                <a:t>c</a:t>
              </a:r>
              <a:endParaRPr lang="en-US" altLang="en-US" sz="1000" dirty="0"/>
            </a:p>
          </p:txBody>
        </p:sp>
        <p:sp>
          <p:nvSpPr>
            <p:cNvPr id="35235" name="Rectangle 561"/>
            <p:cNvSpPr>
              <a:spLocks noChangeArrowheads="1"/>
            </p:cNvSpPr>
            <p:nvPr/>
          </p:nvSpPr>
          <p:spPr bwMode="auto">
            <a:xfrm>
              <a:off x="5027613" y="3463787"/>
              <a:ext cx="379412" cy="2460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r>
                <a:rPr lang="en-US" altLang="en-US" sz="1000" b="1" dirty="0"/>
                <a:t>b</a:t>
              </a:r>
              <a:endParaRPr lang="en-US" altLang="en-US" sz="1000" dirty="0"/>
            </a:p>
          </p:txBody>
        </p:sp>
        <p:sp>
          <p:nvSpPr>
            <p:cNvPr id="35236" name="Rectangle 705"/>
            <p:cNvSpPr>
              <a:spLocks noChangeArrowheads="1"/>
            </p:cNvSpPr>
            <p:nvPr/>
          </p:nvSpPr>
          <p:spPr bwMode="auto">
            <a:xfrm>
              <a:off x="5027613" y="4167188"/>
              <a:ext cx="379412" cy="2444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r>
                <a:rPr lang="en-US" altLang="en-US" sz="1000" b="1" dirty="0"/>
                <a:t>e</a:t>
              </a:r>
              <a:endParaRPr lang="en-US" altLang="en-US" sz="1000" dirty="0"/>
            </a:p>
          </p:txBody>
        </p:sp>
        <p:sp>
          <p:nvSpPr>
            <p:cNvPr id="35237" name="Rectangle 1030"/>
            <p:cNvSpPr>
              <a:spLocks noChangeArrowheads="1"/>
            </p:cNvSpPr>
            <p:nvPr/>
          </p:nvSpPr>
          <p:spPr bwMode="auto">
            <a:xfrm>
              <a:off x="5027613" y="2397125"/>
              <a:ext cx="379412" cy="2444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/>
            <a:p>
              <a:r>
                <a:rPr lang="en-US" altLang="en-US" sz="1000" b="1" dirty="0"/>
                <a:t>a</a:t>
              </a:r>
              <a:endParaRPr lang="en-US" altLang="en-US" sz="1000" dirty="0"/>
            </a:p>
          </p:txBody>
        </p:sp>
        <p:sp>
          <p:nvSpPr>
            <p:cNvPr id="35238" name="Text Box 1208"/>
            <p:cNvSpPr txBox="1">
              <a:spLocks noChangeArrowheads="1"/>
            </p:cNvSpPr>
            <p:nvPr/>
          </p:nvSpPr>
          <p:spPr bwMode="auto">
            <a:xfrm rot="-5400000">
              <a:off x="-139699" y="3163887"/>
              <a:ext cx="17653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en-US" sz="1200" b="1" dirty="0">
                  <a:solidFill>
                    <a:srgbClr val="000000"/>
                  </a:solidFill>
                </a:rPr>
                <a:t>Element</a:t>
              </a:r>
              <a:r>
                <a:rPr lang="en-US" altLang="en-US" sz="1200" dirty="0">
                  <a:solidFill>
                    <a:srgbClr val="000000"/>
                  </a:solidFill>
                </a:rPr>
                <a:t> </a:t>
              </a:r>
              <a:r>
                <a:rPr lang="en-US" altLang="en-US" sz="1200" b="1" dirty="0">
                  <a:solidFill>
                    <a:srgbClr val="000000"/>
                  </a:solidFill>
                </a:rPr>
                <a:t>Pattern</a:t>
              </a:r>
            </a:p>
          </p:txBody>
        </p:sp>
        <p:sp>
          <p:nvSpPr>
            <p:cNvPr id="35239" name="Text Box 1230"/>
            <p:cNvSpPr txBox="1">
              <a:spLocks noChangeArrowheads="1"/>
            </p:cNvSpPr>
            <p:nvPr/>
          </p:nvSpPr>
          <p:spPr bwMode="auto">
            <a:xfrm>
              <a:off x="971550" y="1709738"/>
              <a:ext cx="6858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200" b="1" dirty="0"/>
                <a:t>Exon 1</a:t>
              </a:r>
            </a:p>
          </p:txBody>
        </p:sp>
        <p:sp>
          <p:nvSpPr>
            <p:cNvPr id="35240" name="Text Box 1231"/>
            <p:cNvSpPr txBox="1">
              <a:spLocks noChangeArrowheads="1"/>
            </p:cNvSpPr>
            <p:nvPr/>
          </p:nvSpPr>
          <p:spPr bwMode="auto">
            <a:xfrm>
              <a:off x="4764088" y="1524000"/>
              <a:ext cx="6858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200" b="1" dirty="0"/>
                <a:t>Exon 2</a:t>
              </a:r>
            </a:p>
          </p:txBody>
        </p:sp>
        <p:sp>
          <p:nvSpPr>
            <p:cNvPr id="35241" name="AutoShape 1232"/>
            <p:cNvSpPr>
              <a:spLocks/>
            </p:cNvSpPr>
            <p:nvPr/>
          </p:nvSpPr>
          <p:spPr bwMode="auto">
            <a:xfrm rot="-5400000">
              <a:off x="5135563" y="-1511300"/>
              <a:ext cx="330200" cy="6858000"/>
            </a:xfrm>
            <a:prstGeom prst="rightBracket">
              <a:avLst>
                <a:gd name="adj" fmla="val 2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242" name="Rectangle 1322"/>
            <p:cNvSpPr>
              <a:spLocks noChangeArrowheads="1"/>
            </p:cNvSpPr>
            <p:nvPr/>
          </p:nvSpPr>
          <p:spPr bwMode="auto">
            <a:xfrm>
              <a:off x="5046663" y="4891088"/>
              <a:ext cx="352425" cy="152400"/>
            </a:xfrm>
            <a:prstGeom prst="rect">
              <a:avLst/>
            </a:prstGeom>
            <a:solidFill>
              <a:srgbClr val="FF9966">
                <a:alpha val="49803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35243" name="Rectangle 1322"/>
            <p:cNvSpPr>
              <a:spLocks noChangeArrowheads="1"/>
            </p:cNvSpPr>
            <p:nvPr/>
          </p:nvSpPr>
          <p:spPr bwMode="auto">
            <a:xfrm>
              <a:off x="6262688" y="4891088"/>
              <a:ext cx="336550" cy="152400"/>
            </a:xfrm>
            <a:prstGeom prst="rect">
              <a:avLst/>
            </a:prstGeom>
            <a:solidFill>
              <a:srgbClr val="FF9966">
                <a:alpha val="49803"/>
              </a:srgb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dirty="0"/>
            </a:p>
          </p:txBody>
        </p:sp>
        <p:sp>
          <p:nvSpPr>
            <p:cNvPr id="684" name="Left Bracket 683"/>
            <p:cNvSpPr/>
            <p:nvPr/>
          </p:nvSpPr>
          <p:spPr>
            <a:xfrm rot="16200000">
              <a:off x="5603082" y="4528344"/>
              <a:ext cx="107950" cy="1195387"/>
            </a:xfrm>
            <a:prstGeom prst="leftBracket">
              <a:avLst/>
            </a:prstGeom>
            <a:ln w="12700">
              <a:solidFill>
                <a:schemeClr val="accent4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685" name="Left Bracket 684"/>
            <p:cNvSpPr/>
            <p:nvPr/>
          </p:nvSpPr>
          <p:spPr>
            <a:xfrm rot="16200000">
              <a:off x="6808788" y="4529137"/>
              <a:ext cx="107950" cy="1196975"/>
            </a:xfrm>
            <a:prstGeom prst="leftBracket">
              <a:avLst/>
            </a:prstGeom>
            <a:ln w="12700">
              <a:solidFill>
                <a:schemeClr val="accent4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4819" name="TextBox 685"/>
          <p:cNvSpPr txBox="1">
            <a:spLocks noChangeArrowheads="1"/>
          </p:cNvSpPr>
          <p:nvPr/>
        </p:nvSpPr>
        <p:spPr bwMode="auto">
          <a:xfrm>
            <a:off x="6856066" y="6488668"/>
            <a:ext cx="22879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Buckley </a:t>
            </a:r>
            <a:r>
              <a:rPr lang="en-US" smtClean="0">
                <a:latin typeface="Calibri" pitchFamily="34" charset="0"/>
              </a:rPr>
              <a:t>&amp; Smith</a:t>
            </a:r>
            <a:r>
              <a:rPr lang="en-US" dirty="0" smtClean="0">
                <a:latin typeface="Calibri" pitchFamily="34" charset="0"/>
              </a:rPr>
              <a:t>, 2007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4820" name="TextBox 3"/>
          <p:cNvSpPr txBox="1">
            <a:spLocks noChangeArrowheads="1"/>
          </p:cNvSpPr>
          <p:nvPr/>
        </p:nvSpPr>
        <p:spPr bwMode="auto">
          <a:xfrm>
            <a:off x="247650" y="4800600"/>
            <a:ext cx="26622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Calibri" pitchFamily="34" charset="0"/>
              </a:rPr>
              <a:t>Intron (int) is ~400 nt; not to scale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76425" y="5181600"/>
            <a:ext cx="4981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Element pattern names </a:t>
            </a:r>
            <a:r>
              <a:rPr lang="en-US" sz="2000" dirty="0" smtClean="0"/>
              <a:t>are </a:t>
            </a:r>
            <a:r>
              <a:rPr lang="en-US" sz="2000" smtClean="0"/>
              <a:t>defined by the</a:t>
            </a:r>
          </a:p>
          <a:p>
            <a:r>
              <a:rPr lang="en-US" sz="2000"/>
              <a:t>	</a:t>
            </a:r>
            <a:r>
              <a:rPr lang="en-US" sz="2000" smtClean="0"/>
              <a:t>sequence of element 10</a:t>
            </a:r>
          </a:p>
          <a:p>
            <a:r>
              <a:rPr lang="en-US" sz="2000"/>
              <a:t>	</a:t>
            </a:r>
            <a:r>
              <a:rPr lang="en-US" sz="2000" smtClean="0"/>
              <a:t>sequence of the intron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 bwMode="auto">
          <a:xfrm>
            <a:off x="228600" y="1660948"/>
            <a:ext cx="7489825" cy="2780163"/>
          </a:xfrm>
          <a:prstGeom prst="triangle">
            <a:avLst>
              <a:gd name="adj" fmla="val 86982"/>
            </a:avLst>
          </a:prstGeom>
          <a:gradFill flip="none" rotWithShape="1">
            <a:gsLst>
              <a:gs pos="0">
                <a:srgbClr val="7797B7"/>
              </a:gs>
              <a:gs pos="10000">
                <a:srgbClr val="99CCFF">
                  <a:shade val="67500"/>
                  <a:satMod val="115000"/>
                </a:srgbClr>
              </a:gs>
              <a:gs pos="100000">
                <a:srgbClr val="D1EAFF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01650" y="2414588"/>
            <a:ext cx="5761038" cy="4762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auto">
          <a:xfrm flipV="1">
            <a:off x="252413" y="2424113"/>
            <a:ext cx="4672012" cy="1997075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 rot="16200000" flipV="1">
            <a:off x="6361906" y="3074195"/>
            <a:ext cx="2016125" cy="696912"/>
          </a:xfrm>
          <a:prstGeom prst="line">
            <a:avLst/>
          </a:prstGeom>
          <a:ln w="349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>
            <a:off x="252413" y="4429125"/>
            <a:ext cx="4535487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 bwMode="auto">
          <a:xfrm flipV="1">
            <a:off x="4837113" y="4430714"/>
            <a:ext cx="4078287" cy="79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603"/>
          <p:cNvGrpSpPr/>
          <p:nvPr/>
        </p:nvGrpSpPr>
        <p:grpSpPr bwMode="auto">
          <a:xfrm flipH="1">
            <a:off x="539004" y="4107628"/>
            <a:ext cx="431735" cy="693914"/>
            <a:chOff x="6809616" y="1310141"/>
            <a:chExt cx="521427" cy="617601"/>
          </a:xfrm>
          <a:gradFill flip="none" rotWithShape="1">
            <a:gsLst>
              <a:gs pos="0">
                <a:srgbClr val="FF0000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0"/>
            <a:tileRect/>
          </a:gradFill>
        </p:grpSpPr>
        <p:sp>
          <p:nvSpPr>
            <p:cNvPr id="66" name="Pentagon 65"/>
            <p:cNvSpPr/>
            <p:nvPr/>
          </p:nvSpPr>
          <p:spPr>
            <a:xfrm flipH="1">
              <a:off x="6809616" y="1310141"/>
              <a:ext cx="399145" cy="610344"/>
            </a:xfrm>
            <a:prstGeom prst="homePlate">
              <a:avLst>
                <a:gd name="adj" fmla="val 29513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1" dirty="0"/>
                <a:t>A2</a:t>
              </a:r>
            </a:p>
          </p:txBody>
        </p:sp>
        <p:sp>
          <p:nvSpPr>
            <p:cNvPr id="67" name="Pentagon 66"/>
            <p:cNvSpPr/>
            <p:nvPr/>
          </p:nvSpPr>
          <p:spPr>
            <a:xfrm flipH="1">
              <a:off x="7285323" y="1317398"/>
              <a:ext cx="45720" cy="610344"/>
            </a:xfrm>
            <a:prstGeom prst="homePlate">
              <a:avLst>
                <a:gd name="adj" fmla="val 0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i="1" dirty="0"/>
            </a:p>
          </p:txBody>
        </p:sp>
      </p:grpSp>
      <p:sp>
        <p:nvSpPr>
          <p:cNvPr id="64" name="Pentagon 63"/>
          <p:cNvSpPr/>
          <p:nvPr/>
        </p:nvSpPr>
        <p:spPr>
          <a:xfrm flipH="1">
            <a:off x="5692295" y="4113397"/>
            <a:ext cx="326028" cy="685539"/>
          </a:xfrm>
          <a:prstGeom prst="homePlate">
            <a:avLst>
              <a:gd name="adj" fmla="val 29513"/>
            </a:avLst>
          </a:prstGeom>
          <a:gradFill flip="none" rotWithShape="1">
            <a:gsLst>
              <a:gs pos="0">
                <a:srgbClr val="3F3FFF">
                  <a:shade val="30000"/>
                  <a:satMod val="115000"/>
                </a:srgbClr>
              </a:gs>
              <a:gs pos="50000">
                <a:srgbClr val="3F3FFF">
                  <a:shade val="67500"/>
                  <a:satMod val="115000"/>
                </a:srgbClr>
              </a:gs>
              <a:gs pos="100000">
                <a:srgbClr val="3F3F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00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/>
              <a:t>D1</a:t>
            </a:r>
            <a:r>
              <a:rPr lang="en-US" sz="2000" dirty="0"/>
              <a:t>-b</a:t>
            </a:r>
          </a:p>
        </p:txBody>
      </p:sp>
      <p:sp>
        <p:nvSpPr>
          <p:cNvPr id="65" name="Pentagon 64"/>
          <p:cNvSpPr/>
          <p:nvPr/>
        </p:nvSpPr>
        <p:spPr>
          <a:xfrm flipH="1">
            <a:off x="6081713" y="4121150"/>
            <a:ext cx="36512" cy="685800"/>
          </a:xfrm>
          <a:prstGeom prst="homePlate">
            <a:avLst>
              <a:gd name="adj" fmla="val 0"/>
            </a:avLst>
          </a:prstGeom>
          <a:gradFill flip="none" rotWithShape="1">
            <a:gsLst>
              <a:gs pos="0">
                <a:srgbClr val="3F3FFF">
                  <a:shade val="30000"/>
                  <a:satMod val="115000"/>
                </a:srgbClr>
              </a:gs>
              <a:gs pos="50000">
                <a:srgbClr val="3F3FFF">
                  <a:shade val="67500"/>
                  <a:satMod val="115000"/>
                </a:srgbClr>
              </a:gs>
              <a:gs pos="100000">
                <a:srgbClr val="3F3F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00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/>
          </a:p>
        </p:txBody>
      </p:sp>
      <p:grpSp>
        <p:nvGrpSpPr>
          <p:cNvPr id="3" name="Group 633"/>
          <p:cNvGrpSpPr/>
          <p:nvPr/>
        </p:nvGrpSpPr>
        <p:grpSpPr bwMode="auto">
          <a:xfrm>
            <a:off x="3497958" y="4107628"/>
            <a:ext cx="425419" cy="693914"/>
            <a:chOff x="6809616" y="1310141"/>
            <a:chExt cx="521427" cy="617601"/>
          </a:xfrm>
          <a:solidFill>
            <a:srgbClr val="FFFF00"/>
          </a:solidFill>
        </p:grpSpPr>
        <p:sp>
          <p:nvSpPr>
            <p:cNvPr id="62" name="Pentagon 61"/>
            <p:cNvSpPr/>
            <p:nvPr/>
          </p:nvSpPr>
          <p:spPr>
            <a:xfrm flipH="1">
              <a:off x="6809616" y="1310141"/>
              <a:ext cx="399145" cy="610344"/>
            </a:xfrm>
            <a:prstGeom prst="homePlate">
              <a:avLst>
                <a:gd name="adj" fmla="val 29513"/>
              </a:avLst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B8B4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1" dirty="0">
                  <a:solidFill>
                    <a:schemeClr val="bg1"/>
                  </a:solidFill>
                </a:rPr>
                <a:t>D1</a:t>
              </a:r>
              <a:r>
                <a:rPr lang="en-US" sz="2000" dirty="0">
                  <a:solidFill>
                    <a:schemeClr val="bg1"/>
                  </a:solidFill>
                </a:rPr>
                <a:t>-y</a:t>
              </a:r>
            </a:p>
          </p:txBody>
        </p:sp>
        <p:sp>
          <p:nvSpPr>
            <p:cNvPr id="63" name="Pentagon 62"/>
            <p:cNvSpPr/>
            <p:nvPr/>
          </p:nvSpPr>
          <p:spPr>
            <a:xfrm flipH="1">
              <a:off x="7285323" y="1317398"/>
              <a:ext cx="45720" cy="610344"/>
            </a:xfrm>
            <a:prstGeom prst="homePlate">
              <a:avLst>
                <a:gd name="adj" fmla="val 0"/>
              </a:avLst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B8B4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648"/>
          <p:cNvGrpSpPr/>
          <p:nvPr/>
        </p:nvGrpSpPr>
        <p:grpSpPr bwMode="auto">
          <a:xfrm>
            <a:off x="2396512" y="4116883"/>
            <a:ext cx="425419" cy="693914"/>
            <a:chOff x="6809616" y="1310141"/>
            <a:chExt cx="521427" cy="617601"/>
          </a:xfrm>
          <a:gradFill flip="none" rotWithShape="1">
            <a:gsLst>
              <a:gs pos="0">
                <a:srgbClr val="FF6600"/>
              </a:gs>
              <a:gs pos="100000">
                <a:srgbClr val="FFBE15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60" name="Pentagon 59"/>
            <p:cNvSpPr/>
            <p:nvPr/>
          </p:nvSpPr>
          <p:spPr>
            <a:xfrm flipH="1">
              <a:off x="6809616" y="1310141"/>
              <a:ext cx="399145" cy="610344"/>
            </a:xfrm>
            <a:prstGeom prst="homePlate">
              <a:avLst>
                <a:gd name="adj" fmla="val 29513"/>
              </a:avLst>
            </a:prstGeom>
            <a:gradFill flip="none" rotWithShape="1">
              <a:gsLst>
                <a:gs pos="0">
                  <a:srgbClr val="FF9900">
                    <a:shade val="30000"/>
                    <a:satMod val="115000"/>
                  </a:srgbClr>
                </a:gs>
                <a:gs pos="50000">
                  <a:srgbClr val="FF9900">
                    <a:shade val="67500"/>
                    <a:satMod val="115000"/>
                  </a:srgbClr>
                </a:gs>
                <a:gs pos="100000">
                  <a:srgbClr val="FF99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C462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1" dirty="0"/>
                <a:t>B8</a:t>
              </a:r>
            </a:p>
          </p:txBody>
        </p:sp>
        <p:sp>
          <p:nvSpPr>
            <p:cNvPr id="61" name="Pentagon 60"/>
            <p:cNvSpPr/>
            <p:nvPr/>
          </p:nvSpPr>
          <p:spPr>
            <a:xfrm flipH="1">
              <a:off x="7285323" y="1317398"/>
              <a:ext cx="45720" cy="610344"/>
            </a:xfrm>
            <a:prstGeom prst="homePlate">
              <a:avLst>
                <a:gd name="adj" fmla="val 0"/>
              </a:avLst>
            </a:prstGeom>
            <a:gradFill flip="none" rotWithShape="1">
              <a:gsLst>
                <a:gs pos="0">
                  <a:srgbClr val="FF9900">
                    <a:shade val="30000"/>
                    <a:satMod val="115000"/>
                  </a:srgbClr>
                </a:gs>
                <a:gs pos="50000">
                  <a:srgbClr val="FF9900">
                    <a:shade val="67500"/>
                    <a:satMod val="115000"/>
                  </a:srgbClr>
                </a:gs>
                <a:gs pos="100000">
                  <a:srgbClr val="FF99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C462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1" dirty="0"/>
                <a:t>                                                     </a:t>
              </a:r>
            </a:p>
          </p:txBody>
        </p:sp>
      </p:grpSp>
      <p:grpSp>
        <p:nvGrpSpPr>
          <p:cNvPr id="6" name="Group 669"/>
          <p:cNvGrpSpPr/>
          <p:nvPr/>
        </p:nvGrpSpPr>
        <p:grpSpPr bwMode="auto">
          <a:xfrm flipH="1">
            <a:off x="6983419" y="4121217"/>
            <a:ext cx="431735" cy="693914"/>
            <a:chOff x="6809616" y="1310141"/>
            <a:chExt cx="521427" cy="617601"/>
          </a:xfr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58" name="Pentagon 57"/>
            <p:cNvSpPr/>
            <p:nvPr/>
          </p:nvSpPr>
          <p:spPr>
            <a:xfrm flipH="1">
              <a:off x="6809616" y="1310141"/>
              <a:ext cx="399145" cy="610344"/>
            </a:xfrm>
            <a:prstGeom prst="homePlate">
              <a:avLst>
                <a:gd name="adj" fmla="val 29513"/>
              </a:avLst>
            </a:prstGeom>
            <a:solidFill>
              <a:srgbClr val="7030A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1" dirty="0"/>
                <a:t>E2</a:t>
              </a:r>
            </a:p>
          </p:txBody>
        </p:sp>
        <p:sp>
          <p:nvSpPr>
            <p:cNvPr id="59" name="Pentagon 58"/>
            <p:cNvSpPr/>
            <p:nvPr/>
          </p:nvSpPr>
          <p:spPr>
            <a:xfrm flipH="1">
              <a:off x="7285323" y="1317398"/>
              <a:ext cx="45720" cy="610344"/>
            </a:xfrm>
            <a:prstGeom prst="homePlate">
              <a:avLst>
                <a:gd name="adj" fmla="val 0"/>
              </a:avLst>
            </a:prstGeom>
            <a:solidFill>
              <a:srgbClr val="7030A0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i="1" dirty="0"/>
            </a:p>
          </p:txBody>
        </p:sp>
      </p:grpSp>
      <p:grpSp>
        <p:nvGrpSpPr>
          <p:cNvPr id="7191" name="Group 250"/>
          <p:cNvGrpSpPr>
            <a:grpSpLocks/>
          </p:cNvGrpSpPr>
          <p:nvPr/>
        </p:nvGrpSpPr>
        <p:grpSpPr bwMode="auto">
          <a:xfrm>
            <a:off x="4591050" y="4111625"/>
            <a:ext cx="433388" cy="687388"/>
            <a:chOff x="5314440" y="3501619"/>
            <a:chExt cx="530697" cy="828581"/>
          </a:xfrm>
        </p:grpSpPr>
        <p:sp>
          <p:nvSpPr>
            <p:cNvPr id="56" name="Pentagon 55"/>
            <p:cNvSpPr/>
            <p:nvPr/>
          </p:nvSpPr>
          <p:spPr>
            <a:xfrm flipH="1">
              <a:off x="5799452" y="3504040"/>
              <a:ext cx="45685" cy="826160"/>
            </a:xfrm>
            <a:prstGeom prst="homePlate">
              <a:avLst>
                <a:gd name="adj" fmla="val 0"/>
              </a:avLst>
            </a:prstGeom>
            <a:gradFill flip="none" rotWithShape="1">
              <a:gsLst>
                <a:gs pos="0">
                  <a:srgbClr val="008000"/>
                </a:gs>
                <a:gs pos="94000">
                  <a:srgbClr val="0AFF27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/>
            </a:p>
          </p:txBody>
        </p:sp>
        <p:sp>
          <p:nvSpPr>
            <p:cNvPr id="57" name="Pentagon 56"/>
            <p:cNvSpPr/>
            <p:nvPr/>
          </p:nvSpPr>
          <p:spPr>
            <a:xfrm flipH="1">
              <a:off x="5314440" y="3501619"/>
              <a:ext cx="398835" cy="826160"/>
            </a:xfrm>
            <a:prstGeom prst="homePlate">
              <a:avLst>
                <a:gd name="adj" fmla="val 29513"/>
              </a:avLst>
            </a:prstGeom>
            <a:gradFill flip="none" rotWithShape="1">
              <a:gsLst>
                <a:gs pos="0">
                  <a:srgbClr val="008000"/>
                </a:gs>
                <a:gs pos="100000">
                  <a:srgbClr val="0AFF27"/>
                </a:gs>
              </a:gsLst>
              <a:lin ang="16200000" scaled="0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 anchorCtr="1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1" dirty="0">
                  <a:solidFill>
                    <a:schemeClr val="bg1"/>
                  </a:solidFill>
                </a:rPr>
                <a:t>D1</a:t>
              </a:r>
              <a:r>
                <a:rPr lang="en-US" sz="2000" dirty="0">
                  <a:solidFill>
                    <a:schemeClr val="bg1"/>
                  </a:solidFill>
                </a:rPr>
                <a:t>-g</a:t>
              </a:r>
            </a:p>
          </p:txBody>
        </p:sp>
      </p:grpSp>
      <p:sp>
        <p:nvSpPr>
          <p:cNvPr id="50" name="Isosceles Triangle 49"/>
          <p:cNvSpPr>
            <a:spLocks noChangeArrowheads="1"/>
          </p:cNvSpPr>
          <p:nvPr/>
        </p:nvSpPr>
        <p:spPr bwMode="auto">
          <a:xfrm rot="10800000" flipV="1">
            <a:off x="2835275" y="4443413"/>
            <a:ext cx="125413" cy="125412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51" name="Isosceles Triangle 50"/>
          <p:cNvSpPr/>
          <p:nvPr/>
        </p:nvSpPr>
        <p:spPr bwMode="auto">
          <a:xfrm rot="10800000" flipV="1">
            <a:off x="2971800" y="4443413"/>
            <a:ext cx="123825" cy="127000"/>
          </a:xfrm>
          <a:prstGeom prst="triangle">
            <a:avLst/>
          </a:prstGeom>
          <a:solidFill>
            <a:schemeClr val="tx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0000" dist="23000" dir="552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8" name="Isosceles Triangle 47"/>
          <p:cNvSpPr>
            <a:spLocks noChangeArrowheads="1"/>
          </p:cNvSpPr>
          <p:nvPr/>
        </p:nvSpPr>
        <p:spPr bwMode="auto">
          <a:xfrm rot="10800000" flipV="1">
            <a:off x="3933825" y="4443413"/>
            <a:ext cx="123825" cy="125412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49" name="Isosceles Triangle 48"/>
          <p:cNvSpPr/>
          <p:nvPr/>
        </p:nvSpPr>
        <p:spPr bwMode="auto">
          <a:xfrm rot="10800000" flipV="1">
            <a:off x="4068763" y="4443413"/>
            <a:ext cx="123825" cy="127000"/>
          </a:xfrm>
          <a:prstGeom prst="triangle">
            <a:avLst/>
          </a:prstGeom>
          <a:solidFill>
            <a:schemeClr val="tx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00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" name="Isosceles Triangle 45"/>
          <p:cNvSpPr>
            <a:spLocks noChangeArrowheads="1"/>
          </p:cNvSpPr>
          <p:nvPr/>
        </p:nvSpPr>
        <p:spPr bwMode="auto">
          <a:xfrm rot="10800000" flipV="1">
            <a:off x="5038725" y="4443413"/>
            <a:ext cx="123825" cy="125412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47" name="Isosceles Triangle 46"/>
          <p:cNvSpPr/>
          <p:nvPr/>
        </p:nvSpPr>
        <p:spPr bwMode="auto">
          <a:xfrm rot="10800000" flipV="1">
            <a:off x="5173663" y="4443413"/>
            <a:ext cx="123825" cy="127000"/>
          </a:xfrm>
          <a:prstGeom prst="triangle">
            <a:avLst/>
          </a:prstGeom>
          <a:solidFill>
            <a:schemeClr val="tx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4" name="Isosceles Triangle 43"/>
          <p:cNvSpPr>
            <a:spLocks noChangeArrowheads="1"/>
          </p:cNvSpPr>
          <p:nvPr/>
        </p:nvSpPr>
        <p:spPr bwMode="auto">
          <a:xfrm rot="10800000" flipV="1">
            <a:off x="6127750" y="4443413"/>
            <a:ext cx="125413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45" name="Isosceles Triangle 44"/>
          <p:cNvSpPr/>
          <p:nvPr/>
        </p:nvSpPr>
        <p:spPr bwMode="auto">
          <a:xfrm rot="10800000" flipV="1">
            <a:off x="6264275" y="4445000"/>
            <a:ext cx="123825" cy="125413"/>
          </a:xfrm>
          <a:prstGeom prst="triangle">
            <a:avLst/>
          </a:prstGeom>
          <a:solidFill>
            <a:schemeClr val="tx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Isosceles Triangle 36"/>
          <p:cNvSpPr>
            <a:spLocks noChangeArrowheads="1"/>
          </p:cNvSpPr>
          <p:nvPr/>
        </p:nvSpPr>
        <p:spPr bwMode="auto">
          <a:xfrm rot="10800000" flipV="1">
            <a:off x="4433888" y="4443413"/>
            <a:ext cx="123825" cy="125412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38" name="Isosceles Triangle 37"/>
          <p:cNvSpPr>
            <a:spLocks noChangeArrowheads="1"/>
          </p:cNvSpPr>
          <p:nvPr/>
        </p:nvSpPr>
        <p:spPr bwMode="auto">
          <a:xfrm flipV="1">
            <a:off x="7427913" y="4300538"/>
            <a:ext cx="123825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rot="10800000"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39" name="Isosceles Triangle 38"/>
          <p:cNvSpPr>
            <a:spLocks noChangeArrowheads="1"/>
          </p:cNvSpPr>
          <p:nvPr/>
        </p:nvSpPr>
        <p:spPr bwMode="auto">
          <a:xfrm flipV="1">
            <a:off x="6845300" y="4300538"/>
            <a:ext cx="123825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rot="10800000"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41" name="Isosceles Triangle 40"/>
          <p:cNvSpPr>
            <a:spLocks noChangeArrowheads="1"/>
          </p:cNvSpPr>
          <p:nvPr/>
        </p:nvSpPr>
        <p:spPr bwMode="auto">
          <a:xfrm flipV="1">
            <a:off x="401638" y="4300538"/>
            <a:ext cx="123825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rot="10800000"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42" name="Isosceles Triangle 41"/>
          <p:cNvSpPr>
            <a:spLocks noChangeArrowheads="1"/>
          </p:cNvSpPr>
          <p:nvPr/>
        </p:nvSpPr>
        <p:spPr bwMode="auto">
          <a:xfrm flipV="1">
            <a:off x="1073150" y="4300538"/>
            <a:ext cx="125413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rot="10800000"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43" name="Isosceles Triangle 42"/>
          <p:cNvSpPr>
            <a:spLocks noChangeArrowheads="1"/>
          </p:cNvSpPr>
          <p:nvPr/>
        </p:nvSpPr>
        <p:spPr bwMode="auto">
          <a:xfrm rot="10800000" flipV="1">
            <a:off x="2230438" y="4443413"/>
            <a:ext cx="125412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grpSp>
        <p:nvGrpSpPr>
          <p:cNvPr id="7207" name="Group 79"/>
          <p:cNvGrpSpPr>
            <a:grpSpLocks/>
          </p:cNvGrpSpPr>
          <p:nvPr/>
        </p:nvGrpSpPr>
        <p:grpSpPr bwMode="auto">
          <a:xfrm rot="2157333">
            <a:off x="1624013" y="4268788"/>
            <a:ext cx="58737" cy="350837"/>
            <a:chOff x="3961607" y="5671150"/>
            <a:chExt cx="79759" cy="349443"/>
          </a:xfrm>
        </p:grpSpPr>
        <p:cxnSp>
          <p:nvCxnSpPr>
            <p:cNvPr id="83" name="Straight Connector 82"/>
            <p:cNvCxnSpPr/>
            <p:nvPr/>
          </p:nvCxnSpPr>
          <p:spPr>
            <a:xfrm rot="5400000">
              <a:off x="3780640" y="5844226"/>
              <a:ext cx="344700" cy="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>
              <a:off x="3851974" y="5835573"/>
              <a:ext cx="344700" cy="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7" name="Rectangle 6"/>
          <p:cNvSpPr/>
          <p:nvPr/>
        </p:nvSpPr>
        <p:spPr bwMode="auto">
          <a:xfrm>
            <a:off x="3922713" y="1323468"/>
            <a:ext cx="3783012" cy="1082675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209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Gene family structure:</a:t>
            </a:r>
            <a:br>
              <a:rPr lang="en-US" altLang="en-US" sz="3600" dirty="0" smtClean="0"/>
            </a:br>
            <a:r>
              <a:rPr lang="en-US" altLang="en-US" sz="3600" dirty="0" smtClean="0"/>
              <a:t>Six linked </a:t>
            </a:r>
            <a:r>
              <a:rPr lang="en-US" altLang="en-US" sz="3600" i="1" dirty="0" smtClean="0"/>
              <a:t>Sp185/333 </a:t>
            </a:r>
            <a:r>
              <a:rPr lang="en-US" altLang="en-US" sz="3600" dirty="0" smtClean="0"/>
              <a:t>genes in a BAC insert</a:t>
            </a:r>
          </a:p>
        </p:txBody>
      </p:sp>
      <p:sp>
        <p:nvSpPr>
          <p:cNvPr id="69" name="Isosceles Triangle 68"/>
          <p:cNvSpPr>
            <a:spLocks noChangeArrowheads="1"/>
          </p:cNvSpPr>
          <p:nvPr/>
        </p:nvSpPr>
        <p:spPr bwMode="auto">
          <a:xfrm rot="10800000" flipV="1">
            <a:off x="3349625" y="4440238"/>
            <a:ext cx="125413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72" name="Isosceles Triangle 71"/>
          <p:cNvSpPr>
            <a:spLocks noChangeArrowheads="1"/>
          </p:cNvSpPr>
          <p:nvPr/>
        </p:nvSpPr>
        <p:spPr bwMode="auto">
          <a:xfrm rot="10800000" flipV="1">
            <a:off x="5530850" y="4440238"/>
            <a:ext cx="125413" cy="127000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7212" name="Text Box 99"/>
          <p:cNvSpPr txBox="1">
            <a:spLocks noChangeArrowheads="1"/>
          </p:cNvSpPr>
          <p:nvPr/>
        </p:nvSpPr>
        <p:spPr bwMode="auto">
          <a:xfrm>
            <a:off x="5984875" y="1865313"/>
            <a:ext cx="742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dirty="0"/>
              <a:t>20 kb</a:t>
            </a:r>
          </a:p>
        </p:txBody>
      </p:sp>
      <p:sp>
        <p:nvSpPr>
          <p:cNvPr id="7213" name="Text Box 100"/>
          <p:cNvSpPr txBox="1">
            <a:spLocks noChangeArrowheads="1"/>
          </p:cNvSpPr>
          <p:nvPr/>
        </p:nvSpPr>
        <p:spPr bwMode="auto">
          <a:xfrm>
            <a:off x="5661025" y="1524000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dirty="0"/>
              <a:t>34 kb</a:t>
            </a:r>
          </a:p>
        </p:txBody>
      </p:sp>
      <p:sp>
        <p:nvSpPr>
          <p:cNvPr id="7214" name="AutoShape 101"/>
          <p:cNvSpPr>
            <a:spLocks/>
          </p:cNvSpPr>
          <p:nvPr/>
        </p:nvSpPr>
        <p:spPr bwMode="auto">
          <a:xfrm rot="-5400000">
            <a:off x="6256338" y="1662113"/>
            <a:ext cx="76200" cy="1143000"/>
          </a:xfrm>
          <a:prstGeom prst="rightBracket">
            <a:avLst>
              <a:gd name="adj" fmla="val 125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 dirty="0"/>
          </a:p>
        </p:txBody>
      </p:sp>
      <p:sp>
        <p:nvSpPr>
          <p:cNvPr id="7215" name="AutoShape 102"/>
          <p:cNvSpPr>
            <a:spLocks/>
          </p:cNvSpPr>
          <p:nvPr/>
        </p:nvSpPr>
        <p:spPr bwMode="auto">
          <a:xfrm rot="-5400000">
            <a:off x="5953919" y="1054894"/>
            <a:ext cx="76200" cy="1776412"/>
          </a:xfrm>
          <a:prstGeom prst="rightBracket">
            <a:avLst>
              <a:gd name="adj" fmla="val 194271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 dirty="0"/>
          </a:p>
        </p:txBody>
      </p:sp>
      <p:sp>
        <p:nvSpPr>
          <p:cNvPr id="7216" name="Text Box 103"/>
          <p:cNvSpPr txBox="1">
            <a:spLocks noChangeArrowheads="1"/>
          </p:cNvSpPr>
          <p:nvPr/>
        </p:nvSpPr>
        <p:spPr bwMode="auto">
          <a:xfrm>
            <a:off x="4924425" y="6225540"/>
            <a:ext cx="421620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 smtClean="0">
                <a:latin typeface="+mn-lt"/>
              </a:rPr>
              <a:t>Oren</a:t>
            </a:r>
            <a:r>
              <a:rPr lang="en-US" altLang="en-US" dirty="0" smtClean="0">
                <a:latin typeface="+mn-lt"/>
              </a:rPr>
              <a:t>, Barela Hudgell, Podini, Smith, </a:t>
            </a:r>
            <a:r>
              <a:rPr lang="en-US" altLang="en-US" i="1" smtClean="0">
                <a:latin typeface="+mn-lt"/>
              </a:rPr>
              <a:t>unpub</a:t>
            </a:r>
            <a:r>
              <a:rPr lang="en-US" altLang="en-US" smtClean="0">
                <a:latin typeface="+mn-lt"/>
              </a:rPr>
              <a:t> </a:t>
            </a:r>
            <a:r>
              <a:rPr lang="en-US" altLang="en-US">
                <a:latin typeface="+mn-lt"/>
              </a:rPr>
              <a:t>Miller et al., 2010</a:t>
            </a:r>
          </a:p>
          <a:p>
            <a:pPr algn="r" eaLnBrk="1" hangingPunct="1"/>
            <a:endParaRPr lang="en-US" altLang="en-US" dirty="0">
              <a:latin typeface="+mn-lt"/>
            </a:endParaRPr>
          </a:p>
        </p:txBody>
      </p:sp>
      <p:sp>
        <p:nvSpPr>
          <p:cNvPr id="7218" name="Text Box 100"/>
          <p:cNvSpPr txBox="1">
            <a:spLocks noChangeArrowheads="1"/>
          </p:cNvSpPr>
          <p:nvPr/>
        </p:nvSpPr>
        <p:spPr bwMode="auto">
          <a:xfrm>
            <a:off x="555625" y="2057400"/>
            <a:ext cx="1701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dirty="0"/>
              <a:t>Insert = 117 kb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351088" y="5211763"/>
            <a:ext cx="3629025" cy="369887"/>
            <a:chOff x="3014000" y="5211763"/>
            <a:chExt cx="3629689" cy="369887"/>
          </a:xfrm>
        </p:grpSpPr>
        <p:sp>
          <p:nvSpPr>
            <p:cNvPr id="7235" name="TextBox 54"/>
            <p:cNvSpPr txBox="1">
              <a:spLocks noChangeArrowheads="1"/>
            </p:cNvSpPr>
            <p:nvPr/>
          </p:nvSpPr>
          <p:spPr bwMode="auto">
            <a:xfrm>
              <a:off x="3203576" y="5211763"/>
              <a:ext cx="344011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 eaLnBrk="1" hangingPunct="1"/>
              <a:r>
                <a:rPr lang="en-US" altLang="en-US" dirty="0">
                  <a:latin typeface="Calibri" charset="0"/>
                </a:rPr>
                <a:t>GA microsatellite, 140-165 repeats</a:t>
              </a:r>
            </a:p>
          </p:txBody>
        </p:sp>
        <p:sp>
          <p:nvSpPr>
            <p:cNvPr id="7236" name="Isosceles Triangle 41"/>
            <p:cNvSpPr>
              <a:spLocks noChangeArrowheads="1"/>
            </p:cNvSpPr>
            <p:nvPr/>
          </p:nvSpPr>
          <p:spPr bwMode="auto">
            <a:xfrm rot="10800000" flipV="1">
              <a:off x="3024188" y="5332119"/>
              <a:ext cx="125413" cy="127000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</p:spPr>
          <p:txBody>
            <a:bodyPr rot="10800000" anchor="ctr"/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7237" name="Rectangle 79"/>
            <p:cNvSpPr>
              <a:spLocks noChangeArrowheads="1"/>
            </p:cNvSpPr>
            <p:nvPr/>
          </p:nvSpPr>
          <p:spPr bwMode="auto">
            <a:xfrm>
              <a:off x="3014000" y="5472332"/>
              <a:ext cx="136377" cy="8731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18" name="Left Bracket 17"/>
          <p:cNvSpPr/>
          <p:nvPr/>
        </p:nvSpPr>
        <p:spPr>
          <a:xfrm rot="16200000">
            <a:off x="3462338" y="4292600"/>
            <a:ext cx="241300" cy="106045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4" name="Left Bracket 73"/>
          <p:cNvSpPr/>
          <p:nvPr/>
        </p:nvSpPr>
        <p:spPr>
          <a:xfrm rot="16200000">
            <a:off x="4564063" y="4300538"/>
            <a:ext cx="241300" cy="104775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5" name="Left Bracket 74"/>
          <p:cNvSpPr/>
          <p:nvPr/>
        </p:nvSpPr>
        <p:spPr>
          <a:xfrm rot="16200000">
            <a:off x="5680869" y="4288631"/>
            <a:ext cx="241300" cy="1068388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1" name="Left Brace 80"/>
          <p:cNvSpPr>
            <a:spLocks/>
          </p:cNvSpPr>
          <p:nvPr/>
        </p:nvSpPr>
        <p:spPr bwMode="auto">
          <a:xfrm rot="16200000">
            <a:off x="1487488" y="4040188"/>
            <a:ext cx="385762" cy="1363662"/>
          </a:xfrm>
          <a:prstGeom prst="leftBrace">
            <a:avLst>
              <a:gd name="adj1" fmla="val 27160"/>
              <a:gd name="adj2" fmla="val 48333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vert="eaVert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226" name="TextBox 80"/>
          <p:cNvSpPr txBox="1">
            <a:spLocks noChangeArrowheads="1"/>
          </p:cNvSpPr>
          <p:nvPr/>
        </p:nvSpPr>
        <p:spPr bwMode="auto">
          <a:xfrm>
            <a:off x="1316038" y="4857751"/>
            <a:ext cx="1038225" cy="39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dirty="0">
                <a:latin typeface="Calibri" charset="0"/>
              </a:rPr>
              <a:t>14 kb</a:t>
            </a:r>
          </a:p>
        </p:txBody>
      </p:sp>
      <p:sp>
        <p:nvSpPr>
          <p:cNvPr id="7227" name="TextBox 1"/>
          <p:cNvSpPr txBox="1">
            <a:spLocks noChangeArrowheads="1"/>
          </p:cNvSpPr>
          <p:nvPr/>
        </p:nvSpPr>
        <p:spPr bwMode="auto">
          <a:xfrm>
            <a:off x="4367213" y="3429000"/>
            <a:ext cx="93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dirty="0"/>
              <a:t>~3.2 kb</a:t>
            </a:r>
          </a:p>
        </p:txBody>
      </p:sp>
      <p:sp>
        <p:nvSpPr>
          <p:cNvPr id="4" name="Freeform 3"/>
          <p:cNvSpPr/>
          <p:nvPr/>
        </p:nvSpPr>
        <p:spPr bwMode="auto">
          <a:xfrm>
            <a:off x="3136900" y="3605213"/>
            <a:ext cx="1195388" cy="798512"/>
          </a:xfrm>
          <a:custGeom>
            <a:avLst/>
            <a:gdLst>
              <a:gd name="connsiteX0" fmla="*/ 1195388 w 1195388"/>
              <a:gd name="connsiteY0" fmla="*/ 0 h 866775"/>
              <a:gd name="connsiteX1" fmla="*/ 476250 w 1195388"/>
              <a:gd name="connsiteY1" fmla="*/ 71438 h 866775"/>
              <a:gd name="connsiteX2" fmla="*/ 85725 w 1195388"/>
              <a:gd name="connsiteY2" fmla="*/ 338138 h 866775"/>
              <a:gd name="connsiteX3" fmla="*/ 0 w 1195388"/>
              <a:gd name="connsiteY3" fmla="*/ 866775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5388" h="866775">
                <a:moveTo>
                  <a:pt x="1195388" y="0"/>
                </a:moveTo>
                <a:cubicBezTo>
                  <a:pt x="928291" y="7541"/>
                  <a:pt x="661194" y="15082"/>
                  <a:pt x="476250" y="71438"/>
                </a:cubicBezTo>
                <a:cubicBezTo>
                  <a:pt x="291306" y="127794"/>
                  <a:pt x="165100" y="205582"/>
                  <a:pt x="85725" y="338138"/>
                </a:cubicBezTo>
                <a:cubicBezTo>
                  <a:pt x="6350" y="470694"/>
                  <a:pt x="3175" y="668734"/>
                  <a:pt x="0" y="866775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6" name="Freeform 75"/>
          <p:cNvSpPr/>
          <p:nvPr/>
        </p:nvSpPr>
        <p:spPr bwMode="auto">
          <a:xfrm flipH="1">
            <a:off x="5356225" y="3595688"/>
            <a:ext cx="1195388" cy="798512"/>
          </a:xfrm>
          <a:custGeom>
            <a:avLst/>
            <a:gdLst>
              <a:gd name="connsiteX0" fmla="*/ 1195388 w 1195388"/>
              <a:gd name="connsiteY0" fmla="*/ 0 h 866775"/>
              <a:gd name="connsiteX1" fmla="*/ 476250 w 1195388"/>
              <a:gd name="connsiteY1" fmla="*/ 71438 h 866775"/>
              <a:gd name="connsiteX2" fmla="*/ 85725 w 1195388"/>
              <a:gd name="connsiteY2" fmla="*/ 338138 h 866775"/>
              <a:gd name="connsiteX3" fmla="*/ 0 w 1195388"/>
              <a:gd name="connsiteY3" fmla="*/ 866775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5388" h="866775">
                <a:moveTo>
                  <a:pt x="1195388" y="0"/>
                </a:moveTo>
                <a:cubicBezTo>
                  <a:pt x="928291" y="7541"/>
                  <a:pt x="661194" y="15082"/>
                  <a:pt x="476250" y="71438"/>
                </a:cubicBezTo>
                <a:cubicBezTo>
                  <a:pt x="291306" y="127794"/>
                  <a:pt x="165100" y="205582"/>
                  <a:pt x="85725" y="338138"/>
                </a:cubicBezTo>
                <a:cubicBezTo>
                  <a:pt x="6350" y="470694"/>
                  <a:pt x="3175" y="668734"/>
                  <a:pt x="0" y="866775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1" name="Freeform 20"/>
          <p:cNvSpPr/>
          <p:nvPr/>
        </p:nvSpPr>
        <p:spPr bwMode="auto">
          <a:xfrm>
            <a:off x="4232275" y="3700463"/>
            <a:ext cx="314325" cy="693737"/>
          </a:xfrm>
          <a:custGeom>
            <a:avLst/>
            <a:gdLst>
              <a:gd name="connsiteX0" fmla="*/ 314325 w 314325"/>
              <a:gd name="connsiteY0" fmla="*/ 0 h 752475"/>
              <a:gd name="connsiteX1" fmla="*/ 114300 w 314325"/>
              <a:gd name="connsiteY1" fmla="*/ 114300 h 752475"/>
              <a:gd name="connsiteX2" fmla="*/ 19050 w 314325"/>
              <a:gd name="connsiteY2" fmla="*/ 447675 h 752475"/>
              <a:gd name="connsiteX3" fmla="*/ 0 w 314325"/>
              <a:gd name="connsiteY3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5" h="752475">
                <a:moveTo>
                  <a:pt x="314325" y="0"/>
                </a:moveTo>
                <a:cubicBezTo>
                  <a:pt x="238918" y="19844"/>
                  <a:pt x="163512" y="39688"/>
                  <a:pt x="114300" y="114300"/>
                </a:cubicBezTo>
                <a:cubicBezTo>
                  <a:pt x="65088" y="188912"/>
                  <a:pt x="38100" y="341312"/>
                  <a:pt x="19050" y="447675"/>
                </a:cubicBezTo>
                <a:cubicBezTo>
                  <a:pt x="0" y="554038"/>
                  <a:pt x="0" y="653256"/>
                  <a:pt x="0" y="752475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3" name="Freeform 22"/>
          <p:cNvSpPr/>
          <p:nvPr/>
        </p:nvSpPr>
        <p:spPr bwMode="auto">
          <a:xfrm>
            <a:off x="5194300" y="3714750"/>
            <a:ext cx="190500" cy="654050"/>
          </a:xfrm>
          <a:custGeom>
            <a:avLst/>
            <a:gdLst>
              <a:gd name="connsiteX0" fmla="*/ 0 w 190500"/>
              <a:gd name="connsiteY0" fmla="*/ 0 h 709612"/>
              <a:gd name="connsiteX1" fmla="*/ 152400 w 190500"/>
              <a:gd name="connsiteY1" fmla="*/ 214312 h 709612"/>
              <a:gd name="connsiteX2" fmla="*/ 190500 w 190500"/>
              <a:gd name="connsiteY2" fmla="*/ 709612 h 70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709612">
                <a:moveTo>
                  <a:pt x="0" y="0"/>
                </a:moveTo>
                <a:cubicBezTo>
                  <a:pt x="60325" y="48021"/>
                  <a:pt x="120650" y="96043"/>
                  <a:pt x="152400" y="214312"/>
                </a:cubicBezTo>
                <a:cubicBezTo>
                  <a:pt x="184150" y="332581"/>
                  <a:pt x="187325" y="521096"/>
                  <a:pt x="190500" y="709612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2363615" y="5573713"/>
            <a:ext cx="3467273" cy="369887"/>
            <a:chOff x="3027190" y="5573713"/>
            <a:chExt cx="3467273" cy="369887"/>
          </a:xfrm>
        </p:grpSpPr>
        <p:sp>
          <p:nvSpPr>
            <p:cNvPr id="7233" name="TextBox 52"/>
            <p:cNvSpPr txBox="1">
              <a:spLocks noChangeArrowheads="1"/>
            </p:cNvSpPr>
            <p:nvPr/>
          </p:nvSpPr>
          <p:spPr bwMode="auto">
            <a:xfrm>
              <a:off x="3206342" y="5573713"/>
              <a:ext cx="3288121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4572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 eaLnBrk="1" hangingPunct="1"/>
              <a:r>
                <a:rPr lang="en-US" altLang="en-US" dirty="0">
                  <a:latin typeface="Calibri" charset="0"/>
                </a:rPr>
                <a:t>GAT microsatellite, 37-60 repeats</a:t>
              </a:r>
            </a:p>
          </p:txBody>
        </p:sp>
        <p:sp>
          <p:nvSpPr>
            <p:cNvPr id="7234" name="Rectangle 80"/>
            <p:cNvSpPr>
              <a:spLocks noChangeArrowheads="1"/>
            </p:cNvSpPr>
            <p:nvPr/>
          </p:nvSpPr>
          <p:spPr bwMode="auto">
            <a:xfrm>
              <a:off x="3069652" y="5590734"/>
              <a:ext cx="76209" cy="762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0" name="Isosceles Triangle 79"/>
            <p:cNvSpPr/>
            <p:nvPr/>
          </p:nvSpPr>
          <p:spPr bwMode="auto">
            <a:xfrm rot="10800000" flipV="1">
              <a:off x="3027190" y="5666934"/>
              <a:ext cx="123825" cy="127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40000" dist="23000" dir="552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85" name="Group 79"/>
          <p:cNvGrpSpPr>
            <a:grpSpLocks/>
          </p:cNvGrpSpPr>
          <p:nvPr/>
        </p:nvGrpSpPr>
        <p:grpSpPr bwMode="auto">
          <a:xfrm rot="2157333">
            <a:off x="8159820" y="4283061"/>
            <a:ext cx="58737" cy="350837"/>
            <a:chOff x="3961607" y="5671150"/>
            <a:chExt cx="79759" cy="349443"/>
          </a:xfrm>
        </p:grpSpPr>
        <p:cxnSp>
          <p:nvCxnSpPr>
            <p:cNvPr id="86" name="Straight Connector 85"/>
            <p:cNvCxnSpPr/>
            <p:nvPr/>
          </p:nvCxnSpPr>
          <p:spPr>
            <a:xfrm rot="5400000">
              <a:off x="3780640" y="5844226"/>
              <a:ext cx="344700" cy="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5400000">
              <a:off x="3851974" y="5835573"/>
              <a:ext cx="344700" cy="21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Left Brace 87"/>
          <p:cNvSpPr>
            <a:spLocks/>
          </p:cNvSpPr>
          <p:nvPr/>
        </p:nvSpPr>
        <p:spPr bwMode="auto">
          <a:xfrm rot="16200000">
            <a:off x="7718939" y="4218502"/>
            <a:ext cx="385762" cy="940360"/>
          </a:xfrm>
          <a:prstGeom prst="leftBrace">
            <a:avLst>
              <a:gd name="adj1" fmla="val 27160"/>
              <a:gd name="adj2" fmla="val 48333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vert="eaVert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9" name="TextBox 80"/>
          <p:cNvSpPr txBox="1">
            <a:spLocks noChangeArrowheads="1"/>
          </p:cNvSpPr>
          <p:nvPr/>
        </p:nvSpPr>
        <p:spPr bwMode="auto">
          <a:xfrm>
            <a:off x="7620000" y="4824414"/>
            <a:ext cx="1038225" cy="39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2000" dirty="0" smtClean="0">
                <a:latin typeface="Calibri" charset="0"/>
              </a:rPr>
              <a:t>7.3 </a:t>
            </a:r>
            <a:r>
              <a:rPr lang="en-US" altLang="en-US" sz="2000" dirty="0">
                <a:latin typeface="Calibri" charset="0"/>
              </a:rPr>
              <a:t>kb</a:t>
            </a:r>
          </a:p>
        </p:txBody>
      </p:sp>
      <p:sp>
        <p:nvSpPr>
          <p:cNvPr id="91" name="Pentagon 90"/>
          <p:cNvSpPr/>
          <p:nvPr/>
        </p:nvSpPr>
        <p:spPr bwMode="auto">
          <a:xfrm>
            <a:off x="8512897" y="4082705"/>
            <a:ext cx="330487" cy="685760"/>
          </a:xfrm>
          <a:prstGeom prst="homePlate">
            <a:avLst>
              <a:gd name="adj" fmla="val 29513"/>
            </a:avLst>
          </a:prstGeom>
          <a:solidFill>
            <a:srgbClr val="CC00FF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i="1" dirty="0"/>
          </a:p>
        </p:txBody>
      </p:sp>
      <p:sp>
        <p:nvSpPr>
          <p:cNvPr id="92" name="Pentagon 91"/>
          <p:cNvSpPr/>
          <p:nvPr/>
        </p:nvSpPr>
        <p:spPr bwMode="auto">
          <a:xfrm>
            <a:off x="8411649" y="4090859"/>
            <a:ext cx="37856" cy="685760"/>
          </a:xfrm>
          <a:prstGeom prst="homePlate">
            <a:avLst>
              <a:gd name="adj" fmla="val 0"/>
            </a:avLst>
          </a:prstGeom>
          <a:solidFill>
            <a:srgbClr val="CC00FF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i="1" dirty="0"/>
          </a:p>
        </p:txBody>
      </p:sp>
      <p:sp>
        <p:nvSpPr>
          <p:cNvPr id="93" name="Text Box 99"/>
          <p:cNvSpPr txBox="1">
            <a:spLocks noChangeArrowheads="1"/>
          </p:cNvSpPr>
          <p:nvPr/>
        </p:nvSpPr>
        <p:spPr bwMode="auto">
          <a:xfrm>
            <a:off x="6963446" y="1978759"/>
            <a:ext cx="8130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dirty="0" smtClean="0"/>
              <a:t>6.9 </a:t>
            </a:r>
            <a:r>
              <a:rPr lang="en-US" altLang="en-US" dirty="0"/>
              <a:t>kb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rot="10800000" flipH="1" flipV="1">
            <a:off x="6262688" y="2419350"/>
            <a:ext cx="1204912" cy="4763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entagon 11"/>
          <p:cNvSpPr/>
          <p:nvPr/>
        </p:nvSpPr>
        <p:spPr bwMode="auto">
          <a:xfrm>
            <a:off x="5084763" y="2297113"/>
            <a:ext cx="107950" cy="254000"/>
          </a:xfrm>
          <a:prstGeom prst="homePlat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Pentagon 12"/>
          <p:cNvSpPr/>
          <p:nvPr/>
        </p:nvSpPr>
        <p:spPr bwMode="auto">
          <a:xfrm>
            <a:off x="6788150" y="2297113"/>
            <a:ext cx="109538" cy="254000"/>
          </a:xfrm>
          <a:prstGeom prst="homePlate">
            <a:avLst/>
          </a:prstGeom>
          <a:solidFill>
            <a:srgbClr val="7030A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Pentagon 13"/>
          <p:cNvSpPr/>
          <p:nvPr/>
        </p:nvSpPr>
        <p:spPr bwMode="auto">
          <a:xfrm flipH="1">
            <a:off x="5700713" y="2301875"/>
            <a:ext cx="109537" cy="252413"/>
          </a:xfrm>
          <a:prstGeom prst="homePlate">
            <a:avLst/>
          </a:prstGeom>
          <a:solidFill>
            <a:srgbClr val="FF9900"/>
          </a:solidFill>
          <a:ln>
            <a:solidFill>
              <a:srgbClr val="C462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Pentagon 14"/>
          <p:cNvSpPr/>
          <p:nvPr/>
        </p:nvSpPr>
        <p:spPr bwMode="auto">
          <a:xfrm flipH="1">
            <a:off x="5972175" y="2292350"/>
            <a:ext cx="107950" cy="252413"/>
          </a:xfrm>
          <a:prstGeom prst="homePlate">
            <a:avLst/>
          </a:prstGeom>
          <a:solidFill>
            <a:srgbClr val="FFFF00"/>
          </a:solidFill>
          <a:ln>
            <a:solidFill>
              <a:srgbClr val="B8B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Pentagon 15"/>
          <p:cNvSpPr/>
          <p:nvPr/>
        </p:nvSpPr>
        <p:spPr bwMode="auto">
          <a:xfrm flipH="1">
            <a:off x="6465888" y="2287588"/>
            <a:ext cx="109537" cy="254000"/>
          </a:xfrm>
          <a:prstGeom prst="homePlate">
            <a:avLst/>
          </a:prstGeom>
          <a:solidFill>
            <a:srgbClr val="3F3FFF"/>
          </a:solidFill>
          <a:ln>
            <a:solidFill>
              <a:srgbClr val="0000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Pentagon 29"/>
          <p:cNvSpPr/>
          <p:nvPr/>
        </p:nvSpPr>
        <p:spPr bwMode="auto">
          <a:xfrm flipH="1">
            <a:off x="6211888" y="2287588"/>
            <a:ext cx="109537" cy="252412"/>
          </a:xfrm>
          <a:prstGeom prst="homePlate">
            <a:avLst/>
          </a:prstGeom>
          <a:solidFill>
            <a:srgbClr val="08D721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4" name="AutoShape 101"/>
          <p:cNvSpPr>
            <a:spLocks/>
          </p:cNvSpPr>
          <p:nvPr/>
        </p:nvSpPr>
        <p:spPr bwMode="auto">
          <a:xfrm rot="-5400000">
            <a:off x="7127749" y="2052456"/>
            <a:ext cx="119314" cy="560388"/>
          </a:xfrm>
          <a:prstGeom prst="rightBracket">
            <a:avLst>
              <a:gd name="adj" fmla="val 125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846928" y="3445646"/>
            <a:ext cx="1384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Overlapping BAC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8421509" y="439124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chemeClr val="bg1"/>
                </a:solidFill>
                <a:latin typeface="+mn-lt"/>
              </a:rPr>
              <a:t>01</a:t>
            </a:r>
            <a:endParaRPr lang="en-US" sz="2000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7" name="Multiply 26"/>
          <p:cNvSpPr/>
          <p:nvPr/>
        </p:nvSpPr>
        <p:spPr>
          <a:xfrm rot="21090638">
            <a:off x="625695" y="762000"/>
            <a:ext cx="621703" cy="762000"/>
          </a:xfrm>
          <a:prstGeom prst="mathMultiply">
            <a:avLst>
              <a:gd name="adj1" fmla="val 329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 rot="20787245">
            <a:off x="-8964" y="351796"/>
            <a:ext cx="1298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Seven</a:t>
            </a:r>
            <a:endParaRPr lang="en-US" sz="3600" dirty="0"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27808" y="6238240"/>
            <a:ext cx="4116192" cy="309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21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48" grpId="0" animBg="1"/>
      <p:bldP spid="49" grpId="0" animBg="1"/>
      <p:bldP spid="46" grpId="0" animBg="1"/>
      <p:bldP spid="47" grpId="0" animBg="1"/>
      <p:bldP spid="44" grpId="0" animBg="1"/>
      <p:bldP spid="45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69" grpId="0" animBg="1"/>
      <p:bldP spid="72" grpId="0" animBg="1"/>
      <p:bldP spid="18" grpId="0" animBg="1"/>
      <p:bldP spid="74" grpId="0" animBg="1"/>
      <p:bldP spid="75" grpId="0" animBg="1"/>
      <p:bldP spid="88" grpId="0" animBg="1"/>
      <p:bldP spid="89" grpId="0"/>
      <p:bldP spid="91" grpId="0" animBg="1"/>
      <p:bldP spid="92" grpId="0" animBg="1"/>
      <p:bldP spid="93" grpId="0"/>
      <p:bldP spid="94" grpId="0" animBg="1"/>
      <p:bldP spid="17" grpId="0"/>
      <p:bldP spid="27" grpId="0" animBg="1"/>
      <p:bldP spid="28" grpId="0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Box 139"/>
          <p:cNvSpPr txBox="1"/>
          <p:nvPr/>
        </p:nvSpPr>
        <p:spPr>
          <a:xfrm>
            <a:off x="1198748" y="0"/>
            <a:ext cx="67258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+mj-lt"/>
              </a:rPr>
              <a:t>Three clusters of </a:t>
            </a:r>
            <a:r>
              <a:rPr lang="en-US" sz="3600" i="1" dirty="0" smtClean="0">
                <a:latin typeface="+mj-lt"/>
              </a:rPr>
              <a:t>Sp185/333</a:t>
            </a:r>
            <a:r>
              <a:rPr lang="en-US" sz="3600" dirty="0" smtClean="0">
                <a:latin typeface="+mj-lt"/>
              </a:rPr>
              <a:t> genes </a:t>
            </a:r>
          </a:p>
          <a:p>
            <a:pPr algn="ctr"/>
            <a:r>
              <a:rPr lang="en-US" sz="3600" dirty="0" smtClean="0">
                <a:latin typeface="+mj-lt"/>
              </a:rPr>
              <a:t>in different sea urchin BACs</a:t>
            </a:r>
            <a:endParaRPr lang="en-US" sz="3600" i="1" dirty="0">
              <a:latin typeface="+mj-lt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4898479" y="6215380"/>
            <a:ext cx="4245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Miller et al., 2010</a:t>
            </a:r>
          </a:p>
          <a:p>
            <a:pPr algn="r"/>
            <a:r>
              <a:rPr lang="en-US" dirty="0" smtClean="0">
                <a:latin typeface="+mn-lt"/>
              </a:rPr>
              <a:t>Oren, Barela Hudgell, Podini, Smith, </a:t>
            </a:r>
            <a:r>
              <a:rPr lang="en-US" i="1" dirty="0" smtClean="0">
                <a:latin typeface="+mn-lt"/>
              </a:rPr>
              <a:t>in prep</a:t>
            </a:r>
            <a:endParaRPr lang="en-US" i="1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2001" y="3352800"/>
            <a:ext cx="6781799" cy="2528375"/>
            <a:chOff x="304801" y="3545375"/>
            <a:chExt cx="6781799" cy="252837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5125" y="3545375"/>
              <a:ext cx="4181475" cy="2463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Isosceles Triangle 1"/>
            <p:cNvSpPr/>
            <p:nvPr/>
          </p:nvSpPr>
          <p:spPr>
            <a:xfrm>
              <a:off x="3702343" y="5868010"/>
              <a:ext cx="152400" cy="205740"/>
            </a:xfrm>
            <a:prstGeom prst="triangle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6316125" y="5862568"/>
              <a:ext cx="152400" cy="205740"/>
            </a:xfrm>
            <a:prstGeom prst="triangle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04801" y="4021446"/>
              <a:ext cx="26003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Six genes in Cluster 1:</a:t>
              </a:r>
            </a:p>
            <a:p>
              <a:r>
                <a:rPr lang="en-US" smtClean="0"/>
                <a:t>Low sequence diversity </a:t>
              </a:r>
              <a:r>
                <a:rPr lang="en-US"/>
                <a:t>between the GA </a:t>
              </a:r>
              <a:r>
                <a:rPr lang="en-US" smtClean="0"/>
                <a:t>microsatellites</a:t>
              </a:r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4" t="13519" r="7222" b="19074"/>
          <a:stretch/>
        </p:blipFill>
        <p:spPr>
          <a:xfrm>
            <a:off x="233624" y="1143000"/>
            <a:ext cx="8681776" cy="2057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/>
          <p:cNvSpPr/>
          <p:nvPr/>
        </p:nvSpPr>
        <p:spPr>
          <a:xfrm>
            <a:off x="1338448" y="2705100"/>
            <a:ext cx="553852" cy="381000"/>
          </a:xfrm>
          <a:prstGeom prst="ellipse">
            <a:avLst/>
          </a:prstGeom>
          <a:noFill/>
          <a:ln>
            <a:solidFill>
              <a:srgbClr val="EA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19600" y="2768600"/>
            <a:ext cx="553852" cy="381000"/>
          </a:xfrm>
          <a:prstGeom prst="ellipse">
            <a:avLst/>
          </a:prstGeom>
          <a:noFill/>
          <a:ln>
            <a:solidFill>
              <a:srgbClr val="EA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02300" y="2743200"/>
            <a:ext cx="553852" cy="381000"/>
          </a:xfrm>
          <a:prstGeom prst="ellipse">
            <a:avLst/>
          </a:prstGeom>
          <a:noFill/>
          <a:ln>
            <a:solidFill>
              <a:srgbClr val="EA5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1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many </a:t>
            </a:r>
            <a:r>
              <a:rPr lang="en-US" i="1" dirty="0" smtClean="0"/>
              <a:t>Sp185/333</a:t>
            </a:r>
            <a:r>
              <a:rPr lang="en-US" dirty="0" smtClean="0"/>
              <a:t> genes are expressed in single phagocytes?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2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449738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Enrichment of immune activated phagocytes by density centrifugation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54062" y="1524000"/>
            <a:ext cx="1219200" cy="3505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 rot="10800000">
            <a:off x="754062" y="5029200"/>
            <a:ext cx="1219200" cy="381000"/>
          </a:xfrm>
          <a:prstGeom prst="triangle">
            <a:avLst>
              <a:gd name="adj" fmla="val 4910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754062" y="3046413"/>
            <a:ext cx="12192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54062" y="2209800"/>
            <a:ext cx="1219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54062" y="1905000"/>
            <a:ext cx="1219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1" name="TextBox 10"/>
          <p:cNvSpPr txBox="1">
            <a:spLocks noChangeArrowheads="1"/>
          </p:cNvSpPr>
          <p:nvPr/>
        </p:nvSpPr>
        <p:spPr bwMode="auto">
          <a:xfrm>
            <a:off x="1058862" y="1905000"/>
            <a:ext cx="71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2.5%</a:t>
            </a:r>
          </a:p>
        </p:txBody>
      </p:sp>
      <p:sp>
        <p:nvSpPr>
          <p:cNvPr id="62472" name="TextBox 11"/>
          <p:cNvSpPr txBox="1">
            <a:spLocks noChangeArrowheads="1"/>
          </p:cNvSpPr>
          <p:nvPr/>
        </p:nvSpPr>
        <p:spPr bwMode="auto">
          <a:xfrm>
            <a:off x="1098550" y="252571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20%</a:t>
            </a:r>
          </a:p>
        </p:txBody>
      </p:sp>
      <p:sp>
        <p:nvSpPr>
          <p:cNvPr id="62473" name="TextBox 12"/>
          <p:cNvSpPr txBox="1">
            <a:spLocks noChangeArrowheads="1"/>
          </p:cNvSpPr>
          <p:nvPr/>
        </p:nvSpPr>
        <p:spPr bwMode="auto">
          <a:xfrm>
            <a:off x="1098550" y="336391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40%</a:t>
            </a:r>
          </a:p>
        </p:txBody>
      </p:sp>
      <p:sp>
        <p:nvSpPr>
          <p:cNvPr id="62474" name="Right Arrow 11"/>
          <p:cNvSpPr>
            <a:spLocks noChangeArrowheads="1"/>
          </p:cNvSpPr>
          <p:nvPr/>
        </p:nvSpPr>
        <p:spPr bwMode="auto">
          <a:xfrm>
            <a:off x="1668462" y="5334000"/>
            <a:ext cx="1268413" cy="76200"/>
          </a:xfrm>
          <a:prstGeom prst="rightArrow">
            <a:avLst>
              <a:gd name="adj1" fmla="val 50000"/>
              <a:gd name="adj2" fmla="val 50015"/>
            </a:avLst>
          </a:prstGeom>
          <a:solidFill>
            <a:schemeClr val="accent1"/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75" name="TextBox 15"/>
          <p:cNvSpPr txBox="1">
            <a:spLocks noChangeArrowheads="1"/>
          </p:cNvSpPr>
          <p:nvPr/>
        </p:nvSpPr>
        <p:spPr bwMode="auto">
          <a:xfrm>
            <a:off x="2936875" y="4953000"/>
            <a:ext cx="3413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000" dirty="0"/>
              <a:t>Red spherule cells = 85%</a:t>
            </a:r>
          </a:p>
          <a:p>
            <a:r>
              <a:rPr lang="en-US" altLang="en-US" sz="2000" dirty="0"/>
              <a:t>Vibratile cells = 10%</a:t>
            </a:r>
          </a:p>
        </p:txBody>
      </p:sp>
      <p:sp>
        <p:nvSpPr>
          <p:cNvPr id="62476" name="Right Arrow 13"/>
          <p:cNvSpPr>
            <a:spLocks noChangeArrowheads="1"/>
          </p:cNvSpPr>
          <p:nvPr/>
        </p:nvSpPr>
        <p:spPr bwMode="auto">
          <a:xfrm>
            <a:off x="2049462" y="3931920"/>
            <a:ext cx="887413" cy="74613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77" name="TextBox 17"/>
          <p:cNvSpPr txBox="1">
            <a:spLocks noChangeArrowheads="1"/>
          </p:cNvSpPr>
          <p:nvPr/>
        </p:nvSpPr>
        <p:spPr bwMode="auto">
          <a:xfrm>
            <a:off x="2936875" y="3581400"/>
            <a:ext cx="32972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 sz="2000" dirty="0"/>
              <a:t>Vibratile cells = 66%</a:t>
            </a:r>
          </a:p>
          <a:p>
            <a:pPr algn="just"/>
            <a:r>
              <a:rPr lang="en-US" altLang="en-US" sz="2000" dirty="0"/>
              <a:t>Red spherule cells = 20%</a:t>
            </a:r>
          </a:p>
        </p:txBody>
      </p:sp>
      <p:sp>
        <p:nvSpPr>
          <p:cNvPr id="62478" name="Right Arrow 15"/>
          <p:cNvSpPr>
            <a:spLocks noChangeArrowheads="1"/>
          </p:cNvSpPr>
          <p:nvPr/>
        </p:nvSpPr>
        <p:spPr bwMode="auto">
          <a:xfrm flipV="1">
            <a:off x="2049462" y="3001963"/>
            <a:ext cx="838200" cy="85725"/>
          </a:xfrm>
          <a:prstGeom prst="rightArrow">
            <a:avLst>
              <a:gd name="adj1" fmla="val 50000"/>
              <a:gd name="adj2" fmla="val 49477"/>
            </a:avLst>
          </a:prstGeom>
          <a:solidFill>
            <a:schemeClr val="accent1"/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79" name="TextBox 20"/>
          <p:cNvSpPr txBox="1">
            <a:spLocks noChangeArrowheads="1"/>
          </p:cNvSpPr>
          <p:nvPr/>
        </p:nvSpPr>
        <p:spPr bwMode="auto">
          <a:xfrm>
            <a:off x="2936875" y="2706688"/>
            <a:ext cx="36020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altLang="en-US" sz="2000" dirty="0"/>
              <a:t>Discoidal cells = 90%</a:t>
            </a:r>
          </a:p>
          <a:p>
            <a:pPr algn="just"/>
            <a:r>
              <a:rPr lang="en-US" altLang="en-US" sz="2000" dirty="0"/>
              <a:t>Small phagocytes = 5%</a:t>
            </a:r>
          </a:p>
        </p:txBody>
      </p:sp>
      <p:sp>
        <p:nvSpPr>
          <p:cNvPr id="62480" name="TextBox 23"/>
          <p:cNvSpPr txBox="1">
            <a:spLocks noChangeArrowheads="1"/>
          </p:cNvSpPr>
          <p:nvPr/>
        </p:nvSpPr>
        <p:spPr bwMode="auto">
          <a:xfrm>
            <a:off x="2176462" y="2687638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D,S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754062" y="3960813"/>
            <a:ext cx="12192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82" name="TextBox 25"/>
          <p:cNvSpPr txBox="1">
            <a:spLocks noChangeArrowheads="1"/>
          </p:cNvSpPr>
          <p:nvPr/>
        </p:nvSpPr>
        <p:spPr bwMode="auto">
          <a:xfrm>
            <a:off x="1058862" y="4278313"/>
            <a:ext cx="646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70%</a:t>
            </a:r>
          </a:p>
        </p:txBody>
      </p:sp>
      <p:sp>
        <p:nvSpPr>
          <p:cNvPr id="62483" name="Right Arrow 22"/>
          <p:cNvSpPr>
            <a:spLocks noChangeArrowheads="1"/>
          </p:cNvSpPr>
          <p:nvPr/>
        </p:nvSpPr>
        <p:spPr bwMode="auto">
          <a:xfrm>
            <a:off x="2049462" y="2175510"/>
            <a:ext cx="838200" cy="76200"/>
          </a:xfrm>
          <a:prstGeom prst="rightArrow">
            <a:avLst>
              <a:gd name="adj1" fmla="val 50000"/>
              <a:gd name="adj2" fmla="val 50009"/>
            </a:avLst>
          </a:prstGeom>
          <a:solidFill>
            <a:schemeClr val="accent1"/>
          </a:solidFill>
          <a:ln w="25400" algn="ctr">
            <a:solidFill>
              <a:srgbClr val="FF66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484" name="Rectangle 27"/>
          <p:cNvSpPr>
            <a:spLocks noChangeArrowheads="1"/>
          </p:cNvSpPr>
          <p:nvPr/>
        </p:nvSpPr>
        <p:spPr bwMode="auto">
          <a:xfrm>
            <a:off x="2154237" y="1866900"/>
            <a:ext cx="552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dirty="0"/>
              <a:t>P,S</a:t>
            </a:r>
          </a:p>
        </p:txBody>
      </p:sp>
      <p:sp>
        <p:nvSpPr>
          <p:cNvPr id="62485" name="TextBox 28"/>
          <p:cNvSpPr txBox="1">
            <a:spLocks noChangeArrowheads="1"/>
          </p:cNvSpPr>
          <p:nvPr/>
        </p:nvSpPr>
        <p:spPr bwMode="auto">
          <a:xfrm>
            <a:off x="2936875" y="1828800"/>
            <a:ext cx="3692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altLang="en-US" sz="2000" dirty="0"/>
              <a:t>Polygonal cells = 75% – 85%</a:t>
            </a:r>
          </a:p>
          <a:p>
            <a:pPr algn="just"/>
            <a:r>
              <a:rPr lang="en-US" altLang="en-US" sz="2000" dirty="0"/>
              <a:t>Small phagocytes = 10%</a:t>
            </a:r>
          </a:p>
        </p:txBody>
      </p:sp>
      <p:sp>
        <p:nvSpPr>
          <p:cNvPr id="62486" name="Rectangle 5"/>
          <p:cNvSpPr>
            <a:spLocks noChangeArrowheads="1"/>
          </p:cNvSpPr>
          <p:nvPr/>
        </p:nvSpPr>
        <p:spPr bwMode="auto">
          <a:xfrm>
            <a:off x="692150" y="6121401"/>
            <a:ext cx="563118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en-US" dirty="0"/>
              <a:t>90% </a:t>
            </a:r>
            <a:r>
              <a:rPr lang="en-US" altLang="en-US" dirty="0" smtClean="0"/>
              <a:t>cell viability based </a:t>
            </a:r>
            <a:r>
              <a:rPr lang="en-US" altLang="en-US" dirty="0"/>
              <a:t>on propidium iodide exclusion</a:t>
            </a:r>
          </a:p>
        </p:txBody>
      </p:sp>
      <p:sp>
        <p:nvSpPr>
          <p:cNvPr id="62487" name="TextBox 26"/>
          <p:cNvSpPr txBox="1">
            <a:spLocks noChangeArrowheads="1"/>
          </p:cNvSpPr>
          <p:nvPr/>
        </p:nvSpPr>
        <p:spPr bwMode="auto">
          <a:xfrm rot="-5400000">
            <a:off x="-1635919" y="3155157"/>
            <a:ext cx="4038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Discontinuous Percoll fractions</a:t>
            </a:r>
          </a:p>
        </p:txBody>
      </p:sp>
      <p:sp>
        <p:nvSpPr>
          <p:cNvPr id="62488" name="TextBox 27"/>
          <p:cNvSpPr txBox="1">
            <a:spLocks noChangeArrowheads="1"/>
          </p:cNvSpPr>
          <p:nvPr/>
        </p:nvSpPr>
        <p:spPr bwMode="auto">
          <a:xfrm>
            <a:off x="6451619" y="6492240"/>
            <a:ext cx="26961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</a:rPr>
              <a:t>Majeske, Oren, et al., 2014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6" t="8586" r="14491" b="49444"/>
          <a:stretch/>
        </p:blipFill>
        <p:spPr bwMode="auto">
          <a:xfrm>
            <a:off x="6850380" y="3532029"/>
            <a:ext cx="2067938" cy="173894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6" t="51629" r="14491" b="7473"/>
          <a:stretch/>
        </p:blipFill>
        <p:spPr bwMode="auto">
          <a:xfrm>
            <a:off x="6629400" y="1307465"/>
            <a:ext cx="2067938" cy="169449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0188" y="39322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17323" y="173355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943600" y="2286000"/>
            <a:ext cx="595312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5754688" y="3017203"/>
            <a:ext cx="950912" cy="10997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51613" y="3121978"/>
            <a:ext cx="1826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Brockton et al., 2008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5792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538" y="528638"/>
            <a:ext cx="65913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4" name="TextBox 3"/>
          <p:cNvSpPr txBox="1">
            <a:spLocks noChangeArrowheads="1"/>
          </p:cNvSpPr>
          <p:nvPr/>
        </p:nvSpPr>
        <p:spPr bwMode="auto">
          <a:xfrm>
            <a:off x="-71438" y="849313"/>
            <a:ext cx="116205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Sea urchin</a:t>
            </a:r>
          </a:p>
        </p:txBody>
      </p:sp>
      <p:sp>
        <p:nvSpPr>
          <p:cNvPr id="64515" name="TextBox 4"/>
          <p:cNvSpPr txBox="1">
            <a:spLocks noChangeArrowheads="1"/>
          </p:cNvSpPr>
          <p:nvPr/>
        </p:nvSpPr>
        <p:spPr bwMode="auto">
          <a:xfrm>
            <a:off x="514350" y="1230313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11</a:t>
            </a:r>
          </a:p>
        </p:txBody>
      </p:sp>
      <p:sp>
        <p:nvSpPr>
          <p:cNvPr id="64516" name="TextBox 6"/>
          <p:cNvSpPr txBox="1">
            <a:spLocks noChangeArrowheads="1"/>
          </p:cNvSpPr>
          <p:nvPr/>
        </p:nvSpPr>
        <p:spPr bwMode="auto">
          <a:xfrm>
            <a:off x="514350" y="5573713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26</a:t>
            </a:r>
          </a:p>
        </p:txBody>
      </p:sp>
      <p:sp>
        <p:nvSpPr>
          <p:cNvPr id="64517" name="TextBox 7"/>
          <p:cNvSpPr txBox="1">
            <a:spLocks noChangeArrowheads="1"/>
          </p:cNvSpPr>
          <p:nvPr/>
        </p:nvSpPr>
        <p:spPr bwMode="auto">
          <a:xfrm>
            <a:off x="514350" y="4049713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17</a:t>
            </a:r>
          </a:p>
        </p:txBody>
      </p:sp>
      <p:sp>
        <p:nvSpPr>
          <p:cNvPr id="64518" name="TextBox 8"/>
          <p:cNvSpPr txBox="1">
            <a:spLocks noChangeArrowheads="1"/>
          </p:cNvSpPr>
          <p:nvPr/>
        </p:nvSpPr>
        <p:spPr bwMode="auto">
          <a:xfrm>
            <a:off x="514350" y="2667000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4338" y="533400"/>
            <a:ext cx="2273300" cy="1477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>
                <a:latin typeface="+mn-lt"/>
                <a:cs typeface="+mn-cs"/>
              </a:rPr>
              <a:t>Dilutions</a:t>
            </a:r>
            <a:r>
              <a:rPr lang="en-US" dirty="0">
                <a:latin typeface="+mn-lt"/>
                <a:cs typeface="+mn-cs"/>
              </a:rPr>
              <a:t> (cell/sample)</a:t>
            </a:r>
          </a:p>
          <a:p>
            <a:pPr marL="3460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  1X = 1</a:t>
            </a:r>
          </a:p>
          <a:p>
            <a:pPr marL="3460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  2X = 0.5</a:t>
            </a:r>
          </a:p>
          <a:p>
            <a:pPr marL="3460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  4X = 0.25</a:t>
            </a:r>
          </a:p>
          <a:p>
            <a:pPr marL="3460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10X = 0.1</a:t>
            </a:r>
          </a:p>
        </p:txBody>
      </p:sp>
      <p:sp>
        <p:nvSpPr>
          <p:cNvPr id="64520" name="TextBox 9"/>
          <p:cNvSpPr txBox="1">
            <a:spLocks noChangeArrowheads="1"/>
          </p:cNvSpPr>
          <p:nvPr/>
        </p:nvSpPr>
        <p:spPr bwMode="auto">
          <a:xfrm>
            <a:off x="6978650" y="2112963"/>
            <a:ext cx="219233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/>
            <a:r>
              <a:rPr lang="en-US" i="1" u="sng" dirty="0">
                <a:latin typeface="Calibri" pitchFamily="34" charset="0"/>
              </a:rPr>
              <a:t>Sp185/333 </a:t>
            </a:r>
            <a:r>
              <a:rPr lang="en-US" u="sng" dirty="0">
                <a:latin typeface="Calibri" pitchFamily="34" charset="0"/>
              </a:rPr>
              <a:t>Primers</a:t>
            </a:r>
          </a:p>
          <a:p>
            <a:pPr marL="177800" indent="-177800"/>
            <a:r>
              <a:rPr lang="en-US" dirty="0">
                <a:latin typeface="Calibri" pitchFamily="34" charset="0"/>
              </a:rPr>
              <a:t>One pair of external </a:t>
            </a:r>
            <a:r>
              <a:rPr lang="en-US" dirty="0" smtClean="0">
                <a:latin typeface="Calibri" pitchFamily="34" charset="0"/>
              </a:rPr>
              <a:t>universal primers </a:t>
            </a:r>
            <a:endParaRPr lang="en-US" dirty="0">
              <a:latin typeface="Calibri" pitchFamily="34" charset="0"/>
            </a:endParaRPr>
          </a:p>
          <a:p>
            <a:pPr marL="177800" indent="-177800"/>
            <a:r>
              <a:rPr lang="en-US" dirty="0">
                <a:latin typeface="Calibri" pitchFamily="34" charset="0"/>
              </a:rPr>
              <a:t>Four pairs of internal primers (1-4)</a:t>
            </a:r>
          </a:p>
        </p:txBody>
      </p:sp>
      <p:sp>
        <p:nvSpPr>
          <p:cNvPr id="64521" name="Title 1"/>
          <p:cNvSpPr>
            <a:spLocks noGrp="1"/>
          </p:cNvSpPr>
          <p:nvPr>
            <p:ph type="title"/>
          </p:nvPr>
        </p:nvSpPr>
        <p:spPr>
          <a:xfrm>
            <a:off x="14288" y="71438"/>
            <a:ext cx="9118600" cy="5334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Limiting dilution, nested RT-PCR of single phagocytes</a:t>
            </a:r>
          </a:p>
        </p:txBody>
      </p:sp>
      <p:sp>
        <p:nvSpPr>
          <p:cNvPr id="12" name="TextBox 27"/>
          <p:cNvSpPr txBox="1">
            <a:spLocks noChangeArrowheads="1"/>
          </p:cNvSpPr>
          <p:nvPr/>
        </p:nvSpPr>
        <p:spPr bwMode="auto">
          <a:xfrm>
            <a:off x="6442710" y="6488430"/>
            <a:ext cx="26961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</a:rPr>
              <a:t>Majeske, Oren, et al., 2014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52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0" y="31750"/>
            <a:ext cx="91440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A single </a:t>
            </a:r>
            <a:r>
              <a:rPr lang="en-US" sz="3200" i="1" dirty="0" smtClean="0"/>
              <a:t>Sp185/333 </a:t>
            </a:r>
            <a:r>
              <a:rPr lang="en-US" sz="3200" dirty="0" smtClean="0"/>
              <a:t>mRNA sequence per cell;</a:t>
            </a:r>
            <a:br>
              <a:rPr lang="en-US" sz="3200" dirty="0" smtClean="0"/>
            </a:br>
            <a:r>
              <a:rPr lang="en-US" sz="3200" dirty="0" smtClean="0"/>
              <a:t>single phagocytes express a single </a:t>
            </a:r>
            <a:r>
              <a:rPr lang="en-US" sz="3200" i="1" dirty="0" smtClean="0"/>
              <a:t>Sp185/333 </a:t>
            </a:r>
            <a:r>
              <a:rPr lang="en-US" sz="3200" dirty="0" smtClean="0"/>
              <a:t>gene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1066800"/>
            <a:ext cx="8502650" cy="537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7"/>
          <p:cNvSpPr txBox="1">
            <a:spLocks noChangeArrowheads="1"/>
          </p:cNvSpPr>
          <p:nvPr/>
        </p:nvSpPr>
        <p:spPr bwMode="auto">
          <a:xfrm>
            <a:off x="6447877" y="6489869"/>
            <a:ext cx="26961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</a:rPr>
              <a:t>Majeske, Oren, et al., 2014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6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78" name="TextBox 6"/>
          <p:cNvSpPr txBox="1">
            <a:spLocks noChangeArrowheads="1"/>
          </p:cNvSpPr>
          <p:nvPr/>
        </p:nvSpPr>
        <p:spPr bwMode="auto">
          <a:xfrm>
            <a:off x="6446923" y="5928374"/>
            <a:ext cx="26961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>
                <a:latin typeface="Calibri" pitchFamily="34" charset="0"/>
              </a:rPr>
              <a:t>Brockton et al., </a:t>
            </a:r>
            <a:r>
              <a:rPr lang="en-US" dirty="0" smtClean="0">
                <a:latin typeface="Calibri" pitchFamily="34" charset="0"/>
              </a:rPr>
              <a:t>2008</a:t>
            </a:r>
          </a:p>
          <a:p>
            <a:pPr algn="r"/>
            <a:r>
              <a:rPr lang="en-US" smtClean="0">
                <a:latin typeface="Calibri" pitchFamily="34" charset="0"/>
              </a:rPr>
              <a:t>Majeske, Oren, </a:t>
            </a:r>
            <a:r>
              <a:rPr lang="en-US" dirty="0" smtClean="0">
                <a:latin typeface="Calibri" pitchFamily="34" charset="0"/>
              </a:rPr>
              <a:t>et al., 2014</a:t>
            </a:r>
          </a:p>
          <a:p>
            <a:pPr algn="r"/>
            <a:r>
              <a:rPr lang="en-US" dirty="0" smtClean="0">
                <a:latin typeface="Calibri" pitchFamily="34" charset="0"/>
              </a:rPr>
              <a:t>Golconda &amp; Smith, </a:t>
            </a:r>
            <a:r>
              <a:rPr lang="en-US" i="1" dirty="0" smtClean="0">
                <a:latin typeface="Calibri" pitchFamily="34" charset="0"/>
              </a:rPr>
              <a:t>unpub</a:t>
            </a:r>
            <a:endParaRPr lang="en-US" i="1" dirty="0">
              <a:latin typeface="Calibri" pitchFamily="34" charset="0"/>
            </a:endParaRPr>
          </a:p>
        </p:txBody>
      </p:sp>
      <p:sp>
        <p:nvSpPr>
          <p:cNvPr id="24579" name="Title 1"/>
          <p:cNvSpPr txBox="1">
            <a:spLocks/>
          </p:cNvSpPr>
          <p:nvPr/>
        </p:nvSpPr>
        <p:spPr bwMode="auto">
          <a:xfrm>
            <a:off x="15240" y="85725"/>
            <a:ext cx="91287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 smtClean="0">
                <a:latin typeface="Calibri" pitchFamily="34" charset="0"/>
              </a:rPr>
              <a:t>SpShapeshifter </a:t>
            </a:r>
            <a:r>
              <a:rPr lang="en-US" sz="3200" dirty="0">
                <a:latin typeface="Calibri" pitchFamily="34" charset="0"/>
              </a:rPr>
              <a:t>proteins are expressed by phagocytes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3360" y="925513"/>
            <a:ext cx="4953000" cy="4291012"/>
            <a:chOff x="2057400" y="925513"/>
            <a:chExt cx="4953000" cy="4291012"/>
          </a:xfrm>
        </p:grpSpPr>
        <p:pic>
          <p:nvPicPr>
            <p:cNvPr id="24586" name="Picture 1"/>
            <p:cNvPicPr>
              <a:picLocks noChangeAspect="1"/>
            </p:cNvPicPr>
            <p:nvPr/>
          </p:nvPicPr>
          <p:blipFill>
            <a:blip r:embed="rId2"/>
            <a:srcRect l="50000" t="50000"/>
            <a:stretch>
              <a:fillRect/>
            </a:stretch>
          </p:blipFill>
          <p:spPr bwMode="auto">
            <a:xfrm>
              <a:off x="2057400" y="951686"/>
              <a:ext cx="4953000" cy="4264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 bwMode="auto">
            <a:xfrm>
              <a:off x="3962400" y="989013"/>
              <a:ext cx="10668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2133600" y="4713288"/>
              <a:ext cx="3048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585" name="TextBox 5"/>
            <p:cNvSpPr txBox="1">
              <a:spLocks noChangeArrowheads="1"/>
            </p:cNvSpPr>
            <p:nvPr/>
          </p:nvSpPr>
          <p:spPr bwMode="auto">
            <a:xfrm>
              <a:off x="5387565" y="925513"/>
              <a:ext cx="1592808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dirty="0" smtClean="0">
                  <a:solidFill>
                    <a:srgbClr val="FF0000"/>
                  </a:solidFill>
                  <a:latin typeface="Calibri" pitchFamily="34" charset="0"/>
                </a:rPr>
                <a:t>SpShapeshifter</a:t>
              </a:r>
              <a:endParaRPr lang="en-US" dirty="0">
                <a:solidFill>
                  <a:srgbClr val="FF0000"/>
                </a:solidFill>
                <a:latin typeface="Calibri" pitchFamily="34" charset="0"/>
              </a:endParaRPr>
            </a:p>
            <a:p>
              <a:pPr algn="r"/>
              <a:r>
                <a:rPr lang="en-US" dirty="0">
                  <a:solidFill>
                    <a:srgbClr val="00FF00"/>
                  </a:solidFill>
                  <a:latin typeface="Calibri" pitchFamily="34" charset="0"/>
                </a:rPr>
                <a:t>Actin</a:t>
              </a:r>
            </a:p>
            <a:p>
              <a:pPr algn="r"/>
              <a:r>
                <a:rPr lang="en-US" dirty="0">
                  <a:solidFill>
                    <a:srgbClr val="0070C0"/>
                  </a:solidFill>
                  <a:latin typeface="Calibri" pitchFamily="34" charset="0"/>
                </a:rPr>
                <a:t>DNA</a:t>
              </a:r>
            </a:p>
          </p:txBody>
        </p:sp>
        <p:sp>
          <p:nvSpPr>
            <p:cNvPr id="24580" name="TextBox 9"/>
            <p:cNvSpPr txBox="1">
              <a:spLocks noChangeArrowheads="1"/>
            </p:cNvSpPr>
            <p:nvPr/>
          </p:nvSpPr>
          <p:spPr bwMode="auto">
            <a:xfrm>
              <a:off x="4832556" y="3546984"/>
              <a:ext cx="10892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mtClean="0">
                  <a:solidFill>
                    <a:schemeClr val="bg1"/>
                  </a:solidFill>
                  <a:latin typeface="Calibri" pitchFamily="34" charset="0"/>
                </a:rPr>
                <a:t>Polygonal</a:t>
              </a:r>
              <a:endParaRPr lang="en-US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4581" name="TextBox 10"/>
            <p:cNvSpPr txBox="1">
              <a:spLocks noChangeArrowheads="1"/>
            </p:cNvSpPr>
            <p:nvPr/>
          </p:nvSpPr>
          <p:spPr bwMode="auto">
            <a:xfrm>
              <a:off x="3921634" y="1298399"/>
              <a:ext cx="102592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mtClean="0">
                  <a:solidFill>
                    <a:schemeClr val="bg1"/>
                  </a:solidFill>
                  <a:latin typeface="Calibri" pitchFamily="34" charset="0"/>
                </a:rPr>
                <a:t>Discoidal</a:t>
              </a:r>
              <a:endParaRPr lang="en-US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4582" name="TextBox 11"/>
            <p:cNvSpPr txBox="1">
              <a:spLocks noChangeArrowheads="1"/>
            </p:cNvSpPr>
            <p:nvPr/>
          </p:nvSpPr>
          <p:spPr bwMode="auto">
            <a:xfrm>
              <a:off x="2217180" y="1676400"/>
              <a:ext cx="69121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mtClean="0">
                  <a:solidFill>
                    <a:schemeClr val="bg1"/>
                  </a:solidFill>
                  <a:latin typeface="Calibri" pitchFamily="34" charset="0"/>
                </a:rPr>
                <a:t>Small</a:t>
              </a:r>
              <a:endParaRPr lang="en-US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4583" name="TextBox 12"/>
          <p:cNvSpPr txBox="1">
            <a:spLocks noChangeArrowheads="1"/>
          </p:cNvSpPr>
          <p:nvPr/>
        </p:nvSpPr>
        <p:spPr bwMode="auto">
          <a:xfrm>
            <a:off x="3185160" y="5334000"/>
            <a:ext cx="30634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transport vesicles</a:t>
            </a:r>
          </a:p>
          <a:p>
            <a:r>
              <a:rPr lang="en-US" sz="2000" dirty="0">
                <a:latin typeface="Calibri" pitchFamily="34" charset="0"/>
              </a:rPr>
              <a:t>surface of small phagocytes</a:t>
            </a:r>
          </a:p>
        </p:txBody>
      </p: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5223638" y="2332896"/>
            <a:ext cx="11203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Discoidal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16" name="Picture 17" descr="Discoidal +185Image 7.tiff"/>
          <p:cNvPicPr>
            <a:picLocks noChangeAspect="1"/>
          </p:cNvPicPr>
          <p:nvPr/>
        </p:nvPicPr>
        <p:blipFill rotWithShape="1">
          <a:blip r:embed="rId3"/>
          <a:srcRect l="11725"/>
          <a:stretch/>
        </p:blipFill>
        <p:spPr bwMode="auto">
          <a:xfrm>
            <a:off x="5327794" y="2700598"/>
            <a:ext cx="1682606" cy="18976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" name="Picture 6" descr="Image45comp.jpg"/>
          <p:cNvPicPr>
            <a:picLocks noChangeAspect="1"/>
          </p:cNvPicPr>
          <p:nvPr/>
        </p:nvPicPr>
        <p:blipFill>
          <a:blip r:embed="rId4"/>
          <a:srcRect l="9512" t="14934" r="18420" b="17145"/>
          <a:stretch>
            <a:fillRect/>
          </a:stretch>
        </p:blipFill>
        <p:spPr bwMode="auto">
          <a:xfrm>
            <a:off x="7139073" y="2700599"/>
            <a:ext cx="1769177" cy="189191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" name="Picture 7" descr="Image45comp.jpg"/>
          <p:cNvPicPr>
            <a:picLocks noChangeAspect="1"/>
          </p:cNvPicPr>
          <p:nvPr/>
        </p:nvPicPr>
        <p:blipFill>
          <a:blip r:embed="rId4"/>
          <a:srcRect l="83791" t="87617"/>
          <a:stretch>
            <a:fillRect/>
          </a:stretch>
        </p:blipFill>
        <p:spPr bwMode="auto">
          <a:xfrm>
            <a:off x="8486342" y="4178062"/>
            <a:ext cx="397934" cy="34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24"/>
          <p:cNvSpPr txBox="1">
            <a:spLocks noChangeArrowheads="1"/>
          </p:cNvSpPr>
          <p:nvPr/>
        </p:nvSpPr>
        <p:spPr bwMode="auto">
          <a:xfrm>
            <a:off x="7033260" y="2326197"/>
            <a:ext cx="10663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Medium</a:t>
            </a:r>
            <a:endParaRPr lang="en-US" sz="2000" dirty="0">
              <a:latin typeface="Calibri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22628" y="838200"/>
            <a:ext cx="3098320" cy="1512096"/>
            <a:chOff x="5222628" y="838200"/>
            <a:chExt cx="3098320" cy="1512096"/>
          </a:xfrm>
        </p:grpSpPr>
        <p:pic>
          <p:nvPicPr>
            <p:cNvPr id="21" name="Picture 9" descr="Image28green.jpg"/>
            <p:cNvPicPr>
              <a:picLocks noChangeAspect="1"/>
            </p:cNvPicPr>
            <p:nvPr/>
          </p:nvPicPr>
          <p:blipFill>
            <a:blip r:embed="rId5"/>
            <a:srcRect l="67427" b="69388"/>
            <a:stretch>
              <a:fillRect/>
            </a:stretch>
          </p:blipFill>
          <p:spPr bwMode="auto">
            <a:xfrm>
              <a:off x="5336858" y="1207308"/>
              <a:ext cx="954087" cy="89535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3" name="Picture 10" descr="Image28comp.jpg"/>
            <p:cNvPicPr>
              <a:picLocks noChangeAspect="1"/>
            </p:cNvPicPr>
            <p:nvPr/>
          </p:nvPicPr>
          <p:blipFill>
            <a:blip r:embed="rId6"/>
            <a:srcRect l="67427" b="70287"/>
            <a:stretch>
              <a:fillRect/>
            </a:stretch>
          </p:blipFill>
          <p:spPr bwMode="auto">
            <a:xfrm>
              <a:off x="7368448" y="1210380"/>
              <a:ext cx="952500" cy="88779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4" name="Picture 11" descr="Image28comp.jpg"/>
            <p:cNvPicPr>
              <a:picLocks noChangeAspect="1"/>
            </p:cNvPicPr>
            <p:nvPr/>
          </p:nvPicPr>
          <p:blipFill>
            <a:blip r:embed="rId6"/>
            <a:srcRect l="80920" t="88861" r="2605" b="2939"/>
            <a:stretch>
              <a:fillRect/>
            </a:stretch>
          </p:blipFill>
          <p:spPr bwMode="auto">
            <a:xfrm>
              <a:off x="7837628" y="2110265"/>
              <a:ext cx="481766" cy="240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2" descr="Image28red.jpg"/>
            <p:cNvPicPr>
              <a:picLocks noChangeAspect="1"/>
            </p:cNvPicPr>
            <p:nvPr/>
          </p:nvPicPr>
          <p:blipFill>
            <a:blip r:embed="rId7"/>
            <a:srcRect l="67427" b="69603"/>
            <a:stretch>
              <a:fillRect/>
            </a:stretch>
          </p:blipFill>
          <p:spPr bwMode="auto">
            <a:xfrm>
              <a:off x="6348575" y="1209176"/>
              <a:ext cx="952500" cy="8890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6" name="TextBox 18"/>
            <p:cNvSpPr txBox="1">
              <a:spLocks noChangeArrowheads="1"/>
            </p:cNvSpPr>
            <p:nvPr/>
          </p:nvSpPr>
          <p:spPr bwMode="auto">
            <a:xfrm>
              <a:off x="5222628" y="838200"/>
              <a:ext cx="75052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Small</a:t>
              </a:r>
              <a:endParaRPr lang="en-US" sz="24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465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SpShapeshifter protein structure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81212"/>
            <a:ext cx="6629400" cy="3176588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altLang="en-US" sz="2800" dirty="0" smtClean="0"/>
              <a:t>leader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z="2800" dirty="0" smtClean="0"/>
              <a:t>glycine-rich region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z="2800" dirty="0" smtClean="0"/>
              <a:t>RGD motif within the glycine-rich region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z="2800" dirty="0" smtClean="0"/>
              <a:t>histidine-rich region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z="2800" smtClean="0"/>
              <a:t>no amino acid sequence predictions for membrane association</a:t>
            </a:r>
            <a:endParaRPr lang="en-US" altLang="en-US" sz="2800" dirty="0" smtClean="0"/>
          </a:p>
          <a:p>
            <a:pPr eaLnBrk="1" hangingPunct="1">
              <a:buClr>
                <a:schemeClr val="accent2"/>
              </a:buClr>
            </a:pPr>
            <a:r>
              <a:rPr lang="en-US" altLang="en-US" sz="2800" dirty="0" smtClean="0"/>
              <a:t>no cysteines</a:t>
            </a:r>
            <a:endParaRPr lang="en-US" altLang="en-US" dirty="0" smtClean="0"/>
          </a:p>
        </p:txBody>
      </p:sp>
      <p:grpSp>
        <p:nvGrpSpPr>
          <p:cNvPr id="12292" name="Group 20"/>
          <p:cNvGrpSpPr>
            <a:grpSpLocks/>
          </p:cNvGrpSpPr>
          <p:nvPr/>
        </p:nvGrpSpPr>
        <p:grpSpPr bwMode="auto">
          <a:xfrm>
            <a:off x="1401762" y="1066800"/>
            <a:ext cx="6096000" cy="1014412"/>
            <a:chOff x="1442" y="1678"/>
            <a:chExt cx="3840" cy="639"/>
          </a:xfrm>
        </p:grpSpPr>
        <p:cxnSp>
          <p:nvCxnSpPr>
            <p:cNvPr id="15365" name="Straight Connector 21"/>
            <p:cNvCxnSpPr>
              <a:cxnSpLocks noChangeShapeType="1"/>
            </p:cNvCxnSpPr>
            <p:nvPr/>
          </p:nvCxnSpPr>
          <p:spPr bwMode="auto">
            <a:xfrm>
              <a:off x="4633" y="2163"/>
              <a:ext cx="576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</p:cxnSp>
        <p:sp>
          <p:nvSpPr>
            <p:cNvPr id="12294" name="TextBox 20"/>
            <p:cNvSpPr txBox="1">
              <a:spLocks noChangeArrowheads="1"/>
            </p:cNvSpPr>
            <p:nvPr/>
          </p:nvSpPr>
          <p:spPr bwMode="auto">
            <a:xfrm>
              <a:off x="4712" y="2152"/>
              <a:ext cx="43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 eaLnBrk="1" hangingPunct="1"/>
              <a:r>
                <a:rPr lang="en-US" altLang="en-US" sz="1100" dirty="0">
                  <a:latin typeface="Verdana" charset="0"/>
                  <a:cs typeface="Times New Roman" charset="0"/>
                </a:rPr>
                <a:t>100 aa</a:t>
              </a:r>
            </a:p>
          </p:txBody>
        </p:sp>
        <p:sp>
          <p:nvSpPr>
            <p:cNvPr id="12295" name="TextBox 15"/>
            <p:cNvSpPr txBox="1">
              <a:spLocks noChangeArrowheads="1"/>
            </p:cNvSpPr>
            <p:nvPr/>
          </p:nvSpPr>
          <p:spPr bwMode="auto">
            <a:xfrm>
              <a:off x="1442" y="1731"/>
              <a:ext cx="3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 eaLnBrk="1" hangingPunct="1"/>
              <a:r>
                <a:rPr lang="en-US" altLang="en-US" sz="1500" dirty="0">
                  <a:latin typeface="Verdana" charset="0"/>
                  <a:cs typeface="Times New Roman" charset="0"/>
                </a:rPr>
                <a:t> N</a:t>
              </a:r>
            </a:p>
          </p:txBody>
        </p:sp>
        <p:sp>
          <p:nvSpPr>
            <p:cNvPr id="12296" name="TextBox 16"/>
            <p:cNvSpPr txBox="1">
              <a:spLocks noChangeArrowheads="1"/>
            </p:cNvSpPr>
            <p:nvPr/>
          </p:nvSpPr>
          <p:spPr bwMode="auto">
            <a:xfrm>
              <a:off x="4994" y="1738"/>
              <a:ext cx="2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 eaLnBrk="1" hangingPunct="1"/>
              <a:r>
                <a:rPr lang="en-US" altLang="en-US" sz="1500" dirty="0">
                  <a:latin typeface="Verdana" charset="0"/>
                  <a:cs typeface="Times New Roman" charset="0"/>
                </a:rPr>
                <a:t> C</a:t>
              </a:r>
            </a:p>
          </p:txBody>
        </p:sp>
        <p:sp>
          <p:nvSpPr>
            <p:cNvPr id="12297" name="Line 24"/>
            <p:cNvSpPr>
              <a:spLocks noChangeShapeType="1"/>
            </p:cNvSpPr>
            <p:nvPr/>
          </p:nvSpPr>
          <p:spPr bwMode="auto">
            <a:xfrm>
              <a:off x="1682" y="1840"/>
              <a:ext cx="339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1778" y="1740"/>
              <a:ext cx="945" cy="201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Verdana" pitchFamily="34" charset="0"/>
                  <a:cs typeface="Times New Roman" pitchFamily="18" charset="0"/>
                </a:rPr>
                <a:t>Gly-rich</a:t>
              </a:r>
              <a:endParaRPr lang="en-US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2724" y="1740"/>
              <a:ext cx="1636" cy="201"/>
            </a:xfrm>
            <a:prstGeom prst="roundRect">
              <a:avLst/>
            </a:prstGeom>
            <a:solidFill>
              <a:srgbClr val="7030A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Verdana" pitchFamily="34" charset="0"/>
                  <a:cs typeface="Times New Roman" pitchFamily="18" charset="0"/>
                </a:rPr>
                <a:t>His-rich</a:t>
              </a:r>
              <a:endParaRPr lang="en-US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1669" y="1740"/>
              <a:ext cx="109" cy="201"/>
            </a:xfrm>
            <a:prstGeom prst="roundRect">
              <a:avLst/>
            </a:prstGeom>
            <a:solidFill>
              <a:srgbClr val="92D05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Verdana" pitchFamily="34" charset="0"/>
                  <a:cs typeface="Times New Roman" pitchFamily="18" charset="0"/>
                </a:rPr>
                <a:t>L</a:t>
              </a:r>
              <a:endParaRPr lang="en-US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12301" name="TextBox 19"/>
            <p:cNvSpPr txBox="1">
              <a:spLocks noChangeArrowheads="1"/>
            </p:cNvSpPr>
            <p:nvPr/>
          </p:nvSpPr>
          <p:spPr bwMode="auto">
            <a:xfrm>
              <a:off x="2442" y="2075"/>
              <a:ext cx="4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 eaLnBrk="1" hangingPunct="1"/>
              <a:r>
                <a:rPr lang="en-US" altLang="en-US" dirty="0"/>
                <a:t>RGD</a:t>
              </a:r>
            </a:p>
          </p:txBody>
        </p:sp>
        <p:sp>
          <p:nvSpPr>
            <p:cNvPr id="12302" name="Line 25"/>
            <p:cNvSpPr>
              <a:spLocks noChangeShapeType="1"/>
            </p:cNvSpPr>
            <p:nvPr/>
          </p:nvSpPr>
          <p:spPr bwMode="auto">
            <a:xfrm flipV="1">
              <a:off x="2640" y="1957"/>
              <a:ext cx="3" cy="15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5" name="5-Point Star 16"/>
            <p:cNvSpPr>
              <a:spLocks/>
            </p:cNvSpPr>
            <p:nvPr/>
          </p:nvSpPr>
          <p:spPr bwMode="auto">
            <a:xfrm>
              <a:off x="2568" y="1754"/>
              <a:ext cx="144" cy="144"/>
            </a:xfrm>
            <a:custGeom>
              <a:avLst/>
              <a:gdLst>
                <a:gd name="T0" fmla="*/ 0 w 228600"/>
                <a:gd name="T1" fmla="*/ 0 h 228600"/>
                <a:gd name="T2" fmla="*/ 0 w 228600"/>
                <a:gd name="T3" fmla="*/ 0 h 228600"/>
                <a:gd name="T4" fmla="*/ 0 w 228600"/>
                <a:gd name="T5" fmla="*/ 0 h 228600"/>
                <a:gd name="T6" fmla="*/ 0 w 228600"/>
                <a:gd name="T7" fmla="*/ 0 h 228600"/>
                <a:gd name="T8" fmla="*/ 0 w 228600"/>
                <a:gd name="T9" fmla="*/ 0 h 228600"/>
                <a:gd name="T10" fmla="*/ 3 60000 65536"/>
                <a:gd name="T11" fmla="*/ 2 60000 65536"/>
                <a:gd name="T12" fmla="*/ 1 60000 65536"/>
                <a:gd name="T13" fmla="*/ 1 60000 65536"/>
                <a:gd name="T14" fmla="*/ 0 60000 65536"/>
                <a:gd name="T15" fmla="*/ 69850 w 228600"/>
                <a:gd name="T16" fmla="*/ 87313 h 228600"/>
                <a:gd name="T17" fmla="*/ 158750 w 228600"/>
                <a:gd name="T18" fmla="*/ 174625 h 228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600" h="228600">
                  <a:moveTo>
                    <a:pt x="0" y="87317"/>
                  </a:moveTo>
                  <a:lnTo>
                    <a:pt x="87318" y="87318"/>
                  </a:lnTo>
                  <a:lnTo>
                    <a:pt x="114300" y="0"/>
                  </a:lnTo>
                  <a:lnTo>
                    <a:pt x="141282" y="87318"/>
                  </a:lnTo>
                  <a:lnTo>
                    <a:pt x="228600" y="87317"/>
                  </a:lnTo>
                  <a:lnTo>
                    <a:pt x="157958" y="141282"/>
                  </a:lnTo>
                  <a:lnTo>
                    <a:pt x="184941" y="228599"/>
                  </a:lnTo>
                  <a:lnTo>
                    <a:pt x="114300" y="174634"/>
                  </a:lnTo>
                  <a:lnTo>
                    <a:pt x="43659" y="228599"/>
                  </a:lnTo>
                  <a:lnTo>
                    <a:pt x="70642" y="141282"/>
                  </a:lnTo>
                  <a:lnTo>
                    <a:pt x="0" y="87317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dist="38100" dir="5400000" algn="ctr" rotWithShape="0">
                <a:srgbClr val="004548">
                  <a:alpha val="48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77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dirty="0" smtClean="0"/>
              <a:t>Diversity of the SpShapeshifter proteins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3091324"/>
            <a:ext cx="756412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u="sng" dirty="0" smtClean="0">
                <a:latin typeface="+mn-lt"/>
              </a:rPr>
              <a:t>Diversity </a:t>
            </a:r>
            <a:r>
              <a:rPr lang="en-US" altLang="en-US" sz="2600" u="sng" dirty="0">
                <a:latin typeface="+mn-lt"/>
              </a:rPr>
              <a:t>within and among animals</a:t>
            </a:r>
          </a:p>
          <a:p>
            <a:r>
              <a:rPr lang="en-US" sz="2600" dirty="0">
                <a:latin typeface="+mn-lt"/>
              </a:rPr>
              <a:t> </a:t>
            </a:r>
            <a:r>
              <a:rPr lang="en-US" sz="2600" dirty="0" smtClean="0">
                <a:latin typeface="+mn-lt"/>
              </a:rPr>
              <a:t>  mosaic of element patterns</a:t>
            </a:r>
          </a:p>
          <a:p>
            <a:r>
              <a:rPr lang="en-US" sz="2600" dirty="0">
                <a:latin typeface="+mn-lt"/>
              </a:rPr>
              <a:t>	</a:t>
            </a:r>
            <a:r>
              <a:rPr lang="en-US" sz="2600" dirty="0" smtClean="0">
                <a:latin typeface="+mn-lt"/>
              </a:rPr>
              <a:t>broad size range</a:t>
            </a:r>
          </a:p>
          <a:p>
            <a:r>
              <a:rPr lang="en-US" sz="2600" dirty="0">
                <a:latin typeface="+mn-lt"/>
              </a:rPr>
              <a:t> </a:t>
            </a:r>
            <a:r>
              <a:rPr lang="en-US" sz="2600" dirty="0" smtClean="0">
                <a:latin typeface="+mn-lt"/>
              </a:rPr>
              <a:t>  sequence variations within elements </a:t>
            </a:r>
            <a:r>
              <a:rPr lang="en-US" sz="2600" smtClean="0">
                <a:latin typeface="+mn-lt"/>
              </a:rPr>
              <a:t>among proteins</a:t>
            </a:r>
            <a:endParaRPr lang="en-US" sz="2600" dirty="0" smtClean="0">
              <a:latin typeface="+mn-lt"/>
            </a:endParaRPr>
          </a:p>
          <a:p>
            <a:r>
              <a:rPr lang="en-US" sz="2600" dirty="0">
                <a:latin typeface="+mn-lt"/>
              </a:rPr>
              <a:t> </a:t>
            </a:r>
            <a:r>
              <a:rPr lang="en-US" sz="2600" dirty="0" smtClean="0">
                <a:latin typeface="+mn-lt"/>
              </a:rPr>
              <a:t>  mRNA editing</a:t>
            </a:r>
          </a:p>
          <a:p>
            <a:r>
              <a:rPr lang="en-US" sz="2600" dirty="0">
                <a:latin typeface="+mn-lt"/>
              </a:rPr>
              <a:t>	</a:t>
            </a:r>
            <a:r>
              <a:rPr lang="en-US" sz="2600" smtClean="0">
                <a:latin typeface="+mn-lt"/>
              </a:rPr>
              <a:t>missense sequence</a:t>
            </a:r>
          </a:p>
          <a:p>
            <a:r>
              <a:rPr lang="en-US" sz="2600">
                <a:latin typeface="+mn-lt"/>
              </a:rPr>
              <a:t>	</a:t>
            </a:r>
            <a:r>
              <a:rPr lang="en-US" sz="2600" smtClean="0">
                <a:latin typeface="+mn-lt"/>
              </a:rPr>
              <a:t>truncated </a:t>
            </a:r>
            <a:r>
              <a:rPr lang="en-US" sz="2600" dirty="0" smtClean="0">
                <a:latin typeface="+mn-lt"/>
              </a:rPr>
              <a:t>proteins</a:t>
            </a:r>
          </a:p>
          <a:p>
            <a:r>
              <a:rPr lang="en-US" sz="2600" dirty="0">
                <a:latin typeface="+mn-lt"/>
              </a:rPr>
              <a:t> </a:t>
            </a:r>
            <a:r>
              <a:rPr lang="en-US" sz="2600" dirty="0" smtClean="0">
                <a:latin typeface="+mn-lt"/>
              </a:rPr>
              <a:t>  putative post translational processing</a:t>
            </a:r>
            <a:endParaRPr lang="en-US" sz="2600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14400" y="868362"/>
            <a:ext cx="7516988" cy="2111369"/>
            <a:chOff x="914400" y="868362"/>
            <a:chExt cx="7516988" cy="211136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3"/>
                <a:stretch>
                  <a:fillRect/>
                </a:stretch>
              </p:blipFill>
            </mc:Choice>
            <mc:Fallback>
              <p:blipFill>
                <a:blip r:embed="rId4"/>
                <a:stretch>
                  <a:fillRect/>
                </a:stretch>
              </p:blipFill>
            </mc:Fallback>
          </mc:AlternateContent>
          <p:spPr>
            <a:xfrm>
              <a:off x="914400" y="868362"/>
              <a:ext cx="7389792" cy="211136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832796" y="2591478"/>
              <a:ext cx="1598592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100 aa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6916992" y="2955160"/>
              <a:ext cx="13716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Isosceles Triangle 13"/>
            <p:cNvSpPr/>
            <p:nvPr/>
          </p:nvSpPr>
          <p:spPr>
            <a:xfrm rot="10800000">
              <a:off x="3394710" y="975737"/>
              <a:ext cx="76200" cy="152400"/>
            </a:xfrm>
            <a:prstGeom prst="triangl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9686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0" y="5080"/>
            <a:ext cx="9144000" cy="742950"/>
          </a:xfrm>
        </p:spPr>
        <p:txBody>
          <a:bodyPr lIns="0" rIns="0" bIns="0" anchor="b"/>
          <a:lstStyle/>
          <a:p>
            <a:pPr eaLnBrk="1" hangingPunct="1"/>
            <a:r>
              <a:rPr lang="en-US" altLang="en-US" sz="3600" dirty="0" smtClean="0"/>
              <a:t>SpShapeshifter protein diversity in one animal</a:t>
            </a:r>
          </a:p>
        </p:txBody>
      </p:sp>
      <p:sp>
        <p:nvSpPr>
          <p:cNvPr id="31747" name="Content Placeholder 5"/>
          <p:cNvSpPr>
            <a:spLocks noGrp="1"/>
          </p:cNvSpPr>
          <p:nvPr>
            <p:ph idx="4294967295"/>
          </p:nvPr>
        </p:nvSpPr>
        <p:spPr>
          <a:xfrm>
            <a:off x="2133600" y="5191759"/>
            <a:ext cx="5291137" cy="10191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 smtClean="0">
                <a:latin typeface="Calibri" charset="0"/>
              </a:rPr>
              <a:t>&gt;260 SpShapeshifter spots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en-US" sz="2800" dirty="0" smtClean="0">
                <a:latin typeface="Calibri" charset="0"/>
              </a:rPr>
              <a:t>multimerization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en-US" dirty="0" smtClean="0">
              <a:latin typeface="Calibri" charset="0"/>
            </a:endParaRP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49948"/>
            <a:ext cx="5943600" cy="41894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9" name="Text Box 9"/>
          <p:cNvSpPr txBox="1">
            <a:spLocks noChangeArrowheads="1"/>
          </p:cNvSpPr>
          <p:nvPr/>
        </p:nvSpPr>
        <p:spPr bwMode="auto">
          <a:xfrm>
            <a:off x="7218740" y="6505575"/>
            <a:ext cx="19243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dirty="0">
                <a:latin typeface="+mn-lt"/>
              </a:rPr>
              <a:t>Dheilly et al., 2009</a:t>
            </a:r>
          </a:p>
        </p:txBody>
      </p:sp>
    </p:spTree>
    <p:extLst>
      <p:ext uri="{BB962C8B-B14F-4D97-AF65-F5344CB8AC3E}">
        <p14:creationId xmlns:p14="http://schemas.microsoft.com/office/powerpoint/2010/main" val="38155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41" name="TextBox 91"/>
          <p:cNvSpPr txBox="1">
            <a:spLocks noChangeArrowheads="1"/>
          </p:cNvSpPr>
          <p:nvPr/>
        </p:nvSpPr>
        <p:spPr bwMode="auto">
          <a:xfrm>
            <a:off x="0" y="1524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Calibri" pitchFamily="34" charset="0"/>
              </a:rPr>
              <a:t>Native </a:t>
            </a:r>
            <a:r>
              <a:rPr lang="en-US" sz="3600" dirty="0" err="1">
                <a:latin typeface="Calibri" pitchFamily="34" charset="0"/>
              </a:rPr>
              <a:t>SpShapeshifter</a:t>
            </a:r>
            <a:r>
              <a:rPr lang="en-US" sz="3600" dirty="0">
                <a:latin typeface="Calibri" pitchFamily="34" charset="0"/>
              </a:rPr>
              <a:t> proteins can be isolated by </a:t>
            </a:r>
            <a:r>
              <a:rPr lang="en-US" sz="3600" dirty="0" smtClean="0">
                <a:latin typeface="Calibri" pitchFamily="34" charset="0"/>
              </a:rPr>
              <a:t>nickel affinity based on </a:t>
            </a:r>
            <a:r>
              <a:rPr lang="en-US" sz="3600" dirty="0">
                <a:latin typeface="Calibri" pitchFamily="34" charset="0"/>
              </a:rPr>
              <a:t>the His-rich </a:t>
            </a:r>
            <a:r>
              <a:rPr lang="en-US" sz="3600" dirty="0" smtClean="0">
                <a:latin typeface="Calibri" pitchFamily="34" charset="0"/>
              </a:rPr>
              <a:t>region</a:t>
            </a:r>
            <a:endParaRPr lang="en-US" sz="3600" dirty="0">
              <a:latin typeface="Calibri" pitchFamily="34" charset="0"/>
            </a:endParaRPr>
          </a:p>
        </p:txBody>
      </p:sp>
      <p:sp>
        <p:nvSpPr>
          <p:cNvPr id="47144" name="TextBox 4"/>
          <p:cNvSpPr txBox="1">
            <a:spLocks noChangeArrowheads="1"/>
          </p:cNvSpPr>
          <p:nvPr/>
        </p:nvSpPr>
        <p:spPr bwMode="auto">
          <a:xfrm>
            <a:off x="3571558" y="6488668"/>
            <a:ext cx="55724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Sherman,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</a:rPr>
              <a:t>Schrankel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</a:rPr>
              <a:t>, Brown, Smith, </a:t>
            </a:r>
            <a:r>
              <a:rPr lang="en-US" i="1" dirty="0" smtClean="0">
                <a:latin typeface="Calibri" pitchFamily="34" charset="0"/>
                <a:ea typeface="ＭＳ Ｐゴシック" pitchFamily="34" charset="-128"/>
              </a:rPr>
              <a:t>submitted</a:t>
            </a:r>
            <a:endParaRPr lang="en-US" i="1" dirty="0">
              <a:latin typeface="Calibri" pitchFamily="34" charset="0"/>
              <a:ea typeface="ＭＳ Ｐゴシック" pitchFamily="34" charset="-128"/>
            </a:endParaRPr>
          </a:p>
        </p:txBody>
      </p:sp>
      <p:grpSp>
        <p:nvGrpSpPr>
          <p:cNvPr id="47110" name="Group 8"/>
          <p:cNvGrpSpPr>
            <a:grpSpLocks/>
          </p:cNvGrpSpPr>
          <p:nvPr/>
        </p:nvGrpSpPr>
        <p:grpSpPr bwMode="auto">
          <a:xfrm>
            <a:off x="2904671" y="1857634"/>
            <a:ext cx="2973795" cy="294657"/>
            <a:chOff x="760936" y="2617593"/>
            <a:chExt cx="2487792" cy="228369"/>
          </a:xfrm>
        </p:grpSpPr>
        <p:sp>
          <p:nvSpPr>
            <p:cNvPr id="47212" name="TextBox 9"/>
            <p:cNvSpPr txBox="1">
              <a:spLocks noChangeArrowheads="1"/>
            </p:cNvSpPr>
            <p:nvPr/>
          </p:nvSpPr>
          <p:spPr bwMode="auto">
            <a:xfrm>
              <a:off x="760936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7213" name="TextBox 10"/>
            <p:cNvSpPr txBox="1">
              <a:spLocks noChangeArrowheads="1"/>
            </p:cNvSpPr>
            <p:nvPr/>
          </p:nvSpPr>
          <p:spPr bwMode="auto">
            <a:xfrm>
              <a:off x="962563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7214" name="TextBox 11"/>
            <p:cNvSpPr txBox="1">
              <a:spLocks noChangeArrowheads="1"/>
            </p:cNvSpPr>
            <p:nvPr/>
          </p:nvSpPr>
          <p:spPr bwMode="auto">
            <a:xfrm>
              <a:off x="1194355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7215" name="TextBox 12"/>
            <p:cNvSpPr txBox="1">
              <a:spLocks noChangeArrowheads="1"/>
            </p:cNvSpPr>
            <p:nvPr/>
          </p:nvSpPr>
          <p:spPr bwMode="auto">
            <a:xfrm>
              <a:off x="1421384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7216" name="TextBox 13"/>
            <p:cNvSpPr txBox="1">
              <a:spLocks noChangeArrowheads="1"/>
            </p:cNvSpPr>
            <p:nvPr/>
          </p:nvSpPr>
          <p:spPr bwMode="auto">
            <a:xfrm>
              <a:off x="1605547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7217" name="TextBox 14"/>
            <p:cNvSpPr txBox="1">
              <a:spLocks noChangeArrowheads="1"/>
            </p:cNvSpPr>
            <p:nvPr/>
          </p:nvSpPr>
          <p:spPr bwMode="auto">
            <a:xfrm>
              <a:off x="1826225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7218" name="TextBox 15"/>
            <p:cNvSpPr txBox="1">
              <a:spLocks noChangeArrowheads="1"/>
            </p:cNvSpPr>
            <p:nvPr/>
          </p:nvSpPr>
          <p:spPr bwMode="auto">
            <a:xfrm>
              <a:off x="2031028" y="2617593"/>
              <a:ext cx="330223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7219" name="TextBox 16"/>
            <p:cNvSpPr txBox="1">
              <a:spLocks noChangeArrowheads="1"/>
            </p:cNvSpPr>
            <p:nvPr/>
          </p:nvSpPr>
          <p:spPr bwMode="auto">
            <a:xfrm>
              <a:off x="2261232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7220" name="TextBox 17"/>
            <p:cNvSpPr txBox="1">
              <a:spLocks noChangeArrowheads="1"/>
            </p:cNvSpPr>
            <p:nvPr/>
          </p:nvSpPr>
          <p:spPr bwMode="auto">
            <a:xfrm>
              <a:off x="2475560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7221" name="TextBox 18"/>
            <p:cNvSpPr txBox="1">
              <a:spLocks noChangeArrowheads="1"/>
            </p:cNvSpPr>
            <p:nvPr/>
          </p:nvSpPr>
          <p:spPr bwMode="auto">
            <a:xfrm>
              <a:off x="2712114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7222" name="TextBox 19"/>
            <p:cNvSpPr txBox="1">
              <a:spLocks noChangeArrowheads="1"/>
            </p:cNvSpPr>
            <p:nvPr/>
          </p:nvSpPr>
          <p:spPr bwMode="auto">
            <a:xfrm>
              <a:off x="2918504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cxnSp>
        <p:nvCxnSpPr>
          <p:cNvPr id="68" name="Straight Connector 67"/>
          <p:cNvCxnSpPr/>
          <p:nvPr/>
        </p:nvCxnSpPr>
        <p:spPr>
          <a:xfrm>
            <a:off x="5679200" y="2860286"/>
            <a:ext cx="0" cy="1626752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029923" y="2860286"/>
            <a:ext cx="2649277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29" name="TextBox 80"/>
          <p:cNvSpPr txBox="1">
            <a:spLocks noChangeArrowheads="1"/>
          </p:cNvSpPr>
          <p:nvPr/>
        </p:nvSpPr>
        <p:spPr bwMode="auto">
          <a:xfrm>
            <a:off x="2657962" y="2318034"/>
            <a:ext cx="3317290" cy="47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Bacillus subtilis</a:t>
            </a:r>
          </a:p>
        </p:txBody>
      </p:sp>
      <p:sp>
        <p:nvSpPr>
          <p:cNvPr id="47143" name="Rectangle 2"/>
          <p:cNvSpPr>
            <a:spLocks noChangeArrowheads="1"/>
          </p:cNvSpPr>
          <p:nvPr/>
        </p:nvSpPr>
        <p:spPr bwMode="auto">
          <a:xfrm>
            <a:off x="2286000" y="1828800"/>
            <a:ext cx="4495800" cy="289560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ea typeface="ＭＳ Ｐゴシック" pitchFamily="34" charset="-128"/>
            </a:endParaRPr>
          </a:p>
        </p:txBody>
      </p:sp>
      <p:pic>
        <p:nvPicPr>
          <p:cNvPr id="47145" name="Picture 42" descr="10-11pre.jpg"/>
          <p:cNvPicPr>
            <a:picLocks noChangeAspect="1"/>
          </p:cNvPicPr>
          <p:nvPr/>
        </p:nvPicPr>
        <p:blipFill>
          <a:blip r:embed="rId3"/>
          <a:srcRect l="20798" t="12610" b="24994"/>
          <a:stretch>
            <a:fillRect/>
          </a:stretch>
        </p:blipFill>
        <p:spPr bwMode="auto">
          <a:xfrm>
            <a:off x="2965399" y="2375329"/>
            <a:ext cx="3414076" cy="214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46" name="Rectangle 43"/>
          <p:cNvSpPr>
            <a:spLocks noChangeArrowheads="1"/>
          </p:cNvSpPr>
          <p:nvPr/>
        </p:nvSpPr>
        <p:spPr bwMode="auto">
          <a:xfrm>
            <a:off x="2492857" y="2056117"/>
            <a:ext cx="472542" cy="257006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1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47147" name="Rectangle 44"/>
          <p:cNvSpPr>
            <a:spLocks noChangeArrowheads="1"/>
          </p:cNvSpPr>
          <p:nvPr/>
        </p:nvSpPr>
        <p:spPr bwMode="auto">
          <a:xfrm>
            <a:off x="6379475" y="2410115"/>
            <a:ext cx="130945" cy="2216066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47148" name="TextBox 46"/>
          <p:cNvSpPr txBox="1">
            <a:spLocks noChangeArrowheads="1"/>
          </p:cNvSpPr>
          <p:nvPr/>
        </p:nvSpPr>
        <p:spPr bwMode="auto">
          <a:xfrm>
            <a:off x="2908466" y="2081841"/>
            <a:ext cx="315029" cy="33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3</a:t>
            </a:r>
          </a:p>
        </p:txBody>
      </p:sp>
      <p:sp>
        <p:nvSpPr>
          <p:cNvPr id="47149" name="TextBox 47"/>
          <p:cNvSpPr txBox="1">
            <a:spLocks noChangeArrowheads="1"/>
          </p:cNvSpPr>
          <p:nvPr/>
        </p:nvSpPr>
        <p:spPr bwMode="auto">
          <a:xfrm>
            <a:off x="6047366" y="2071915"/>
            <a:ext cx="421303" cy="353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ea typeface="ＭＳ Ｐゴシック" pitchFamily="34" charset="-128"/>
              </a:rPr>
              <a:t>10</a:t>
            </a:r>
          </a:p>
        </p:txBody>
      </p:sp>
      <p:sp>
        <p:nvSpPr>
          <p:cNvPr id="47150" name="TextBox 48"/>
          <p:cNvSpPr txBox="1">
            <a:spLocks noChangeArrowheads="1"/>
          </p:cNvSpPr>
          <p:nvPr/>
        </p:nvSpPr>
        <p:spPr bwMode="auto">
          <a:xfrm>
            <a:off x="2511665" y="3254653"/>
            <a:ext cx="408020" cy="33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80</a:t>
            </a:r>
          </a:p>
        </p:txBody>
      </p:sp>
      <p:sp>
        <p:nvSpPr>
          <p:cNvPr id="47151" name="TextBox 49"/>
          <p:cNvSpPr txBox="1">
            <a:spLocks noChangeArrowheads="1"/>
          </p:cNvSpPr>
          <p:nvPr/>
        </p:nvSpPr>
        <p:spPr bwMode="auto">
          <a:xfrm>
            <a:off x="2503905" y="3434168"/>
            <a:ext cx="408018" cy="33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60</a:t>
            </a:r>
          </a:p>
        </p:txBody>
      </p:sp>
      <p:sp>
        <p:nvSpPr>
          <p:cNvPr id="47152" name="TextBox 50"/>
          <p:cNvSpPr txBox="1">
            <a:spLocks noChangeArrowheads="1"/>
          </p:cNvSpPr>
          <p:nvPr/>
        </p:nvSpPr>
        <p:spPr bwMode="auto">
          <a:xfrm>
            <a:off x="2506141" y="3851988"/>
            <a:ext cx="406121" cy="33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40</a:t>
            </a:r>
          </a:p>
        </p:txBody>
      </p:sp>
      <p:sp>
        <p:nvSpPr>
          <p:cNvPr id="47153" name="TextBox 51"/>
          <p:cNvSpPr txBox="1">
            <a:spLocks noChangeArrowheads="1"/>
          </p:cNvSpPr>
          <p:nvPr/>
        </p:nvSpPr>
        <p:spPr bwMode="auto">
          <a:xfrm>
            <a:off x="2503905" y="3604007"/>
            <a:ext cx="408018" cy="33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50</a:t>
            </a:r>
          </a:p>
        </p:txBody>
      </p:sp>
      <p:sp>
        <p:nvSpPr>
          <p:cNvPr id="47154" name="TextBox 52"/>
          <p:cNvSpPr txBox="1">
            <a:spLocks noChangeArrowheads="1"/>
          </p:cNvSpPr>
          <p:nvPr/>
        </p:nvSpPr>
        <p:spPr bwMode="auto">
          <a:xfrm>
            <a:off x="2443346" y="4012422"/>
            <a:ext cx="464953" cy="33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30</a:t>
            </a:r>
          </a:p>
        </p:txBody>
      </p:sp>
      <p:sp>
        <p:nvSpPr>
          <p:cNvPr id="47155" name="TextBox 53"/>
          <p:cNvSpPr txBox="1">
            <a:spLocks noChangeArrowheads="1"/>
          </p:cNvSpPr>
          <p:nvPr/>
        </p:nvSpPr>
        <p:spPr bwMode="auto">
          <a:xfrm>
            <a:off x="2506141" y="4166720"/>
            <a:ext cx="408020" cy="33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25</a:t>
            </a:r>
          </a:p>
        </p:txBody>
      </p:sp>
      <p:sp>
        <p:nvSpPr>
          <p:cNvPr id="47156" name="TextBox 54"/>
          <p:cNvSpPr txBox="1">
            <a:spLocks noChangeArrowheads="1"/>
          </p:cNvSpPr>
          <p:nvPr/>
        </p:nvSpPr>
        <p:spPr bwMode="auto">
          <a:xfrm>
            <a:off x="2465572" y="3043616"/>
            <a:ext cx="499111" cy="335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100</a:t>
            </a:r>
          </a:p>
        </p:txBody>
      </p:sp>
      <p:sp>
        <p:nvSpPr>
          <p:cNvPr id="47157" name="TextBox 55"/>
          <p:cNvSpPr txBox="1">
            <a:spLocks noChangeArrowheads="1"/>
          </p:cNvSpPr>
          <p:nvPr/>
        </p:nvSpPr>
        <p:spPr bwMode="auto">
          <a:xfrm>
            <a:off x="2428333" y="2883458"/>
            <a:ext cx="501009" cy="33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150</a:t>
            </a:r>
          </a:p>
        </p:txBody>
      </p:sp>
      <p:sp>
        <p:nvSpPr>
          <p:cNvPr id="47158" name="TextBox 56"/>
          <p:cNvSpPr txBox="1">
            <a:spLocks noChangeArrowheads="1"/>
          </p:cNvSpPr>
          <p:nvPr/>
        </p:nvSpPr>
        <p:spPr bwMode="auto">
          <a:xfrm>
            <a:off x="2422472" y="2650740"/>
            <a:ext cx="501009" cy="33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  <a:ea typeface="ＭＳ Ｐゴシック" pitchFamily="34" charset="-128"/>
              </a:rPr>
              <a:t>250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2845841" y="3183590"/>
            <a:ext cx="123354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8"/>
          <p:cNvCxnSpPr/>
          <p:nvPr/>
        </p:nvCxnSpPr>
        <p:spPr>
          <a:xfrm>
            <a:off x="2845841" y="3394351"/>
            <a:ext cx="123354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9"/>
          <p:cNvCxnSpPr/>
          <p:nvPr/>
        </p:nvCxnSpPr>
        <p:spPr>
          <a:xfrm>
            <a:off x="2845841" y="3023984"/>
            <a:ext cx="125252" cy="204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2840147" y="3574419"/>
            <a:ext cx="125252" cy="204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>
            <a:off x="2843942" y="3987757"/>
            <a:ext cx="12525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2"/>
          <p:cNvCxnSpPr/>
          <p:nvPr/>
        </p:nvCxnSpPr>
        <p:spPr>
          <a:xfrm>
            <a:off x="2841080" y="4294692"/>
            <a:ext cx="125252" cy="204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3"/>
          <p:cNvCxnSpPr/>
          <p:nvPr/>
        </p:nvCxnSpPr>
        <p:spPr>
          <a:xfrm>
            <a:off x="2845841" y="3740164"/>
            <a:ext cx="123354" cy="204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841114" y="2792760"/>
            <a:ext cx="12335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2845841" y="4153503"/>
            <a:ext cx="12525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67"/>
          <p:cNvCxnSpPr/>
          <p:nvPr/>
        </p:nvCxnSpPr>
        <p:spPr>
          <a:xfrm>
            <a:off x="6379475" y="3185636"/>
            <a:ext cx="123354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68"/>
          <p:cNvCxnSpPr/>
          <p:nvPr/>
        </p:nvCxnSpPr>
        <p:spPr>
          <a:xfrm>
            <a:off x="6379475" y="3396398"/>
            <a:ext cx="123354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9475" y="3026030"/>
            <a:ext cx="125252" cy="204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373782" y="3576466"/>
            <a:ext cx="12525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377577" y="3989804"/>
            <a:ext cx="12525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379475" y="4296739"/>
            <a:ext cx="125252" cy="204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6379475" y="3742210"/>
            <a:ext cx="123354" cy="204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6374747" y="2794807"/>
            <a:ext cx="12335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379475" y="4155548"/>
            <a:ext cx="12525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78" name="TextBox 89"/>
          <p:cNvSpPr txBox="1">
            <a:spLocks noChangeArrowheads="1"/>
          </p:cNvSpPr>
          <p:nvPr/>
        </p:nvSpPr>
        <p:spPr bwMode="auto">
          <a:xfrm>
            <a:off x="4381130" y="1931298"/>
            <a:ext cx="4364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solidFill>
                  <a:srgbClr val="000000"/>
                </a:solidFill>
                <a:ea typeface="ＭＳ Ｐゴシック" pitchFamily="34" charset="-128"/>
              </a:rPr>
              <a:t>pI</a:t>
            </a:r>
            <a:endParaRPr lang="en-US" sz="16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6321" name="TextBox 1"/>
          <p:cNvSpPr txBox="1">
            <a:spLocks noChangeArrowheads="1"/>
          </p:cNvSpPr>
          <p:nvPr/>
        </p:nvSpPr>
        <p:spPr bwMode="auto">
          <a:xfrm>
            <a:off x="1676400" y="1066800"/>
            <a:ext cx="1316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Sp185/333</a:t>
            </a:r>
          </a:p>
        </p:txBody>
      </p:sp>
      <p:sp>
        <p:nvSpPr>
          <p:cNvPr id="56322" name="TextBox 5"/>
          <p:cNvSpPr txBox="1">
            <a:spLocks noChangeArrowheads="1"/>
          </p:cNvSpPr>
          <p:nvPr/>
        </p:nvSpPr>
        <p:spPr bwMode="auto">
          <a:xfrm>
            <a:off x="4583113" y="1066800"/>
            <a:ext cx="1316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Calibri" pitchFamily="34" charset="0"/>
              </a:rPr>
              <a:t>Vibrio</a:t>
            </a:r>
          </a:p>
        </p:txBody>
      </p:sp>
      <p:sp>
        <p:nvSpPr>
          <p:cNvPr id="56323" name="TextBox 9"/>
          <p:cNvSpPr txBox="1">
            <a:spLocks noChangeArrowheads="1"/>
          </p:cNvSpPr>
          <p:nvPr/>
        </p:nvSpPr>
        <p:spPr bwMode="auto">
          <a:xfrm>
            <a:off x="1671638" y="3825875"/>
            <a:ext cx="1317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actin</a:t>
            </a:r>
          </a:p>
        </p:txBody>
      </p:sp>
      <p:sp>
        <p:nvSpPr>
          <p:cNvPr id="56324" name="TextBox 10"/>
          <p:cNvSpPr txBox="1">
            <a:spLocks noChangeArrowheads="1"/>
          </p:cNvSpPr>
          <p:nvPr/>
        </p:nvSpPr>
        <p:spPr bwMode="auto">
          <a:xfrm>
            <a:off x="4705350" y="4010025"/>
            <a:ext cx="1316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merge</a:t>
            </a:r>
          </a:p>
        </p:txBody>
      </p:sp>
      <p:sp>
        <p:nvSpPr>
          <p:cNvPr id="56325" name="TextBox 11"/>
          <p:cNvSpPr txBox="1">
            <a:spLocks noChangeArrowheads="1"/>
          </p:cNvSpPr>
          <p:nvPr/>
        </p:nvSpPr>
        <p:spPr bwMode="auto">
          <a:xfrm>
            <a:off x="6968505" y="6500416"/>
            <a:ext cx="2198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</a:rPr>
              <a:t>Chou &amp; Smith, </a:t>
            </a:r>
            <a:r>
              <a:rPr lang="en-US" i="1" dirty="0" smtClean="0">
                <a:latin typeface="Calibri" pitchFamily="34" charset="0"/>
              </a:rPr>
              <a:t>unpub</a:t>
            </a:r>
            <a:endParaRPr lang="en-US" i="1" dirty="0">
              <a:latin typeface="Calibri" pitchFamily="34" charset="0"/>
            </a:endParaRPr>
          </a:p>
        </p:txBody>
      </p:sp>
      <p:sp>
        <p:nvSpPr>
          <p:cNvPr id="52230" name="TextBox 2"/>
          <p:cNvSpPr txBox="1">
            <a:spLocks noChangeArrowheads="1"/>
          </p:cNvSpPr>
          <p:nvPr/>
        </p:nvSpPr>
        <p:spPr bwMode="auto">
          <a:xfrm>
            <a:off x="11113" y="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latin typeface="Calibri" pitchFamily="34" charset="0"/>
              </a:rPr>
              <a:t>SpShapeshifters </a:t>
            </a:r>
            <a:r>
              <a:rPr lang="en-US" sz="3200" dirty="0">
                <a:latin typeface="Calibri" pitchFamily="34" charset="0"/>
              </a:rPr>
              <a:t>are secreted </a:t>
            </a:r>
            <a:r>
              <a:rPr lang="en-US" sz="3200" dirty="0" smtClean="0">
                <a:latin typeface="Calibri" pitchFamily="34" charset="0"/>
              </a:rPr>
              <a:t>and opsonize bacteria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52588" y="514350"/>
            <a:ext cx="5783262" cy="57880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6328" name="Picture 14" descr="Image 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5300" y="627063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9" name="Picture 15" descr="Image 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5300" y="3440113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0" name="Picture 13" descr="Image 4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627063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1" name="Picture 16" descr="Image 2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440113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2" name="TextBox 17"/>
          <p:cNvSpPr txBox="1">
            <a:spLocks noChangeArrowheads="1"/>
          </p:cNvSpPr>
          <p:nvPr/>
        </p:nvSpPr>
        <p:spPr bwMode="auto">
          <a:xfrm>
            <a:off x="2895600" y="3006725"/>
            <a:ext cx="1530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dirty="0">
                <a:solidFill>
                  <a:srgbClr val="00B050"/>
                </a:solidFill>
                <a:latin typeface="Calibri" pitchFamily="34" charset="0"/>
              </a:rPr>
              <a:t>Actin</a:t>
            </a:r>
          </a:p>
        </p:txBody>
      </p:sp>
      <p:sp>
        <p:nvSpPr>
          <p:cNvPr id="56333" name="TextBox 18"/>
          <p:cNvSpPr txBox="1">
            <a:spLocks noChangeArrowheads="1"/>
          </p:cNvSpPr>
          <p:nvPr/>
        </p:nvSpPr>
        <p:spPr bwMode="auto">
          <a:xfrm>
            <a:off x="2305050" y="5827713"/>
            <a:ext cx="2205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SpShapeshifter 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6334" name="TextBox 19"/>
          <p:cNvSpPr txBox="1">
            <a:spLocks noChangeArrowheads="1"/>
          </p:cNvSpPr>
          <p:nvPr/>
        </p:nvSpPr>
        <p:spPr bwMode="auto">
          <a:xfrm>
            <a:off x="4594543" y="5829123"/>
            <a:ext cx="912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Merge</a:t>
            </a:r>
          </a:p>
        </p:txBody>
      </p:sp>
      <p:sp>
        <p:nvSpPr>
          <p:cNvPr id="56335" name="TextBox 20"/>
          <p:cNvSpPr txBox="1">
            <a:spLocks noChangeArrowheads="1"/>
          </p:cNvSpPr>
          <p:nvPr/>
        </p:nvSpPr>
        <p:spPr bwMode="auto">
          <a:xfrm>
            <a:off x="5784850" y="3006725"/>
            <a:ext cx="1530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i="1" dirty="0">
                <a:solidFill>
                  <a:srgbClr val="3333FF"/>
                </a:solidFill>
                <a:latin typeface="Calibri" pitchFamily="34" charset="0"/>
              </a:rPr>
              <a:t>Vibrio</a:t>
            </a:r>
          </a:p>
        </p:txBody>
      </p:sp>
      <p:sp>
        <p:nvSpPr>
          <p:cNvPr id="56336" name="TextBox 3"/>
          <p:cNvSpPr txBox="1">
            <a:spLocks noChangeArrowheads="1"/>
          </p:cNvSpPr>
          <p:nvPr/>
        </p:nvSpPr>
        <p:spPr bwMode="auto">
          <a:xfrm>
            <a:off x="6279515" y="5830891"/>
            <a:ext cx="609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DNA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6968505" y="6500416"/>
            <a:ext cx="2198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</a:rPr>
              <a:t>Chou &amp; Smith, </a:t>
            </a:r>
            <a:r>
              <a:rPr lang="en-US" i="1" dirty="0" smtClean="0">
                <a:latin typeface="Calibri" pitchFamily="34" charset="0"/>
              </a:rPr>
              <a:t>unpub</a:t>
            </a:r>
            <a:endParaRPr lang="en-US" i="1" dirty="0">
              <a:latin typeface="Calibri" pitchFamily="34" charset="0"/>
            </a:endParaRPr>
          </a:p>
        </p:txBody>
      </p:sp>
      <p:pic>
        <p:nvPicPr>
          <p:cNvPr id="7" name="Picture 16" descr="Image 2.jpg"/>
          <p:cNvPicPr>
            <a:picLocks noChangeAspect="1"/>
          </p:cNvPicPr>
          <p:nvPr/>
        </p:nvPicPr>
        <p:blipFill rotWithShape="1">
          <a:blip r:embed="rId3"/>
          <a:srcRect l="28597" t="16294" r="25182" b="36155"/>
          <a:stretch/>
        </p:blipFill>
        <p:spPr bwMode="auto">
          <a:xfrm>
            <a:off x="1638528" y="152400"/>
            <a:ext cx="5874792" cy="604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TextBox 5"/>
          <p:cNvSpPr txBox="1">
            <a:spLocks noChangeArrowheads="1"/>
          </p:cNvSpPr>
          <p:nvPr/>
        </p:nvSpPr>
        <p:spPr bwMode="auto">
          <a:xfrm>
            <a:off x="1638528" y="4995919"/>
            <a:ext cx="15928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SpShapeshifter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i="1" dirty="0">
                <a:solidFill>
                  <a:srgbClr val="3333FF"/>
                </a:solidFill>
                <a:latin typeface="Calibri" pitchFamily="34" charset="0"/>
              </a:rPr>
              <a:t>Vibrio</a:t>
            </a:r>
          </a:p>
          <a:p>
            <a:r>
              <a:rPr lang="en-US" dirty="0">
                <a:solidFill>
                  <a:srgbClr val="00B050"/>
                </a:solidFill>
                <a:latin typeface="Calibri" pitchFamily="34" charset="0"/>
              </a:rPr>
              <a:t>Actin</a:t>
            </a:r>
          </a:p>
          <a:p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DNA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Box 25"/>
          <p:cNvSpPr txBox="1">
            <a:spLocks noChangeArrowheads="1"/>
          </p:cNvSpPr>
          <p:nvPr/>
        </p:nvSpPr>
        <p:spPr bwMode="auto">
          <a:xfrm rot="-3488692">
            <a:off x="193298" y="4764890"/>
            <a:ext cx="19462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c</a:t>
            </a:r>
            <a:r>
              <a:rPr lang="en-US" sz="2000" dirty="0" smtClean="0">
                <a:latin typeface="Calibri" pitchFamily="34" charset="0"/>
              </a:rPr>
              <a:t>ell-free coelomic fluid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52226" name="TextBox 26"/>
          <p:cNvSpPr txBox="1">
            <a:spLocks noChangeArrowheads="1"/>
          </p:cNvSpPr>
          <p:nvPr/>
        </p:nvSpPr>
        <p:spPr bwMode="auto">
          <a:xfrm rot="-3488692">
            <a:off x="722580" y="5378493"/>
            <a:ext cx="23259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 smtClean="0">
                <a:latin typeface="Calibri" pitchFamily="34" charset="0"/>
              </a:rPr>
              <a:t>cNi-SpShapeshifter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52227" name="TextBox 27"/>
          <p:cNvSpPr txBox="1">
            <a:spLocks noChangeArrowheads="1"/>
          </p:cNvSpPr>
          <p:nvPr/>
        </p:nvSpPr>
        <p:spPr bwMode="auto">
          <a:xfrm rot="-3488692">
            <a:off x="2249601" y="5068041"/>
            <a:ext cx="15263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 smtClean="0">
                <a:latin typeface="Calibri" pitchFamily="34" charset="0"/>
              </a:rPr>
              <a:t>aCF (buffer) </a:t>
            </a:r>
            <a:endParaRPr lang="en-US" sz="2000" dirty="0">
              <a:latin typeface="Calibri" pitchFamily="34" charset="0"/>
            </a:endParaRP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3289536055"/>
              </p:ext>
            </p:extLst>
          </p:nvPr>
        </p:nvGraphicFramePr>
        <p:xfrm>
          <a:off x="93130" y="431061"/>
          <a:ext cx="7450670" cy="4301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2487317" y="2041936"/>
            <a:ext cx="873125" cy="47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580855" y="1597147"/>
            <a:ext cx="89852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363617" y="2032411"/>
            <a:ext cx="3176" cy="68465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479380" y="1587911"/>
            <a:ext cx="0" cy="76993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577680" y="1587911"/>
            <a:ext cx="3175" cy="3476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241" name="TextBox 8"/>
          <p:cNvSpPr txBox="1">
            <a:spLocks noChangeArrowheads="1"/>
          </p:cNvSpPr>
          <p:nvPr/>
        </p:nvSpPr>
        <p:spPr bwMode="auto">
          <a:xfrm>
            <a:off x="1628480" y="1325974"/>
            <a:ext cx="774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**</a:t>
            </a:r>
          </a:p>
        </p:txBody>
      </p:sp>
      <p:sp>
        <p:nvSpPr>
          <p:cNvPr id="52242" name="TextBox 9"/>
          <p:cNvSpPr txBox="1">
            <a:spLocks noChangeArrowheads="1"/>
          </p:cNvSpPr>
          <p:nvPr/>
        </p:nvSpPr>
        <p:spPr bwMode="auto">
          <a:xfrm>
            <a:off x="2536530" y="1762536"/>
            <a:ext cx="773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**</a:t>
            </a:r>
          </a:p>
        </p:txBody>
      </p:sp>
      <p:sp>
        <p:nvSpPr>
          <p:cNvPr id="3" name="Rectangle 2"/>
          <p:cNvSpPr/>
          <p:nvPr/>
        </p:nvSpPr>
        <p:spPr>
          <a:xfrm>
            <a:off x="4114800" y="812061"/>
            <a:ext cx="3429000" cy="468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7"/>
          <p:cNvSpPr txBox="1">
            <a:spLocks noChangeArrowheads="1"/>
          </p:cNvSpPr>
          <p:nvPr/>
        </p:nvSpPr>
        <p:spPr bwMode="auto">
          <a:xfrm rot="-5400000">
            <a:off x="3277614" y="2859421"/>
            <a:ext cx="3197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</a:rPr>
              <a:t>Mean </a:t>
            </a:r>
            <a:r>
              <a:rPr lang="en-US" b="1" i="1" dirty="0">
                <a:latin typeface="Calibri" pitchFamily="34" charset="0"/>
              </a:rPr>
              <a:t>Vibrio</a:t>
            </a:r>
            <a:r>
              <a:rPr lang="en-US" b="1" dirty="0">
                <a:latin typeface="Calibri" pitchFamily="34" charset="0"/>
              </a:rPr>
              <a:t> per phagocyte</a:t>
            </a:r>
          </a:p>
        </p:txBody>
      </p:sp>
      <p:sp>
        <p:nvSpPr>
          <p:cNvPr id="27" name="TextBox 8"/>
          <p:cNvSpPr txBox="1">
            <a:spLocks noChangeArrowheads="1"/>
          </p:cNvSpPr>
          <p:nvPr/>
        </p:nvSpPr>
        <p:spPr bwMode="auto">
          <a:xfrm rot="-3488692">
            <a:off x="5164254" y="5458477"/>
            <a:ext cx="26105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 smtClean="0">
                <a:latin typeface="Calibri" pitchFamily="34" charset="0"/>
              </a:rPr>
              <a:t>cNi-SpShapeshifter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29" name="TextBox 11"/>
          <p:cNvSpPr txBox="1">
            <a:spLocks noChangeArrowheads="1"/>
          </p:cNvSpPr>
          <p:nvPr/>
        </p:nvSpPr>
        <p:spPr bwMode="auto">
          <a:xfrm rot="-3488692">
            <a:off x="7774874" y="4601137"/>
            <a:ext cx="59913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latin typeface="Calibri" pitchFamily="34" charset="0"/>
              </a:rPr>
              <a:t>aCF</a:t>
            </a:r>
          </a:p>
        </p:txBody>
      </p:sp>
      <p:graphicFrame>
        <p:nvGraphicFramePr>
          <p:cNvPr id="31" name="Chart 30"/>
          <p:cNvGraphicFramePr/>
          <p:nvPr>
            <p:extLst>
              <p:ext uri="{D42A27DB-BD31-4B8C-83A1-F6EECF244321}">
                <p14:modId xmlns:p14="http://schemas.microsoft.com/office/powerpoint/2010/main" val="1011869727"/>
              </p:ext>
            </p:extLst>
          </p:nvPr>
        </p:nvGraphicFramePr>
        <p:xfrm>
          <a:off x="5026927" y="1268864"/>
          <a:ext cx="4903383" cy="336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2" name="Straight Connector 31"/>
          <p:cNvCxnSpPr/>
          <p:nvPr/>
        </p:nvCxnSpPr>
        <p:spPr>
          <a:xfrm>
            <a:off x="5980019" y="1432774"/>
            <a:ext cx="0" cy="21113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997607" y="1432774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980019" y="1440711"/>
            <a:ext cx="1025525" cy="47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22"/>
          <p:cNvSpPr txBox="1">
            <a:spLocks noChangeArrowheads="1"/>
          </p:cNvSpPr>
          <p:nvPr/>
        </p:nvSpPr>
        <p:spPr bwMode="auto">
          <a:xfrm>
            <a:off x="6230844" y="1040661"/>
            <a:ext cx="615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ns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7088094" y="1440711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138267" y="1431186"/>
            <a:ext cx="0" cy="16906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080157" y="1440711"/>
            <a:ext cx="105811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2"/>
          <p:cNvSpPr txBox="1">
            <a:spLocks noChangeArrowheads="1"/>
          </p:cNvSpPr>
          <p:nvPr/>
        </p:nvSpPr>
        <p:spPr bwMode="auto">
          <a:xfrm>
            <a:off x="7272244" y="1127974"/>
            <a:ext cx="4127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**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083817" y="3259464"/>
            <a:ext cx="152400" cy="12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8648700" y="1000320"/>
            <a:ext cx="1752600" cy="4289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138894" y="1225605"/>
            <a:ext cx="76200" cy="865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7138894" y="1618511"/>
            <a:ext cx="76200" cy="865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138267" y="3386463"/>
            <a:ext cx="45719" cy="244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952225" y="3280872"/>
            <a:ext cx="433187" cy="1215840"/>
            <a:chOff x="8172332" y="3810247"/>
            <a:chExt cx="433187" cy="1215840"/>
          </a:xfrm>
        </p:grpSpPr>
        <p:sp>
          <p:nvSpPr>
            <p:cNvPr id="40" name="Rectangle 39"/>
            <p:cNvSpPr/>
            <p:nvPr/>
          </p:nvSpPr>
          <p:spPr>
            <a:xfrm>
              <a:off x="8172332" y="3959287"/>
              <a:ext cx="433187" cy="1066800"/>
            </a:xfrm>
            <a:prstGeom prst="rect">
              <a:avLst/>
            </a:prstGeom>
            <a:solidFill>
              <a:srgbClr val="33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349759" y="3810247"/>
              <a:ext cx="76200" cy="304800"/>
              <a:chOff x="7966075" y="3657600"/>
              <a:chExt cx="76200" cy="304800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8001000" y="3657600"/>
                <a:ext cx="0" cy="3048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7966075" y="36576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7966075" y="3962400"/>
                <a:ext cx="76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TextBox 25"/>
          <p:cNvSpPr txBox="1">
            <a:spLocks noChangeArrowheads="1"/>
          </p:cNvSpPr>
          <p:nvPr/>
        </p:nvSpPr>
        <p:spPr bwMode="auto">
          <a:xfrm rot="-3488692">
            <a:off x="4652937" y="4674877"/>
            <a:ext cx="19462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c</a:t>
            </a:r>
            <a:r>
              <a:rPr lang="en-US" sz="2000" dirty="0" smtClean="0">
                <a:latin typeface="Calibri" pitchFamily="34" charset="0"/>
              </a:rPr>
              <a:t>ell-free coelomic fluid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47" name="TextBox 11"/>
          <p:cNvSpPr txBox="1">
            <a:spLocks noChangeArrowheads="1"/>
          </p:cNvSpPr>
          <p:nvPr/>
        </p:nvSpPr>
        <p:spPr bwMode="auto">
          <a:xfrm>
            <a:off x="6968505" y="6540127"/>
            <a:ext cx="2198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latin typeface="Calibri" pitchFamily="34" charset="0"/>
              </a:rPr>
              <a:t>Chou &amp; Smith, </a:t>
            </a:r>
            <a:r>
              <a:rPr lang="en-US" i="1" dirty="0" smtClean="0">
                <a:latin typeface="Calibri" pitchFamily="34" charset="0"/>
              </a:rPr>
              <a:t>unpub</a:t>
            </a:r>
            <a:endParaRPr lang="en-US" i="1" dirty="0">
              <a:latin typeface="Calibri" pitchFamily="34" charset="0"/>
            </a:endParaRPr>
          </a:p>
        </p:txBody>
      </p:sp>
      <p:sp>
        <p:nvSpPr>
          <p:cNvPr id="52243" name="Title 1"/>
          <p:cNvSpPr>
            <a:spLocks noGrp="1"/>
          </p:cNvSpPr>
          <p:nvPr>
            <p:ph type="title"/>
          </p:nvPr>
        </p:nvSpPr>
        <p:spPr>
          <a:xfrm>
            <a:off x="0" y="-8964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SpShapeshifter proteins opsonize </a:t>
            </a:r>
            <a:r>
              <a:rPr lang="en-US" sz="3600" i="1" dirty="0" smtClean="0"/>
              <a:t>Vibrio</a:t>
            </a:r>
            <a:r>
              <a:rPr lang="en-US" sz="3600" dirty="0" smtClean="0"/>
              <a:t> and induce phagocytosis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One recombinant SpShapeshifter protein can be expressed in </a:t>
            </a:r>
            <a:r>
              <a:rPr lang="en-US" sz="3600" i="1" dirty="0" smtClean="0"/>
              <a:t>E. coli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914400" y="1524000"/>
            <a:ext cx="7389792" cy="21113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773804" y="3352800"/>
            <a:ext cx="1598592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100 aa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0" y="3716482"/>
            <a:ext cx="1371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33400" y="2187690"/>
            <a:ext cx="5334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39964" y="6488668"/>
            <a:ext cx="420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Schrankel, Chou, Sacchi, Smith, </a:t>
            </a:r>
            <a:r>
              <a:rPr lang="en-US" i="1" dirty="0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8799" y="3756660"/>
            <a:ext cx="41306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n-lt"/>
              </a:rPr>
              <a:t>rSp0032 (= rSpTransformer)</a:t>
            </a:r>
          </a:p>
          <a:p>
            <a:r>
              <a:rPr lang="en-US" sz="2400" i="1" dirty="0" smtClean="0">
                <a:latin typeface="+mn-lt"/>
              </a:rPr>
              <a:t>E1</a:t>
            </a:r>
            <a:r>
              <a:rPr lang="en-US" sz="2400" dirty="0" smtClean="0">
                <a:latin typeface="+mn-lt"/>
              </a:rPr>
              <a:t> element pattern</a:t>
            </a:r>
          </a:p>
          <a:p>
            <a:r>
              <a:rPr lang="en-US" sz="2400" dirty="0" smtClean="0">
                <a:latin typeface="+mn-lt"/>
              </a:rPr>
              <a:t>Could be expressed in bacteria</a:t>
            </a:r>
          </a:p>
          <a:p>
            <a:r>
              <a:rPr lang="en-US" sz="2400" dirty="0">
                <a:latin typeface="+mn-lt"/>
              </a:rPr>
              <a:t>N</a:t>
            </a:r>
            <a:r>
              <a:rPr lang="en-US" sz="2400" dirty="0" smtClean="0">
                <a:latin typeface="+mn-lt"/>
              </a:rPr>
              <a:t>ot as lethal as other versions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285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0" y="12700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rSpTransformer binds to </a:t>
            </a:r>
            <a:r>
              <a:rPr lang="en-US" sz="3600" i="1" dirty="0" smtClean="0"/>
              <a:t>Vibrio </a:t>
            </a:r>
            <a:r>
              <a:rPr lang="en-US" sz="3600" dirty="0" smtClean="0"/>
              <a:t>and yeast </a:t>
            </a:r>
            <a:br>
              <a:rPr lang="en-US" sz="3600" dirty="0" smtClean="0"/>
            </a:br>
            <a:r>
              <a:rPr lang="en-US" sz="3600" dirty="0" smtClean="0"/>
              <a:t>but not </a:t>
            </a:r>
            <a:r>
              <a:rPr lang="en-US" sz="3600" i="1" dirty="0" smtClean="0"/>
              <a:t>Bacillus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39964" y="6488668"/>
            <a:ext cx="420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Schrankel, Chou, Sacchi, Smith, </a:t>
            </a:r>
            <a:r>
              <a:rPr lang="en-US" i="1" dirty="0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graphicFrame>
        <p:nvGraphicFramePr>
          <p:cNvPr id="43" name="Chart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4721621"/>
              </p:ext>
            </p:extLst>
          </p:nvPr>
        </p:nvGraphicFramePr>
        <p:xfrm>
          <a:off x="4270575" y="3834950"/>
          <a:ext cx="5023677" cy="2178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6" name="Group 25"/>
          <p:cNvGrpSpPr/>
          <p:nvPr/>
        </p:nvGrpSpPr>
        <p:grpSpPr>
          <a:xfrm>
            <a:off x="578023" y="1219188"/>
            <a:ext cx="3288406" cy="2931513"/>
            <a:chOff x="3349822" y="2478687"/>
            <a:chExt cx="3288406" cy="2931513"/>
          </a:xfrm>
        </p:grpSpPr>
        <p:pic>
          <p:nvPicPr>
            <p:cNvPr id="57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00" t="37558" r="55900" b="32317"/>
            <a:stretch/>
          </p:blipFill>
          <p:spPr bwMode="auto">
            <a:xfrm>
              <a:off x="4551842" y="4038600"/>
              <a:ext cx="1524000" cy="137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8" name="TextBox 57"/>
            <p:cNvSpPr txBox="1"/>
            <p:nvPr/>
          </p:nvSpPr>
          <p:spPr>
            <a:xfrm rot="16200000">
              <a:off x="5274789" y="3015236"/>
              <a:ext cx="13069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  <a:latin typeface="Arial Narrow Bold"/>
                  <a:cs typeface="Arial Narrow Bold"/>
                </a:rPr>
                <a:t>V. diazotrophicus</a:t>
              </a:r>
              <a:r>
                <a:rPr lang="en-US" sz="1400" dirty="0" smtClean="0">
                  <a:solidFill>
                    <a:srgbClr val="FF0000"/>
                  </a:solidFill>
                  <a:latin typeface="Arial Narrow Bold"/>
                  <a:cs typeface="Arial Narrow Bold"/>
                </a:rPr>
                <a:t> </a:t>
              </a:r>
              <a:endParaRPr lang="en-US" sz="1400" dirty="0">
                <a:latin typeface="Arial Narrow Bold"/>
                <a:cs typeface="Arial Narrow Bold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 rot="16200000">
              <a:off x="5331142" y="3365080"/>
              <a:ext cx="547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6600"/>
                  </a:solidFill>
                  <a:latin typeface="Arial Narrow Bold"/>
                  <a:cs typeface="Arial Narrow Bold"/>
                </a:rPr>
                <a:t>Yeast</a:t>
              </a:r>
              <a:r>
                <a:rPr lang="en-US" sz="1400" dirty="0" smtClean="0">
                  <a:solidFill>
                    <a:srgbClr val="FFFF00"/>
                  </a:solidFill>
                  <a:latin typeface="Arial Narrow Bold"/>
                  <a:cs typeface="Arial Narrow Bold"/>
                </a:rPr>
                <a:t> </a:t>
              </a:r>
              <a:endParaRPr lang="en-US" sz="1400" dirty="0">
                <a:latin typeface="Arial Narrow Bold"/>
                <a:cs typeface="Arial Narrow Bold"/>
              </a:endParaRPr>
            </a:p>
          </p:txBody>
        </p:sp>
        <p:pic>
          <p:nvPicPr>
            <p:cNvPr id="60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grayscl/>
              <a:lum bright="-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18" t="55448" r="70882" b="37567"/>
            <a:stretch/>
          </p:blipFill>
          <p:spPr bwMode="auto">
            <a:xfrm>
              <a:off x="4605868" y="4724400"/>
              <a:ext cx="304800" cy="400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" name="TextBox 60"/>
            <p:cNvSpPr txBox="1"/>
            <p:nvPr/>
          </p:nvSpPr>
          <p:spPr>
            <a:xfrm rot="16200000">
              <a:off x="4045527" y="3015821"/>
              <a:ext cx="13820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>
                  <a:latin typeface="Arial Narrow Bold"/>
                  <a:cs typeface="Arial Narrow Bold"/>
                </a:rPr>
                <a:t> rSpTransformer</a:t>
              </a:r>
              <a:endParaRPr lang="en-US" sz="1400" dirty="0">
                <a:latin typeface="Arial Narrow Bold"/>
                <a:cs typeface="Arial Narrow Bold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 rot="16200000">
              <a:off x="4559031" y="3213381"/>
              <a:ext cx="841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0000FF"/>
                  </a:solidFill>
                  <a:latin typeface="Arial Narrow Bold"/>
                  <a:cs typeface="Arial Narrow Bold"/>
                </a:rPr>
                <a:t>B. cereus</a:t>
              </a:r>
              <a:r>
                <a:rPr lang="en-US" sz="1400" i="1" dirty="0" smtClean="0">
                  <a:latin typeface="Arial Narrow Bold"/>
                  <a:cs typeface="Arial Narrow Bold"/>
                </a:rPr>
                <a:t> </a:t>
              </a:r>
              <a:endParaRPr lang="en-US" sz="1400" i="1" dirty="0">
                <a:latin typeface="Arial Narrow Bold"/>
                <a:cs typeface="Arial Narrow Bold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 rot="16200000">
              <a:off x="4790439" y="3170209"/>
              <a:ext cx="9317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008000"/>
                  </a:solidFill>
                  <a:latin typeface="Arial Narrow Bold"/>
                  <a:cs typeface="Arial Narrow Bold"/>
                </a:rPr>
                <a:t>B. subtillus</a:t>
              </a:r>
              <a:r>
                <a:rPr lang="en-US" sz="1400" i="1" dirty="0" smtClean="0">
                  <a:latin typeface="Arial Narrow Bold"/>
                  <a:cs typeface="Arial Narrow Bold"/>
                </a:rPr>
                <a:t> </a:t>
              </a:r>
              <a:endParaRPr lang="en-US" sz="1400" i="1" dirty="0">
                <a:latin typeface="Arial Narrow Bold"/>
                <a:cs typeface="Arial Narrow Bold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019800" y="4264223"/>
              <a:ext cx="6101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 Narrow"/>
                  <a:cs typeface="Arial Narrow"/>
                </a:rPr>
                <a:t>80kDa</a:t>
              </a:r>
              <a:endParaRPr lang="en-US" sz="1400" dirty="0">
                <a:latin typeface="Arial Narrow"/>
                <a:cs typeface="Arial Narrow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019212" y="4587545"/>
              <a:ext cx="6101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 Narrow"/>
                  <a:cs typeface="Arial Narrow"/>
                </a:rPr>
                <a:t>50kDa</a:t>
              </a:r>
              <a:endParaRPr lang="en-US" sz="1400" dirty="0">
                <a:latin typeface="Arial Narrow"/>
                <a:cs typeface="Arial Narrow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019800" y="4825537"/>
              <a:ext cx="618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  <a:latin typeface="Arial Narrow"/>
                  <a:cs typeface="Arial Narrow"/>
                </a:rPr>
                <a:t>40kDa</a:t>
              </a:r>
              <a:endParaRPr lang="en-US" sz="1400" b="1" dirty="0">
                <a:solidFill>
                  <a:srgbClr val="FF0000"/>
                </a:solidFill>
                <a:latin typeface="Arial Narrow"/>
                <a:cs typeface="Arial Narrow"/>
              </a:endParaRPr>
            </a:p>
          </p:txBody>
        </p:sp>
        <p:pic>
          <p:nvPicPr>
            <p:cNvPr id="67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50" t="37558" r="67150" b="32317"/>
            <a:stretch/>
          </p:blipFill>
          <p:spPr bwMode="auto">
            <a:xfrm>
              <a:off x="3970867" y="4038600"/>
              <a:ext cx="609600" cy="137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8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00" t="37691" r="40900" b="32183"/>
            <a:stretch/>
          </p:blipFill>
          <p:spPr bwMode="auto">
            <a:xfrm>
              <a:off x="3378201" y="4038600"/>
              <a:ext cx="609600" cy="137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9" name="TextBox 68"/>
            <p:cNvSpPr txBox="1"/>
            <p:nvPr/>
          </p:nvSpPr>
          <p:spPr>
            <a:xfrm rot="16200000">
              <a:off x="3776089" y="3007881"/>
              <a:ext cx="13069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FF0000"/>
                  </a:solidFill>
                  <a:latin typeface="Arial Narrow Bold"/>
                  <a:cs typeface="Arial Narrow Bold"/>
                </a:rPr>
                <a:t>V. diazotrophicus</a:t>
              </a:r>
              <a:r>
                <a:rPr lang="en-US" sz="1400" dirty="0" smtClean="0">
                  <a:solidFill>
                    <a:srgbClr val="FF0000"/>
                  </a:solidFill>
                  <a:latin typeface="Arial Narrow Bold"/>
                  <a:cs typeface="Arial Narrow Bold"/>
                </a:rPr>
                <a:t> </a:t>
              </a:r>
              <a:endParaRPr lang="en-US" sz="1400" dirty="0">
                <a:solidFill>
                  <a:srgbClr val="FF0000"/>
                </a:solidFill>
                <a:latin typeface="Arial Narrow Bold"/>
                <a:cs typeface="Arial Narrow Bold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 rot="16200000">
              <a:off x="3867847" y="3366873"/>
              <a:ext cx="547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6600"/>
                  </a:solidFill>
                  <a:latin typeface="Arial Narrow Bold"/>
                  <a:cs typeface="Arial Narrow Bold"/>
                </a:rPr>
                <a:t>Yeast</a:t>
              </a:r>
              <a:endParaRPr lang="en-US" sz="1400" dirty="0">
                <a:solidFill>
                  <a:srgbClr val="FF6600"/>
                </a:solidFill>
                <a:latin typeface="Arial Narrow Bold"/>
                <a:cs typeface="Arial Narrow Bold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6200000">
              <a:off x="3366395" y="3177961"/>
              <a:ext cx="9317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008000"/>
                  </a:solidFill>
                  <a:latin typeface="Arial Narrow Bold"/>
                  <a:cs typeface="Arial Narrow Bold"/>
                </a:rPr>
                <a:t>B. </a:t>
              </a:r>
              <a:r>
                <a:rPr lang="en-US" sz="1400" i="1" dirty="0" err="1" smtClean="0">
                  <a:solidFill>
                    <a:srgbClr val="008000"/>
                  </a:solidFill>
                  <a:latin typeface="Arial Narrow Bold"/>
                  <a:cs typeface="Arial Narrow Bold"/>
                </a:rPr>
                <a:t>subtillus</a:t>
              </a:r>
              <a:r>
                <a:rPr lang="en-US" sz="1400" i="1" dirty="0" smtClean="0">
                  <a:solidFill>
                    <a:srgbClr val="008000"/>
                  </a:solidFill>
                  <a:latin typeface="Arial Narrow Bold"/>
                  <a:cs typeface="Arial Narrow Bold"/>
                </a:rPr>
                <a:t>  </a:t>
              </a:r>
              <a:endParaRPr lang="en-US" sz="1400" i="1" dirty="0">
                <a:solidFill>
                  <a:srgbClr val="008000"/>
                </a:solidFill>
                <a:latin typeface="Arial Narrow Bold"/>
                <a:cs typeface="Arial Narrow Bold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6200000">
              <a:off x="3082852" y="3218944"/>
              <a:ext cx="8417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>
                  <a:solidFill>
                    <a:srgbClr val="0000FF"/>
                  </a:solidFill>
                  <a:latin typeface="Arial Narrow Bold"/>
                  <a:cs typeface="Arial Narrow Bold"/>
                </a:rPr>
                <a:t>B. cereus  </a:t>
              </a:r>
              <a:endParaRPr lang="en-US" sz="1400" i="1" dirty="0">
                <a:solidFill>
                  <a:srgbClr val="0000FF"/>
                </a:solidFill>
                <a:latin typeface="Arial Narrow Bold"/>
                <a:cs typeface="Arial Narrow Bold"/>
              </a:endParaRPr>
            </a:p>
          </p:txBody>
        </p:sp>
      </p:grpSp>
      <p:sp>
        <p:nvSpPr>
          <p:cNvPr id="47" name="Rectangle 2"/>
          <p:cNvSpPr>
            <a:spLocks noChangeArrowheads="1"/>
          </p:cNvSpPr>
          <p:nvPr/>
        </p:nvSpPr>
        <p:spPr bwMode="auto">
          <a:xfrm>
            <a:off x="174674" y="4267200"/>
            <a:ext cx="3910749" cy="122505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charset="0"/>
                <a:ea typeface="Times New Roman" charset="0"/>
              </a:rPr>
              <a:t>Bacillus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latin typeface="Times New Roman" charset="0"/>
                <a:ea typeface="Times New Roman" charset="0"/>
              </a:rPr>
              <a:t>cereus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charset="0"/>
                <a:ea typeface="Times New Roman" charset="0"/>
              </a:rPr>
              <a:t>(Marine</a:t>
            </a:r>
            <a:r>
              <a:rPr lang="en-US" sz="1600" i="1" dirty="0" smtClean="0">
                <a:solidFill>
                  <a:srgbClr val="0000FF"/>
                </a:solidFill>
                <a:latin typeface="Times New Roman" charset="0"/>
                <a:ea typeface="Times New Roman" charset="0"/>
              </a:rPr>
              <a:t> </a:t>
            </a:r>
            <a:r>
              <a:rPr lang="en-US" sz="1600" dirty="0" err="1" smtClean="0">
                <a:solidFill>
                  <a:srgbClr val="0000FF"/>
                </a:solidFill>
                <a:latin typeface="Times New Roman" charset="0"/>
                <a:ea typeface="Times New Roman" charset="0"/>
              </a:rPr>
              <a:t>Gm</a:t>
            </a:r>
            <a:r>
              <a:rPr lang="en-US" sz="1600" dirty="0" smtClean="0">
                <a:solidFill>
                  <a:srgbClr val="0000FF"/>
                </a:solidFill>
                <a:latin typeface="Times New Roman" charset="0"/>
                <a:ea typeface="Times New Roman" charset="0"/>
              </a:rPr>
              <a:t> positive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latin typeface="Times New Roman" charset="0"/>
                <a:ea typeface="Times New Roman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latin typeface="Times New Roman" charset="0"/>
                <a:ea typeface="Times New Roman" charset="0"/>
              </a:rPr>
              <a:t>B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latin typeface="Times New Roman" charset="0"/>
                <a:ea typeface="Times New Roman" charset="0"/>
              </a:rPr>
              <a:t>. subtillus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latin typeface="Times New Roman" charset="0"/>
                <a:ea typeface="Times New Roman" charset="0"/>
              </a:rPr>
              <a:t>(</a:t>
            </a: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8000"/>
                </a:solidFill>
                <a:latin typeface="Times New Roman" charset="0"/>
                <a:ea typeface="Times New Roman" charset="0"/>
              </a:rPr>
              <a:t>Soil </a:t>
            </a:r>
            <a:r>
              <a:rPr lang="en-US" sz="1600" smtClean="0">
                <a:solidFill>
                  <a:srgbClr val="008000"/>
                </a:solidFill>
                <a:latin typeface="Times New Roman" charset="0"/>
                <a:ea typeface="Times New Roman" charset="0"/>
              </a:rPr>
              <a:t>Gm </a:t>
            </a:r>
            <a:r>
              <a:rPr lang="en-US" sz="1600" dirty="0" smtClean="0">
                <a:solidFill>
                  <a:srgbClr val="008000"/>
                </a:solidFill>
                <a:latin typeface="Times New Roman" charset="0"/>
                <a:ea typeface="Times New Roman" charset="0"/>
              </a:rPr>
              <a:t>positive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latin typeface="Times New Roman" charset="0"/>
                <a:ea typeface="Times New Roman" charset="0"/>
              </a:rPr>
              <a:t>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latin typeface="Times New Roman" charset="0"/>
                <a:ea typeface="Times New Roman" charset="0"/>
              </a:rPr>
              <a:t>Vibrio </a:t>
            </a:r>
            <a:r>
              <a:rPr kumimoji="0" lang="en-US" sz="16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latin typeface="Times New Roman" charset="0"/>
                <a:ea typeface="Times New Roman" charset="0"/>
              </a:rPr>
              <a:t>diazotrophicus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latin typeface="Times New Roman" charset="0"/>
                <a:ea typeface="Times New Roman" charset="0"/>
              </a:rPr>
              <a:t>(Marine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latin typeface="Times New Roman" charset="0"/>
                <a:ea typeface="Times New Roman" charset="0"/>
              </a:rPr>
              <a:t>Gm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latin typeface="Times New Roman" charset="0"/>
                <a:ea typeface="Times New Roman" charset="0"/>
              </a:rPr>
              <a:t> negative</a:t>
            </a:r>
            <a:r>
              <a:rPr lang="en-US" sz="1600" dirty="0" smtClean="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)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imes New Roman" charset="0"/>
                <a:ea typeface="Times New Roman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latin typeface="Times New Roman" charset="0"/>
                <a:ea typeface="Times New Roman" charset="0"/>
              </a:rPr>
              <a:t>Baker’s yeast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FF6600"/>
              </a:solidFill>
              <a:latin typeface="Times New Roman" charset="0"/>
              <a:ea typeface="Times New Roman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48001" y="2481716"/>
            <a:ext cx="589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latin typeface="Arial Narrow"/>
                <a:cs typeface="Arial Narrow"/>
              </a:rPr>
              <a:t>rSpTrf</a:t>
            </a:r>
            <a:endParaRPr lang="en-US" sz="1400" dirty="0">
              <a:latin typeface="Arial Narrow"/>
              <a:cs typeface="Arial Narrow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6123" y="243322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/>
                <a:cs typeface="Arial Black"/>
              </a:rPr>
              <a:t>-</a:t>
            </a:r>
            <a:endParaRPr lang="en-US" b="1" dirty="0">
              <a:latin typeface="Arial Black"/>
              <a:cs typeface="Arial Black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33623" y="243322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/>
                <a:cs typeface="Arial Black"/>
              </a:rPr>
              <a:t>-</a:t>
            </a:r>
            <a:endParaRPr lang="en-US" b="1" dirty="0">
              <a:latin typeface="Arial Black"/>
              <a:cs typeface="Arial Black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51123" y="243322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/>
                <a:cs typeface="Arial Black"/>
              </a:rPr>
              <a:t>-</a:t>
            </a:r>
            <a:endParaRPr lang="en-US" b="1" dirty="0">
              <a:latin typeface="Arial Black"/>
              <a:cs typeface="Arial Black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30523" y="243322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/>
                <a:cs typeface="Arial Black"/>
              </a:rPr>
              <a:t>-</a:t>
            </a:r>
            <a:endParaRPr lang="en-US" b="1" dirty="0">
              <a:latin typeface="Arial Black"/>
              <a:cs typeface="Arial Black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63923" y="2445924"/>
            <a:ext cx="33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+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43323" y="2445924"/>
            <a:ext cx="33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+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673523" y="2445924"/>
            <a:ext cx="33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+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03723" y="2445924"/>
            <a:ext cx="33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+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792998" y="2445927"/>
            <a:ext cx="337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+</a:t>
            </a:r>
          </a:p>
        </p:txBody>
      </p:sp>
      <p:graphicFrame>
        <p:nvGraphicFramePr>
          <p:cNvPr id="102" name="Chart 10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7282524"/>
              </p:ext>
            </p:extLst>
          </p:nvPr>
        </p:nvGraphicFramePr>
        <p:xfrm>
          <a:off x="4270575" y="1143000"/>
          <a:ext cx="5023677" cy="2459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03" name="Straight Connector 102"/>
          <p:cNvCxnSpPr/>
          <p:nvPr/>
        </p:nvCxnSpPr>
        <p:spPr>
          <a:xfrm>
            <a:off x="5869180" y="3881353"/>
            <a:ext cx="0" cy="182813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0" y="102870"/>
            <a:ext cx="9144000" cy="838200"/>
          </a:xfrm>
        </p:spPr>
        <p:txBody>
          <a:bodyPr/>
          <a:lstStyle/>
          <a:p>
            <a:pPr eaLnBrk="1" hangingPunct="1"/>
            <a:r>
              <a:rPr lang="en-US" sz="3600" smtClean="0"/>
              <a:t>rSpTransformer</a:t>
            </a:r>
            <a:r>
              <a:rPr lang="en-US" sz="3600" dirty="0" smtClean="0"/>
              <a:t> binds specifically </a:t>
            </a:r>
            <a:br>
              <a:rPr lang="en-US" sz="3600" dirty="0" smtClean="0"/>
            </a:br>
            <a:r>
              <a:rPr lang="en-US" sz="3600" dirty="0" smtClean="0"/>
              <a:t>and with high affinity</a:t>
            </a:r>
          </a:p>
        </p:txBody>
      </p:sp>
      <p:sp>
        <p:nvSpPr>
          <p:cNvPr id="40964" name="TextBox 5"/>
          <p:cNvSpPr txBox="1">
            <a:spLocks noChangeArrowheads="1"/>
          </p:cNvSpPr>
          <p:nvPr/>
        </p:nvSpPr>
        <p:spPr bwMode="auto">
          <a:xfrm>
            <a:off x="3649662" y="1371600"/>
            <a:ext cx="922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Calibri" pitchFamily="34" charset="0"/>
              </a:rPr>
              <a:t>Vibrio</a:t>
            </a:r>
            <a:endParaRPr lang="en-US" i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0965" name="TextBox 6"/>
          <p:cNvSpPr txBox="1">
            <a:spLocks noChangeArrowheads="1"/>
          </p:cNvSpPr>
          <p:nvPr/>
        </p:nvSpPr>
        <p:spPr bwMode="auto">
          <a:xfrm>
            <a:off x="3654425" y="4038600"/>
            <a:ext cx="841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 pitchFamily="34" charset="0"/>
              </a:rPr>
              <a:t>yeast</a:t>
            </a:r>
            <a:endParaRPr lang="en-US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0966" name="TextBox 7"/>
          <p:cNvSpPr txBox="1">
            <a:spLocks noChangeArrowheads="1"/>
          </p:cNvSpPr>
          <p:nvPr/>
        </p:nvSpPr>
        <p:spPr bwMode="auto">
          <a:xfrm>
            <a:off x="927735" y="1039178"/>
            <a:ext cx="17399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Competition</a:t>
            </a:r>
          </a:p>
        </p:txBody>
      </p:sp>
      <p:sp>
        <p:nvSpPr>
          <p:cNvPr id="40969" name="TextBox 12"/>
          <p:cNvSpPr txBox="1">
            <a:spLocks noChangeArrowheads="1"/>
          </p:cNvSpPr>
          <p:nvPr/>
        </p:nvSpPr>
        <p:spPr bwMode="auto">
          <a:xfrm>
            <a:off x="5052060" y="1039178"/>
            <a:ext cx="1889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Displacement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9964" y="6488668"/>
            <a:ext cx="420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Schrankel, Chou, Sacchi,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6711074"/>
              </p:ext>
            </p:extLst>
          </p:nvPr>
        </p:nvGraphicFramePr>
        <p:xfrm>
          <a:off x="389394" y="4060167"/>
          <a:ext cx="4080956" cy="227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9" name="Straight Connector 18"/>
          <p:cNvCxnSpPr/>
          <p:nvPr/>
        </p:nvCxnSpPr>
        <p:spPr>
          <a:xfrm>
            <a:off x="2526030" y="4186202"/>
            <a:ext cx="0" cy="148401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76400" y="5977890"/>
            <a:ext cx="2209800" cy="222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030095" y="5954742"/>
            <a:ext cx="110036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smtClean="0"/>
              <a:t>rSpTrf </a:t>
            </a:r>
            <a:r>
              <a:rPr lang="en-US" sz="1600" smtClean="0">
                <a:latin typeface="Symbol" panose="05050102010706020507" pitchFamily="18" charset="2"/>
              </a:rPr>
              <a:t>m</a:t>
            </a:r>
            <a:r>
              <a:rPr lang="en-US" sz="1600" smtClean="0"/>
              <a:t>M</a:t>
            </a:r>
            <a:endParaRPr lang="en-US" sz="1600" dirty="0"/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690837"/>
              </p:ext>
            </p:extLst>
          </p:nvPr>
        </p:nvGraphicFramePr>
        <p:xfrm>
          <a:off x="4505660" y="3945469"/>
          <a:ext cx="4967438" cy="237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0400153"/>
              </p:ext>
            </p:extLst>
          </p:nvPr>
        </p:nvGraphicFramePr>
        <p:xfrm>
          <a:off x="4375572" y="1464151"/>
          <a:ext cx="4355709" cy="237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6172200" y="3458528"/>
            <a:ext cx="121920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398092" y="6008906"/>
            <a:ext cx="121920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295844" y="3429000"/>
            <a:ext cx="109555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rSpTrf </a:t>
            </a:r>
            <a:r>
              <a:rPr lang="en-US" sz="1600" dirty="0" smtClean="0">
                <a:latin typeface="Symbol" panose="05050102010706020507" pitchFamily="18" charset="2"/>
              </a:rPr>
              <a:t>m</a:t>
            </a:r>
            <a:r>
              <a:rPr lang="en-US" sz="1600" dirty="0" smtClean="0"/>
              <a:t>M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359752" y="5990094"/>
            <a:ext cx="109555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rSpTrf </a:t>
            </a:r>
            <a:r>
              <a:rPr lang="en-US" sz="1600" dirty="0" smtClean="0">
                <a:latin typeface="Symbol" panose="05050102010706020507" pitchFamily="18" charset="2"/>
              </a:rPr>
              <a:t>m</a:t>
            </a:r>
            <a:r>
              <a:rPr lang="en-US" sz="1600" dirty="0" smtClean="0"/>
              <a:t>M</a:t>
            </a:r>
            <a:endParaRPr lang="en-US" sz="1600" dirty="0"/>
          </a:p>
        </p:txBody>
      </p:sp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574841862"/>
              </p:ext>
            </p:extLst>
          </p:nvPr>
        </p:nvGraphicFramePr>
        <p:xfrm>
          <a:off x="304800" y="1453953"/>
          <a:ext cx="4174557" cy="227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693138" y="3342055"/>
            <a:ext cx="190341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smtClean="0"/>
              <a:t>rSpTrf </a:t>
            </a:r>
            <a:r>
              <a:rPr lang="en-US" sz="1600" smtClean="0">
                <a:latin typeface="Symbol" panose="05050102010706020507" pitchFamily="18" charset="2"/>
              </a:rPr>
              <a:t>m</a:t>
            </a:r>
            <a:r>
              <a:rPr lang="en-US" sz="1600" smtClean="0"/>
              <a:t>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44" name="TextBox 28"/>
          <p:cNvSpPr txBox="1">
            <a:spLocks noChangeArrowheads="1"/>
          </p:cNvSpPr>
          <p:nvPr/>
        </p:nvSpPr>
        <p:spPr bwMode="auto">
          <a:xfrm>
            <a:off x="7098247" y="6488668"/>
            <a:ext cx="20457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Chou, Smith, </a:t>
            </a:r>
            <a:r>
              <a:rPr lang="en-US" i="1" smtClean="0">
                <a:latin typeface="Calibri" pitchFamily="34" charset="0"/>
              </a:rPr>
              <a:t>unpub</a:t>
            </a:r>
            <a:endParaRPr lang="en-US" i="1" dirty="0">
              <a:latin typeface="Calibri" pitchFamily="34" charset="0"/>
            </a:endParaRPr>
          </a:p>
        </p:txBody>
      </p:sp>
      <p:sp>
        <p:nvSpPr>
          <p:cNvPr id="52230" name="TextBox 23"/>
          <p:cNvSpPr txBox="1">
            <a:spLocks noChangeArrowheads="1"/>
          </p:cNvSpPr>
          <p:nvPr/>
        </p:nvSpPr>
        <p:spPr bwMode="auto">
          <a:xfrm rot="18111308">
            <a:off x="1077696" y="5160658"/>
            <a:ext cx="1892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smtClean="0">
                <a:latin typeface="Calibri" pitchFamily="34" charset="0"/>
              </a:rPr>
              <a:t>rSpTransformer</a:t>
            </a:r>
            <a:endParaRPr lang="en-US" sz="2000" dirty="0"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-1275288" y="2282825"/>
            <a:ext cx="873125" cy="47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-2181750" y="1841500"/>
            <a:ext cx="89852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-398988" y="2273300"/>
            <a:ext cx="3175" cy="8509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-1283225" y="1828800"/>
            <a:ext cx="0" cy="76993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-2184925" y="1828800"/>
            <a:ext cx="3175" cy="3476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241" name="TextBox 8"/>
          <p:cNvSpPr txBox="1">
            <a:spLocks noChangeArrowheads="1"/>
          </p:cNvSpPr>
          <p:nvPr/>
        </p:nvSpPr>
        <p:spPr bwMode="auto">
          <a:xfrm>
            <a:off x="-2134125" y="1566863"/>
            <a:ext cx="774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**</a:t>
            </a:r>
          </a:p>
        </p:txBody>
      </p:sp>
      <p:sp>
        <p:nvSpPr>
          <p:cNvPr id="52242" name="TextBox 9"/>
          <p:cNvSpPr txBox="1">
            <a:spLocks noChangeArrowheads="1"/>
          </p:cNvSpPr>
          <p:nvPr/>
        </p:nvSpPr>
        <p:spPr bwMode="auto">
          <a:xfrm>
            <a:off x="-1226075" y="2003425"/>
            <a:ext cx="773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**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57600" y="1295400"/>
            <a:ext cx="45720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893230" y="1531938"/>
            <a:ext cx="2221" cy="304800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9" name="TextBox 22"/>
          <p:cNvSpPr txBox="1">
            <a:spLocks noChangeArrowheads="1"/>
          </p:cNvSpPr>
          <p:nvPr/>
        </p:nvSpPr>
        <p:spPr bwMode="auto">
          <a:xfrm rot="18111308">
            <a:off x="1106654" y="4588170"/>
            <a:ext cx="830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cfCF</a:t>
            </a:r>
          </a:p>
        </p:txBody>
      </p:sp>
      <p:sp>
        <p:nvSpPr>
          <p:cNvPr id="52231" name="TextBox 24"/>
          <p:cNvSpPr txBox="1">
            <a:spLocks noChangeArrowheads="1"/>
          </p:cNvSpPr>
          <p:nvPr/>
        </p:nvSpPr>
        <p:spPr bwMode="auto">
          <a:xfrm rot="18111308">
            <a:off x="2852533" y="4511970"/>
            <a:ext cx="830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aCF</a:t>
            </a:r>
          </a:p>
        </p:txBody>
      </p:sp>
      <p:graphicFrame>
        <p:nvGraphicFramePr>
          <p:cNvPr id="54" name="Chart 53"/>
          <p:cNvGraphicFramePr/>
          <p:nvPr>
            <p:extLst>
              <p:ext uri="{D42A27DB-BD31-4B8C-83A1-F6EECF244321}">
                <p14:modId xmlns:p14="http://schemas.microsoft.com/office/powerpoint/2010/main" val="1047219570"/>
              </p:ext>
            </p:extLst>
          </p:nvPr>
        </p:nvGraphicFramePr>
        <p:xfrm>
          <a:off x="-3657600" y="521970"/>
          <a:ext cx="745067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Rectangle 54"/>
          <p:cNvSpPr/>
          <p:nvPr/>
        </p:nvSpPr>
        <p:spPr>
          <a:xfrm>
            <a:off x="-3657600" y="217170"/>
            <a:ext cx="4495800" cy="472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1500143" y="1993265"/>
            <a:ext cx="8638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357106" y="1983740"/>
            <a:ext cx="0" cy="11938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1496968" y="1983740"/>
            <a:ext cx="3175" cy="3476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7"/>
          <p:cNvSpPr txBox="1">
            <a:spLocks noChangeArrowheads="1"/>
          </p:cNvSpPr>
          <p:nvPr/>
        </p:nvSpPr>
        <p:spPr bwMode="auto">
          <a:xfrm>
            <a:off x="1506206" y="1723390"/>
            <a:ext cx="774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**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2369806" y="2834640"/>
            <a:ext cx="850036" cy="952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19842" y="2834640"/>
            <a:ext cx="0" cy="3810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30"/>
          <p:cNvSpPr txBox="1">
            <a:spLocks noChangeArrowheads="1"/>
          </p:cNvSpPr>
          <p:nvPr/>
        </p:nvSpPr>
        <p:spPr bwMode="auto">
          <a:xfrm>
            <a:off x="2395206" y="2529840"/>
            <a:ext cx="774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ns</a:t>
            </a:r>
            <a:endParaRPr lang="en-US" sz="1400" dirty="0">
              <a:latin typeface="Calibri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863676" y="1162050"/>
            <a:ext cx="5204124" cy="5470482"/>
            <a:chOff x="15360" y="1219200"/>
            <a:chExt cx="5204124" cy="5470482"/>
          </a:xfrm>
        </p:grpSpPr>
        <p:sp>
          <p:nvSpPr>
            <p:cNvPr id="36" name="TextBox 8"/>
            <p:cNvSpPr txBox="1">
              <a:spLocks noChangeArrowheads="1"/>
            </p:cNvSpPr>
            <p:nvPr/>
          </p:nvSpPr>
          <p:spPr bwMode="auto">
            <a:xfrm rot="-3488692">
              <a:off x="775700" y="5403334"/>
              <a:ext cx="217258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2000" dirty="0" smtClean="0">
                  <a:latin typeface="Calibri" pitchFamily="34" charset="0"/>
                </a:rPr>
                <a:t>cNi-SpShapeshifter</a:t>
              </a:r>
              <a:endParaRPr lang="en-US" sz="2000" dirty="0">
                <a:latin typeface="Calibri" pitchFamily="34" charset="0"/>
              </a:endParaRPr>
            </a:p>
          </p:txBody>
        </p:sp>
        <p:sp>
          <p:nvSpPr>
            <p:cNvPr id="37" name="TextBox 9"/>
            <p:cNvSpPr txBox="1">
              <a:spLocks noChangeArrowheads="1"/>
            </p:cNvSpPr>
            <p:nvPr/>
          </p:nvSpPr>
          <p:spPr bwMode="auto">
            <a:xfrm rot="-3488692">
              <a:off x="732632" y="4650582"/>
              <a:ext cx="8302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cfCF</a:t>
              </a:r>
            </a:p>
          </p:txBody>
        </p:sp>
        <p:sp>
          <p:nvSpPr>
            <p:cNvPr id="38" name="TextBox 10"/>
            <p:cNvSpPr txBox="1">
              <a:spLocks noChangeArrowheads="1"/>
            </p:cNvSpPr>
            <p:nvPr/>
          </p:nvSpPr>
          <p:spPr bwMode="auto">
            <a:xfrm rot="-3488692">
              <a:off x="1898070" y="5346385"/>
              <a:ext cx="2039821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/>
              <a:r>
                <a:rPr lang="en-US" sz="2000" smtClean="0">
                  <a:latin typeface="Calibri" pitchFamily="34" charset="0"/>
                </a:rPr>
                <a:t>rSpTransformer</a:t>
              </a:r>
              <a:endParaRPr lang="en-US" sz="2000" dirty="0">
                <a:latin typeface="Calibri" pitchFamily="34" charset="0"/>
              </a:endParaRPr>
            </a:p>
          </p:txBody>
        </p:sp>
        <p:sp>
          <p:nvSpPr>
            <p:cNvPr id="39" name="TextBox 11"/>
            <p:cNvSpPr txBox="1">
              <a:spLocks noChangeArrowheads="1"/>
            </p:cNvSpPr>
            <p:nvPr/>
          </p:nvSpPr>
          <p:spPr bwMode="auto">
            <a:xfrm rot="-3488692">
              <a:off x="4160046" y="4633119"/>
              <a:ext cx="830262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latin typeface="Calibri" pitchFamily="34" charset="0"/>
                </a:rPr>
                <a:t>aCF</a:t>
              </a:r>
            </a:p>
          </p:txBody>
        </p:sp>
        <p:graphicFrame>
          <p:nvGraphicFramePr>
            <p:cNvPr id="40" name="Chart 39"/>
            <p:cNvGraphicFramePr/>
            <p:nvPr>
              <p:extLst>
                <p:ext uri="{D42A27DB-BD31-4B8C-83A1-F6EECF244321}">
                  <p14:modId xmlns:p14="http://schemas.microsoft.com/office/powerpoint/2010/main" val="396278599"/>
                </p:ext>
              </p:extLst>
            </p:nvPr>
          </p:nvGraphicFramePr>
          <p:xfrm>
            <a:off x="316101" y="1416902"/>
            <a:ext cx="4903383" cy="33687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41" name="Straight Connector 40"/>
            <p:cNvCxnSpPr/>
            <p:nvPr/>
          </p:nvCxnSpPr>
          <p:spPr>
            <a:xfrm>
              <a:off x="3497264" y="3014663"/>
              <a:ext cx="0" cy="28575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484564" y="3021013"/>
              <a:ext cx="10541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284289" y="1611313"/>
              <a:ext cx="0" cy="21113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301877" y="1611313"/>
              <a:ext cx="0" cy="3048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1284289" y="1619250"/>
              <a:ext cx="1025525" cy="476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22"/>
            <p:cNvSpPr txBox="1">
              <a:spLocks noChangeArrowheads="1"/>
            </p:cNvSpPr>
            <p:nvPr/>
          </p:nvSpPr>
          <p:spPr bwMode="auto">
            <a:xfrm>
              <a:off x="1535114" y="1219200"/>
              <a:ext cx="12192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latin typeface="Calibri" pitchFamily="34" charset="0"/>
                </a:rPr>
                <a:t>ns</a:t>
              </a: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4533902" y="3009900"/>
              <a:ext cx="0" cy="29051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27"/>
            <p:cNvSpPr txBox="1">
              <a:spLocks noChangeArrowheads="1"/>
            </p:cNvSpPr>
            <p:nvPr/>
          </p:nvSpPr>
          <p:spPr bwMode="auto">
            <a:xfrm>
              <a:off x="3792539" y="2638425"/>
              <a:ext cx="12207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latin typeface="Calibri" pitchFamily="34" charset="0"/>
                </a:rPr>
                <a:t>ns</a:t>
              </a: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2392364" y="1619250"/>
              <a:ext cx="0" cy="3048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379789" y="1609725"/>
              <a:ext cx="0" cy="16906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384427" y="1620838"/>
              <a:ext cx="1006475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32"/>
            <p:cNvSpPr txBox="1">
              <a:spLocks noChangeArrowheads="1"/>
            </p:cNvSpPr>
            <p:nvPr/>
          </p:nvSpPr>
          <p:spPr bwMode="auto">
            <a:xfrm>
              <a:off x="2576514" y="1306513"/>
              <a:ext cx="41275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latin typeface="Calibri" pitchFamily="34" charset="0"/>
                </a:rPr>
                <a:t>**</a:t>
              </a:r>
            </a:p>
          </p:txBody>
        </p:sp>
        <p:sp>
          <p:nvSpPr>
            <p:cNvPr id="35" name="TextBox 7"/>
            <p:cNvSpPr txBox="1">
              <a:spLocks noChangeArrowheads="1"/>
            </p:cNvSpPr>
            <p:nvPr/>
          </p:nvSpPr>
          <p:spPr bwMode="auto">
            <a:xfrm rot="16200000">
              <a:off x="-1398587" y="2853810"/>
              <a:ext cx="31972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</a:rPr>
                <a:t>Mean </a:t>
              </a:r>
              <a:r>
                <a:rPr lang="en-US" b="1" i="1" dirty="0">
                  <a:latin typeface="Calibri" pitchFamily="34" charset="0"/>
                </a:rPr>
                <a:t>Vibrio</a:t>
              </a:r>
              <a:r>
                <a:rPr lang="en-US" b="1" dirty="0">
                  <a:latin typeface="Calibri" pitchFamily="34" charset="0"/>
                </a:rPr>
                <a:t> per phagocyte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90011" y="1228725"/>
            <a:ext cx="738664" cy="3810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 smtClean="0">
                <a:latin typeface="+mn-lt"/>
              </a:rPr>
              <a:t>Mean Percentage of coelomocytes with phagocytosed </a:t>
            </a:r>
            <a:r>
              <a:rPr lang="en-US" b="1" i="1" dirty="0" smtClean="0">
                <a:latin typeface="+mn-lt"/>
              </a:rPr>
              <a:t>Vibrio</a:t>
            </a:r>
            <a:endParaRPr lang="en-US" b="1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2044" y="1409701"/>
            <a:ext cx="316112" cy="33393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+mn-lt"/>
              </a:rPr>
              <a:t>40</a:t>
            </a:r>
          </a:p>
          <a:p>
            <a:endParaRPr lang="en-US" sz="300" dirty="0">
              <a:latin typeface="+mn-lt"/>
            </a:endParaRP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latin typeface="+mn-lt"/>
              </a:rPr>
              <a:t>35</a:t>
            </a:r>
          </a:p>
          <a:p>
            <a:endParaRPr lang="en-US" sz="600" dirty="0">
              <a:latin typeface="+mn-lt"/>
            </a:endParaRP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latin typeface="+mn-lt"/>
              </a:rPr>
              <a:t>30</a:t>
            </a:r>
          </a:p>
          <a:p>
            <a:endParaRPr lang="en-US" sz="1000" dirty="0">
              <a:latin typeface="+mn-lt"/>
            </a:endParaRPr>
          </a:p>
          <a:p>
            <a:endParaRPr lang="en-US" sz="600" dirty="0" smtClean="0">
              <a:latin typeface="+mn-lt"/>
            </a:endParaRPr>
          </a:p>
          <a:p>
            <a:r>
              <a:rPr lang="en-US" sz="1000" dirty="0" smtClean="0">
                <a:latin typeface="+mn-lt"/>
              </a:rPr>
              <a:t>25</a:t>
            </a:r>
          </a:p>
          <a:p>
            <a:endParaRPr lang="en-US" sz="500" dirty="0">
              <a:latin typeface="+mn-lt"/>
            </a:endParaRP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latin typeface="+mn-lt"/>
              </a:rPr>
              <a:t>20</a:t>
            </a:r>
          </a:p>
          <a:p>
            <a:endParaRPr lang="en-US" sz="500" dirty="0">
              <a:latin typeface="+mn-lt"/>
            </a:endParaRP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latin typeface="+mn-lt"/>
              </a:rPr>
              <a:t>15</a:t>
            </a:r>
          </a:p>
          <a:p>
            <a:endParaRPr lang="en-US" sz="500" dirty="0">
              <a:latin typeface="+mn-lt"/>
            </a:endParaRP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latin typeface="+mn-lt"/>
              </a:rPr>
              <a:t>10</a:t>
            </a:r>
          </a:p>
          <a:p>
            <a:endParaRPr lang="en-US" sz="500" dirty="0">
              <a:latin typeface="+mn-lt"/>
            </a:endParaRP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latin typeface="+mn-lt"/>
              </a:rPr>
              <a:t>5</a:t>
            </a:r>
          </a:p>
          <a:p>
            <a:endParaRPr lang="en-US" sz="500" dirty="0">
              <a:latin typeface="+mn-lt"/>
            </a:endParaRP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>
                <a:latin typeface="+mn-lt"/>
              </a:rPr>
              <a:t>0</a:t>
            </a:r>
          </a:p>
        </p:txBody>
      </p:sp>
      <p:sp>
        <p:nvSpPr>
          <p:cNvPr id="71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smtClean="0">
                <a:latin typeface="Calibri" pitchFamily="34" charset="0"/>
              </a:rPr>
              <a:t>rSpTransformer </a:t>
            </a:r>
            <a:r>
              <a:rPr lang="en-US" sz="3600" dirty="0" smtClean="0">
                <a:latin typeface="Calibri" pitchFamily="34" charset="0"/>
              </a:rPr>
              <a:t>does not augment phagocytosis of opsonized </a:t>
            </a:r>
            <a:r>
              <a:rPr lang="en-US" sz="3600" i="1" dirty="0" smtClean="0">
                <a:latin typeface="Calibri" pitchFamily="34" charset="0"/>
              </a:rPr>
              <a:t>Vibrio</a:t>
            </a:r>
            <a:endParaRPr lang="en-US" sz="3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08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0" y="98615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dirty="0" err="1" smtClean="0"/>
              <a:t>rSpTransformer</a:t>
            </a:r>
            <a:r>
              <a:rPr lang="en-US" sz="3600" dirty="0" smtClean="0"/>
              <a:t> binds to LPS, </a:t>
            </a:r>
            <a:r>
              <a:rPr lang="en-US" sz="3600" dirty="0" smtClean="0">
                <a:latin typeface="Symbol" panose="05050102010706020507" pitchFamily="18" charset="2"/>
              </a:rPr>
              <a:t>b</a:t>
            </a:r>
            <a:r>
              <a:rPr lang="en-US" sz="3600" dirty="0" smtClean="0"/>
              <a:t>,1-3,glucan </a:t>
            </a:r>
            <a:br>
              <a:rPr lang="en-US" sz="3600" dirty="0" smtClean="0"/>
            </a:br>
            <a:r>
              <a:rPr lang="en-US" sz="3600" dirty="0" smtClean="0"/>
              <a:t>and flagellin, but not PGN</a:t>
            </a:r>
          </a:p>
        </p:txBody>
      </p:sp>
      <p:pic>
        <p:nvPicPr>
          <p:cNvPr id="43010" name="Content Placeholder 4" descr="1siteSpecificBinding_PAMPs_022014.tiff"/>
          <p:cNvPicPr>
            <a:picLocks noGrp="1" noChangeAspect="1"/>
          </p:cNvPicPr>
          <p:nvPr>
            <p:ph idx="1"/>
          </p:nvPr>
        </p:nvPicPr>
        <p:blipFill>
          <a:blip r:embed="rId3"/>
          <a:srcRect l="-424" t="23260" r="-2805"/>
          <a:stretch>
            <a:fillRect/>
          </a:stretch>
        </p:blipFill>
        <p:spPr>
          <a:xfrm>
            <a:off x="1066800" y="1246090"/>
            <a:ext cx="6373813" cy="3473450"/>
          </a:xfrm>
        </p:spPr>
      </p:pic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7264400" y="1689003"/>
            <a:ext cx="38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K</a:t>
            </a:r>
            <a:r>
              <a:rPr lang="en-US" baseline="-25000">
                <a:latin typeface="Calibri" pitchFamily="34" charset="0"/>
              </a:rPr>
              <a:t>d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3012" name="TextBox 5"/>
          <p:cNvSpPr txBox="1">
            <a:spLocks noChangeArrowheads="1"/>
          </p:cNvSpPr>
          <p:nvPr/>
        </p:nvSpPr>
        <p:spPr bwMode="auto">
          <a:xfrm>
            <a:off x="7264400" y="2058890"/>
            <a:ext cx="7842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3 </a:t>
            </a:r>
            <a:r>
              <a:rPr lang="en-US" sz="1600" dirty="0">
                <a:latin typeface="Symbol" pitchFamily="18" charset="2"/>
              </a:rPr>
              <a:t>m</a:t>
            </a:r>
            <a:r>
              <a:rPr lang="en-US" sz="1600" dirty="0">
                <a:latin typeface="Calibri" pitchFamily="34" charset="0"/>
              </a:rPr>
              <a:t>M</a:t>
            </a:r>
          </a:p>
          <a:p>
            <a:r>
              <a:rPr lang="en-US" sz="1600" dirty="0">
                <a:latin typeface="Calibri" pitchFamily="34" charset="0"/>
              </a:rPr>
              <a:t>  ---</a:t>
            </a:r>
          </a:p>
          <a:p>
            <a:r>
              <a:rPr lang="en-US" sz="1600" dirty="0">
                <a:latin typeface="Calibri" pitchFamily="34" charset="0"/>
              </a:rPr>
              <a:t>0.9 </a:t>
            </a:r>
            <a:r>
              <a:rPr lang="en-US" sz="1600" dirty="0">
                <a:latin typeface="Symbol" pitchFamily="18" charset="2"/>
              </a:rPr>
              <a:t>m</a:t>
            </a:r>
            <a:r>
              <a:rPr lang="en-US" sz="1600" dirty="0">
                <a:latin typeface="Calibri" pitchFamily="34" charset="0"/>
              </a:rPr>
              <a:t>M</a:t>
            </a:r>
          </a:p>
        </p:txBody>
      </p:sp>
      <p:sp>
        <p:nvSpPr>
          <p:cNvPr id="43013" name="TextBox 6"/>
          <p:cNvSpPr txBox="1">
            <a:spLocks noChangeArrowheads="1"/>
          </p:cNvSpPr>
          <p:nvPr/>
        </p:nvSpPr>
        <p:spPr bwMode="auto">
          <a:xfrm>
            <a:off x="7264400" y="2838353"/>
            <a:ext cx="6286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6 </a:t>
            </a:r>
            <a:r>
              <a:rPr lang="en-US" sz="1600" dirty="0">
                <a:latin typeface="Symbol" pitchFamily="18" charset="2"/>
              </a:rPr>
              <a:t>m</a:t>
            </a:r>
            <a:r>
              <a:rPr lang="en-US" sz="1600" dirty="0">
                <a:latin typeface="Calibri" pitchFamily="34" charset="0"/>
              </a:rPr>
              <a:t>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19400" y="4260336"/>
            <a:ext cx="210064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smtClean="0"/>
              <a:t>rSpTransformer (</a:t>
            </a:r>
            <a:r>
              <a:rPr lang="en-US" sz="1600" smtClean="0">
                <a:latin typeface="Symbol" panose="05050102010706020507" pitchFamily="18" charset="2"/>
              </a:rPr>
              <a:t>m</a:t>
            </a:r>
            <a:r>
              <a:rPr lang="en-US" sz="1600" smtClean="0"/>
              <a:t>M)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939964" y="6488668"/>
            <a:ext cx="420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Schrankel, Chou, Sacchi,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179295730"/>
              </p:ext>
            </p:extLst>
          </p:nvPr>
        </p:nvGraphicFramePr>
        <p:xfrm>
          <a:off x="2651669" y="1411993"/>
          <a:ext cx="6096000" cy="3725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2400" y="53785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+mj-lt"/>
              </a:rPr>
              <a:t>LPS, </a:t>
            </a:r>
            <a:r>
              <a:rPr lang="en-US" sz="3600" dirty="0">
                <a:latin typeface="+mj-lt"/>
              </a:rPr>
              <a:t>flagellin </a:t>
            </a:r>
            <a:r>
              <a:rPr lang="en-US" sz="3600" dirty="0" smtClean="0">
                <a:latin typeface="+mj-lt"/>
              </a:rPr>
              <a:t>and </a:t>
            </a:r>
            <a:r>
              <a:rPr lang="en-US" sz="3600" dirty="0" smtClean="0">
                <a:latin typeface="Symbol" panose="05050102010706020507" pitchFamily="18" charset="2"/>
              </a:rPr>
              <a:t>b</a:t>
            </a:r>
            <a:r>
              <a:rPr lang="en-US" sz="3600" dirty="0" smtClean="0">
                <a:latin typeface="+mj-lt"/>
              </a:rPr>
              <a:t>,1-3,glucan compete</a:t>
            </a:r>
            <a:r>
              <a:rPr lang="en-US" sz="3600" dirty="0">
                <a:latin typeface="+mj-lt"/>
              </a:rPr>
              <a:t> for </a:t>
            </a:r>
            <a:r>
              <a:rPr lang="en-US" sz="3600" dirty="0" err="1" smtClean="0">
                <a:latin typeface="+mj-lt"/>
              </a:rPr>
              <a:t>rSpTransformer</a:t>
            </a:r>
            <a:r>
              <a:rPr lang="en-US" sz="3600" dirty="0" smtClean="0">
                <a:latin typeface="+mj-lt"/>
              </a:rPr>
              <a:t> binding</a:t>
            </a:r>
            <a:endParaRPr lang="en-US" sz="36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0735" y="2218761"/>
            <a:ext cx="2648655" cy="3352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Magnetic Disk 6"/>
          <p:cNvSpPr/>
          <p:nvPr/>
        </p:nvSpPr>
        <p:spPr>
          <a:xfrm>
            <a:off x="349335" y="3928789"/>
            <a:ext cx="2057400" cy="1371600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28945" y="5009489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LPS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31725" y="4870990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LPS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54135" y="4981687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LPS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550925" y="4981688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LPS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0044" y="4843189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LPS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69642" y="2218760"/>
            <a:ext cx="1791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mtClean="0"/>
              <a:t>rSpTransformer</a:t>
            </a:r>
            <a:endParaRPr lang="en-US" dirty="0" smtClean="0"/>
          </a:p>
          <a:p>
            <a:pPr algn="ctr"/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44000" y="2856409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LPS  Glu  Flg  PGN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133600" y="3242988"/>
            <a:ext cx="0" cy="95697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44941" y="3248827"/>
            <a:ext cx="219795" cy="527561"/>
            <a:chOff x="576606" y="2954552"/>
            <a:chExt cx="219795" cy="779248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685800" y="2954552"/>
              <a:ext cx="0" cy="77924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76606" y="3725945"/>
              <a:ext cx="21979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052319" y="3243509"/>
            <a:ext cx="219795" cy="527561"/>
            <a:chOff x="576606" y="2954552"/>
            <a:chExt cx="219795" cy="779248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685800" y="2954552"/>
              <a:ext cx="0" cy="779248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76606" y="3725945"/>
              <a:ext cx="219795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1550925" y="3248827"/>
            <a:ext cx="219795" cy="527561"/>
            <a:chOff x="576606" y="2954552"/>
            <a:chExt cx="219795" cy="779248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685800" y="2954552"/>
              <a:ext cx="0" cy="77924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76606" y="3725945"/>
              <a:ext cx="21979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4939964" y="6488668"/>
            <a:ext cx="4204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Schrankel, Chou, Sacchi,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5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-4754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mtClean="0">
                <a:latin typeface="+mj-lt"/>
                <a:ea typeface="+mj-ea"/>
                <a:cs typeface="+mj-cs"/>
              </a:rPr>
              <a:t>rSpTransformer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is predicted </a:t>
            </a:r>
            <a:r>
              <a:rPr lang="en-US" sz="3600" dirty="0" smtClean="0">
                <a:latin typeface="+mj-lt"/>
                <a:ea typeface="+mj-ea"/>
                <a:cs typeface="+mj-cs"/>
              </a:rPr>
              <a:t>to </a:t>
            </a:r>
            <a:r>
              <a:rPr lang="en-US" sz="3600" smtClean="0">
                <a:latin typeface="+mj-lt"/>
                <a:ea typeface="+mj-ea"/>
                <a:cs typeface="+mj-cs"/>
              </a:rPr>
              <a:t>be hydrophilic and intrinsically </a:t>
            </a:r>
            <a:r>
              <a:rPr lang="en-US" sz="3600" dirty="0" smtClean="0">
                <a:latin typeface="+mj-lt"/>
                <a:ea typeface="+mj-ea"/>
                <a:cs typeface="+mj-cs"/>
              </a:rPr>
              <a:t>disordered</a:t>
            </a:r>
            <a:endParaRPr kumimoji="0" lang="en-US" sz="36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6" name="Content Placeholder 2"/>
          <p:cNvSpPr txBox="1">
            <a:spLocks/>
          </p:cNvSpPr>
          <p:nvPr/>
        </p:nvSpPr>
        <p:spPr>
          <a:xfrm>
            <a:off x="229876" y="2869241"/>
            <a:ext cx="8686800" cy="2302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4" name="Content Placeholder 5" descr="rSp0032Disorder_DisMeta.tiff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-18089" b="-25145"/>
          <a:stretch/>
        </p:blipFill>
        <p:spPr>
          <a:xfrm>
            <a:off x="1747443" y="4113756"/>
            <a:ext cx="4582946" cy="2177179"/>
          </a:xfrm>
        </p:spPr>
      </p:pic>
      <p:pic>
        <p:nvPicPr>
          <p:cNvPr id="105" name="Picture 104" descr="rSp0032Hydropathy.png"/>
          <p:cNvPicPr>
            <a:picLocks noChangeAspect="1"/>
          </p:cNvPicPr>
          <p:nvPr/>
        </p:nvPicPr>
        <p:blipFill>
          <a:blip r:embed="rId4"/>
          <a:srcRect l="8528" t="9866" r="5796" b="6884"/>
          <a:stretch>
            <a:fillRect/>
          </a:stretch>
        </p:blipFill>
        <p:spPr>
          <a:xfrm>
            <a:off x="1509971" y="1145297"/>
            <a:ext cx="4903346" cy="2377909"/>
          </a:xfrm>
          <a:prstGeom prst="rect">
            <a:avLst/>
          </a:prstGeom>
        </p:spPr>
      </p:pic>
      <p:sp>
        <p:nvSpPr>
          <p:cNvPr id="106" name="TextBox 105"/>
          <p:cNvSpPr txBox="1"/>
          <p:nvPr/>
        </p:nvSpPr>
        <p:spPr>
          <a:xfrm>
            <a:off x="3074670" y="5863025"/>
            <a:ext cx="223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latin typeface="Times New Roman"/>
                <a:cs typeface="Times New Roman"/>
              </a:rPr>
              <a:t>rSpTransformer</a:t>
            </a:r>
            <a:r>
              <a:rPr lang="en-US" sz="1400" dirty="0" smtClean="0">
                <a:latin typeface="Times New Roman"/>
                <a:cs typeface="Times New Roman"/>
              </a:rPr>
              <a:t> amino acid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966564" y="2145779"/>
            <a:ext cx="928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Hydropathy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08" name="Rectangle 2506"/>
          <p:cNvSpPr>
            <a:spLocks noChangeArrowheads="1"/>
          </p:cNvSpPr>
          <p:nvPr/>
        </p:nvSpPr>
        <p:spPr bwMode="auto">
          <a:xfrm>
            <a:off x="1683943" y="1000861"/>
            <a:ext cx="188086" cy="2007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 sz="900" b="1" dirty="0"/>
          </a:p>
        </p:txBody>
      </p:sp>
      <p:sp>
        <p:nvSpPr>
          <p:cNvPr id="172" name="TextBox 171"/>
          <p:cNvSpPr txBox="1"/>
          <p:nvPr/>
        </p:nvSpPr>
        <p:spPr>
          <a:xfrm rot="16200000">
            <a:off x="810710" y="4774005"/>
            <a:ext cx="1394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Disorder consensus</a:t>
            </a:r>
          </a:p>
          <a:p>
            <a:r>
              <a:rPr lang="en-US" sz="1200" dirty="0" smtClean="0">
                <a:latin typeface="Times New Roman"/>
                <a:cs typeface="Times New Roman"/>
              </a:rPr>
              <a:t>(7 predictors used)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98" name="Rectangle 2508"/>
          <p:cNvSpPr>
            <a:spLocks noChangeArrowheads="1"/>
          </p:cNvSpPr>
          <p:nvPr/>
        </p:nvSpPr>
        <p:spPr bwMode="auto">
          <a:xfrm>
            <a:off x="2124882" y="3747195"/>
            <a:ext cx="1207187" cy="1617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1000" b="1" dirty="0" smtClean="0">
                <a:solidFill>
                  <a:srgbClr val="FF9900"/>
                </a:solidFill>
                <a:latin typeface="Times New Roman"/>
                <a:cs typeface="Times New Roman"/>
              </a:rPr>
              <a:t>Glycine Rich region</a:t>
            </a:r>
            <a:endParaRPr lang="en-US" sz="1000" b="1" dirty="0">
              <a:solidFill>
                <a:srgbClr val="FF9900"/>
              </a:solidFill>
              <a:latin typeface="Times New Roman"/>
              <a:cs typeface="Times New Roman"/>
            </a:endParaRPr>
          </a:p>
        </p:txBody>
      </p:sp>
      <p:sp>
        <p:nvSpPr>
          <p:cNvPr id="199" name="Rectangle 2508"/>
          <p:cNvSpPr>
            <a:spLocks noChangeArrowheads="1"/>
          </p:cNvSpPr>
          <p:nvPr/>
        </p:nvSpPr>
        <p:spPr bwMode="auto">
          <a:xfrm>
            <a:off x="3998144" y="3732756"/>
            <a:ext cx="810451" cy="1792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0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Histidine Rich region</a:t>
            </a:r>
            <a:endParaRPr lang="en-US" sz="1000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00" name="Rectangle 2508"/>
          <p:cNvSpPr>
            <a:spLocks noChangeArrowheads="1"/>
          </p:cNvSpPr>
          <p:nvPr/>
        </p:nvSpPr>
        <p:spPr bwMode="auto">
          <a:xfrm flipH="1">
            <a:off x="2923598" y="3901967"/>
            <a:ext cx="801232" cy="426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sz="1000" b="1" smtClean="0">
                <a:solidFill>
                  <a:schemeClr val="bg1">
                    <a:lumMod val="50000"/>
                  </a:schemeClr>
                </a:solidFill>
                <a:latin typeface="Times New Roman"/>
                <a:cs typeface="Times New Roman"/>
              </a:rPr>
              <a:t>RGD 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01" name="Rectangle 2508"/>
          <p:cNvSpPr>
            <a:spLocks noChangeArrowheads="1"/>
          </p:cNvSpPr>
          <p:nvPr/>
        </p:nvSpPr>
        <p:spPr bwMode="auto">
          <a:xfrm>
            <a:off x="964461" y="3866926"/>
            <a:ext cx="798720" cy="207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1200" smtClean="0">
                <a:latin typeface="Times New Roman"/>
                <a:cs typeface="Times New Roman"/>
              </a:rPr>
              <a:t>rSpTransformer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02" name="Line 34"/>
          <p:cNvSpPr>
            <a:spLocks noChangeShapeType="1"/>
          </p:cNvSpPr>
          <p:nvPr/>
        </p:nvSpPr>
        <p:spPr bwMode="auto">
          <a:xfrm flipV="1">
            <a:off x="1914081" y="3986401"/>
            <a:ext cx="1453435" cy="9328"/>
          </a:xfrm>
          <a:prstGeom prst="line">
            <a:avLst/>
          </a:prstGeom>
          <a:noFill/>
          <a:ln w="88900" cmpd="sng">
            <a:solidFill>
              <a:srgbClr val="FF99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3" name="Line 34"/>
          <p:cNvSpPr>
            <a:spLocks noChangeShapeType="1"/>
          </p:cNvSpPr>
          <p:nvPr/>
        </p:nvSpPr>
        <p:spPr bwMode="auto">
          <a:xfrm flipV="1">
            <a:off x="3368520" y="3985677"/>
            <a:ext cx="2539984" cy="1444"/>
          </a:xfrm>
          <a:prstGeom prst="line">
            <a:avLst/>
          </a:prstGeom>
          <a:noFill/>
          <a:ln w="88900" cmpd="sng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4" name="Sun 203"/>
          <p:cNvSpPr/>
          <p:nvPr/>
        </p:nvSpPr>
        <p:spPr>
          <a:xfrm>
            <a:off x="3083617" y="3911447"/>
            <a:ext cx="153757" cy="137691"/>
          </a:xfrm>
          <a:prstGeom prst="sun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" name="Line 34"/>
          <p:cNvSpPr>
            <a:spLocks noChangeShapeType="1"/>
          </p:cNvSpPr>
          <p:nvPr/>
        </p:nvSpPr>
        <p:spPr bwMode="auto">
          <a:xfrm>
            <a:off x="5908504" y="3985677"/>
            <a:ext cx="343104" cy="0"/>
          </a:xfrm>
          <a:prstGeom prst="line">
            <a:avLst/>
          </a:prstGeom>
          <a:noFill/>
          <a:ln w="88900" cmpd="sng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6" name="Line 34"/>
          <p:cNvSpPr>
            <a:spLocks noChangeShapeType="1"/>
          </p:cNvSpPr>
          <p:nvPr/>
        </p:nvSpPr>
        <p:spPr bwMode="auto">
          <a:xfrm>
            <a:off x="1840536" y="3995730"/>
            <a:ext cx="281634" cy="0"/>
          </a:xfrm>
          <a:prstGeom prst="line">
            <a:avLst/>
          </a:prstGeom>
          <a:noFill/>
          <a:ln w="88900" cmpd="sng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208" name="Straight Connector 207"/>
          <p:cNvCxnSpPr/>
          <p:nvPr/>
        </p:nvCxnSpPr>
        <p:spPr>
          <a:xfrm>
            <a:off x="1840536" y="2258709"/>
            <a:ext cx="5950475" cy="158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1" name="TextBox 210"/>
          <p:cNvSpPr txBox="1"/>
          <p:nvPr/>
        </p:nvSpPr>
        <p:spPr>
          <a:xfrm>
            <a:off x="6413317" y="2599220"/>
            <a:ext cx="1249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Hydrophilic</a:t>
            </a:r>
            <a:endParaRPr lang="en-US" dirty="0"/>
          </a:p>
        </p:txBody>
      </p:sp>
      <p:sp>
        <p:nvSpPr>
          <p:cNvPr id="212" name="TextBox 211"/>
          <p:cNvSpPr txBox="1"/>
          <p:nvPr/>
        </p:nvSpPr>
        <p:spPr>
          <a:xfrm>
            <a:off x="6404844" y="1635383"/>
            <a:ext cx="13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Hydrophobic</a:t>
            </a:r>
            <a:endParaRPr lang="en-US" dirty="0"/>
          </a:p>
        </p:txBody>
      </p:sp>
      <p:cxnSp>
        <p:nvCxnSpPr>
          <p:cNvPr id="214" name="Straight Connector 213"/>
          <p:cNvCxnSpPr/>
          <p:nvPr/>
        </p:nvCxnSpPr>
        <p:spPr>
          <a:xfrm>
            <a:off x="1805516" y="5161987"/>
            <a:ext cx="5950475" cy="158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" name="TextBox 214"/>
          <p:cNvSpPr txBox="1"/>
          <p:nvPr/>
        </p:nvSpPr>
        <p:spPr>
          <a:xfrm>
            <a:off x="6423526" y="4676963"/>
            <a:ext cx="121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Disordered</a:t>
            </a:r>
            <a:endParaRPr lang="en-US" dirty="0"/>
          </a:p>
        </p:txBody>
      </p:sp>
      <p:sp>
        <p:nvSpPr>
          <p:cNvPr id="216" name="TextBox 215"/>
          <p:cNvSpPr txBox="1"/>
          <p:nvPr/>
        </p:nvSpPr>
        <p:spPr>
          <a:xfrm>
            <a:off x="6418607" y="5285920"/>
            <a:ext cx="964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Ordered</a:t>
            </a:r>
            <a:endParaRPr lang="en-US" dirty="0"/>
          </a:p>
        </p:txBody>
      </p:sp>
      <p:sp>
        <p:nvSpPr>
          <p:cNvPr id="26" name="Rectangle 2508"/>
          <p:cNvSpPr>
            <a:spLocks noChangeArrowheads="1"/>
          </p:cNvSpPr>
          <p:nvPr/>
        </p:nvSpPr>
        <p:spPr bwMode="auto">
          <a:xfrm>
            <a:off x="1861607" y="3747715"/>
            <a:ext cx="281204" cy="1617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1000" b="1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lang="en-US" sz="10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01930" y="6488668"/>
            <a:ext cx="264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Bishop,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5770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Secondary </a:t>
            </a:r>
            <a:r>
              <a:rPr lang="en-US" sz="3600" smtClean="0"/>
              <a:t>structure of </a:t>
            </a:r>
            <a:r>
              <a:rPr lang="en-US" sz="3600" dirty="0" smtClean="0"/>
              <a:t>proteins </a:t>
            </a:r>
            <a:r>
              <a:rPr lang="en-US" sz="3600" smtClean="0"/>
              <a:t>by </a:t>
            </a:r>
            <a:br>
              <a:rPr lang="en-US" sz="3600" smtClean="0"/>
            </a:br>
            <a:r>
              <a:rPr lang="en-US" sz="3600" smtClean="0"/>
              <a:t>Circular </a:t>
            </a:r>
            <a:r>
              <a:rPr lang="en-US" sz="3600" dirty="0" smtClean="0"/>
              <a:t>Dichroism</a:t>
            </a:r>
            <a:endParaRPr lang="en-US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8053824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90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449031" y="6488668"/>
            <a:ext cx="2694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Bishop,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3000" y="76200"/>
            <a:ext cx="6816090" cy="4650686"/>
            <a:chOff x="1143000" y="882605"/>
            <a:chExt cx="6816090" cy="4650686"/>
          </a:xfrm>
        </p:grpSpPr>
        <p:graphicFrame>
          <p:nvGraphicFramePr>
            <p:cNvPr id="4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22836285"/>
                </p:ext>
              </p:extLst>
            </p:nvPr>
          </p:nvGraphicFramePr>
          <p:xfrm>
            <a:off x="1219200" y="882605"/>
            <a:ext cx="6441452" cy="465068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5" name="Straight Connector 4"/>
            <p:cNvCxnSpPr/>
            <p:nvPr/>
          </p:nvCxnSpPr>
          <p:spPr>
            <a:xfrm>
              <a:off x="2273482" y="4869520"/>
              <a:ext cx="4766128" cy="7280"/>
            </a:xfrm>
            <a:prstGeom prst="line">
              <a:avLst/>
            </a:prstGeom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5901690" y="1987505"/>
              <a:ext cx="20574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43000" y="920705"/>
              <a:ext cx="10668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266950" y="2494620"/>
              <a:ext cx="4766128" cy="7280"/>
            </a:xfrm>
            <a:prstGeom prst="line">
              <a:avLst/>
            </a:prstGeom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/>
          </p:nvSpPr>
          <p:spPr>
            <a:xfrm>
              <a:off x="6248400" y="2819400"/>
              <a:ext cx="1710690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41777" y="1992585"/>
              <a:ext cx="89342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00" smtClean="0"/>
                <a:t>2E+08</a:t>
              </a:r>
              <a:endParaRPr lang="en-US" sz="800"/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851702" y="-21516"/>
            <a:ext cx="741427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smtClean="0"/>
              <a:t>rSpTransformer</a:t>
            </a:r>
            <a:r>
              <a:rPr lang="en-US" sz="3600" dirty="0" smtClean="0"/>
              <a:t> structure is disordered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262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301435"/>
              </p:ext>
            </p:extLst>
          </p:nvPr>
        </p:nvGraphicFramePr>
        <p:xfrm>
          <a:off x="1325914" y="1136695"/>
          <a:ext cx="6441452" cy="4650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50818" y="2434241"/>
            <a:ext cx="84277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/>
              <a:t>     </a:t>
            </a:r>
            <a:r>
              <a:rPr lang="en-US" sz="900" dirty="0" smtClean="0"/>
              <a:t>5E+8</a:t>
            </a:r>
            <a:endParaRPr lang="en-US" sz="9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245656" y="5136573"/>
            <a:ext cx="4766128" cy="728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96096" y="2754850"/>
            <a:ext cx="990600" cy="1415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no LPS</a:t>
            </a:r>
          </a:p>
          <a:p>
            <a:endParaRPr lang="en-US" sz="500" dirty="0" smtClean="0"/>
          </a:p>
          <a:p>
            <a:r>
              <a:rPr lang="en-US" sz="1050" dirty="0" smtClean="0"/>
              <a:t>1 </a:t>
            </a:r>
            <a:r>
              <a:rPr lang="en-US" sz="1050" dirty="0" smtClean="0">
                <a:latin typeface="Symbol" panose="05050102010706020507" pitchFamily="18" charset="2"/>
              </a:rPr>
              <a:t>m</a:t>
            </a:r>
            <a:r>
              <a:rPr lang="en-US" sz="1050" dirty="0" smtClean="0"/>
              <a:t>g LPS</a:t>
            </a:r>
          </a:p>
          <a:p>
            <a:endParaRPr lang="en-US" sz="400" dirty="0" smtClean="0"/>
          </a:p>
          <a:p>
            <a:r>
              <a:rPr lang="en-US" sz="1050" dirty="0" smtClean="0"/>
              <a:t>2 </a:t>
            </a:r>
            <a:r>
              <a:rPr lang="en-US" sz="1050" dirty="0">
                <a:latin typeface="Symbol" panose="05050102010706020507" pitchFamily="18" charset="2"/>
              </a:rPr>
              <a:t>m</a:t>
            </a:r>
            <a:r>
              <a:rPr lang="en-US" sz="1050" dirty="0" smtClean="0"/>
              <a:t>g LPS</a:t>
            </a:r>
          </a:p>
          <a:p>
            <a:endParaRPr lang="en-US" sz="500" dirty="0" smtClean="0"/>
          </a:p>
          <a:p>
            <a:r>
              <a:rPr lang="en-US" sz="1050" dirty="0" smtClean="0"/>
              <a:t>4 </a:t>
            </a:r>
            <a:r>
              <a:rPr lang="en-US" sz="1050" dirty="0">
                <a:latin typeface="Symbol" panose="05050102010706020507" pitchFamily="18" charset="2"/>
              </a:rPr>
              <a:t>m</a:t>
            </a:r>
            <a:r>
              <a:rPr lang="en-US" sz="1050" dirty="0" smtClean="0"/>
              <a:t>g LPS</a:t>
            </a:r>
          </a:p>
          <a:p>
            <a:endParaRPr lang="en-US" sz="400" dirty="0" smtClean="0"/>
          </a:p>
          <a:p>
            <a:r>
              <a:rPr lang="en-US" sz="1050" dirty="0" smtClean="0"/>
              <a:t>8 </a:t>
            </a:r>
            <a:r>
              <a:rPr lang="en-US" sz="1050" dirty="0">
                <a:latin typeface="Symbol" panose="05050102010706020507" pitchFamily="18" charset="2"/>
              </a:rPr>
              <a:t>m</a:t>
            </a:r>
            <a:r>
              <a:rPr lang="en-US" sz="1050" dirty="0" smtClean="0"/>
              <a:t>g LPS</a:t>
            </a:r>
          </a:p>
          <a:p>
            <a:endParaRPr lang="en-US" sz="500" dirty="0" smtClean="0"/>
          </a:p>
          <a:p>
            <a:r>
              <a:rPr lang="en-US" sz="1050" dirty="0" smtClean="0"/>
              <a:t>10 </a:t>
            </a:r>
            <a:r>
              <a:rPr lang="en-US" sz="1050" dirty="0">
                <a:latin typeface="Symbol" panose="05050102010706020507" pitchFamily="18" charset="2"/>
              </a:rPr>
              <a:t>m</a:t>
            </a:r>
            <a:r>
              <a:rPr lang="en-US" sz="1050" dirty="0" smtClean="0"/>
              <a:t>g LPS  </a:t>
            </a:r>
            <a:endParaRPr lang="en-US" sz="105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-21516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smtClean="0"/>
              <a:t>rSpTransformer</a:t>
            </a:r>
            <a:r>
              <a:rPr lang="en-US" sz="3600" dirty="0" smtClean="0"/>
              <a:t> </a:t>
            </a:r>
            <a:r>
              <a:rPr lang="en-US" sz="3600" smtClean="0"/>
              <a:t>plus LPS;</a:t>
            </a:r>
            <a:endParaRPr lang="en-US" sz="3600" dirty="0" smtClean="0"/>
          </a:p>
          <a:p>
            <a:r>
              <a:rPr lang="en-US" sz="3600" smtClean="0"/>
              <a:t>transforms from </a:t>
            </a:r>
            <a:r>
              <a:rPr lang="en-US" sz="3600" dirty="0" smtClean="0"/>
              <a:t>disordered </a:t>
            </a:r>
            <a:r>
              <a:rPr lang="en-US" sz="3600" smtClean="0"/>
              <a:t>to </a:t>
            </a:r>
            <a:r>
              <a:rPr lang="en-US" sz="3600" smtClean="0">
                <a:latin typeface="Symbol" panose="05050102010706020507" pitchFamily="18" charset="2"/>
              </a:rPr>
              <a:t>a</a:t>
            </a:r>
            <a:r>
              <a:rPr lang="en-US" sz="3600" smtClean="0"/>
              <a:t> </a:t>
            </a:r>
            <a:r>
              <a:rPr lang="en-US" sz="3600" dirty="0" smtClean="0"/>
              <a:t>helical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501930" y="6488668"/>
            <a:ext cx="264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Bishop,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245656" y="3200400"/>
            <a:ext cx="425627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0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25400" y="17463"/>
            <a:ext cx="9144000" cy="1143000"/>
          </a:xfrm>
        </p:spPr>
        <p:txBody>
          <a:bodyPr/>
          <a:lstStyle/>
          <a:p>
            <a:pPr eaLnBrk="1" hangingPunct="1"/>
            <a:r>
              <a:rPr lang="en-US" sz="3600" dirty="0" err="1" smtClean="0"/>
              <a:t>rSpTransformer</a:t>
            </a:r>
            <a:r>
              <a:rPr lang="en-US" sz="3600" dirty="0" smtClean="0"/>
              <a:t> binds to a lipid </a:t>
            </a:r>
            <a:br>
              <a:rPr lang="en-US" sz="3600" dirty="0" smtClean="0"/>
            </a:br>
            <a:r>
              <a:rPr lang="en-US" sz="3600" dirty="0" smtClean="0"/>
              <a:t>Phosphatidic acid</a:t>
            </a:r>
          </a:p>
        </p:txBody>
      </p:sp>
      <p:pic>
        <p:nvPicPr>
          <p:cNvPr id="32770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6537" y="3733800"/>
            <a:ext cx="2957513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32771" name="Group 17"/>
          <p:cNvGrpSpPr>
            <a:grpSpLocks/>
          </p:cNvGrpSpPr>
          <p:nvPr/>
        </p:nvGrpSpPr>
        <p:grpSpPr bwMode="auto">
          <a:xfrm>
            <a:off x="3113087" y="1746250"/>
            <a:ext cx="1308100" cy="1905000"/>
            <a:chOff x="2525751" y="1371600"/>
            <a:chExt cx="1307226" cy="1905000"/>
          </a:xfrm>
        </p:grpSpPr>
        <p:pic>
          <p:nvPicPr>
            <p:cNvPr id="32784" name="Picture 4"/>
            <p:cNvPicPr>
              <a:picLocks noChangeAspect="1" noChangeArrowheads="1"/>
            </p:cNvPicPr>
            <p:nvPr/>
          </p:nvPicPr>
          <p:blipFill>
            <a:blip r:embed="rId4">
              <a:grayscl/>
            </a:blip>
            <a:srcRect/>
            <a:stretch>
              <a:fillRect/>
            </a:stretch>
          </p:blipFill>
          <p:spPr bwMode="auto">
            <a:xfrm>
              <a:off x="2525751" y="1371600"/>
              <a:ext cx="1307226" cy="1905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2525751" y="2022475"/>
              <a:ext cx="29190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1838325" y="4141788"/>
            <a:ext cx="930275" cy="1968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2775" name="Picture 15"/>
          <p:cNvPicPr>
            <a:picLocks noChangeAspect="1"/>
          </p:cNvPicPr>
          <p:nvPr/>
        </p:nvPicPr>
        <p:blipFill>
          <a:blip r:embed="rId5"/>
          <a:srcRect l="9534" t="33891" r="19035" b="35786"/>
          <a:stretch>
            <a:fillRect/>
          </a:stretch>
        </p:blipFill>
        <p:spPr bwMode="auto">
          <a:xfrm>
            <a:off x="893763" y="1066800"/>
            <a:ext cx="14573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Box 16"/>
          <p:cNvSpPr txBox="1">
            <a:spLocks noChangeArrowheads="1"/>
          </p:cNvSpPr>
          <p:nvPr/>
        </p:nvSpPr>
        <p:spPr bwMode="auto">
          <a:xfrm>
            <a:off x="0" y="2449513"/>
            <a:ext cx="248285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Calibri" pitchFamily="34" charset="0"/>
              </a:rPr>
              <a:t>Small </a:t>
            </a:r>
            <a:r>
              <a:rPr lang="en-US" dirty="0" smtClean="0">
                <a:latin typeface="Calibri" pitchFamily="34" charset="0"/>
              </a:rPr>
              <a:t>phagocyte;  </a:t>
            </a:r>
            <a:r>
              <a:rPr lang="en-US" smtClean="0">
                <a:latin typeface="Calibri" pitchFamily="34" charset="0"/>
              </a:rPr>
              <a:t>SpShapeshifter</a:t>
            </a:r>
            <a:r>
              <a:rPr lang="en-US" dirty="0" smtClean="0">
                <a:latin typeface="Calibri" pitchFamily="34" charset="0"/>
              </a:rPr>
              <a:t> proteins are on the membrane</a:t>
            </a:r>
            <a:endParaRPr lang="en-US" dirty="0">
              <a:latin typeface="Calibri" pitchFamily="34" charset="0"/>
            </a:endParaRPr>
          </a:p>
          <a:p>
            <a:pPr algn="r"/>
            <a:r>
              <a:rPr lang="en-US" sz="1100" dirty="0" smtClean="0">
                <a:latin typeface="Calibri" pitchFamily="34" charset="0"/>
              </a:rPr>
              <a:t>from Brockton et al., 2008</a:t>
            </a:r>
            <a:endParaRPr lang="en-US" sz="1100" dirty="0">
              <a:latin typeface="Calibri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9760" y="1600200"/>
            <a:ext cx="2971800" cy="67926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164566" y="2312645"/>
            <a:ext cx="2760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Phosphatidic acid (PA)</a:t>
            </a:r>
            <a:endParaRPr lang="en-US" sz="2000" dirty="0"/>
          </a:p>
        </p:txBody>
      </p:sp>
      <p:grpSp>
        <p:nvGrpSpPr>
          <p:cNvPr id="28" name="Group 2099"/>
          <p:cNvGrpSpPr/>
          <p:nvPr/>
        </p:nvGrpSpPr>
        <p:grpSpPr>
          <a:xfrm>
            <a:off x="6681684" y="4068694"/>
            <a:ext cx="1918629" cy="1864624"/>
            <a:chOff x="1184394" y="692670"/>
            <a:chExt cx="6672943" cy="6754181"/>
          </a:xfrm>
        </p:grpSpPr>
        <p:grpSp>
          <p:nvGrpSpPr>
            <p:cNvPr id="57" name="Group 3"/>
            <p:cNvGrpSpPr/>
            <p:nvPr/>
          </p:nvGrpSpPr>
          <p:grpSpPr>
            <a:xfrm rot="274193">
              <a:off x="3913703" y="692670"/>
              <a:ext cx="1594561" cy="1497171"/>
              <a:chOff x="2418641" y="3081867"/>
              <a:chExt cx="2103993" cy="1817485"/>
            </a:xfrm>
          </p:grpSpPr>
          <p:grpSp>
            <p:nvGrpSpPr>
              <p:cNvPr id="886" name="Group 49"/>
              <p:cNvGrpSpPr/>
              <p:nvPr/>
            </p:nvGrpSpPr>
            <p:grpSpPr>
              <a:xfrm>
                <a:off x="2418641" y="3081867"/>
                <a:ext cx="1950177" cy="936960"/>
                <a:chOff x="2418641" y="3081867"/>
                <a:chExt cx="1950177" cy="936960"/>
              </a:xfrm>
            </p:grpSpPr>
            <p:grpSp>
              <p:nvGrpSpPr>
                <p:cNvPr id="916" name="Group 24"/>
                <p:cNvGrpSpPr/>
                <p:nvPr/>
              </p:nvGrpSpPr>
              <p:grpSpPr>
                <a:xfrm>
                  <a:off x="2971800" y="3081867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941" name="Oval 1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42" name="Freeform 60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43" name="Freeform 61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917" name="Group 25"/>
                <p:cNvGrpSpPr/>
                <p:nvPr/>
              </p:nvGrpSpPr>
              <p:grpSpPr>
                <a:xfrm>
                  <a:off x="2683931" y="3105848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938" name="Oval 5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9" name="Freeform 5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40" name="Freeform 58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918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935" name="Oval 5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6" name="Freeform 54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7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919" name="Group 33"/>
                <p:cNvGrpSpPr/>
                <p:nvPr/>
              </p:nvGrpSpPr>
              <p:grpSpPr>
                <a:xfrm>
                  <a:off x="3268133" y="3081867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932" name="Oval 3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3" name="Freeform 3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4" name="Freeform 36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920" name="Group 37"/>
                <p:cNvGrpSpPr/>
                <p:nvPr/>
              </p:nvGrpSpPr>
              <p:grpSpPr>
                <a:xfrm>
                  <a:off x="3530603" y="3098795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929" name="Oval 3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0" name="Freeform 48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1" name="Freeform 49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921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926" name="Oval 4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27" name="Freeform 4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28" name="Freeform 46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922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923" name="Oval 41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24" name="Freeform 42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25" name="Freeform 43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887" name="Group 50"/>
              <p:cNvGrpSpPr/>
              <p:nvPr/>
            </p:nvGrpSpPr>
            <p:grpSpPr>
              <a:xfrm rot="10800000">
                <a:off x="2572457" y="3962392"/>
                <a:ext cx="1950177" cy="936960"/>
                <a:chOff x="2418641" y="3081867"/>
                <a:chExt cx="1950177" cy="936960"/>
              </a:xfrm>
            </p:grpSpPr>
            <p:grpSp>
              <p:nvGrpSpPr>
                <p:cNvPr id="888" name="Group 24"/>
                <p:cNvGrpSpPr/>
                <p:nvPr/>
              </p:nvGrpSpPr>
              <p:grpSpPr>
                <a:xfrm>
                  <a:off x="2971800" y="3081867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913" name="Oval 31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14" name="Freeform 32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15" name="Freeform 33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89" name="Group 25"/>
                <p:cNvGrpSpPr/>
                <p:nvPr/>
              </p:nvGrpSpPr>
              <p:grpSpPr>
                <a:xfrm>
                  <a:off x="2683931" y="3105848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910" name="Oval 2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11" name="Freeform 2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12" name="Freeform 30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90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907" name="Oval 25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8" name="Freeform 26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9" name="Freeform 27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91" name="Group 33"/>
                <p:cNvGrpSpPr/>
                <p:nvPr/>
              </p:nvGrpSpPr>
              <p:grpSpPr>
                <a:xfrm>
                  <a:off x="3268133" y="3081867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904" name="Oval 2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5" name="Freeform 2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6" name="Freeform 24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92" name="Group 37"/>
                <p:cNvGrpSpPr/>
                <p:nvPr/>
              </p:nvGrpSpPr>
              <p:grpSpPr>
                <a:xfrm>
                  <a:off x="3530603" y="3098795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901" name="Oval 19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2" name="Freeform 20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3" name="Freeform 21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93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98" name="Oval 1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99" name="Freeform 1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0" name="Freeform 18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94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895" name="Oval 1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96" name="Freeform 14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97" name="Freeform 15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58" name="Group 62"/>
            <p:cNvGrpSpPr/>
            <p:nvPr/>
          </p:nvGrpSpPr>
          <p:grpSpPr>
            <a:xfrm rot="20799984">
              <a:off x="2596692" y="791956"/>
              <a:ext cx="1513453" cy="1567508"/>
              <a:chOff x="2418641" y="2851011"/>
              <a:chExt cx="2086259" cy="2039874"/>
            </a:xfrm>
          </p:grpSpPr>
          <p:grpSp>
            <p:nvGrpSpPr>
              <p:cNvPr id="828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858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883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84" name="Freeform 119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85" name="Freeform 120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59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880" name="Oval 115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81" name="Freeform 116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82" name="Freeform 117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60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77" name="Oval 11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8" name="Freeform 11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9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61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74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5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6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62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871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2" name="Freeform 107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3" name="Freeform 108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63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868" name="Oval 103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69" name="Freeform 104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0" name="Freeform 105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64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865" name="Oval 100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66" name="Freeform 101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67" name="Freeform 102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829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830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855" name="Oval 90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6" name="Freeform 91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7" name="Freeform 92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31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852" name="Oval 87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3" name="Freeform 88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4" name="Freeform 89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32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849" name="Oval 84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0" name="Freeform 85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1" name="Freeform 86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33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846" name="Oval 81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7" name="Freeform 82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8" name="Freeform 83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34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843" name="Oval 78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4" name="Freeform 79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5" name="Freeform 80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35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40" name="Oval 75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1" name="Freeform 76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2" name="Freeform 77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36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837" name="Oval 7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38" name="Freeform 7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39" name="Freeform 74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59" name="Group 121"/>
            <p:cNvGrpSpPr/>
            <p:nvPr/>
          </p:nvGrpSpPr>
          <p:grpSpPr>
            <a:xfrm rot="16985318">
              <a:off x="1375814" y="2371616"/>
              <a:ext cx="1594561" cy="1497171"/>
              <a:chOff x="2418641" y="3081867"/>
              <a:chExt cx="2103993" cy="1817485"/>
            </a:xfrm>
          </p:grpSpPr>
          <p:grpSp>
            <p:nvGrpSpPr>
              <p:cNvPr id="770" name="Group 49"/>
              <p:cNvGrpSpPr/>
              <p:nvPr/>
            </p:nvGrpSpPr>
            <p:grpSpPr>
              <a:xfrm>
                <a:off x="2418641" y="3081867"/>
                <a:ext cx="1950177" cy="936960"/>
                <a:chOff x="2418641" y="3081867"/>
                <a:chExt cx="1950177" cy="936960"/>
              </a:xfrm>
            </p:grpSpPr>
            <p:grpSp>
              <p:nvGrpSpPr>
                <p:cNvPr id="800" name="Group 24"/>
                <p:cNvGrpSpPr/>
                <p:nvPr/>
              </p:nvGrpSpPr>
              <p:grpSpPr>
                <a:xfrm>
                  <a:off x="2971800" y="3081867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825" name="Oval 1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26" name="Freeform 82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27" name="Freeform 826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01" name="Group 25"/>
                <p:cNvGrpSpPr/>
                <p:nvPr/>
              </p:nvGrpSpPr>
              <p:grpSpPr>
                <a:xfrm>
                  <a:off x="2683931" y="3105848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22" name="Oval 821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23" name="Freeform 822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24" name="Freeform 823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02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19" name="Oval 171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20" name="Freeform 81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21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03" name="Group 33"/>
                <p:cNvGrpSpPr/>
                <p:nvPr/>
              </p:nvGrpSpPr>
              <p:grpSpPr>
                <a:xfrm>
                  <a:off x="3268133" y="3081867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16" name="Oval 3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17" name="Freeform 3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18" name="Freeform 36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04" name="Group 37"/>
                <p:cNvGrpSpPr/>
                <p:nvPr/>
              </p:nvGrpSpPr>
              <p:grpSpPr>
                <a:xfrm>
                  <a:off x="3530603" y="3098795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813" name="Oval 3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14" name="Freeform 166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15" name="Freeform 167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05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10" name="Oval 809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11" name="Freeform 810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12" name="Freeform 811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06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807" name="Oval 80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08" name="Freeform 80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09" name="Freeform 808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771" name="Group 50"/>
              <p:cNvGrpSpPr/>
              <p:nvPr/>
            </p:nvGrpSpPr>
            <p:grpSpPr>
              <a:xfrm rot="10800000">
                <a:off x="2572457" y="3962392"/>
                <a:ext cx="1950177" cy="936960"/>
                <a:chOff x="2418641" y="3081867"/>
                <a:chExt cx="1950177" cy="936960"/>
              </a:xfrm>
            </p:grpSpPr>
            <p:grpSp>
              <p:nvGrpSpPr>
                <p:cNvPr id="772" name="Group 24"/>
                <p:cNvGrpSpPr/>
                <p:nvPr/>
              </p:nvGrpSpPr>
              <p:grpSpPr>
                <a:xfrm>
                  <a:off x="2971800" y="3081867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797" name="Oval 79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8" name="Freeform 79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9" name="Freeform 798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3" name="Group 25"/>
                <p:cNvGrpSpPr/>
                <p:nvPr/>
              </p:nvGrpSpPr>
              <p:grpSpPr>
                <a:xfrm>
                  <a:off x="2683931" y="3105848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94" name="Oval 79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5" name="Freeform 794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6" name="Freeform 795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4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91" name="Oval 14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2" name="Freeform 79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3" name="Freeform 79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5" name="Group 33"/>
                <p:cNvGrpSpPr/>
                <p:nvPr/>
              </p:nvGrpSpPr>
              <p:grpSpPr>
                <a:xfrm>
                  <a:off x="3268133" y="3081867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88" name="Oval 14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9" name="Freeform 14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90" name="Freeform 14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6" name="Group 37"/>
                <p:cNvGrpSpPr/>
                <p:nvPr/>
              </p:nvGrpSpPr>
              <p:grpSpPr>
                <a:xfrm>
                  <a:off x="3530603" y="3098795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785" name="Oval 137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6" name="Freeform 138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7" name="Freeform 139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7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82" name="Oval 781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3" name="Freeform 13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4" name="Freeform 136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8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779" name="Oval 77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0" name="Freeform 77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81" name="Freeform 780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0" name="Group 180"/>
            <p:cNvGrpSpPr/>
            <p:nvPr/>
          </p:nvGrpSpPr>
          <p:grpSpPr>
            <a:xfrm rot="2129937">
              <a:off x="5215500" y="984687"/>
              <a:ext cx="1513453" cy="1567508"/>
              <a:chOff x="2418641" y="2851011"/>
              <a:chExt cx="2086259" cy="2039874"/>
            </a:xfrm>
          </p:grpSpPr>
          <p:grpSp>
            <p:nvGrpSpPr>
              <p:cNvPr id="712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742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767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8" name="Freeform 767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9" name="Freeform 768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43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764" name="Oval 763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5" name="Freeform 764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6" name="Freeform 765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44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61" name="Oval 76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2" name="Freeform 76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3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45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58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9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0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46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755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6" name="Freeform 225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7" name="Freeform 226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47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752" name="Oval 751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3" name="Freeform 752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4" name="Freeform 223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48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749" name="Oval 748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0" name="Freeform 749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1" name="Freeform 750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713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714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739" name="Oval 738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40" name="Freeform 739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41" name="Freeform 740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15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736" name="Oval 735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7" name="Freeform 736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8" name="Freeform 737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16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733" name="Oval 732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4" name="Freeform 733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5" name="Freeform 734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17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730" name="Oval 199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1" name="Freeform 200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2" name="Freeform 201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18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727" name="Oval 196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28" name="Freeform 197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29" name="Freeform 198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19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24" name="Oval 19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25" name="Freeform 194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26" name="Freeform 195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20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721" name="Oval 72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22" name="Freeform 72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23" name="Freeform 72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1" name="Group 239"/>
            <p:cNvGrpSpPr/>
            <p:nvPr/>
          </p:nvGrpSpPr>
          <p:grpSpPr>
            <a:xfrm rot="4959531">
              <a:off x="6280749" y="2373189"/>
              <a:ext cx="1513453" cy="1567508"/>
              <a:chOff x="2418641" y="2851011"/>
              <a:chExt cx="2086259" cy="2039874"/>
            </a:xfrm>
          </p:grpSpPr>
          <p:grpSp>
            <p:nvGrpSpPr>
              <p:cNvPr id="654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684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709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10" name="Freeform 709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11" name="Freeform 710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85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706" name="Oval 705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7" name="Freeform 706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8" name="Freeform 707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86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03" name="Oval 70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4" name="Freeform 70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5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87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700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1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02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88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697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8" name="Freeform 284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9" name="Freeform 285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89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694" name="Oval 693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5" name="Freeform 281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6" name="Freeform 282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90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691" name="Oval 690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2" name="Freeform 691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3" name="Freeform 692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655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656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681" name="Oval 680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2" name="Freeform 681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3" name="Freeform 682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57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678" name="Oval 677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9" name="Freeform 678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80" name="Freeform 679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58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675" name="Oval 674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6" name="Freeform 675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7" name="Freeform 676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59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672" name="Oval 258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3" name="Freeform 259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4" name="Freeform 673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60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669" name="Oval 255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0" name="Freeform 256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1" name="Freeform 257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61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666" name="Oval 25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67" name="Freeform 25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68" name="Freeform 254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62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663" name="Oval 66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64" name="Freeform 66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65" name="Freeform 251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2" name="Group 298"/>
            <p:cNvGrpSpPr/>
            <p:nvPr/>
          </p:nvGrpSpPr>
          <p:grpSpPr>
            <a:xfrm rot="6415094">
              <a:off x="6316856" y="3668245"/>
              <a:ext cx="1513453" cy="1567508"/>
              <a:chOff x="2418641" y="2851011"/>
              <a:chExt cx="2086259" cy="2039874"/>
            </a:xfrm>
          </p:grpSpPr>
          <p:grpSp>
            <p:nvGrpSpPr>
              <p:cNvPr id="596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626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651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2" name="Freeform 651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3" name="Freeform 652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7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648" name="Oval 647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9" name="Freeform 648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0" name="Freeform 649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8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645" name="Oval 64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6" name="Freeform 64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7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9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642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3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4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0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639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0" name="Freeform 343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1" name="Freeform 344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1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636" name="Oval 339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7" name="Freeform 340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8" name="Freeform 341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2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633" name="Oval 632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4" name="Freeform 633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5" name="Freeform 634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597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598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623" name="Oval 622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4" name="Freeform 623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5" name="Freeform 624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99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620" name="Oval 619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1" name="Freeform 620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2" name="Freeform 621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00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617" name="Oval 616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8" name="Freeform 617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9" name="Freeform 618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01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614" name="Oval 317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5" name="Freeform 614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6" name="Freeform 615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02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611" name="Oval 314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2" name="Freeform 315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3" name="Freeform 316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03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608" name="Oval 311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09" name="Freeform 312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10" name="Freeform 313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04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605" name="Oval 60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06" name="Freeform 30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07" name="Freeform 310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3" name="Group 357"/>
            <p:cNvGrpSpPr/>
            <p:nvPr/>
          </p:nvGrpSpPr>
          <p:grpSpPr>
            <a:xfrm rot="7808172">
              <a:off x="5847660" y="4841425"/>
              <a:ext cx="1513453" cy="1567508"/>
              <a:chOff x="2418641" y="2851011"/>
              <a:chExt cx="2086259" cy="2039874"/>
            </a:xfrm>
          </p:grpSpPr>
          <p:grpSp>
            <p:nvGrpSpPr>
              <p:cNvPr id="538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568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593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94" name="Freeform 593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95" name="Freeform 594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69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590" name="Oval 589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91" name="Freeform 590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92" name="Freeform 591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0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587" name="Oval 58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8" name="Freeform 58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9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1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584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5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6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2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581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2" name="Freeform 402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3" name="Freeform 403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3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578" name="Oval 398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79" name="Freeform 399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0" name="Freeform 400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4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575" name="Oval 574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76" name="Freeform 575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77" name="Freeform 397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539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540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565" name="Oval 564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6" name="Freeform 565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7" name="Freeform 566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41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562" name="Oval 561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3" name="Freeform 562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4" name="Freeform 563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42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559" name="Oval 558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0" name="Freeform 559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1" name="Freeform 560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43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556" name="Oval 555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7" name="Freeform 556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8" name="Freeform 557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44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553" name="Oval 373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4" name="Freeform 374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5" name="Freeform 375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45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550" name="Oval 37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1" name="Freeform 37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52" name="Freeform 37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46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547" name="Oval 367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48" name="Freeform 368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49" name="Freeform 369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64" name="Freeform 63"/>
            <p:cNvSpPr/>
            <p:nvPr/>
          </p:nvSpPr>
          <p:spPr>
            <a:xfrm rot="18608172">
              <a:off x="6372387" y="5643963"/>
              <a:ext cx="100321" cy="430485"/>
            </a:xfrm>
            <a:custGeom>
              <a:avLst/>
              <a:gdLst>
                <a:gd name="connsiteX0" fmla="*/ 62089 w 182034"/>
                <a:gd name="connsiteY0" fmla="*/ 1411 h 611010"/>
                <a:gd name="connsiteX1" fmla="*/ 11289 w 182034"/>
                <a:gd name="connsiteY1" fmla="*/ 153811 h 611010"/>
                <a:gd name="connsiteX2" fmla="*/ 129823 w 182034"/>
                <a:gd name="connsiteY2" fmla="*/ 306211 h 611010"/>
                <a:gd name="connsiteX3" fmla="*/ 45156 w 182034"/>
                <a:gd name="connsiteY3" fmla="*/ 492477 h 611010"/>
                <a:gd name="connsiteX4" fmla="*/ 129823 w 182034"/>
                <a:gd name="connsiteY4" fmla="*/ 594077 h 611010"/>
                <a:gd name="connsiteX5" fmla="*/ 172156 w 182034"/>
                <a:gd name="connsiteY5" fmla="*/ 594077 h 611010"/>
                <a:gd name="connsiteX6" fmla="*/ 70556 w 182034"/>
                <a:gd name="connsiteY6" fmla="*/ 500944 h 611010"/>
                <a:gd name="connsiteX7" fmla="*/ 146756 w 182034"/>
                <a:gd name="connsiteY7" fmla="*/ 331611 h 611010"/>
                <a:gd name="connsiteX8" fmla="*/ 19756 w 182034"/>
                <a:gd name="connsiteY8" fmla="*/ 145344 h 611010"/>
                <a:gd name="connsiteX9" fmla="*/ 62089 w 182034"/>
                <a:gd name="connsiteY9" fmla="*/ 1411 h 61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034" h="611010">
                  <a:moveTo>
                    <a:pt x="62089" y="1411"/>
                  </a:moveTo>
                  <a:cubicBezTo>
                    <a:pt x="60678" y="2822"/>
                    <a:pt x="0" y="103011"/>
                    <a:pt x="11289" y="153811"/>
                  </a:cubicBezTo>
                  <a:cubicBezTo>
                    <a:pt x="22578" y="204611"/>
                    <a:pt x="124179" y="249767"/>
                    <a:pt x="129823" y="306211"/>
                  </a:cubicBezTo>
                  <a:cubicBezTo>
                    <a:pt x="135467" y="362655"/>
                    <a:pt x="45156" y="444499"/>
                    <a:pt x="45156" y="492477"/>
                  </a:cubicBezTo>
                  <a:cubicBezTo>
                    <a:pt x="45156" y="540455"/>
                    <a:pt x="108656" y="577144"/>
                    <a:pt x="129823" y="594077"/>
                  </a:cubicBezTo>
                  <a:cubicBezTo>
                    <a:pt x="150990" y="611010"/>
                    <a:pt x="182034" y="609599"/>
                    <a:pt x="172156" y="594077"/>
                  </a:cubicBezTo>
                  <a:cubicBezTo>
                    <a:pt x="162278" y="578555"/>
                    <a:pt x="74789" y="544688"/>
                    <a:pt x="70556" y="500944"/>
                  </a:cubicBezTo>
                  <a:cubicBezTo>
                    <a:pt x="66323" y="457200"/>
                    <a:pt x="155223" y="390878"/>
                    <a:pt x="146756" y="331611"/>
                  </a:cubicBezTo>
                  <a:cubicBezTo>
                    <a:pt x="138289" y="272344"/>
                    <a:pt x="33867" y="203200"/>
                    <a:pt x="19756" y="145344"/>
                  </a:cubicBezTo>
                  <a:cubicBezTo>
                    <a:pt x="5645" y="87488"/>
                    <a:pt x="63500" y="0"/>
                    <a:pt x="62089" y="141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5" name="Group 417"/>
            <p:cNvGrpSpPr/>
            <p:nvPr/>
          </p:nvGrpSpPr>
          <p:grpSpPr>
            <a:xfrm rot="11193533">
              <a:off x="4484498" y="5879343"/>
              <a:ext cx="1513453" cy="1567508"/>
              <a:chOff x="2418641" y="2851011"/>
              <a:chExt cx="2086259" cy="2039874"/>
            </a:xfrm>
          </p:grpSpPr>
          <p:grpSp>
            <p:nvGrpSpPr>
              <p:cNvPr id="480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510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535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36" name="Freeform 535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37" name="Freeform 536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11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532" name="Oval 531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33" name="Freeform 532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34" name="Freeform 533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12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529" name="Oval 52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30" name="Freeform 52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31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13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526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7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8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14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523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4" name="Freeform 523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5" name="Freeform 524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15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520" name="Oval 458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1" name="Freeform 459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2" name="Freeform 460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16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517" name="Oval 455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18" name="Freeform 456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19" name="Freeform 457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481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482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507" name="Oval 506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8" name="Freeform 507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9" name="Freeform 508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3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504" name="Oval 503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5" name="Freeform 504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6" name="Freeform 505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4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501" name="Oval 500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2" name="Freeform 501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3" name="Freeform 502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5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498" name="Oval 497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9" name="Freeform 498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0" name="Freeform 499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6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495" name="Oval 433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6" name="Freeform 495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7" name="Freeform 496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7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492" name="Oval 43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3" name="Freeform 43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4" name="Freeform 4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8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489" name="Oval 427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0" name="Freeform 428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1" name="Freeform 429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6" name="Group 476"/>
            <p:cNvGrpSpPr/>
            <p:nvPr/>
          </p:nvGrpSpPr>
          <p:grpSpPr>
            <a:xfrm rot="2937967">
              <a:off x="5983469" y="1690996"/>
              <a:ext cx="1513453" cy="1567508"/>
              <a:chOff x="2418641" y="2851011"/>
              <a:chExt cx="2086259" cy="2039874"/>
            </a:xfrm>
          </p:grpSpPr>
          <p:grpSp>
            <p:nvGrpSpPr>
              <p:cNvPr id="422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452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477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8" name="Freeform 477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9" name="Freeform 478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53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474" name="Oval 473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5" name="Freeform 474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6" name="Freeform 475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54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471" name="Oval 47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2" name="Freeform 47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3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55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468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9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0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56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465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6" name="Freeform 465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7" name="Freeform 466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57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462" name="Oval 461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3" name="Freeform 462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4" name="Freeform 463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58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459" name="Oval 458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0" name="Freeform 459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1" name="Freeform 460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423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424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449" name="Oval 448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50" name="Freeform 449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51" name="Freeform 450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25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446" name="Oval 445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7" name="Freeform 446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8" name="Freeform 447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26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443" name="Oval 442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4" name="Freeform 443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5" name="Freeform 444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27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440" name="Oval 439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1" name="Freeform 440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2" name="Freeform 441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28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437" name="Oval 436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38" name="Freeform 437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39" name="Freeform 438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29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434" name="Oval 43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35" name="Freeform 434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36" name="Freeform 435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30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431" name="Oval 43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32" name="Freeform 43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33" name="Freeform 4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7" name="Group 535"/>
            <p:cNvGrpSpPr/>
            <p:nvPr/>
          </p:nvGrpSpPr>
          <p:grpSpPr>
            <a:xfrm rot="14246176">
              <a:off x="1471655" y="4496006"/>
              <a:ext cx="1513453" cy="1567508"/>
              <a:chOff x="2418641" y="2851011"/>
              <a:chExt cx="2086259" cy="2039874"/>
            </a:xfrm>
          </p:grpSpPr>
          <p:grpSp>
            <p:nvGrpSpPr>
              <p:cNvPr id="364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394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419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20" name="Freeform 419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21" name="Freeform 420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5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416" name="Oval 415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7" name="Freeform 416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8" name="Freeform 417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6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413" name="Oval 41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4" name="Freeform 41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5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7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410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1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2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8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407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8" name="Freeform 407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9" name="Freeform 408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99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404" name="Oval 403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5" name="Freeform 404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6" name="Freeform 405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00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401" name="Oval 400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2" name="Freeform 401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3" name="Freeform 402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365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366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391" name="Oval 390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2" name="Freeform 391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3" name="Freeform 392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67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388" name="Oval 387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9" name="Freeform 388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0" name="Freeform 389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68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385" name="Oval 384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6" name="Freeform 385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7" name="Freeform 386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69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382" name="Oval 381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3" name="Freeform 382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4" name="Freeform 383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70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379" name="Oval 378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0" name="Freeform 379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1" name="Freeform 380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71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76" name="Oval 375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7" name="Freeform 376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8" name="Freeform 377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72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373" name="Oval 37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4" name="Freeform 37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5" name="Freeform 374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8" name="Group 594"/>
            <p:cNvGrpSpPr/>
            <p:nvPr/>
          </p:nvGrpSpPr>
          <p:grpSpPr>
            <a:xfrm rot="16200000">
              <a:off x="1135699" y="3495102"/>
              <a:ext cx="1594561" cy="1497171"/>
              <a:chOff x="2418641" y="3081867"/>
              <a:chExt cx="2103993" cy="1817485"/>
            </a:xfrm>
          </p:grpSpPr>
          <p:grpSp>
            <p:nvGrpSpPr>
              <p:cNvPr id="306" name="Group 49"/>
              <p:cNvGrpSpPr/>
              <p:nvPr/>
            </p:nvGrpSpPr>
            <p:grpSpPr>
              <a:xfrm>
                <a:off x="2418641" y="3081867"/>
                <a:ext cx="1950177" cy="936960"/>
                <a:chOff x="2418641" y="3081867"/>
                <a:chExt cx="1950177" cy="936960"/>
              </a:xfrm>
            </p:grpSpPr>
            <p:grpSp>
              <p:nvGrpSpPr>
                <p:cNvPr id="336" name="Group 24"/>
                <p:cNvGrpSpPr/>
                <p:nvPr/>
              </p:nvGrpSpPr>
              <p:grpSpPr>
                <a:xfrm>
                  <a:off x="2971800" y="3081867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361" name="Oval 1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62" name="Freeform 36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63" name="Freeform 36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37" name="Group 25"/>
                <p:cNvGrpSpPr/>
                <p:nvPr/>
              </p:nvGrpSpPr>
              <p:grpSpPr>
                <a:xfrm>
                  <a:off x="2683931" y="3105848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58" name="Oval 357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9" name="Freeform 358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60" name="Freeform 359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38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55" name="Oval 35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6" name="Freeform 35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7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39" name="Group 33"/>
                <p:cNvGrpSpPr/>
                <p:nvPr/>
              </p:nvGrpSpPr>
              <p:grpSpPr>
                <a:xfrm>
                  <a:off x="3268133" y="3081867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52" name="Oval 3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3" name="Freeform 3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4" name="Freeform 36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40" name="Group 37"/>
                <p:cNvGrpSpPr/>
                <p:nvPr/>
              </p:nvGrpSpPr>
              <p:grpSpPr>
                <a:xfrm>
                  <a:off x="3530603" y="3098795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349" name="Oval 3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0" name="Freeform 34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1" name="Freeform 350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41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46" name="Oval 345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7" name="Freeform 346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8" name="Freeform 347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42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343" name="Oval 34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4" name="Freeform 34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5" name="Freeform 344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307" name="Group 50"/>
              <p:cNvGrpSpPr/>
              <p:nvPr/>
            </p:nvGrpSpPr>
            <p:grpSpPr>
              <a:xfrm rot="10800000">
                <a:off x="2572457" y="3962392"/>
                <a:ext cx="1950177" cy="936960"/>
                <a:chOff x="2418641" y="3081867"/>
                <a:chExt cx="1950177" cy="936960"/>
              </a:xfrm>
            </p:grpSpPr>
            <p:grpSp>
              <p:nvGrpSpPr>
                <p:cNvPr id="308" name="Group 24"/>
                <p:cNvGrpSpPr/>
                <p:nvPr/>
              </p:nvGrpSpPr>
              <p:grpSpPr>
                <a:xfrm>
                  <a:off x="2971800" y="3081867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333" name="Oval 33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34" name="Freeform 33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35" name="Freeform 334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09" name="Group 25"/>
                <p:cNvGrpSpPr/>
                <p:nvPr/>
              </p:nvGrpSpPr>
              <p:grpSpPr>
                <a:xfrm>
                  <a:off x="2683931" y="3105848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30" name="Oval 329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31" name="Freeform 330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32" name="Freeform 331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10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27" name="Oval 32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8" name="Freeform 32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9" name="Freeform 328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11" name="Group 33"/>
                <p:cNvGrpSpPr/>
                <p:nvPr/>
              </p:nvGrpSpPr>
              <p:grpSpPr>
                <a:xfrm>
                  <a:off x="3268133" y="3081867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24" name="Oval 32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5" name="Freeform 324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6" name="Freeform 325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12" name="Group 37"/>
                <p:cNvGrpSpPr/>
                <p:nvPr/>
              </p:nvGrpSpPr>
              <p:grpSpPr>
                <a:xfrm>
                  <a:off x="3530603" y="3098795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321" name="Oval 32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2" name="Freeform 32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3" name="Freeform 32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13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318" name="Oval 317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9" name="Freeform 318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0" name="Freeform 319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314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315" name="Oval 314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6" name="Freeform 315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7" name="Freeform 316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69" name="Group 653"/>
            <p:cNvGrpSpPr/>
            <p:nvPr/>
          </p:nvGrpSpPr>
          <p:grpSpPr>
            <a:xfrm rot="18802768">
              <a:off x="1843101" y="1489712"/>
              <a:ext cx="1513453" cy="1567508"/>
              <a:chOff x="2418641" y="2851011"/>
              <a:chExt cx="2086259" cy="2039874"/>
            </a:xfrm>
          </p:grpSpPr>
          <p:grpSp>
            <p:nvGrpSpPr>
              <p:cNvPr id="248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278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303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4" name="Freeform 303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5" name="Freeform 304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79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300" name="Oval 299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1" name="Freeform 300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Freeform 301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80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297" name="Oval 29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8" name="Freeform 29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9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81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294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5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6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82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291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2" name="Freeform 291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3" name="Freeform 292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83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288" name="Oval 287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9" name="Freeform 288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90" name="Freeform 289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84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285" name="Oval 284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6" name="Freeform 285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87" name="Freeform 286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249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250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275" name="Oval 274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6" name="Freeform 275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7" name="Freeform 276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51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272" name="Oval 271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3" name="Freeform 272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4" name="Freeform 273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52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269" name="Oval 268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0" name="Freeform 269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71" name="Freeform 270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53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266" name="Oval 265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67" name="Freeform 266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68" name="Freeform 267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54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263" name="Oval 262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64" name="Freeform 263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65" name="Freeform 264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55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260" name="Oval 259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61" name="Freeform 260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62" name="Freeform 261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56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257" name="Oval 256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8" name="Freeform 257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9" name="Freeform 258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70" name="Group 712"/>
            <p:cNvGrpSpPr/>
            <p:nvPr/>
          </p:nvGrpSpPr>
          <p:grpSpPr>
            <a:xfrm rot="12417729">
              <a:off x="3264421" y="5652712"/>
              <a:ext cx="1513453" cy="1567508"/>
              <a:chOff x="2418641" y="2851011"/>
              <a:chExt cx="2086259" cy="2039874"/>
            </a:xfrm>
          </p:grpSpPr>
          <p:grpSp>
            <p:nvGrpSpPr>
              <p:cNvPr id="190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220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245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6" name="Freeform 245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7" name="Freeform 246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1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242" name="Oval 241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3" name="Freeform 242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4" name="Freeform 243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2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239" name="Oval 23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0" name="Freeform 23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1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3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236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7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8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4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233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4" name="Freeform 233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5" name="Freeform 234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5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230" name="Oval 229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1" name="Freeform 230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32" name="Freeform 231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226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227" name="Oval 226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8" name="Freeform 227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29" name="Freeform 228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191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192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217" name="Oval 216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8" name="Freeform 217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9" name="Freeform 218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3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214" name="Oval 213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5" name="Freeform 214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6" name="Freeform 215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4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211" name="Oval 210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2" name="Freeform 211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3" name="Freeform 212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5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208" name="Oval 207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9" name="Freeform 208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0" name="Freeform 209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6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205" name="Oval 204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6" name="Freeform 205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7" name="Freeform 206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7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202" name="Oval 201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3" name="Freeform 202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4" name="Freeform 203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8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199" name="Oval 198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0" name="Freeform 199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1" name="Freeform 200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71" name="Freeform 70"/>
            <p:cNvSpPr/>
            <p:nvPr/>
          </p:nvSpPr>
          <p:spPr>
            <a:xfrm rot="13191434">
              <a:off x="3088395" y="6230879"/>
              <a:ext cx="100321" cy="430485"/>
            </a:xfrm>
            <a:custGeom>
              <a:avLst/>
              <a:gdLst>
                <a:gd name="connsiteX0" fmla="*/ 62089 w 182034"/>
                <a:gd name="connsiteY0" fmla="*/ 1411 h 611010"/>
                <a:gd name="connsiteX1" fmla="*/ 11289 w 182034"/>
                <a:gd name="connsiteY1" fmla="*/ 153811 h 611010"/>
                <a:gd name="connsiteX2" fmla="*/ 129823 w 182034"/>
                <a:gd name="connsiteY2" fmla="*/ 306211 h 611010"/>
                <a:gd name="connsiteX3" fmla="*/ 45156 w 182034"/>
                <a:gd name="connsiteY3" fmla="*/ 492477 h 611010"/>
                <a:gd name="connsiteX4" fmla="*/ 129823 w 182034"/>
                <a:gd name="connsiteY4" fmla="*/ 594077 h 611010"/>
                <a:gd name="connsiteX5" fmla="*/ 172156 w 182034"/>
                <a:gd name="connsiteY5" fmla="*/ 594077 h 611010"/>
                <a:gd name="connsiteX6" fmla="*/ 70556 w 182034"/>
                <a:gd name="connsiteY6" fmla="*/ 500944 h 611010"/>
                <a:gd name="connsiteX7" fmla="*/ 146756 w 182034"/>
                <a:gd name="connsiteY7" fmla="*/ 331611 h 611010"/>
                <a:gd name="connsiteX8" fmla="*/ 19756 w 182034"/>
                <a:gd name="connsiteY8" fmla="*/ 145344 h 611010"/>
                <a:gd name="connsiteX9" fmla="*/ 62089 w 182034"/>
                <a:gd name="connsiteY9" fmla="*/ 1411 h 61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034" h="611010">
                  <a:moveTo>
                    <a:pt x="62089" y="1411"/>
                  </a:moveTo>
                  <a:cubicBezTo>
                    <a:pt x="60678" y="2822"/>
                    <a:pt x="0" y="103011"/>
                    <a:pt x="11289" y="153811"/>
                  </a:cubicBezTo>
                  <a:cubicBezTo>
                    <a:pt x="22578" y="204611"/>
                    <a:pt x="124179" y="249767"/>
                    <a:pt x="129823" y="306211"/>
                  </a:cubicBezTo>
                  <a:cubicBezTo>
                    <a:pt x="135467" y="362655"/>
                    <a:pt x="45156" y="444499"/>
                    <a:pt x="45156" y="492477"/>
                  </a:cubicBezTo>
                  <a:cubicBezTo>
                    <a:pt x="45156" y="540455"/>
                    <a:pt x="108656" y="577144"/>
                    <a:pt x="129823" y="594077"/>
                  </a:cubicBezTo>
                  <a:cubicBezTo>
                    <a:pt x="150990" y="611010"/>
                    <a:pt x="182034" y="609599"/>
                    <a:pt x="172156" y="594077"/>
                  </a:cubicBezTo>
                  <a:cubicBezTo>
                    <a:pt x="162278" y="578555"/>
                    <a:pt x="74789" y="544688"/>
                    <a:pt x="70556" y="500944"/>
                  </a:cubicBezTo>
                  <a:cubicBezTo>
                    <a:pt x="66323" y="457200"/>
                    <a:pt x="155223" y="390878"/>
                    <a:pt x="146756" y="331611"/>
                  </a:cubicBezTo>
                  <a:cubicBezTo>
                    <a:pt x="138289" y="272344"/>
                    <a:pt x="33867" y="203200"/>
                    <a:pt x="19756" y="145344"/>
                  </a:cubicBezTo>
                  <a:cubicBezTo>
                    <a:pt x="5645" y="87488"/>
                    <a:pt x="63500" y="0"/>
                    <a:pt x="62089" y="141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2" name="Group 772"/>
            <p:cNvGrpSpPr/>
            <p:nvPr/>
          </p:nvGrpSpPr>
          <p:grpSpPr>
            <a:xfrm rot="13191434">
              <a:off x="2426108" y="5333399"/>
              <a:ext cx="1513453" cy="1567508"/>
              <a:chOff x="2418641" y="2851011"/>
              <a:chExt cx="2086259" cy="2039874"/>
            </a:xfrm>
          </p:grpSpPr>
          <p:grpSp>
            <p:nvGrpSpPr>
              <p:cNvPr id="132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162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187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8" name="Freeform 187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9" name="Freeform 188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3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184" name="Oval 183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5" name="Freeform 184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6" name="Freeform 185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4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181" name="Oval 18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2" name="Freeform 18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3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5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178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9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0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6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175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6" name="Freeform 175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7" name="Freeform 176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7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172" name="Oval 171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3" name="Freeform 172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4" name="Freeform 173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8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169" name="Oval 168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0" name="Freeform 169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71" name="Freeform 170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133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134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159" name="Oval 158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0" name="Freeform 159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1" name="Freeform 160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35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156" name="Oval 155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8" name="Freeform 157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36" name="Group 29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153" name="Oval 152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4" name="Freeform 153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5" name="Freeform 154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37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150" name="Oval 149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1" name="Freeform 150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2" name="Freeform 151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38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147" name="Oval 146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8" name="Freeform 147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9" name="Freeform 148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39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144" name="Oval 143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5" name="Freeform 144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6" name="Freeform 145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40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141" name="Oval 140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2" name="Freeform 141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3" name="Freeform 14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grpSp>
          <p:nvGrpSpPr>
            <p:cNvPr id="73" name="Group 831"/>
            <p:cNvGrpSpPr/>
            <p:nvPr/>
          </p:nvGrpSpPr>
          <p:grpSpPr>
            <a:xfrm rot="9255380">
              <a:off x="5158056" y="5521726"/>
              <a:ext cx="1513453" cy="1567508"/>
              <a:chOff x="2418641" y="2851011"/>
              <a:chExt cx="2086259" cy="2039874"/>
            </a:xfrm>
          </p:grpSpPr>
          <p:grpSp>
            <p:nvGrpSpPr>
              <p:cNvPr id="74" name="Group 49"/>
              <p:cNvGrpSpPr/>
              <p:nvPr/>
            </p:nvGrpSpPr>
            <p:grpSpPr>
              <a:xfrm>
                <a:off x="2418641" y="2851011"/>
                <a:ext cx="2006696" cy="1167816"/>
                <a:chOff x="2418641" y="2851011"/>
                <a:chExt cx="2006696" cy="1167816"/>
              </a:xfrm>
            </p:grpSpPr>
            <p:grpSp>
              <p:nvGrpSpPr>
                <p:cNvPr id="104" name="Group 24"/>
                <p:cNvGrpSpPr/>
                <p:nvPr/>
              </p:nvGrpSpPr>
              <p:grpSpPr>
                <a:xfrm>
                  <a:off x="3016210" y="2904976"/>
                  <a:ext cx="296333" cy="897466"/>
                  <a:chOff x="3016210" y="2904976"/>
                  <a:chExt cx="296333" cy="897466"/>
                </a:xfrm>
              </p:grpSpPr>
              <p:sp>
                <p:nvSpPr>
                  <p:cNvPr id="129" name="Oval 10"/>
                  <p:cNvSpPr/>
                  <p:nvPr/>
                </p:nvSpPr>
                <p:spPr>
                  <a:xfrm>
                    <a:off x="3016210" y="2904976"/>
                    <a:ext cx="296333" cy="34713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30" name="Freeform 129"/>
                  <p:cNvSpPr/>
                  <p:nvPr/>
                </p:nvSpPr>
                <p:spPr>
                  <a:xfrm>
                    <a:off x="3072655" y="324223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31" name="Freeform 130"/>
                  <p:cNvSpPr/>
                  <p:nvPr/>
                </p:nvSpPr>
                <p:spPr>
                  <a:xfrm>
                    <a:off x="3148851" y="322529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5" name="Group 25"/>
                <p:cNvGrpSpPr/>
                <p:nvPr/>
              </p:nvGrpSpPr>
              <p:grpSpPr>
                <a:xfrm>
                  <a:off x="2710173" y="3001322"/>
                  <a:ext cx="296333" cy="897466"/>
                  <a:chOff x="2998042" y="2977341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126" name="Oval 125"/>
                  <p:cNvSpPr/>
                  <p:nvPr/>
                </p:nvSpPr>
                <p:spPr>
                  <a:xfrm>
                    <a:off x="2998042" y="297734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Freeform 126"/>
                  <p:cNvSpPr/>
                  <p:nvPr/>
                </p:nvSpPr>
                <p:spPr>
                  <a:xfrm>
                    <a:off x="3054487" y="331459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8" name="Freeform 127"/>
                  <p:cNvSpPr/>
                  <p:nvPr/>
                </p:nvSpPr>
                <p:spPr>
                  <a:xfrm>
                    <a:off x="3130683" y="3297656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6" name="Group 29"/>
                <p:cNvGrpSpPr/>
                <p:nvPr/>
              </p:nvGrpSpPr>
              <p:grpSpPr>
                <a:xfrm>
                  <a:off x="2418641" y="3121362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123" name="Oval 12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4" name="Freeform 12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5" name="Freeform 32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7" name="Group 33"/>
                <p:cNvGrpSpPr/>
                <p:nvPr/>
              </p:nvGrpSpPr>
              <p:grpSpPr>
                <a:xfrm>
                  <a:off x="3299103" y="2851011"/>
                  <a:ext cx="296333" cy="897465"/>
                  <a:chOff x="3002770" y="2851011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120" name="Oval 34"/>
                  <p:cNvSpPr/>
                  <p:nvPr/>
                </p:nvSpPr>
                <p:spPr>
                  <a:xfrm>
                    <a:off x="3002770" y="2851011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1" name="Freeform 35"/>
                  <p:cNvSpPr/>
                  <p:nvPr/>
                </p:nvSpPr>
                <p:spPr>
                  <a:xfrm>
                    <a:off x="3059213" y="318826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2" name="Freeform 36"/>
                  <p:cNvSpPr/>
                  <p:nvPr/>
                </p:nvSpPr>
                <p:spPr>
                  <a:xfrm>
                    <a:off x="3135410" y="317132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8" name="Group 37"/>
                <p:cNvGrpSpPr/>
                <p:nvPr/>
              </p:nvGrpSpPr>
              <p:grpSpPr>
                <a:xfrm>
                  <a:off x="3580626" y="2863710"/>
                  <a:ext cx="296333" cy="897464"/>
                  <a:chOff x="3021823" y="2846782"/>
                  <a:chExt cx="296333" cy="897464"/>
                </a:xfrm>
              </p:grpSpPr>
              <p:sp>
                <p:nvSpPr>
                  <p:cNvPr id="117" name="Oval 38"/>
                  <p:cNvSpPr/>
                  <p:nvPr/>
                </p:nvSpPr>
                <p:spPr>
                  <a:xfrm>
                    <a:off x="3021823" y="2846782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8" name="Freeform 117"/>
                  <p:cNvSpPr/>
                  <p:nvPr/>
                </p:nvSpPr>
                <p:spPr>
                  <a:xfrm>
                    <a:off x="3078267" y="318403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9" name="Freeform 118"/>
                  <p:cNvSpPr/>
                  <p:nvPr/>
                </p:nvSpPr>
                <p:spPr>
                  <a:xfrm>
                    <a:off x="3154464" y="316709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09" name="Group 41"/>
                <p:cNvGrpSpPr/>
                <p:nvPr/>
              </p:nvGrpSpPr>
              <p:grpSpPr>
                <a:xfrm>
                  <a:off x="3874988" y="2865196"/>
                  <a:ext cx="296333" cy="902840"/>
                  <a:chOff x="3028320" y="2856729"/>
                  <a:chExt cx="296333" cy="902840"/>
                </a:xfrm>
                <a:solidFill>
                  <a:srgbClr val="FFFF00"/>
                </a:solidFill>
              </p:grpSpPr>
              <p:sp>
                <p:nvSpPr>
                  <p:cNvPr id="114" name="Oval 113"/>
                  <p:cNvSpPr/>
                  <p:nvPr/>
                </p:nvSpPr>
                <p:spPr>
                  <a:xfrm>
                    <a:off x="3028320" y="2856729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5" name="Freeform 114"/>
                  <p:cNvSpPr/>
                  <p:nvPr/>
                </p:nvSpPr>
                <p:spPr>
                  <a:xfrm>
                    <a:off x="3083417" y="3199357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6" name="Freeform 115"/>
                  <p:cNvSpPr/>
                  <p:nvPr/>
                </p:nvSpPr>
                <p:spPr>
                  <a:xfrm>
                    <a:off x="3159613" y="318241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10" name="Group 45"/>
                <p:cNvGrpSpPr/>
                <p:nvPr/>
              </p:nvGrpSpPr>
              <p:grpSpPr>
                <a:xfrm>
                  <a:off x="4129004" y="2890585"/>
                  <a:ext cx="296333" cy="902839"/>
                  <a:chOff x="3028319" y="2856729"/>
                  <a:chExt cx="296333" cy="902839"/>
                </a:xfrm>
              </p:grpSpPr>
              <p:sp>
                <p:nvSpPr>
                  <p:cNvPr id="111" name="Oval 110"/>
                  <p:cNvSpPr/>
                  <p:nvPr/>
                </p:nvSpPr>
                <p:spPr>
                  <a:xfrm>
                    <a:off x="3028319" y="285672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2" name="Freeform 111"/>
                  <p:cNvSpPr/>
                  <p:nvPr/>
                </p:nvSpPr>
                <p:spPr>
                  <a:xfrm>
                    <a:off x="3083417" y="3199356"/>
                    <a:ext cx="138290" cy="560212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3" name="Freeform 112"/>
                  <p:cNvSpPr/>
                  <p:nvPr/>
                </p:nvSpPr>
                <p:spPr>
                  <a:xfrm>
                    <a:off x="3159615" y="3182417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grpSp>
            <p:nvGrpSpPr>
              <p:cNvPr id="75" name="Group 50"/>
              <p:cNvGrpSpPr/>
              <p:nvPr/>
            </p:nvGrpSpPr>
            <p:grpSpPr>
              <a:xfrm rot="10800000">
                <a:off x="2572457" y="3794241"/>
                <a:ext cx="1932443" cy="1096644"/>
                <a:chOff x="2436375" y="3090334"/>
                <a:chExt cx="1932443" cy="1096644"/>
              </a:xfrm>
            </p:grpSpPr>
            <p:grpSp>
              <p:nvGrpSpPr>
                <p:cNvPr id="76" name="Group 24"/>
                <p:cNvGrpSpPr/>
                <p:nvPr/>
              </p:nvGrpSpPr>
              <p:grpSpPr>
                <a:xfrm>
                  <a:off x="2970879" y="3228851"/>
                  <a:ext cx="296333" cy="897464"/>
                  <a:chOff x="2970879" y="3228851"/>
                  <a:chExt cx="296333" cy="897464"/>
                </a:xfrm>
              </p:grpSpPr>
              <p:sp>
                <p:nvSpPr>
                  <p:cNvPr id="101" name="Oval 100"/>
                  <p:cNvSpPr/>
                  <p:nvPr/>
                </p:nvSpPr>
                <p:spPr>
                  <a:xfrm>
                    <a:off x="2970879" y="3228851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2" name="Freeform 101"/>
                  <p:cNvSpPr/>
                  <p:nvPr/>
                </p:nvSpPr>
                <p:spPr>
                  <a:xfrm>
                    <a:off x="3027324" y="356610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3" name="Freeform 102"/>
                  <p:cNvSpPr/>
                  <p:nvPr/>
                </p:nvSpPr>
                <p:spPr>
                  <a:xfrm>
                    <a:off x="3103520" y="3549164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7" name="Group 25"/>
                <p:cNvGrpSpPr/>
                <p:nvPr/>
              </p:nvGrpSpPr>
              <p:grpSpPr>
                <a:xfrm>
                  <a:off x="2694366" y="3255371"/>
                  <a:ext cx="296333" cy="897466"/>
                  <a:chOff x="2982235" y="3231390"/>
                  <a:chExt cx="296333" cy="897466"/>
                </a:xfrm>
                <a:solidFill>
                  <a:srgbClr val="FFFF00"/>
                </a:solidFill>
              </p:grpSpPr>
              <p:sp>
                <p:nvSpPr>
                  <p:cNvPr id="98" name="Oval 97"/>
                  <p:cNvSpPr/>
                  <p:nvPr/>
                </p:nvSpPr>
                <p:spPr>
                  <a:xfrm>
                    <a:off x="2982235" y="3231390"/>
                    <a:ext cx="296333" cy="347134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9" name="Freeform 98"/>
                  <p:cNvSpPr/>
                  <p:nvPr/>
                </p:nvSpPr>
                <p:spPr>
                  <a:xfrm>
                    <a:off x="3038680" y="356864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0" name="Freeform 99"/>
                  <p:cNvSpPr/>
                  <p:nvPr/>
                </p:nvSpPr>
                <p:spPr>
                  <a:xfrm>
                    <a:off x="3114876" y="3551705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8" name="Group 77"/>
                <p:cNvGrpSpPr/>
                <p:nvPr/>
              </p:nvGrpSpPr>
              <p:grpSpPr>
                <a:xfrm>
                  <a:off x="2436375" y="3289511"/>
                  <a:ext cx="296334" cy="897467"/>
                  <a:chOff x="2989534" y="3250016"/>
                  <a:chExt cx="296334" cy="897467"/>
                </a:xfrm>
                <a:solidFill>
                  <a:srgbClr val="FFFF00"/>
                </a:solidFill>
              </p:grpSpPr>
              <p:sp>
                <p:nvSpPr>
                  <p:cNvPr id="95" name="Oval 94"/>
                  <p:cNvSpPr/>
                  <p:nvPr/>
                </p:nvSpPr>
                <p:spPr>
                  <a:xfrm>
                    <a:off x="2989534" y="3250016"/>
                    <a:ext cx="296334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6" name="Freeform 95"/>
                  <p:cNvSpPr/>
                  <p:nvPr/>
                </p:nvSpPr>
                <p:spPr>
                  <a:xfrm>
                    <a:off x="3045979" y="358727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Freeform 96"/>
                  <p:cNvSpPr/>
                  <p:nvPr/>
                </p:nvSpPr>
                <p:spPr>
                  <a:xfrm>
                    <a:off x="3122176" y="3570332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9" name="Group 33"/>
                <p:cNvGrpSpPr/>
                <p:nvPr/>
              </p:nvGrpSpPr>
              <p:grpSpPr>
                <a:xfrm>
                  <a:off x="3267213" y="3228853"/>
                  <a:ext cx="296333" cy="897463"/>
                  <a:chOff x="2970880" y="3228853"/>
                  <a:chExt cx="296333" cy="897463"/>
                </a:xfrm>
                <a:solidFill>
                  <a:srgbClr val="FFFF00"/>
                </a:solidFill>
              </p:grpSpPr>
              <p:sp>
                <p:nvSpPr>
                  <p:cNvPr id="92" name="Oval 91"/>
                  <p:cNvSpPr/>
                  <p:nvPr/>
                </p:nvSpPr>
                <p:spPr>
                  <a:xfrm>
                    <a:off x="2970880" y="3228853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3" name="Freeform 92"/>
                  <p:cNvSpPr/>
                  <p:nvPr/>
                </p:nvSpPr>
                <p:spPr>
                  <a:xfrm>
                    <a:off x="3027325" y="3566106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4" name="Freeform 93"/>
                  <p:cNvSpPr/>
                  <p:nvPr/>
                </p:nvSpPr>
                <p:spPr>
                  <a:xfrm>
                    <a:off x="3103521" y="3549167"/>
                    <a:ext cx="138290" cy="560210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0" name="Group 37"/>
                <p:cNvGrpSpPr/>
                <p:nvPr/>
              </p:nvGrpSpPr>
              <p:grpSpPr>
                <a:xfrm>
                  <a:off x="3507727" y="3189917"/>
                  <a:ext cx="296333" cy="876025"/>
                  <a:chOff x="2948924" y="3172989"/>
                  <a:chExt cx="296333" cy="876025"/>
                </a:xfrm>
              </p:grpSpPr>
              <p:sp>
                <p:nvSpPr>
                  <p:cNvPr id="89" name="Oval 88"/>
                  <p:cNvSpPr/>
                  <p:nvPr/>
                </p:nvSpPr>
                <p:spPr>
                  <a:xfrm>
                    <a:off x="2948924" y="3172989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0" name="Freeform 89"/>
                  <p:cNvSpPr/>
                  <p:nvPr/>
                </p:nvSpPr>
                <p:spPr>
                  <a:xfrm>
                    <a:off x="3010751" y="348880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1" name="Freeform 90"/>
                  <p:cNvSpPr/>
                  <p:nvPr/>
                </p:nvSpPr>
                <p:spPr>
                  <a:xfrm>
                    <a:off x="3086948" y="3471863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1" name="Group 41"/>
                <p:cNvGrpSpPr/>
                <p:nvPr/>
              </p:nvGrpSpPr>
              <p:grpSpPr>
                <a:xfrm>
                  <a:off x="3818468" y="3090334"/>
                  <a:ext cx="296333" cy="897465"/>
                  <a:chOff x="2971800" y="3081867"/>
                  <a:chExt cx="296333" cy="897465"/>
                </a:xfrm>
                <a:solidFill>
                  <a:srgbClr val="FFFF00"/>
                </a:solidFill>
              </p:grpSpPr>
              <p:sp>
                <p:nvSpPr>
                  <p:cNvPr id="86" name="Oval 85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grpFill/>
                  <a:ln>
                    <a:solidFill>
                      <a:srgbClr val="FFFF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Freeform 86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8" name="Freeform 87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82" name="Group 45"/>
                <p:cNvGrpSpPr/>
                <p:nvPr/>
              </p:nvGrpSpPr>
              <p:grpSpPr>
                <a:xfrm>
                  <a:off x="4072485" y="3115723"/>
                  <a:ext cx="296333" cy="897465"/>
                  <a:chOff x="2971800" y="3081867"/>
                  <a:chExt cx="296333" cy="897465"/>
                </a:xfrm>
              </p:grpSpPr>
              <p:sp>
                <p:nvSpPr>
                  <p:cNvPr id="83" name="Oval 82"/>
                  <p:cNvSpPr/>
                  <p:nvPr/>
                </p:nvSpPr>
                <p:spPr>
                  <a:xfrm>
                    <a:off x="2971800" y="3081867"/>
                    <a:ext cx="296333" cy="34713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" name="Freeform 83"/>
                  <p:cNvSpPr/>
                  <p:nvPr/>
                </p:nvSpPr>
                <p:spPr>
                  <a:xfrm>
                    <a:off x="3028244" y="341912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" name="Freeform 84"/>
                  <p:cNvSpPr/>
                  <p:nvPr/>
                </p:nvSpPr>
                <p:spPr>
                  <a:xfrm>
                    <a:off x="3104441" y="3402181"/>
                    <a:ext cx="138290" cy="560211"/>
                  </a:xfrm>
                  <a:custGeom>
                    <a:avLst/>
                    <a:gdLst>
                      <a:gd name="connsiteX0" fmla="*/ 62089 w 182034"/>
                      <a:gd name="connsiteY0" fmla="*/ 1411 h 611010"/>
                      <a:gd name="connsiteX1" fmla="*/ 11289 w 182034"/>
                      <a:gd name="connsiteY1" fmla="*/ 153811 h 611010"/>
                      <a:gd name="connsiteX2" fmla="*/ 129823 w 182034"/>
                      <a:gd name="connsiteY2" fmla="*/ 306211 h 611010"/>
                      <a:gd name="connsiteX3" fmla="*/ 45156 w 182034"/>
                      <a:gd name="connsiteY3" fmla="*/ 492477 h 611010"/>
                      <a:gd name="connsiteX4" fmla="*/ 129823 w 182034"/>
                      <a:gd name="connsiteY4" fmla="*/ 594077 h 611010"/>
                      <a:gd name="connsiteX5" fmla="*/ 172156 w 182034"/>
                      <a:gd name="connsiteY5" fmla="*/ 594077 h 611010"/>
                      <a:gd name="connsiteX6" fmla="*/ 70556 w 182034"/>
                      <a:gd name="connsiteY6" fmla="*/ 500944 h 611010"/>
                      <a:gd name="connsiteX7" fmla="*/ 146756 w 182034"/>
                      <a:gd name="connsiteY7" fmla="*/ 331611 h 611010"/>
                      <a:gd name="connsiteX8" fmla="*/ 19756 w 182034"/>
                      <a:gd name="connsiteY8" fmla="*/ 145344 h 611010"/>
                      <a:gd name="connsiteX9" fmla="*/ 62089 w 182034"/>
                      <a:gd name="connsiteY9" fmla="*/ 1411 h 611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2034" h="611010">
                        <a:moveTo>
                          <a:pt x="62089" y="1411"/>
                        </a:moveTo>
                        <a:cubicBezTo>
                          <a:pt x="60678" y="2822"/>
                          <a:pt x="0" y="103011"/>
                          <a:pt x="11289" y="153811"/>
                        </a:cubicBezTo>
                        <a:cubicBezTo>
                          <a:pt x="22578" y="204611"/>
                          <a:pt x="124179" y="249767"/>
                          <a:pt x="129823" y="306211"/>
                        </a:cubicBezTo>
                        <a:cubicBezTo>
                          <a:pt x="135467" y="362655"/>
                          <a:pt x="45156" y="444499"/>
                          <a:pt x="45156" y="492477"/>
                        </a:cubicBezTo>
                        <a:cubicBezTo>
                          <a:pt x="45156" y="540455"/>
                          <a:pt x="108656" y="577144"/>
                          <a:pt x="129823" y="594077"/>
                        </a:cubicBezTo>
                        <a:cubicBezTo>
                          <a:pt x="150990" y="611010"/>
                          <a:pt x="182034" y="609599"/>
                          <a:pt x="172156" y="594077"/>
                        </a:cubicBezTo>
                        <a:cubicBezTo>
                          <a:pt x="162278" y="578555"/>
                          <a:pt x="74789" y="544688"/>
                          <a:pt x="70556" y="500944"/>
                        </a:cubicBezTo>
                        <a:cubicBezTo>
                          <a:pt x="66323" y="457200"/>
                          <a:pt x="155223" y="390878"/>
                          <a:pt x="146756" y="331611"/>
                        </a:cubicBezTo>
                        <a:cubicBezTo>
                          <a:pt x="138289" y="272344"/>
                          <a:pt x="33867" y="203200"/>
                          <a:pt x="19756" y="145344"/>
                        </a:cubicBezTo>
                        <a:cubicBezTo>
                          <a:pt x="5645" y="87488"/>
                          <a:pt x="63500" y="0"/>
                          <a:pt x="62089" y="1411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</p:grpSp>
      <p:sp>
        <p:nvSpPr>
          <p:cNvPr id="2" name="TextBox 1"/>
          <p:cNvSpPr txBox="1"/>
          <p:nvPr/>
        </p:nvSpPr>
        <p:spPr>
          <a:xfrm>
            <a:off x="5133258" y="3328084"/>
            <a:ext cx="3458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rSpTransformer</a:t>
            </a:r>
            <a:r>
              <a:rPr lang="en-US" dirty="0" smtClean="0"/>
              <a:t> binds </a:t>
            </a:r>
            <a:r>
              <a:rPr lang="en-US" smtClean="0"/>
              <a:t>to </a:t>
            </a:r>
            <a:r>
              <a:rPr lang="en-US"/>
              <a:t>liposomes </a:t>
            </a:r>
            <a:r>
              <a:rPr lang="en-US" smtClean="0"/>
              <a:t>that are 10% </a:t>
            </a:r>
            <a:r>
              <a:rPr lang="en-US" smtClean="0">
                <a:solidFill>
                  <a:srgbClr val="FF0000"/>
                </a:solidFill>
              </a:rPr>
              <a:t>PA</a:t>
            </a:r>
            <a:r>
              <a:rPr lang="en-US" smtClean="0"/>
              <a:t> based </a:t>
            </a:r>
            <a:r>
              <a:rPr lang="en-US" dirty="0" smtClean="0"/>
              <a:t>on FRET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7442921" y="1412630"/>
            <a:ext cx="612316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4" name="TextBox 943"/>
          <p:cNvSpPr txBox="1"/>
          <p:nvPr/>
        </p:nvSpPr>
        <p:spPr>
          <a:xfrm>
            <a:off x="4339159" y="6488668"/>
            <a:ext cx="480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Samuel, Boyd, Bishop, Gillmor,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41425" y="609600"/>
            <a:ext cx="7597775" cy="5486400"/>
            <a:chOff x="1241425" y="609600"/>
            <a:chExt cx="7597775" cy="5486400"/>
          </a:xfrm>
          <a:solidFill>
            <a:schemeClr val="bg1"/>
          </a:solidFill>
        </p:grpSpPr>
        <p:sp>
          <p:nvSpPr>
            <p:cNvPr id="4" name="Rectangle 3"/>
            <p:cNvSpPr/>
            <p:nvPr/>
          </p:nvSpPr>
          <p:spPr>
            <a:xfrm>
              <a:off x="2768600" y="609600"/>
              <a:ext cx="5478957" cy="31242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241425" y="3542120"/>
              <a:ext cx="7597775" cy="255388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3865" y="0"/>
            <a:ext cx="881773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dirty="0" err="1" smtClean="0">
                <a:latin typeface="+mj-lt"/>
              </a:rPr>
              <a:t>SpShapeshifter</a:t>
            </a:r>
            <a:r>
              <a:rPr lang="en-US" sz="3600" dirty="0" smtClean="0">
                <a:latin typeface="+mj-lt"/>
              </a:rPr>
              <a:t> proteins on small phagocytes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1922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2630" y="76200"/>
            <a:ext cx="9296400" cy="1143000"/>
          </a:xfrm>
        </p:spPr>
        <p:txBody>
          <a:bodyPr/>
          <a:lstStyle/>
          <a:p>
            <a:r>
              <a:rPr lang="en-US" sz="3600" smtClean="0"/>
              <a:t>rSpTransformer</a:t>
            </a:r>
            <a:r>
              <a:rPr lang="en-US" sz="3600" dirty="0" smtClean="0"/>
              <a:t> binds to liposomes with 10</a:t>
            </a:r>
            <a:r>
              <a:rPr lang="en-US" sz="3600" smtClean="0"/>
              <a:t>% PA; </a:t>
            </a:r>
            <a:br>
              <a:rPr lang="en-US" sz="3600" smtClean="0"/>
            </a:br>
            <a:r>
              <a:rPr lang="en-US" sz="3600" smtClean="0"/>
              <a:t>transforms from </a:t>
            </a:r>
            <a:r>
              <a:rPr lang="en-US" sz="3600" dirty="0" smtClean="0"/>
              <a:t>disordered to </a:t>
            </a:r>
            <a:r>
              <a:rPr lang="en-US" sz="3600" dirty="0" smtClean="0">
                <a:latin typeface="Symbol" panose="05050102010706020507" pitchFamily="18" charset="2"/>
              </a:rPr>
              <a:t>a</a:t>
            </a:r>
            <a:r>
              <a:rPr lang="en-US" sz="3600" dirty="0" smtClean="0"/>
              <a:t> helical</a:t>
            </a:r>
            <a:endParaRPr lang="en-US" sz="36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46309813"/>
              </p:ext>
            </p:extLst>
          </p:nvPr>
        </p:nvGraphicFramePr>
        <p:xfrm>
          <a:off x="2013911" y="1219200"/>
          <a:ext cx="6431204" cy="4714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65720" y="5654103"/>
            <a:ext cx="3383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  <a:cs typeface="Times New Roman"/>
              </a:rPr>
              <a:t>wavelength (nm)</a:t>
            </a:r>
            <a:endParaRPr lang="en-US" sz="2400" dirty="0">
              <a:latin typeface="+mn-lt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857721" y="2982759"/>
            <a:ext cx="1946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n-lt"/>
                <a:cs typeface="Times New Roman"/>
              </a:rPr>
              <a:t>CD [mdeg]</a:t>
            </a:r>
            <a:endParaRPr lang="en-US" sz="2400" dirty="0">
              <a:latin typeface="+mn-lt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56911" y="4800600"/>
            <a:ext cx="2800767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No liposomes, disordered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00553" y="4267200"/>
            <a:ext cx="321966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Liposomes, 10% PA, </a:t>
            </a:r>
            <a:r>
              <a:rPr lang="en-US" dirty="0" smtClean="0">
                <a:solidFill>
                  <a:srgbClr val="FF6600"/>
                </a:solidFill>
                <a:latin typeface="Symbol" panose="05050102010706020507" pitchFamily="18" charset="2"/>
              </a:rPr>
              <a:t>a</a:t>
            </a:r>
            <a:r>
              <a:rPr lang="en-US" dirty="0" smtClean="0">
                <a:solidFill>
                  <a:srgbClr val="FF6600"/>
                </a:solidFill>
              </a:rPr>
              <a:t> helical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39159" y="6488668"/>
            <a:ext cx="480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Samuel, Boyd, Bishop, Gillmor,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7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44960"/>
            <a:ext cx="9144000" cy="42008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757" y="0"/>
            <a:ext cx="8229600" cy="639762"/>
          </a:xfrm>
        </p:spPr>
        <p:txBody>
          <a:bodyPr/>
          <a:lstStyle/>
          <a:p>
            <a:r>
              <a:rPr lang="en-US" sz="3600" smtClean="0"/>
              <a:t>rSpTransformer</a:t>
            </a:r>
            <a:r>
              <a:rPr lang="en-US" sz="3600" dirty="0" smtClean="0"/>
              <a:t> alters liposome shape</a:t>
            </a:r>
            <a:endParaRPr lang="en-US" sz="3600" dirty="0"/>
          </a:p>
        </p:txBody>
      </p:sp>
      <p:grpSp>
        <p:nvGrpSpPr>
          <p:cNvPr id="5" name="Group 4"/>
          <p:cNvGrpSpPr/>
          <p:nvPr/>
        </p:nvGrpSpPr>
        <p:grpSpPr>
          <a:xfrm>
            <a:off x="1295742" y="3148715"/>
            <a:ext cx="6820080" cy="1620510"/>
            <a:chOff x="1295742" y="3103890"/>
            <a:chExt cx="6820080" cy="1620510"/>
          </a:xfrm>
        </p:grpSpPr>
        <p:grpSp>
          <p:nvGrpSpPr>
            <p:cNvPr id="18" name="Group 17"/>
            <p:cNvGrpSpPr/>
            <p:nvPr/>
          </p:nvGrpSpPr>
          <p:grpSpPr>
            <a:xfrm>
              <a:off x="1295742" y="3103890"/>
              <a:ext cx="6820080" cy="1620510"/>
              <a:chOff x="22228423" y="24414494"/>
              <a:chExt cx="7721526" cy="1252206"/>
            </a:xfrm>
          </p:grpSpPr>
          <p:pic>
            <p:nvPicPr>
              <p:cNvPr id="31" name="Picture 30" descr="w4_crop1.tif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228423" y="24414494"/>
                <a:ext cx="7574408" cy="1252206"/>
              </a:xfrm>
              <a:prstGeom prst="rect">
                <a:avLst/>
              </a:prstGeom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22316711" y="25270989"/>
                <a:ext cx="2016487" cy="353340"/>
              </a:xfrm>
              <a:prstGeom prst="rect">
                <a:avLst/>
              </a:prstGeom>
              <a:noFill/>
            </p:spPr>
            <p:txBody>
              <a:bodyPr wrap="square" lIns="209004" tIns="104502" rIns="209004" bIns="104502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00:24:30 sec</a:t>
                </a:r>
                <a:endParaRPr lang="en-US" sz="1600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4147894" y="25270995"/>
                <a:ext cx="2066604" cy="353340"/>
              </a:xfrm>
              <a:prstGeom prst="rect">
                <a:avLst/>
              </a:prstGeom>
              <a:noFill/>
            </p:spPr>
            <p:txBody>
              <a:bodyPr wrap="square" lIns="209004" tIns="104502" rIns="209004" bIns="104502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00:25:00 sec</a:t>
                </a:r>
                <a:endParaRPr lang="en-US" sz="1600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6128745" y="25270980"/>
                <a:ext cx="1996247" cy="353340"/>
              </a:xfrm>
              <a:prstGeom prst="rect">
                <a:avLst/>
              </a:prstGeom>
              <a:noFill/>
            </p:spPr>
            <p:txBody>
              <a:bodyPr wrap="square" lIns="209004" tIns="104502" rIns="209004" bIns="104502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00:25:30 sec</a:t>
                </a:r>
                <a:endParaRPr lang="en-US" sz="1600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8030123" y="25270980"/>
                <a:ext cx="1919826" cy="353340"/>
              </a:xfrm>
              <a:prstGeom prst="rect">
                <a:avLst/>
              </a:prstGeom>
              <a:noFill/>
            </p:spPr>
            <p:txBody>
              <a:bodyPr wrap="square" lIns="209004" tIns="104502" rIns="209004" bIns="104502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00:26:00 sec</a:t>
                </a:r>
                <a:endParaRPr lang="en-US" sz="1600" dirty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</p:txBody>
          </p:sp>
        </p:grpSp>
        <p:cxnSp>
          <p:nvCxnSpPr>
            <p:cNvPr id="19" name="Straight Arrow Connector 18"/>
            <p:cNvCxnSpPr/>
            <p:nvPr/>
          </p:nvCxnSpPr>
          <p:spPr>
            <a:xfrm flipV="1">
              <a:off x="1388066" y="3902630"/>
              <a:ext cx="180705" cy="13148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3246721" y="3771147"/>
              <a:ext cx="180705" cy="13148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6200000" flipH="1">
              <a:off x="3557888" y="3299427"/>
              <a:ext cx="221878" cy="97019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5400000">
              <a:off x="5251368" y="3335933"/>
              <a:ext cx="246533" cy="140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H="1">
              <a:off x="5446813" y="3274771"/>
              <a:ext cx="221878" cy="97019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6200000" flipH="1">
              <a:off x="5689064" y="3323680"/>
              <a:ext cx="221879" cy="48509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>
              <a:off x="6929733" y="3285604"/>
              <a:ext cx="246533" cy="140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5400000">
              <a:off x="7126305" y="3360586"/>
              <a:ext cx="246535" cy="140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>
              <a:off x="7366139" y="3373428"/>
              <a:ext cx="270164" cy="140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4816465" y="3509211"/>
              <a:ext cx="180705" cy="131483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6503920" y="3409571"/>
              <a:ext cx="180705" cy="131483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6521360" y="3738279"/>
              <a:ext cx="180705" cy="131483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105763" y="2683553"/>
            <a:ext cx="1447800" cy="580377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en-US" sz="2400" dirty="0" smtClean="0">
                <a:latin typeface="+mn-lt"/>
                <a:cs typeface="Times New Roman"/>
              </a:rPr>
              <a:t>Budding</a:t>
            </a:r>
            <a:endParaRPr lang="en-US" sz="2400" dirty="0">
              <a:latin typeface="+mn-lt"/>
              <a:cs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36286" y="773240"/>
            <a:ext cx="2130197" cy="580377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en-US" sz="2400" dirty="0" smtClean="0">
                <a:latin typeface="+mn-lt"/>
                <a:cs typeface="Times New Roman"/>
              </a:rPr>
              <a:t>Invagination</a:t>
            </a:r>
            <a:endParaRPr lang="en-US" sz="2400" dirty="0">
              <a:latin typeface="+mn-lt"/>
              <a:cs typeface="Times New Roman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1292239" y="1163309"/>
            <a:ext cx="6659768" cy="1603653"/>
            <a:chOff x="6716986" y="9363634"/>
            <a:chExt cx="6659768" cy="1603653"/>
          </a:xfrm>
        </p:grpSpPr>
        <p:pic>
          <p:nvPicPr>
            <p:cNvPr id="56" name="Picture 55" descr="w4_crop2.tif"/>
            <p:cNvPicPr>
              <a:picLocks noChangeAspect="1"/>
            </p:cNvPicPr>
            <p:nvPr/>
          </p:nvPicPr>
          <p:blipFill rotWithShape="1">
            <a:blip r:embed="rId3"/>
            <a:srcRect t="50000"/>
            <a:stretch/>
          </p:blipFill>
          <p:spPr>
            <a:xfrm>
              <a:off x="6716986" y="9437359"/>
              <a:ext cx="6659768" cy="1529928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6747264" y="9380567"/>
              <a:ext cx="1616097" cy="457266"/>
            </a:xfrm>
            <a:prstGeom prst="rect">
              <a:avLst/>
            </a:prstGeom>
            <a:noFill/>
          </p:spPr>
          <p:txBody>
            <a:bodyPr wrap="square" lIns="209004" tIns="104502" rIns="209004" bIns="104502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00:18:00 sec</a:t>
              </a:r>
              <a:endParaRPr lang="en-US" sz="1600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363361" y="9380567"/>
              <a:ext cx="1580873" cy="457266"/>
            </a:xfrm>
            <a:prstGeom prst="rect">
              <a:avLst/>
            </a:prstGeom>
            <a:noFill/>
          </p:spPr>
          <p:txBody>
            <a:bodyPr wrap="square" lIns="209004" tIns="104502" rIns="209004" bIns="104502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00:18:30 sec</a:t>
              </a:r>
              <a:endParaRPr lang="en-US" sz="1600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044524" y="9380567"/>
              <a:ext cx="1622397" cy="457266"/>
            </a:xfrm>
            <a:prstGeom prst="rect">
              <a:avLst/>
            </a:prstGeom>
            <a:noFill/>
          </p:spPr>
          <p:txBody>
            <a:bodyPr wrap="square" lIns="209004" tIns="104502" rIns="209004" bIns="104502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00:19:00 sec</a:t>
              </a:r>
              <a:endParaRPr lang="en-US" sz="1600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1666921" y="9363634"/>
              <a:ext cx="1588744" cy="457266"/>
            </a:xfrm>
            <a:prstGeom prst="rect">
              <a:avLst/>
            </a:prstGeom>
            <a:noFill/>
          </p:spPr>
          <p:txBody>
            <a:bodyPr wrap="square" lIns="209004" tIns="104502" rIns="209004" bIns="104502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00:19:30 sec</a:t>
              </a:r>
              <a:endParaRPr lang="en-US" sz="1600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V="1">
              <a:off x="12181498" y="10774861"/>
              <a:ext cx="225327" cy="10583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rot="16200000" flipH="1">
              <a:off x="12506713" y="10343648"/>
              <a:ext cx="200275" cy="13335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10505109" y="10726986"/>
              <a:ext cx="225327" cy="10583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rot="16200000" flipH="1">
              <a:off x="10830324" y="10295773"/>
              <a:ext cx="200275" cy="13335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V="1">
              <a:off x="8717824" y="10674069"/>
              <a:ext cx="225327" cy="10583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rot="16200000" flipH="1">
              <a:off x="9079698" y="10395911"/>
              <a:ext cx="200275" cy="13335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6942003" y="10669027"/>
              <a:ext cx="225327" cy="10583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 flipH="1">
              <a:off x="7303877" y="10290078"/>
              <a:ext cx="200275" cy="13335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4339159" y="6488668"/>
            <a:ext cx="480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Samuel, Boyd, Bishop, Gillmor,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057400" y="5045812"/>
            <a:ext cx="5095927" cy="1376704"/>
            <a:chOff x="591775" y="5011473"/>
            <a:chExt cx="6007430" cy="1586174"/>
          </a:xfrm>
        </p:grpSpPr>
        <p:sp>
          <p:nvSpPr>
            <p:cNvPr id="40" name="TextBox 39"/>
            <p:cNvSpPr txBox="1"/>
            <p:nvPr/>
          </p:nvSpPr>
          <p:spPr>
            <a:xfrm>
              <a:off x="4076450" y="5011473"/>
              <a:ext cx="2522755" cy="1063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PA clusters may induce membrane curvature </a:t>
              </a:r>
              <a:endParaRPr lang="en-US" dirty="0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591775" y="5086605"/>
              <a:ext cx="3319749" cy="1511042"/>
              <a:chOff x="599880" y="5090114"/>
              <a:chExt cx="3319749" cy="1511042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599880" y="5356240"/>
                <a:ext cx="1664312" cy="1244916"/>
                <a:chOff x="905412" y="5165105"/>
                <a:chExt cx="1844603" cy="1383628"/>
              </a:xfrm>
            </p:grpSpPr>
            <p:grpSp>
              <p:nvGrpSpPr>
                <p:cNvPr id="165" name="Group 239"/>
                <p:cNvGrpSpPr/>
                <p:nvPr/>
              </p:nvGrpSpPr>
              <p:grpSpPr>
                <a:xfrm>
                  <a:off x="905412" y="5337601"/>
                  <a:ext cx="1249094" cy="1211132"/>
                  <a:chOff x="2465209" y="2865196"/>
                  <a:chExt cx="2114459" cy="1939664"/>
                </a:xfrm>
              </p:grpSpPr>
              <p:grpSp>
                <p:nvGrpSpPr>
                  <p:cNvPr id="187" name="Group 49"/>
                  <p:cNvGrpSpPr/>
                  <p:nvPr/>
                </p:nvGrpSpPr>
                <p:grpSpPr>
                  <a:xfrm>
                    <a:off x="2465209" y="2865196"/>
                    <a:ext cx="1897554" cy="1010471"/>
                    <a:chOff x="2465209" y="2865196"/>
                    <a:chExt cx="1897554" cy="1010471"/>
                  </a:xfrm>
                </p:grpSpPr>
                <p:grpSp>
                  <p:nvGrpSpPr>
                    <p:cNvPr id="217" name="Group 24"/>
                    <p:cNvGrpSpPr/>
                    <p:nvPr/>
                  </p:nvGrpSpPr>
                  <p:grpSpPr>
                    <a:xfrm>
                      <a:off x="3024152" y="2927579"/>
                      <a:ext cx="296333" cy="874863"/>
                      <a:chOff x="3024152" y="2927579"/>
                      <a:chExt cx="296333" cy="874863"/>
                    </a:xfrm>
                  </p:grpSpPr>
                  <p:sp>
                    <p:nvSpPr>
                      <p:cNvPr id="242" name="Oval 10"/>
                      <p:cNvSpPr/>
                      <p:nvPr/>
                    </p:nvSpPr>
                    <p:spPr>
                      <a:xfrm>
                        <a:off x="3024152" y="2927579"/>
                        <a:ext cx="296333" cy="347133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3" name="Freeform 242"/>
                      <p:cNvSpPr/>
                      <p:nvPr/>
                    </p:nvSpPr>
                    <p:spPr>
                      <a:xfrm>
                        <a:off x="3072655" y="324223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4" name="Freeform 243"/>
                      <p:cNvSpPr/>
                      <p:nvPr/>
                    </p:nvSpPr>
                    <p:spPr>
                      <a:xfrm>
                        <a:off x="3148851" y="322529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18" name="Group 25"/>
                    <p:cNvGrpSpPr/>
                    <p:nvPr/>
                  </p:nvGrpSpPr>
                  <p:grpSpPr>
                    <a:xfrm>
                      <a:off x="2749883" y="2963646"/>
                      <a:ext cx="296333" cy="897465"/>
                      <a:chOff x="3037752" y="2939665"/>
                      <a:chExt cx="296333" cy="897465"/>
                    </a:xfrm>
                    <a:solidFill>
                      <a:srgbClr val="FFFF00"/>
                    </a:solidFill>
                  </p:grpSpPr>
                  <p:sp>
                    <p:nvSpPr>
                      <p:cNvPr id="239" name="Oval 238"/>
                      <p:cNvSpPr/>
                      <p:nvPr/>
                    </p:nvSpPr>
                    <p:spPr>
                      <a:xfrm>
                        <a:off x="3037752" y="2939665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0" name="Freeform 239"/>
                      <p:cNvSpPr/>
                      <p:nvPr/>
                    </p:nvSpPr>
                    <p:spPr>
                      <a:xfrm>
                        <a:off x="3110080" y="3276919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41" name="Freeform 240"/>
                      <p:cNvSpPr/>
                      <p:nvPr/>
                    </p:nvSpPr>
                    <p:spPr>
                      <a:xfrm>
                        <a:off x="3186277" y="3259979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19" name="Group 29"/>
                    <p:cNvGrpSpPr/>
                    <p:nvPr/>
                  </p:nvGrpSpPr>
                  <p:grpSpPr>
                    <a:xfrm>
                      <a:off x="2465209" y="3009257"/>
                      <a:ext cx="296333" cy="866410"/>
                      <a:chOff x="3018368" y="2969762"/>
                      <a:chExt cx="296333" cy="866410"/>
                    </a:xfrm>
                    <a:solidFill>
                      <a:srgbClr val="FFFF00"/>
                    </a:solidFill>
                  </p:grpSpPr>
                  <p:sp>
                    <p:nvSpPr>
                      <p:cNvPr id="236" name="Oval 235"/>
                      <p:cNvSpPr/>
                      <p:nvPr/>
                    </p:nvSpPr>
                    <p:spPr>
                      <a:xfrm>
                        <a:off x="3018368" y="2969762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7" name="Freeform 236"/>
                      <p:cNvSpPr/>
                      <p:nvPr/>
                    </p:nvSpPr>
                    <p:spPr>
                      <a:xfrm>
                        <a:off x="3067955" y="327596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8" name="Freeform 32"/>
                      <p:cNvSpPr/>
                      <p:nvPr/>
                    </p:nvSpPr>
                    <p:spPr>
                      <a:xfrm>
                        <a:off x="3144152" y="325902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20" name="Group 33"/>
                    <p:cNvGrpSpPr/>
                    <p:nvPr/>
                  </p:nvGrpSpPr>
                  <p:grpSpPr>
                    <a:xfrm>
                      <a:off x="3299103" y="2903752"/>
                      <a:ext cx="296333" cy="844724"/>
                      <a:chOff x="3002770" y="2903752"/>
                      <a:chExt cx="296333" cy="844724"/>
                    </a:xfrm>
                    <a:solidFill>
                      <a:srgbClr val="FFFF00"/>
                    </a:solidFill>
                  </p:grpSpPr>
                  <p:sp>
                    <p:nvSpPr>
                      <p:cNvPr id="233" name="Oval 34"/>
                      <p:cNvSpPr/>
                      <p:nvPr/>
                    </p:nvSpPr>
                    <p:spPr>
                      <a:xfrm>
                        <a:off x="3002770" y="2903752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4" name="Freeform 35"/>
                      <p:cNvSpPr/>
                      <p:nvPr/>
                    </p:nvSpPr>
                    <p:spPr>
                      <a:xfrm>
                        <a:off x="3059213" y="318826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5" name="Freeform 36"/>
                      <p:cNvSpPr/>
                      <p:nvPr/>
                    </p:nvSpPr>
                    <p:spPr>
                      <a:xfrm>
                        <a:off x="3135410" y="317132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21" name="Group 37"/>
                    <p:cNvGrpSpPr/>
                    <p:nvPr/>
                  </p:nvGrpSpPr>
                  <p:grpSpPr>
                    <a:xfrm>
                      <a:off x="3580626" y="2901383"/>
                      <a:ext cx="296333" cy="859791"/>
                      <a:chOff x="3021823" y="2884455"/>
                      <a:chExt cx="296333" cy="859791"/>
                    </a:xfrm>
                  </p:grpSpPr>
                  <p:sp>
                    <p:nvSpPr>
                      <p:cNvPr id="230" name="Oval 38"/>
                      <p:cNvSpPr/>
                      <p:nvPr/>
                    </p:nvSpPr>
                    <p:spPr>
                      <a:xfrm>
                        <a:off x="3021823" y="2884455"/>
                        <a:ext cx="296333" cy="347134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1" name="Freeform 284"/>
                      <p:cNvSpPr/>
                      <p:nvPr/>
                    </p:nvSpPr>
                    <p:spPr>
                      <a:xfrm>
                        <a:off x="3078267" y="318403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32" name="Freeform 285"/>
                      <p:cNvSpPr/>
                      <p:nvPr/>
                    </p:nvSpPr>
                    <p:spPr>
                      <a:xfrm>
                        <a:off x="3154464" y="3167097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22" name="Group 41"/>
                    <p:cNvGrpSpPr/>
                    <p:nvPr/>
                  </p:nvGrpSpPr>
                  <p:grpSpPr>
                    <a:xfrm>
                      <a:off x="3874988" y="2865196"/>
                      <a:ext cx="296333" cy="902840"/>
                      <a:chOff x="3028320" y="2856729"/>
                      <a:chExt cx="296333" cy="902840"/>
                    </a:xfrm>
                    <a:solidFill>
                      <a:srgbClr val="FFFF00"/>
                    </a:solidFill>
                  </p:grpSpPr>
                  <p:sp>
                    <p:nvSpPr>
                      <p:cNvPr id="227" name="Oval 226"/>
                      <p:cNvSpPr/>
                      <p:nvPr/>
                    </p:nvSpPr>
                    <p:spPr>
                      <a:xfrm>
                        <a:off x="3028320" y="2856729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8" name="Freeform 281"/>
                      <p:cNvSpPr/>
                      <p:nvPr/>
                    </p:nvSpPr>
                    <p:spPr>
                      <a:xfrm>
                        <a:off x="3083417" y="3199357"/>
                        <a:ext cx="138290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9" name="Freeform 282"/>
                      <p:cNvSpPr/>
                      <p:nvPr/>
                    </p:nvSpPr>
                    <p:spPr>
                      <a:xfrm>
                        <a:off x="3159613" y="3182416"/>
                        <a:ext cx="138290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223" name="Group 45"/>
                    <p:cNvGrpSpPr/>
                    <p:nvPr/>
                  </p:nvGrpSpPr>
                  <p:grpSpPr>
                    <a:xfrm>
                      <a:off x="4053726" y="2899617"/>
                      <a:ext cx="309037" cy="758222"/>
                      <a:chOff x="2953041" y="2865761"/>
                      <a:chExt cx="309037" cy="758222"/>
                    </a:xfrm>
                  </p:grpSpPr>
                  <p:sp>
                    <p:nvSpPr>
                      <p:cNvPr id="224" name="Oval 223"/>
                      <p:cNvSpPr/>
                      <p:nvPr/>
                    </p:nvSpPr>
                    <p:spPr>
                      <a:xfrm>
                        <a:off x="2953041" y="2865761"/>
                        <a:ext cx="234872" cy="236395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5" name="Freeform 224"/>
                      <p:cNvSpPr/>
                      <p:nvPr/>
                    </p:nvSpPr>
                    <p:spPr>
                      <a:xfrm>
                        <a:off x="3047589" y="3063771"/>
                        <a:ext cx="138291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6" name="Freeform 225"/>
                      <p:cNvSpPr/>
                      <p:nvPr/>
                    </p:nvSpPr>
                    <p:spPr>
                      <a:xfrm>
                        <a:off x="3123787" y="3046832"/>
                        <a:ext cx="138291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88" name="Group 50"/>
                  <p:cNvGrpSpPr/>
                  <p:nvPr/>
                </p:nvGrpSpPr>
                <p:grpSpPr>
                  <a:xfrm rot="10800000">
                    <a:off x="2564517" y="3794241"/>
                    <a:ext cx="2015151" cy="1010619"/>
                    <a:chOff x="2361607" y="3176359"/>
                    <a:chExt cx="2015151" cy="1010619"/>
                  </a:xfrm>
                </p:grpSpPr>
                <p:grpSp>
                  <p:nvGrpSpPr>
                    <p:cNvPr id="189" name="Group 24"/>
                    <p:cNvGrpSpPr/>
                    <p:nvPr/>
                  </p:nvGrpSpPr>
                  <p:grpSpPr>
                    <a:xfrm>
                      <a:off x="2970879" y="3228851"/>
                      <a:ext cx="296333" cy="897464"/>
                      <a:chOff x="2970879" y="3228851"/>
                      <a:chExt cx="296333" cy="897464"/>
                    </a:xfrm>
                  </p:grpSpPr>
                  <p:sp>
                    <p:nvSpPr>
                      <p:cNvPr id="214" name="Oval 213"/>
                      <p:cNvSpPr/>
                      <p:nvPr/>
                    </p:nvSpPr>
                    <p:spPr>
                      <a:xfrm>
                        <a:off x="2970879" y="3228851"/>
                        <a:ext cx="296333" cy="347133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5" name="Freeform 214"/>
                      <p:cNvSpPr/>
                      <p:nvPr/>
                    </p:nvSpPr>
                    <p:spPr>
                      <a:xfrm>
                        <a:off x="3027324" y="3566104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6" name="Freeform 215"/>
                      <p:cNvSpPr/>
                      <p:nvPr/>
                    </p:nvSpPr>
                    <p:spPr>
                      <a:xfrm>
                        <a:off x="3103520" y="3549164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90" name="Group 25"/>
                    <p:cNvGrpSpPr/>
                    <p:nvPr/>
                  </p:nvGrpSpPr>
                  <p:grpSpPr>
                    <a:xfrm>
                      <a:off x="2678480" y="3240319"/>
                      <a:ext cx="296333" cy="912518"/>
                      <a:chOff x="2966349" y="3216338"/>
                      <a:chExt cx="296333" cy="912518"/>
                    </a:xfrm>
                    <a:solidFill>
                      <a:srgbClr val="FFFF00"/>
                    </a:solidFill>
                  </p:grpSpPr>
                  <p:sp>
                    <p:nvSpPr>
                      <p:cNvPr id="211" name="Oval 210"/>
                      <p:cNvSpPr/>
                      <p:nvPr/>
                    </p:nvSpPr>
                    <p:spPr>
                      <a:xfrm>
                        <a:off x="2966349" y="3216338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2" name="Freeform 211"/>
                      <p:cNvSpPr/>
                      <p:nvPr/>
                    </p:nvSpPr>
                    <p:spPr>
                      <a:xfrm>
                        <a:off x="3038680" y="3568645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3" name="Freeform 212"/>
                      <p:cNvSpPr/>
                      <p:nvPr/>
                    </p:nvSpPr>
                    <p:spPr>
                      <a:xfrm>
                        <a:off x="3114876" y="3551705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91" name="Group 29"/>
                    <p:cNvGrpSpPr/>
                    <p:nvPr/>
                  </p:nvGrpSpPr>
                  <p:grpSpPr>
                    <a:xfrm>
                      <a:off x="2361607" y="3296308"/>
                      <a:ext cx="345700" cy="890670"/>
                      <a:chOff x="2914766" y="3256813"/>
                      <a:chExt cx="345700" cy="890670"/>
                    </a:xfrm>
                    <a:solidFill>
                      <a:srgbClr val="FFFF00"/>
                    </a:solidFill>
                  </p:grpSpPr>
                  <p:sp>
                    <p:nvSpPr>
                      <p:cNvPr id="208" name="Oval 207"/>
                      <p:cNvSpPr/>
                      <p:nvPr/>
                    </p:nvSpPr>
                    <p:spPr>
                      <a:xfrm>
                        <a:off x="2914766" y="3256813"/>
                        <a:ext cx="296334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9" name="Freeform 208"/>
                      <p:cNvSpPr/>
                      <p:nvPr/>
                    </p:nvSpPr>
                    <p:spPr>
                      <a:xfrm>
                        <a:off x="3045979" y="3587272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0" name="Freeform 209"/>
                      <p:cNvSpPr/>
                      <p:nvPr/>
                    </p:nvSpPr>
                    <p:spPr>
                      <a:xfrm>
                        <a:off x="3122176" y="3570332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92" name="Group 33"/>
                    <p:cNvGrpSpPr/>
                    <p:nvPr/>
                  </p:nvGrpSpPr>
                  <p:grpSpPr>
                    <a:xfrm>
                      <a:off x="3267213" y="3228853"/>
                      <a:ext cx="296333" cy="897463"/>
                      <a:chOff x="2970880" y="3228853"/>
                      <a:chExt cx="296333" cy="897463"/>
                    </a:xfrm>
                    <a:solidFill>
                      <a:srgbClr val="FFFF00"/>
                    </a:solidFill>
                  </p:grpSpPr>
                  <p:sp>
                    <p:nvSpPr>
                      <p:cNvPr id="205" name="Oval 258"/>
                      <p:cNvSpPr/>
                      <p:nvPr/>
                    </p:nvSpPr>
                    <p:spPr>
                      <a:xfrm>
                        <a:off x="2970880" y="3228853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6" name="Freeform 259"/>
                      <p:cNvSpPr/>
                      <p:nvPr/>
                    </p:nvSpPr>
                    <p:spPr>
                      <a:xfrm>
                        <a:off x="3027325" y="356610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7" name="Freeform 206"/>
                      <p:cNvSpPr/>
                      <p:nvPr/>
                    </p:nvSpPr>
                    <p:spPr>
                      <a:xfrm>
                        <a:off x="3103521" y="3549167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93" name="Group 37"/>
                    <p:cNvGrpSpPr/>
                    <p:nvPr/>
                  </p:nvGrpSpPr>
                  <p:grpSpPr>
                    <a:xfrm>
                      <a:off x="3529223" y="3176359"/>
                      <a:ext cx="296333" cy="889583"/>
                      <a:chOff x="2970420" y="3159431"/>
                      <a:chExt cx="296333" cy="889583"/>
                    </a:xfrm>
                  </p:grpSpPr>
                  <p:sp>
                    <p:nvSpPr>
                      <p:cNvPr id="202" name="Oval 255"/>
                      <p:cNvSpPr/>
                      <p:nvPr/>
                    </p:nvSpPr>
                    <p:spPr>
                      <a:xfrm>
                        <a:off x="2970420" y="3159431"/>
                        <a:ext cx="296333" cy="347133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3" name="Freeform 256"/>
                      <p:cNvSpPr/>
                      <p:nvPr/>
                    </p:nvSpPr>
                    <p:spPr>
                      <a:xfrm>
                        <a:off x="3010751" y="3488803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4" name="Freeform 257"/>
                      <p:cNvSpPr/>
                      <p:nvPr/>
                    </p:nvSpPr>
                    <p:spPr>
                      <a:xfrm>
                        <a:off x="3086948" y="3471863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94" name="Group 41"/>
                    <p:cNvGrpSpPr/>
                    <p:nvPr/>
                  </p:nvGrpSpPr>
                  <p:grpSpPr>
                    <a:xfrm>
                      <a:off x="3826408" y="3203373"/>
                      <a:ext cx="296333" cy="784426"/>
                      <a:chOff x="2979740" y="3194906"/>
                      <a:chExt cx="296333" cy="784426"/>
                    </a:xfrm>
                    <a:solidFill>
                      <a:srgbClr val="FFFF00"/>
                    </a:solidFill>
                  </p:grpSpPr>
                  <p:sp>
                    <p:nvSpPr>
                      <p:cNvPr id="199" name="Oval 252"/>
                      <p:cNvSpPr/>
                      <p:nvPr/>
                    </p:nvSpPr>
                    <p:spPr>
                      <a:xfrm>
                        <a:off x="2979740" y="3194906"/>
                        <a:ext cx="296333" cy="347132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0" name="Freeform 253"/>
                      <p:cNvSpPr/>
                      <p:nvPr/>
                    </p:nvSpPr>
                    <p:spPr>
                      <a:xfrm>
                        <a:off x="3028244" y="341912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01" name="Freeform 254"/>
                      <p:cNvSpPr/>
                      <p:nvPr/>
                    </p:nvSpPr>
                    <p:spPr>
                      <a:xfrm>
                        <a:off x="3104441" y="340218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95" name="Group 45"/>
                    <p:cNvGrpSpPr/>
                    <p:nvPr/>
                  </p:nvGrpSpPr>
                  <p:grpSpPr>
                    <a:xfrm>
                      <a:off x="4080425" y="3228762"/>
                      <a:ext cx="296333" cy="784426"/>
                      <a:chOff x="2979740" y="3194906"/>
                      <a:chExt cx="296333" cy="784426"/>
                    </a:xfrm>
                  </p:grpSpPr>
                  <p:sp>
                    <p:nvSpPr>
                      <p:cNvPr id="196" name="Oval 195"/>
                      <p:cNvSpPr/>
                      <p:nvPr/>
                    </p:nvSpPr>
                    <p:spPr>
                      <a:xfrm>
                        <a:off x="2979740" y="3194906"/>
                        <a:ext cx="296333" cy="347132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97" name="Freeform 196"/>
                      <p:cNvSpPr/>
                      <p:nvPr/>
                    </p:nvSpPr>
                    <p:spPr>
                      <a:xfrm>
                        <a:off x="3028244" y="341912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98" name="Freeform 251"/>
                      <p:cNvSpPr/>
                      <p:nvPr/>
                    </p:nvSpPr>
                    <p:spPr>
                      <a:xfrm>
                        <a:off x="3104441" y="340218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166" name="Oval 165"/>
                <p:cNvSpPr/>
                <p:nvPr/>
              </p:nvSpPr>
              <p:spPr>
                <a:xfrm rot="20508528">
                  <a:off x="1944988" y="5327175"/>
                  <a:ext cx="138748" cy="14760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 rot="20508528">
                  <a:off x="2054058" y="5437042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 rot="20508528">
                  <a:off x="2099071" y="5426465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 rot="20508528">
                  <a:off x="2040588" y="5235401"/>
                  <a:ext cx="138748" cy="14760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 169"/>
                <p:cNvSpPr/>
                <p:nvPr/>
              </p:nvSpPr>
              <p:spPr>
                <a:xfrm rot="20508528">
                  <a:off x="2149658" y="5345268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 rot="20508528">
                  <a:off x="2194671" y="5334691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Oval 171"/>
                <p:cNvSpPr/>
                <p:nvPr/>
              </p:nvSpPr>
              <p:spPr>
                <a:xfrm rot="20508528">
                  <a:off x="2161683" y="5165105"/>
                  <a:ext cx="138748" cy="14760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Freeform 172"/>
                <p:cNvSpPr/>
                <p:nvPr/>
              </p:nvSpPr>
              <p:spPr>
                <a:xfrm rot="20508528">
                  <a:off x="2270753" y="5274972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 rot="20508528">
                  <a:off x="2315766" y="5264395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Oval 174"/>
                <p:cNvSpPr/>
                <p:nvPr/>
              </p:nvSpPr>
              <p:spPr>
                <a:xfrm rot="8862437">
                  <a:off x="2141457" y="6116918"/>
                  <a:ext cx="175056" cy="21675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 rot="8862437">
                  <a:off x="2055732" y="5822604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Freeform 176"/>
                <p:cNvSpPr/>
                <p:nvPr/>
              </p:nvSpPr>
              <p:spPr>
                <a:xfrm rot="8862437">
                  <a:off x="2011712" y="5828396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Oval 177"/>
                <p:cNvSpPr/>
                <p:nvPr/>
              </p:nvSpPr>
              <p:spPr>
                <a:xfrm rot="8862437">
                  <a:off x="2296316" y="6029369"/>
                  <a:ext cx="175056" cy="21675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Freeform 178"/>
                <p:cNvSpPr/>
                <p:nvPr/>
              </p:nvSpPr>
              <p:spPr>
                <a:xfrm rot="8862437">
                  <a:off x="2210591" y="5735055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>
                <a:xfrm rot="8862437">
                  <a:off x="2166571" y="5740847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Oval 180"/>
                <p:cNvSpPr/>
                <p:nvPr/>
              </p:nvSpPr>
              <p:spPr>
                <a:xfrm rot="8862437">
                  <a:off x="2456611" y="5938966"/>
                  <a:ext cx="175056" cy="21675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Freeform 181"/>
                <p:cNvSpPr/>
                <p:nvPr/>
              </p:nvSpPr>
              <p:spPr>
                <a:xfrm rot="8862437">
                  <a:off x="2394344" y="5644664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Freeform 182"/>
                <p:cNvSpPr/>
                <p:nvPr/>
              </p:nvSpPr>
              <p:spPr>
                <a:xfrm rot="8862437">
                  <a:off x="2350324" y="5650456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Oval 183"/>
                <p:cNvSpPr/>
                <p:nvPr/>
              </p:nvSpPr>
              <p:spPr>
                <a:xfrm rot="8862437">
                  <a:off x="2574959" y="5814127"/>
                  <a:ext cx="175056" cy="21675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 rot="8862437">
                  <a:off x="2536150" y="5501006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Freeform 185"/>
                <p:cNvSpPr/>
                <p:nvPr/>
              </p:nvSpPr>
              <p:spPr>
                <a:xfrm rot="8862437">
                  <a:off x="2492130" y="5506798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Oval 34"/>
              <p:cNvSpPr/>
              <p:nvPr/>
            </p:nvSpPr>
            <p:spPr>
              <a:xfrm>
                <a:off x="1843509" y="5208236"/>
                <a:ext cx="157946" cy="195021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eform 35"/>
              <p:cNvSpPr/>
              <p:nvPr/>
            </p:nvSpPr>
            <p:spPr>
              <a:xfrm>
                <a:off x="1934254" y="5368690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 36"/>
              <p:cNvSpPr/>
              <p:nvPr/>
            </p:nvSpPr>
            <p:spPr>
              <a:xfrm>
                <a:off x="1974867" y="5359173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34"/>
              <p:cNvSpPr/>
              <p:nvPr/>
            </p:nvSpPr>
            <p:spPr>
              <a:xfrm>
                <a:off x="2155177" y="5090114"/>
                <a:ext cx="157946" cy="195021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Freeform 35"/>
              <p:cNvSpPr/>
              <p:nvPr/>
            </p:nvSpPr>
            <p:spPr>
              <a:xfrm>
                <a:off x="2163651" y="5316627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 36"/>
              <p:cNvSpPr/>
              <p:nvPr/>
            </p:nvSpPr>
            <p:spPr>
              <a:xfrm>
                <a:off x="2212984" y="5260602"/>
                <a:ext cx="64989" cy="361237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34"/>
              <p:cNvSpPr/>
              <p:nvPr/>
            </p:nvSpPr>
            <p:spPr>
              <a:xfrm>
                <a:off x="2313123" y="5112876"/>
                <a:ext cx="157946" cy="195021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 35"/>
              <p:cNvSpPr/>
              <p:nvPr/>
            </p:nvSpPr>
            <p:spPr>
              <a:xfrm>
                <a:off x="2323910" y="5339335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36"/>
              <p:cNvSpPr/>
              <p:nvPr/>
            </p:nvSpPr>
            <p:spPr>
              <a:xfrm>
                <a:off x="2354998" y="5294919"/>
                <a:ext cx="68863" cy="359153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34"/>
              <p:cNvSpPr/>
              <p:nvPr/>
            </p:nvSpPr>
            <p:spPr>
              <a:xfrm>
                <a:off x="2476975" y="5202620"/>
                <a:ext cx="157946" cy="195021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Freeform 35"/>
              <p:cNvSpPr/>
              <p:nvPr/>
            </p:nvSpPr>
            <p:spPr>
              <a:xfrm>
                <a:off x="2495235" y="5363140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 36"/>
              <p:cNvSpPr/>
              <p:nvPr/>
            </p:nvSpPr>
            <p:spPr>
              <a:xfrm>
                <a:off x="2535848" y="5353623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 77"/>
              <p:cNvSpPr/>
              <p:nvPr/>
            </p:nvSpPr>
            <p:spPr>
              <a:xfrm rot="10800000">
                <a:off x="2334385" y="5672611"/>
                <a:ext cx="73708" cy="314728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Freeform 78"/>
              <p:cNvSpPr/>
              <p:nvPr/>
            </p:nvSpPr>
            <p:spPr>
              <a:xfrm rot="10800000">
                <a:off x="2294667" y="5677823"/>
                <a:ext cx="73708" cy="314728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/>
            </p:nvSpPr>
            <p:spPr>
              <a:xfrm rot="10800000">
                <a:off x="2401306" y="5987339"/>
                <a:ext cx="157946" cy="195021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2212984" y="5352409"/>
                <a:ext cx="1706645" cy="1244914"/>
                <a:chOff x="905410" y="5165105"/>
                <a:chExt cx="1891521" cy="1383626"/>
              </a:xfrm>
              <a:scene3d>
                <a:camera prst="orthographicFront">
                  <a:rot lat="0" lon="10800000" rev="0"/>
                </a:camera>
                <a:lightRig rig="threePt" dir="t"/>
              </a:scene3d>
            </p:grpSpPr>
            <p:grpSp>
              <p:nvGrpSpPr>
                <p:cNvPr id="86" name="Group 239"/>
                <p:cNvGrpSpPr/>
                <p:nvPr/>
              </p:nvGrpSpPr>
              <p:grpSpPr>
                <a:xfrm>
                  <a:off x="905410" y="5337599"/>
                  <a:ext cx="1249093" cy="1211132"/>
                  <a:chOff x="2465209" y="2865196"/>
                  <a:chExt cx="2114459" cy="1939664"/>
                </a:xfrm>
              </p:grpSpPr>
              <p:grpSp>
                <p:nvGrpSpPr>
                  <p:cNvPr id="107" name="Group 49"/>
                  <p:cNvGrpSpPr/>
                  <p:nvPr/>
                </p:nvGrpSpPr>
                <p:grpSpPr>
                  <a:xfrm>
                    <a:off x="2465209" y="2865196"/>
                    <a:ext cx="1902803" cy="1010471"/>
                    <a:chOff x="2465209" y="2865196"/>
                    <a:chExt cx="1902803" cy="1010471"/>
                  </a:xfrm>
                </p:grpSpPr>
                <p:grpSp>
                  <p:nvGrpSpPr>
                    <p:cNvPr id="137" name="Group 24"/>
                    <p:cNvGrpSpPr/>
                    <p:nvPr/>
                  </p:nvGrpSpPr>
                  <p:grpSpPr>
                    <a:xfrm>
                      <a:off x="3024152" y="2927579"/>
                      <a:ext cx="296333" cy="874863"/>
                      <a:chOff x="3024152" y="2927579"/>
                      <a:chExt cx="296333" cy="874863"/>
                    </a:xfrm>
                  </p:grpSpPr>
                  <p:sp>
                    <p:nvSpPr>
                      <p:cNvPr id="162" name="Oval 10"/>
                      <p:cNvSpPr/>
                      <p:nvPr/>
                    </p:nvSpPr>
                    <p:spPr>
                      <a:xfrm>
                        <a:off x="3024152" y="2927579"/>
                        <a:ext cx="296333" cy="347133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3" name="Freeform 162"/>
                      <p:cNvSpPr/>
                      <p:nvPr/>
                    </p:nvSpPr>
                    <p:spPr>
                      <a:xfrm>
                        <a:off x="3072655" y="324223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4" name="Freeform 163"/>
                      <p:cNvSpPr/>
                      <p:nvPr/>
                    </p:nvSpPr>
                    <p:spPr>
                      <a:xfrm>
                        <a:off x="3148851" y="322529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38" name="Group 25"/>
                    <p:cNvGrpSpPr/>
                    <p:nvPr/>
                  </p:nvGrpSpPr>
                  <p:grpSpPr>
                    <a:xfrm>
                      <a:off x="2749883" y="2963646"/>
                      <a:ext cx="296333" cy="897465"/>
                      <a:chOff x="3037752" y="2939665"/>
                      <a:chExt cx="296333" cy="897465"/>
                    </a:xfrm>
                    <a:solidFill>
                      <a:srgbClr val="FFFF00"/>
                    </a:solidFill>
                  </p:grpSpPr>
                  <p:sp>
                    <p:nvSpPr>
                      <p:cNvPr id="159" name="Oval 158"/>
                      <p:cNvSpPr/>
                      <p:nvPr/>
                    </p:nvSpPr>
                    <p:spPr>
                      <a:xfrm>
                        <a:off x="3037752" y="2939665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0" name="Freeform 159"/>
                      <p:cNvSpPr/>
                      <p:nvPr/>
                    </p:nvSpPr>
                    <p:spPr>
                      <a:xfrm>
                        <a:off x="3110080" y="3276919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1" name="Freeform 160"/>
                      <p:cNvSpPr/>
                      <p:nvPr/>
                    </p:nvSpPr>
                    <p:spPr>
                      <a:xfrm>
                        <a:off x="3186277" y="3259979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39" name="Group 29"/>
                    <p:cNvGrpSpPr/>
                    <p:nvPr/>
                  </p:nvGrpSpPr>
                  <p:grpSpPr>
                    <a:xfrm>
                      <a:off x="2465209" y="3009257"/>
                      <a:ext cx="296333" cy="866410"/>
                      <a:chOff x="3018368" y="2969762"/>
                      <a:chExt cx="296333" cy="866410"/>
                    </a:xfrm>
                    <a:solidFill>
                      <a:srgbClr val="FFFF00"/>
                    </a:solidFill>
                  </p:grpSpPr>
                  <p:sp>
                    <p:nvSpPr>
                      <p:cNvPr id="156" name="Oval 155"/>
                      <p:cNvSpPr/>
                      <p:nvPr/>
                    </p:nvSpPr>
                    <p:spPr>
                      <a:xfrm>
                        <a:off x="3018368" y="2969762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7" name="Freeform 156"/>
                      <p:cNvSpPr/>
                      <p:nvPr/>
                    </p:nvSpPr>
                    <p:spPr>
                      <a:xfrm>
                        <a:off x="3067955" y="327596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8" name="Freeform 32"/>
                      <p:cNvSpPr/>
                      <p:nvPr/>
                    </p:nvSpPr>
                    <p:spPr>
                      <a:xfrm>
                        <a:off x="3144152" y="325902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40" name="Group 33"/>
                    <p:cNvGrpSpPr/>
                    <p:nvPr/>
                  </p:nvGrpSpPr>
                  <p:grpSpPr>
                    <a:xfrm>
                      <a:off x="3299103" y="2903752"/>
                      <a:ext cx="296333" cy="844724"/>
                      <a:chOff x="3002770" y="2903752"/>
                      <a:chExt cx="296333" cy="844724"/>
                    </a:xfrm>
                    <a:solidFill>
                      <a:srgbClr val="FFFF00"/>
                    </a:solidFill>
                  </p:grpSpPr>
                  <p:sp>
                    <p:nvSpPr>
                      <p:cNvPr id="153" name="Oval 34"/>
                      <p:cNvSpPr/>
                      <p:nvPr/>
                    </p:nvSpPr>
                    <p:spPr>
                      <a:xfrm>
                        <a:off x="3002770" y="2903752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4" name="Freeform 35"/>
                      <p:cNvSpPr/>
                      <p:nvPr/>
                    </p:nvSpPr>
                    <p:spPr>
                      <a:xfrm>
                        <a:off x="3059213" y="318826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5" name="Freeform 36"/>
                      <p:cNvSpPr/>
                      <p:nvPr/>
                    </p:nvSpPr>
                    <p:spPr>
                      <a:xfrm>
                        <a:off x="3135410" y="317132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41" name="Group 37"/>
                    <p:cNvGrpSpPr/>
                    <p:nvPr/>
                  </p:nvGrpSpPr>
                  <p:grpSpPr>
                    <a:xfrm>
                      <a:off x="3580626" y="2901383"/>
                      <a:ext cx="296333" cy="859791"/>
                      <a:chOff x="3021823" y="2884455"/>
                      <a:chExt cx="296333" cy="859791"/>
                    </a:xfrm>
                  </p:grpSpPr>
                  <p:sp>
                    <p:nvSpPr>
                      <p:cNvPr id="150" name="Oval 38"/>
                      <p:cNvSpPr/>
                      <p:nvPr/>
                    </p:nvSpPr>
                    <p:spPr>
                      <a:xfrm>
                        <a:off x="3021823" y="2884455"/>
                        <a:ext cx="296333" cy="347134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1" name="Freeform 284"/>
                      <p:cNvSpPr/>
                      <p:nvPr/>
                    </p:nvSpPr>
                    <p:spPr>
                      <a:xfrm>
                        <a:off x="3078267" y="318403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2" name="Freeform 285"/>
                      <p:cNvSpPr/>
                      <p:nvPr/>
                    </p:nvSpPr>
                    <p:spPr>
                      <a:xfrm>
                        <a:off x="3154464" y="3167097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42" name="Group 41"/>
                    <p:cNvGrpSpPr/>
                    <p:nvPr/>
                  </p:nvGrpSpPr>
                  <p:grpSpPr>
                    <a:xfrm>
                      <a:off x="3874988" y="2865196"/>
                      <a:ext cx="296333" cy="902840"/>
                      <a:chOff x="3028320" y="2856729"/>
                      <a:chExt cx="296333" cy="902840"/>
                    </a:xfrm>
                    <a:solidFill>
                      <a:srgbClr val="FFFF00"/>
                    </a:solidFill>
                  </p:grpSpPr>
                  <p:sp>
                    <p:nvSpPr>
                      <p:cNvPr id="147" name="Oval 146"/>
                      <p:cNvSpPr/>
                      <p:nvPr/>
                    </p:nvSpPr>
                    <p:spPr>
                      <a:xfrm>
                        <a:off x="3028320" y="2856729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8" name="Freeform 281"/>
                      <p:cNvSpPr/>
                      <p:nvPr/>
                    </p:nvSpPr>
                    <p:spPr>
                      <a:xfrm>
                        <a:off x="3083417" y="3199357"/>
                        <a:ext cx="138290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9" name="Freeform 282"/>
                      <p:cNvSpPr/>
                      <p:nvPr/>
                    </p:nvSpPr>
                    <p:spPr>
                      <a:xfrm>
                        <a:off x="3159613" y="3182416"/>
                        <a:ext cx="138290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43" name="Group 45"/>
                    <p:cNvGrpSpPr/>
                    <p:nvPr/>
                  </p:nvGrpSpPr>
                  <p:grpSpPr>
                    <a:xfrm>
                      <a:off x="4133140" y="2899633"/>
                      <a:ext cx="234872" cy="758206"/>
                      <a:chOff x="3032455" y="2865777"/>
                      <a:chExt cx="234872" cy="758206"/>
                    </a:xfrm>
                  </p:grpSpPr>
                  <p:sp>
                    <p:nvSpPr>
                      <p:cNvPr id="144" name="Oval 143"/>
                      <p:cNvSpPr/>
                      <p:nvPr/>
                    </p:nvSpPr>
                    <p:spPr>
                      <a:xfrm>
                        <a:off x="3032455" y="2865777"/>
                        <a:ext cx="234872" cy="236395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chemeClr val="tx1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5" name="Freeform 144"/>
                      <p:cNvSpPr/>
                      <p:nvPr/>
                    </p:nvSpPr>
                    <p:spPr>
                      <a:xfrm>
                        <a:off x="3047589" y="3063771"/>
                        <a:ext cx="138291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6" name="Freeform 145"/>
                      <p:cNvSpPr/>
                      <p:nvPr/>
                    </p:nvSpPr>
                    <p:spPr>
                      <a:xfrm>
                        <a:off x="3123787" y="3046832"/>
                        <a:ext cx="138291" cy="560212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08" name="Group 50"/>
                  <p:cNvGrpSpPr/>
                  <p:nvPr/>
                </p:nvGrpSpPr>
                <p:grpSpPr>
                  <a:xfrm rot="10800000">
                    <a:off x="2564517" y="3794241"/>
                    <a:ext cx="2015151" cy="1010619"/>
                    <a:chOff x="2361607" y="3176359"/>
                    <a:chExt cx="2015151" cy="1010619"/>
                  </a:xfrm>
                </p:grpSpPr>
                <p:grpSp>
                  <p:nvGrpSpPr>
                    <p:cNvPr id="109" name="Group 24"/>
                    <p:cNvGrpSpPr/>
                    <p:nvPr/>
                  </p:nvGrpSpPr>
                  <p:grpSpPr>
                    <a:xfrm>
                      <a:off x="2970879" y="3228851"/>
                      <a:ext cx="296333" cy="897464"/>
                      <a:chOff x="2970879" y="3228851"/>
                      <a:chExt cx="296333" cy="897464"/>
                    </a:xfrm>
                  </p:grpSpPr>
                  <p:sp>
                    <p:nvSpPr>
                      <p:cNvPr id="134" name="Oval 133"/>
                      <p:cNvSpPr/>
                      <p:nvPr/>
                    </p:nvSpPr>
                    <p:spPr>
                      <a:xfrm>
                        <a:off x="2970879" y="3228851"/>
                        <a:ext cx="296333" cy="347133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5" name="Freeform 134"/>
                      <p:cNvSpPr/>
                      <p:nvPr/>
                    </p:nvSpPr>
                    <p:spPr>
                      <a:xfrm>
                        <a:off x="3027324" y="3566104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6" name="Freeform 135"/>
                      <p:cNvSpPr/>
                      <p:nvPr/>
                    </p:nvSpPr>
                    <p:spPr>
                      <a:xfrm>
                        <a:off x="3103520" y="3549164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10" name="Group 25"/>
                    <p:cNvGrpSpPr/>
                    <p:nvPr/>
                  </p:nvGrpSpPr>
                  <p:grpSpPr>
                    <a:xfrm>
                      <a:off x="2678480" y="3240319"/>
                      <a:ext cx="296333" cy="912518"/>
                      <a:chOff x="2966349" y="3216338"/>
                      <a:chExt cx="296333" cy="912518"/>
                    </a:xfrm>
                    <a:solidFill>
                      <a:srgbClr val="FFFF00"/>
                    </a:solidFill>
                  </p:grpSpPr>
                  <p:sp>
                    <p:nvSpPr>
                      <p:cNvPr id="131" name="Oval 130"/>
                      <p:cNvSpPr/>
                      <p:nvPr/>
                    </p:nvSpPr>
                    <p:spPr>
                      <a:xfrm>
                        <a:off x="2966349" y="3216338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2" name="Freeform 131"/>
                      <p:cNvSpPr/>
                      <p:nvPr/>
                    </p:nvSpPr>
                    <p:spPr>
                      <a:xfrm>
                        <a:off x="3038680" y="3568645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3" name="Freeform 132"/>
                      <p:cNvSpPr/>
                      <p:nvPr/>
                    </p:nvSpPr>
                    <p:spPr>
                      <a:xfrm>
                        <a:off x="3114876" y="3551705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11" name="Group 29"/>
                    <p:cNvGrpSpPr/>
                    <p:nvPr/>
                  </p:nvGrpSpPr>
                  <p:grpSpPr>
                    <a:xfrm>
                      <a:off x="2361607" y="3296308"/>
                      <a:ext cx="345700" cy="890670"/>
                      <a:chOff x="2914766" y="3256813"/>
                      <a:chExt cx="345700" cy="890670"/>
                    </a:xfrm>
                    <a:solidFill>
                      <a:srgbClr val="FFFF00"/>
                    </a:solidFill>
                  </p:grpSpPr>
                  <p:sp>
                    <p:nvSpPr>
                      <p:cNvPr id="128" name="Oval 127"/>
                      <p:cNvSpPr/>
                      <p:nvPr/>
                    </p:nvSpPr>
                    <p:spPr>
                      <a:xfrm>
                        <a:off x="2914766" y="3256813"/>
                        <a:ext cx="296334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9" name="Freeform 128"/>
                      <p:cNvSpPr/>
                      <p:nvPr/>
                    </p:nvSpPr>
                    <p:spPr>
                      <a:xfrm>
                        <a:off x="3045979" y="3587272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0" name="Freeform 129"/>
                      <p:cNvSpPr/>
                      <p:nvPr/>
                    </p:nvSpPr>
                    <p:spPr>
                      <a:xfrm>
                        <a:off x="3122176" y="3570332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12" name="Group 33"/>
                    <p:cNvGrpSpPr/>
                    <p:nvPr/>
                  </p:nvGrpSpPr>
                  <p:grpSpPr>
                    <a:xfrm>
                      <a:off x="3267213" y="3228853"/>
                      <a:ext cx="296333" cy="897463"/>
                      <a:chOff x="2970880" y="3228853"/>
                      <a:chExt cx="296333" cy="897463"/>
                    </a:xfrm>
                    <a:solidFill>
                      <a:srgbClr val="FFFF00"/>
                    </a:solidFill>
                  </p:grpSpPr>
                  <p:sp>
                    <p:nvSpPr>
                      <p:cNvPr id="125" name="Oval 258"/>
                      <p:cNvSpPr/>
                      <p:nvPr/>
                    </p:nvSpPr>
                    <p:spPr>
                      <a:xfrm>
                        <a:off x="2970880" y="3228853"/>
                        <a:ext cx="296333" cy="347133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6" name="Freeform 259"/>
                      <p:cNvSpPr/>
                      <p:nvPr/>
                    </p:nvSpPr>
                    <p:spPr>
                      <a:xfrm>
                        <a:off x="3027325" y="3566106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7" name="Freeform 32"/>
                      <p:cNvSpPr/>
                      <p:nvPr/>
                    </p:nvSpPr>
                    <p:spPr>
                      <a:xfrm>
                        <a:off x="3103521" y="3549167"/>
                        <a:ext cx="138290" cy="560210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13" name="Group 37"/>
                    <p:cNvGrpSpPr/>
                    <p:nvPr/>
                  </p:nvGrpSpPr>
                  <p:grpSpPr>
                    <a:xfrm>
                      <a:off x="3529223" y="3176359"/>
                      <a:ext cx="296333" cy="889583"/>
                      <a:chOff x="2970420" y="3159431"/>
                      <a:chExt cx="296333" cy="889583"/>
                    </a:xfrm>
                  </p:grpSpPr>
                  <p:sp>
                    <p:nvSpPr>
                      <p:cNvPr id="122" name="Oval 255"/>
                      <p:cNvSpPr/>
                      <p:nvPr/>
                    </p:nvSpPr>
                    <p:spPr>
                      <a:xfrm>
                        <a:off x="2970420" y="3159431"/>
                        <a:ext cx="296333" cy="347133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3" name="Freeform 256"/>
                      <p:cNvSpPr/>
                      <p:nvPr/>
                    </p:nvSpPr>
                    <p:spPr>
                      <a:xfrm>
                        <a:off x="3010751" y="3488803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4" name="Freeform 257"/>
                      <p:cNvSpPr/>
                      <p:nvPr/>
                    </p:nvSpPr>
                    <p:spPr>
                      <a:xfrm>
                        <a:off x="3086948" y="3471863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14" name="Group 41"/>
                    <p:cNvGrpSpPr/>
                    <p:nvPr/>
                  </p:nvGrpSpPr>
                  <p:grpSpPr>
                    <a:xfrm>
                      <a:off x="3826408" y="3203373"/>
                      <a:ext cx="296333" cy="784426"/>
                      <a:chOff x="2979740" y="3194906"/>
                      <a:chExt cx="296333" cy="784426"/>
                    </a:xfrm>
                    <a:solidFill>
                      <a:srgbClr val="FFFF00"/>
                    </a:solidFill>
                  </p:grpSpPr>
                  <p:sp>
                    <p:nvSpPr>
                      <p:cNvPr id="119" name="Oval 252"/>
                      <p:cNvSpPr/>
                      <p:nvPr/>
                    </p:nvSpPr>
                    <p:spPr>
                      <a:xfrm>
                        <a:off x="2979740" y="3194906"/>
                        <a:ext cx="296333" cy="347132"/>
                      </a:xfrm>
                      <a:prstGeom prst="ellipse">
                        <a:avLst/>
                      </a:prstGeom>
                      <a:grpFill/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0" name="Freeform 253"/>
                      <p:cNvSpPr/>
                      <p:nvPr/>
                    </p:nvSpPr>
                    <p:spPr>
                      <a:xfrm>
                        <a:off x="3028244" y="341912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1" name="Freeform 254"/>
                      <p:cNvSpPr/>
                      <p:nvPr/>
                    </p:nvSpPr>
                    <p:spPr>
                      <a:xfrm>
                        <a:off x="3104441" y="340218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grpFill/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15" name="Group 45"/>
                    <p:cNvGrpSpPr/>
                    <p:nvPr/>
                  </p:nvGrpSpPr>
                  <p:grpSpPr>
                    <a:xfrm>
                      <a:off x="4080425" y="3228762"/>
                      <a:ext cx="296333" cy="784426"/>
                      <a:chOff x="2979740" y="3194906"/>
                      <a:chExt cx="296333" cy="784426"/>
                    </a:xfrm>
                  </p:grpSpPr>
                  <p:sp>
                    <p:nvSpPr>
                      <p:cNvPr id="116" name="Oval 115"/>
                      <p:cNvSpPr/>
                      <p:nvPr/>
                    </p:nvSpPr>
                    <p:spPr>
                      <a:xfrm>
                        <a:off x="2979740" y="3194906"/>
                        <a:ext cx="296333" cy="347132"/>
                      </a:xfrm>
                      <a:prstGeom prst="ellipse">
                        <a:avLst/>
                      </a:pr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7" name="Freeform 116"/>
                      <p:cNvSpPr/>
                      <p:nvPr/>
                    </p:nvSpPr>
                    <p:spPr>
                      <a:xfrm>
                        <a:off x="3028244" y="341912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8" name="Freeform 251"/>
                      <p:cNvSpPr/>
                      <p:nvPr/>
                    </p:nvSpPr>
                    <p:spPr>
                      <a:xfrm>
                        <a:off x="3104441" y="3402181"/>
                        <a:ext cx="138290" cy="560211"/>
                      </a:xfrm>
                      <a:custGeom>
                        <a:avLst/>
                        <a:gdLst>
                          <a:gd name="connsiteX0" fmla="*/ 62089 w 182034"/>
                          <a:gd name="connsiteY0" fmla="*/ 1411 h 611010"/>
                          <a:gd name="connsiteX1" fmla="*/ 11289 w 182034"/>
                          <a:gd name="connsiteY1" fmla="*/ 153811 h 611010"/>
                          <a:gd name="connsiteX2" fmla="*/ 129823 w 182034"/>
                          <a:gd name="connsiteY2" fmla="*/ 306211 h 611010"/>
                          <a:gd name="connsiteX3" fmla="*/ 45156 w 182034"/>
                          <a:gd name="connsiteY3" fmla="*/ 492477 h 611010"/>
                          <a:gd name="connsiteX4" fmla="*/ 129823 w 182034"/>
                          <a:gd name="connsiteY4" fmla="*/ 594077 h 611010"/>
                          <a:gd name="connsiteX5" fmla="*/ 172156 w 182034"/>
                          <a:gd name="connsiteY5" fmla="*/ 594077 h 611010"/>
                          <a:gd name="connsiteX6" fmla="*/ 70556 w 182034"/>
                          <a:gd name="connsiteY6" fmla="*/ 500944 h 611010"/>
                          <a:gd name="connsiteX7" fmla="*/ 146756 w 182034"/>
                          <a:gd name="connsiteY7" fmla="*/ 331611 h 611010"/>
                          <a:gd name="connsiteX8" fmla="*/ 19756 w 182034"/>
                          <a:gd name="connsiteY8" fmla="*/ 145344 h 611010"/>
                          <a:gd name="connsiteX9" fmla="*/ 62089 w 182034"/>
                          <a:gd name="connsiteY9" fmla="*/ 1411 h 6110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82034" h="611010">
                            <a:moveTo>
                              <a:pt x="62089" y="1411"/>
                            </a:moveTo>
                            <a:cubicBezTo>
                              <a:pt x="60678" y="2822"/>
                              <a:pt x="0" y="103011"/>
                              <a:pt x="11289" y="153811"/>
                            </a:cubicBezTo>
                            <a:cubicBezTo>
                              <a:pt x="22578" y="204611"/>
                              <a:pt x="124179" y="249767"/>
                              <a:pt x="129823" y="306211"/>
                            </a:cubicBezTo>
                            <a:cubicBezTo>
                              <a:pt x="135467" y="362655"/>
                              <a:pt x="45156" y="444499"/>
                              <a:pt x="45156" y="492477"/>
                            </a:cubicBezTo>
                            <a:cubicBezTo>
                              <a:pt x="45156" y="540455"/>
                              <a:pt x="108656" y="577144"/>
                              <a:pt x="129823" y="594077"/>
                            </a:cubicBezTo>
                            <a:cubicBezTo>
                              <a:pt x="150990" y="611010"/>
                              <a:pt x="182034" y="609599"/>
                              <a:pt x="172156" y="594077"/>
                            </a:cubicBezTo>
                            <a:cubicBezTo>
                              <a:pt x="162278" y="578555"/>
                              <a:pt x="74789" y="544688"/>
                              <a:pt x="70556" y="500944"/>
                            </a:cubicBezTo>
                            <a:cubicBezTo>
                              <a:pt x="66323" y="457200"/>
                              <a:pt x="155223" y="390878"/>
                              <a:pt x="146756" y="331611"/>
                            </a:cubicBezTo>
                            <a:cubicBezTo>
                              <a:pt x="138289" y="272344"/>
                              <a:pt x="33867" y="203200"/>
                              <a:pt x="19756" y="145344"/>
                            </a:cubicBezTo>
                            <a:cubicBezTo>
                              <a:pt x="5645" y="87488"/>
                              <a:pt x="63500" y="0"/>
                              <a:pt x="62089" y="1411"/>
                            </a:cubicBezTo>
                            <a:close/>
                          </a:path>
                        </a:pathLst>
                      </a:custGeom>
                      <a:solidFill>
                        <a:srgbClr val="FFFF00"/>
                      </a:solidFill>
                      <a:ln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sp>
              <p:nvSpPr>
                <p:cNvPr id="87" name="Oval 86"/>
                <p:cNvSpPr/>
                <p:nvPr/>
              </p:nvSpPr>
              <p:spPr>
                <a:xfrm rot="20508528">
                  <a:off x="1944988" y="5327175"/>
                  <a:ext cx="138748" cy="14760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Freeform 87"/>
                <p:cNvSpPr/>
                <p:nvPr/>
              </p:nvSpPr>
              <p:spPr>
                <a:xfrm rot="20508528">
                  <a:off x="2054058" y="5437042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Freeform 88"/>
                <p:cNvSpPr/>
                <p:nvPr/>
              </p:nvSpPr>
              <p:spPr>
                <a:xfrm rot="20508528">
                  <a:off x="2099071" y="5426465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 rot="20508528">
                  <a:off x="2040588" y="5235401"/>
                  <a:ext cx="138748" cy="14760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Freeform 90"/>
                <p:cNvSpPr/>
                <p:nvPr/>
              </p:nvSpPr>
              <p:spPr>
                <a:xfrm rot="20508528">
                  <a:off x="2149658" y="5345268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Freeform 91"/>
                <p:cNvSpPr/>
                <p:nvPr/>
              </p:nvSpPr>
              <p:spPr>
                <a:xfrm rot="20508528">
                  <a:off x="2194671" y="5334691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 rot="20508528">
                  <a:off x="2185141" y="5165105"/>
                  <a:ext cx="138748" cy="14760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Freeform 93"/>
                <p:cNvSpPr/>
                <p:nvPr/>
              </p:nvSpPr>
              <p:spPr>
                <a:xfrm rot="20508528">
                  <a:off x="2270753" y="5274972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Freeform 94"/>
                <p:cNvSpPr/>
                <p:nvPr/>
              </p:nvSpPr>
              <p:spPr>
                <a:xfrm rot="20508528">
                  <a:off x="2315766" y="5264395"/>
                  <a:ext cx="81694" cy="349798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 rot="8862437">
                  <a:off x="2141457" y="6116918"/>
                  <a:ext cx="175056" cy="21675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Freeform 96"/>
                <p:cNvSpPr/>
                <p:nvPr/>
              </p:nvSpPr>
              <p:spPr>
                <a:xfrm rot="8862437">
                  <a:off x="2055732" y="5822604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Freeform 97"/>
                <p:cNvSpPr/>
                <p:nvPr/>
              </p:nvSpPr>
              <p:spPr>
                <a:xfrm rot="8862437">
                  <a:off x="2011712" y="5828396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 rot="8862437">
                  <a:off x="2296316" y="6029369"/>
                  <a:ext cx="175056" cy="21675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" name="Freeform 99"/>
                <p:cNvSpPr/>
                <p:nvPr/>
              </p:nvSpPr>
              <p:spPr>
                <a:xfrm rot="8862437">
                  <a:off x="2210591" y="5735055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Freeform 100"/>
                <p:cNvSpPr/>
                <p:nvPr/>
              </p:nvSpPr>
              <p:spPr>
                <a:xfrm rot="8862437">
                  <a:off x="2166571" y="5740847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Freeform 101"/>
                <p:cNvSpPr/>
                <p:nvPr/>
              </p:nvSpPr>
              <p:spPr>
                <a:xfrm rot="8862437">
                  <a:off x="2394344" y="5644664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Freeform 102"/>
                <p:cNvSpPr/>
                <p:nvPr/>
              </p:nvSpPr>
              <p:spPr>
                <a:xfrm rot="8862437">
                  <a:off x="2350324" y="5650456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 rot="8862437">
                  <a:off x="2621875" y="5795320"/>
                  <a:ext cx="175056" cy="21675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Freeform 104"/>
                <p:cNvSpPr/>
                <p:nvPr/>
              </p:nvSpPr>
              <p:spPr>
                <a:xfrm rot="8862437">
                  <a:off x="2536150" y="5501006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Freeform 105"/>
                <p:cNvSpPr/>
                <p:nvPr/>
              </p:nvSpPr>
              <p:spPr>
                <a:xfrm rot="8862437">
                  <a:off x="2492130" y="5506798"/>
                  <a:ext cx="81693" cy="349797"/>
                </a:xfrm>
                <a:custGeom>
                  <a:avLst/>
                  <a:gdLst>
                    <a:gd name="connsiteX0" fmla="*/ 62089 w 182034"/>
                    <a:gd name="connsiteY0" fmla="*/ 1411 h 611010"/>
                    <a:gd name="connsiteX1" fmla="*/ 11289 w 182034"/>
                    <a:gd name="connsiteY1" fmla="*/ 153811 h 611010"/>
                    <a:gd name="connsiteX2" fmla="*/ 129823 w 182034"/>
                    <a:gd name="connsiteY2" fmla="*/ 306211 h 611010"/>
                    <a:gd name="connsiteX3" fmla="*/ 45156 w 182034"/>
                    <a:gd name="connsiteY3" fmla="*/ 492477 h 611010"/>
                    <a:gd name="connsiteX4" fmla="*/ 129823 w 182034"/>
                    <a:gd name="connsiteY4" fmla="*/ 594077 h 611010"/>
                    <a:gd name="connsiteX5" fmla="*/ 172156 w 182034"/>
                    <a:gd name="connsiteY5" fmla="*/ 594077 h 611010"/>
                    <a:gd name="connsiteX6" fmla="*/ 70556 w 182034"/>
                    <a:gd name="connsiteY6" fmla="*/ 500944 h 611010"/>
                    <a:gd name="connsiteX7" fmla="*/ 146756 w 182034"/>
                    <a:gd name="connsiteY7" fmla="*/ 331611 h 611010"/>
                    <a:gd name="connsiteX8" fmla="*/ 19756 w 182034"/>
                    <a:gd name="connsiteY8" fmla="*/ 145344 h 611010"/>
                    <a:gd name="connsiteX9" fmla="*/ 62089 w 182034"/>
                    <a:gd name="connsiteY9" fmla="*/ 1411 h 611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2034" h="611010">
                      <a:moveTo>
                        <a:pt x="62089" y="1411"/>
                      </a:moveTo>
                      <a:cubicBezTo>
                        <a:pt x="60678" y="2822"/>
                        <a:pt x="0" y="103011"/>
                        <a:pt x="11289" y="153811"/>
                      </a:cubicBezTo>
                      <a:cubicBezTo>
                        <a:pt x="22578" y="204611"/>
                        <a:pt x="124179" y="249767"/>
                        <a:pt x="129823" y="306211"/>
                      </a:cubicBezTo>
                      <a:cubicBezTo>
                        <a:pt x="135467" y="362655"/>
                        <a:pt x="45156" y="444499"/>
                        <a:pt x="45156" y="492477"/>
                      </a:cubicBezTo>
                      <a:cubicBezTo>
                        <a:pt x="45156" y="540455"/>
                        <a:pt x="108656" y="577144"/>
                        <a:pt x="129823" y="594077"/>
                      </a:cubicBezTo>
                      <a:cubicBezTo>
                        <a:pt x="150990" y="611010"/>
                        <a:pt x="182034" y="609599"/>
                        <a:pt x="172156" y="594077"/>
                      </a:cubicBezTo>
                      <a:cubicBezTo>
                        <a:pt x="162278" y="578555"/>
                        <a:pt x="74789" y="544688"/>
                        <a:pt x="70556" y="500944"/>
                      </a:cubicBezTo>
                      <a:cubicBezTo>
                        <a:pt x="66323" y="457200"/>
                        <a:pt x="155223" y="390878"/>
                        <a:pt x="146756" y="331611"/>
                      </a:cubicBezTo>
                      <a:cubicBezTo>
                        <a:pt x="138289" y="272344"/>
                        <a:pt x="33867" y="203200"/>
                        <a:pt x="19756" y="145344"/>
                      </a:cubicBezTo>
                      <a:cubicBezTo>
                        <a:pt x="5645" y="87488"/>
                        <a:pt x="63500" y="0"/>
                        <a:pt x="62089" y="1411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2" name="Oval 34"/>
              <p:cNvSpPr/>
              <p:nvPr/>
            </p:nvSpPr>
            <p:spPr>
              <a:xfrm>
                <a:off x="1993381" y="5133991"/>
                <a:ext cx="157946" cy="195021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35"/>
              <p:cNvSpPr/>
              <p:nvPr/>
            </p:nvSpPr>
            <p:spPr>
              <a:xfrm>
                <a:off x="2023465" y="5323462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36"/>
              <p:cNvSpPr/>
              <p:nvPr/>
            </p:nvSpPr>
            <p:spPr>
              <a:xfrm>
                <a:off x="2064078" y="5313945"/>
                <a:ext cx="73709" cy="314729"/>
              </a:xfrm>
              <a:custGeom>
                <a:avLst/>
                <a:gdLst>
                  <a:gd name="connsiteX0" fmla="*/ 62089 w 182034"/>
                  <a:gd name="connsiteY0" fmla="*/ 1411 h 611010"/>
                  <a:gd name="connsiteX1" fmla="*/ 11289 w 182034"/>
                  <a:gd name="connsiteY1" fmla="*/ 153811 h 611010"/>
                  <a:gd name="connsiteX2" fmla="*/ 129823 w 182034"/>
                  <a:gd name="connsiteY2" fmla="*/ 306211 h 611010"/>
                  <a:gd name="connsiteX3" fmla="*/ 45156 w 182034"/>
                  <a:gd name="connsiteY3" fmla="*/ 492477 h 611010"/>
                  <a:gd name="connsiteX4" fmla="*/ 129823 w 182034"/>
                  <a:gd name="connsiteY4" fmla="*/ 594077 h 611010"/>
                  <a:gd name="connsiteX5" fmla="*/ 172156 w 182034"/>
                  <a:gd name="connsiteY5" fmla="*/ 594077 h 611010"/>
                  <a:gd name="connsiteX6" fmla="*/ 70556 w 182034"/>
                  <a:gd name="connsiteY6" fmla="*/ 500944 h 611010"/>
                  <a:gd name="connsiteX7" fmla="*/ 146756 w 182034"/>
                  <a:gd name="connsiteY7" fmla="*/ 331611 h 611010"/>
                  <a:gd name="connsiteX8" fmla="*/ 19756 w 182034"/>
                  <a:gd name="connsiteY8" fmla="*/ 145344 h 611010"/>
                  <a:gd name="connsiteX9" fmla="*/ 62089 w 182034"/>
                  <a:gd name="connsiteY9" fmla="*/ 1411 h 61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034" h="611010">
                    <a:moveTo>
                      <a:pt x="62089" y="1411"/>
                    </a:moveTo>
                    <a:cubicBezTo>
                      <a:pt x="60678" y="2822"/>
                      <a:pt x="0" y="103011"/>
                      <a:pt x="11289" y="153811"/>
                    </a:cubicBezTo>
                    <a:cubicBezTo>
                      <a:pt x="22578" y="204611"/>
                      <a:pt x="124179" y="249767"/>
                      <a:pt x="129823" y="306211"/>
                    </a:cubicBezTo>
                    <a:cubicBezTo>
                      <a:pt x="135467" y="362655"/>
                      <a:pt x="45156" y="444499"/>
                      <a:pt x="45156" y="492477"/>
                    </a:cubicBezTo>
                    <a:cubicBezTo>
                      <a:pt x="45156" y="540455"/>
                      <a:pt x="108656" y="577144"/>
                      <a:pt x="129823" y="594077"/>
                    </a:cubicBezTo>
                    <a:cubicBezTo>
                      <a:pt x="150990" y="611010"/>
                      <a:pt x="182034" y="609599"/>
                      <a:pt x="172156" y="594077"/>
                    </a:cubicBezTo>
                    <a:cubicBezTo>
                      <a:pt x="162278" y="578555"/>
                      <a:pt x="74789" y="544688"/>
                      <a:pt x="70556" y="500944"/>
                    </a:cubicBezTo>
                    <a:cubicBezTo>
                      <a:pt x="66323" y="457200"/>
                      <a:pt x="155223" y="390878"/>
                      <a:pt x="146756" y="331611"/>
                    </a:cubicBezTo>
                    <a:cubicBezTo>
                      <a:pt x="138289" y="272344"/>
                      <a:pt x="33867" y="203200"/>
                      <a:pt x="19756" y="145344"/>
                    </a:cubicBezTo>
                    <a:cubicBezTo>
                      <a:pt x="5645" y="87488"/>
                      <a:pt x="63500" y="0"/>
                      <a:pt x="62089" y="1411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rapezoid 41"/>
            <p:cNvSpPr/>
            <p:nvPr/>
          </p:nvSpPr>
          <p:spPr>
            <a:xfrm rot="20930119">
              <a:off x="1497356" y="5663998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rapezoid 42"/>
            <p:cNvSpPr/>
            <p:nvPr/>
          </p:nvSpPr>
          <p:spPr>
            <a:xfrm rot="20338972">
              <a:off x="1633703" y="5614152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rapezoid 43"/>
            <p:cNvSpPr/>
            <p:nvPr/>
          </p:nvSpPr>
          <p:spPr>
            <a:xfrm rot="20172259">
              <a:off x="1735139" y="5547427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rapezoid 44"/>
            <p:cNvSpPr/>
            <p:nvPr/>
          </p:nvSpPr>
          <p:spPr>
            <a:xfrm rot="19962815">
              <a:off x="1846088" y="5476416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rapezoid 45"/>
            <p:cNvSpPr/>
            <p:nvPr/>
          </p:nvSpPr>
          <p:spPr>
            <a:xfrm rot="1398316">
              <a:off x="2691522" y="5523514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rapezoid 46"/>
            <p:cNvSpPr/>
            <p:nvPr/>
          </p:nvSpPr>
          <p:spPr>
            <a:xfrm rot="1235599">
              <a:off x="2780812" y="5603436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rapezoid 56"/>
            <p:cNvSpPr/>
            <p:nvPr/>
          </p:nvSpPr>
          <p:spPr>
            <a:xfrm rot="64581">
              <a:off x="2929265" y="5656740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rapezoid 57"/>
            <p:cNvSpPr/>
            <p:nvPr/>
          </p:nvSpPr>
          <p:spPr>
            <a:xfrm rot="1249560">
              <a:off x="2588630" y="5451818"/>
              <a:ext cx="110655" cy="312162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04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815" y="-37991"/>
            <a:ext cx="91061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PA clusters in </a:t>
            </a:r>
            <a:r>
              <a:rPr lang="en-US" sz="3200" smtClean="0">
                <a:solidFill>
                  <a:schemeClr val="bg1"/>
                </a:solidFill>
              </a:rPr>
              <a:t>liposomes </a:t>
            </a:r>
          </a:p>
          <a:p>
            <a:r>
              <a:rPr lang="en-US" sz="3200" smtClean="0">
                <a:solidFill>
                  <a:schemeClr val="bg1"/>
                </a:solidFill>
              </a:rPr>
              <a:t>in </a:t>
            </a:r>
            <a:r>
              <a:rPr lang="en-US" sz="3200" dirty="0" smtClean="0">
                <a:solidFill>
                  <a:schemeClr val="bg1"/>
                </a:solidFill>
              </a:rPr>
              <a:t>the presence </a:t>
            </a:r>
            <a:r>
              <a:rPr lang="en-US" sz="3200" smtClean="0">
                <a:solidFill>
                  <a:schemeClr val="bg1"/>
                </a:solidFill>
              </a:rPr>
              <a:t>of rSpTransformer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131284"/>
            <a:ext cx="9144000" cy="1588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8" descr="30min_Combos_2_4-Crop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26" y="3679683"/>
            <a:ext cx="2720546" cy="2645497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0" name="Picture 9" descr="30min2_2ndWell-crop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05" y="1772485"/>
            <a:ext cx="1698947" cy="1763464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1" name="Picture 10" descr="24hr_Control1stWell_9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4"/>
          <a:stretch/>
        </p:blipFill>
        <p:spPr>
          <a:xfrm>
            <a:off x="2933963" y="3679683"/>
            <a:ext cx="2460997" cy="2648348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2" name="Picture 11" descr="30min_exp2ndwell-1crop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989" y="1772485"/>
            <a:ext cx="1727564" cy="1763464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3" name="Line 4"/>
          <p:cNvSpPr>
            <a:spLocks noChangeShapeType="1"/>
          </p:cNvSpPr>
          <p:nvPr/>
        </p:nvSpPr>
        <p:spPr bwMode="auto">
          <a:xfrm flipV="1">
            <a:off x="5611818" y="1131284"/>
            <a:ext cx="0" cy="5357384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815" y="1223652"/>
            <a:ext cx="383643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10 </a:t>
            </a:r>
            <a:r>
              <a:rPr lang="en-US" sz="2000" smtClean="0">
                <a:solidFill>
                  <a:srgbClr val="FFFFFF"/>
                </a:solidFill>
              </a:rPr>
              <a:t>μM rSpTransformer (30 min) 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6" name="Picture 5" descr="30min1-1crop_Control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 t="22293" r="14795" b="15752"/>
          <a:stretch/>
        </p:blipFill>
        <p:spPr>
          <a:xfrm rot="5400000">
            <a:off x="5712423" y="2002072"/>
            <a:ext cx="1873052" cy="1413882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758364" y="1223652"/>
            <a:ext cx="33856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No </a:t>
            </a:r>
            <a:r>
              <a:rPr lang="en-US" sz="2000" smtClean="0">
                <a:solidFill>
                  <a:srgbClr val="FFFFFF"/>
                </a:solidFill>
              </a:rPr>
              <a:t>rSpTransformer</a:t>
            </a:r>
            <a:endParaRPr lang="en-US" sz="2000" dirty="0" smtClean="0">
              <a:solidFill>
                <a:srgbClr val="FFFFFF"/>
              </a:solidFill>
            </a:endParaRPr>
          </a:p>
        </p:txBody>
      </p:sp>
      <p:pic>
        <p:nvPicPr>
          <p:cNvPr id="3" name="Picture 2" descr="3hr_Control4_crop1-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728" y="3771123"/>
            <a:ext cx="1246556" cy="1201499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5" name="Picture 14" descr="60min7_Control2ndtWell-1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947" y="3771122"/>
            <a:ext cx="1243905" cy="1201499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6" name="Picture 15" descr="60min4_Control1stWell-1.jp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r="3519"/>
          <a:stretch/>
        </p:blipFill>
        <p:spPr>
          <a:xfrm>
            <a:off x="6090298" y="5103904"/>
            <a:ext cx="1246555" cy="1315567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7" name="Picture 16" descr="60min2_Control1stWell-1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07513" y="2055061"/>
            <a:ext cx="1865393" cy="1315568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19" name="Picture 18" descr="3hr_rSp0032_Combos6.jpg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46" t="29114" r="37504" b="50116"/>
          <a:stretch/>
        </p:blipFill>
        <p:spPr>
          <a:xfrm>
            <a:off x="3864200" y="1772484"/>
            <a:ext cx="1491746" cy="176346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20" name="Picture 19" descr="3hr_rSp0032_Combos6.jpg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8" t="28805" r="50213" b="54765"/>
          <a:stretch/>
        </p:blipFill>
        <p:spPr>
          <a:xfrm>
            <a:off x="7494947" y="5103904"/>
            <a:ext cx="1092168" cy="1315686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35" name="TextBox 34"/>
          <p:cNvSpPr txBox="1"/>
          <p:nvPr/>
        </p:nvSpPr>
        <p:spPr>
          <a:xfrm>
            <a:off x="4339159" y="6488668"/>
            <a:ext cx="480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Samuel, Boyd, Bishop, Gillmor,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13410" y="1223652"/>
            <a:ext cx="1233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</a:rPr>
              <a:t>PA 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C04E66"/>
                </a:solidFill>
              </a:rPr>
              <a:t>Dye I</a:t>
            </a:r>
            <a:endParaRPr lang="en-US" sz="2000" dirty="0">
              <a:solidFill>
                <a:srgbClr val="C04E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47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65" y="-97558"/>
            <a:ext cx="8856228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FF"/>
                </a:solidFill>
              </a:rPr>
              <a:t>PA is extracted from </a:t>
            </a:r>
            <a:r>
              <a:rPr lang="en-US" sz="3200" smtClean="0">
                <a:solidFill>
                  <a:srgbClr val="FFFFFF"/>
                </a:solidFill>
              </a:rPr>
              <a:t>liposomes </a:t>
            </a:r>
            <a:br>
              <a:rPr lang="en-US" sz="3200" smtClean="0">
                <a:solidFill>
                  <a:srgbClr val="FFFFFF"/>
                </a:solidFill>
              </a:rPr>
            </a:br>
            <a:r>
              <a:rPr lang="en-US" sz="3200" smtClean="0">
                <a:solidFill>
                  <a:srgbClr val="FFFFFF"/>
                </a:solidFill>
              </a:rPr>
              <a:t>in </a:t>
            </a:r>
            <a:r>
              <a:rPr lang="en-US" sz="3200" dirty="0" smtClean="0">
                <a:solidFill>
                  <a:srgbClr val="FFFFFF"/>
                </a:solidFill>
              </a:rPr>
              <a:t>the presence </a:t>
            </a:r>
            <a:r>
              <a:rPr lang="en-US" sz="3200" smtClean="0">
                <a:solidFill>
                  <a:srgbClr val="FFFFFF"/>
                </a:solidFill>
              </a:rPr>
              <a:t>of rSpTransformer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005554"/>
            <a:ext cx="9144000" cy="1588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7942" y="1064326"/>
            <a:ext cx="356552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10 </a:t>
            </a:r>
            <a:r>
              <a:rPr lang="en-US" sz="2000" dirty="0" err="1" smtClean="0">
                <a:solidFill>
                  <a:srgbClr val="FFFFFF"/>
                </a:solidFill>
              </a:rPr>
              <a:t>μM</a:t>
            </a:r>
            <a:r>
              <a:rPr lang="en-US" sz="2000" dirty="0" smtClean="0">
                <a:solidFill>
                  <a:srgbClr val="FFFFFF"/>
                </a:solidFill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</a:rPr>
              <a:t>rSpTransformer</a:t>
            </a:r>
            <a:r>
              <a:rPr lang="en-US" sz="2000" dirty="0" smtClean="0">
                <a:solidFill>
                  <a:srgbClr val="FFFFFF"/>
                </a:solidFill>
              </a:rPr>
              <a:t> (2 </a:t>
            </a:r>
            <a:r>
              <a:rPr lang="en-US" sz="2000" dirty="0" err="1" smtClean="0">
                <a:solidFill>
                  <a:srgbClr val="FFFFFF"/>
                </a:solidFill>
              </a:rPr>
              <a:t>hrs</a:t>
            </a:r>
            <a:r>
              <a:rPr lang="en-US" sz="2000" dirty="0" smtClean="0">
                <a:solidFill>
                  <a:srgbClr val="FFFFFF"/>
                </a:solidFill>
              </a:rPr>
              <a:t>)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22" name="Picture 21" descr="3hr_Control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" t="26408" r="42184" b="996"/>
          <a:stretch/>
        </p:blipFill>
        <p:spPr>
          <a:xfrm>
            <a:off x="5979822" y="1482365"/>
            <a:ext cx="3057596" cy="505178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6" name="Line 4"/>
          <p:cNvSpPr>
            <a:spLocks noChangeShapeType="1"/>
          </p:cNvSpPr>
          <p:nvPr/>
        </p:nvSpPr>
        <p:spPr bwMode="auto">
          <a:xfrm flipV="1">
            <a:off x="5818539" y="1005554"/>
            <a:ext cx="2655" cy="5528596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934102" y="1032510"/>
            <a:ext cx="290509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No </a:t>
            </a:r>
            <a:r>
              <a:rPr lang="en-US" sz="2000" smtClean="0">
                <a:solidFill>
                  <a:srgbClr val="FFFFFF"/>
                </a:solidFill>
              </a:rPr>
              <a:t>rSpTransformer</a:t>
            </a:r>
            <a:endParaRPr lang="en-US" sz="2000" dirty="0" smtClean="0">
              <a:solidFill>
                <a:srgbClr val="FFFFFF"/>
              </a:solidFill>
            </a:endParaRPr>
          </a:p>
        </p:txBody>
      </p:sp>
      <p:pic>
        <p:nvPicPr>
          <p:cNvPr id="21" name="Picture 20" descr="2hr_rSp0032_Combo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4" r="42687" b="13422"/>
          <a:stretch/>
        </p:blipFill>
        <p:spPr>
          <a:xfrm rot="5400000">
            <a:off x="370339" y="1265689"/>
            <a:ext cx="5067024" cy="5500378"/>
          </a:xfrm>
          <a:prstGeom prst="rect">
            <a:avLst/>
          </a:prstGeom>
          <a:ln w="9525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4339159" y="6488668"/>
            <a:ext cx="480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Samuel, Boyd, Bishop, Gillmor, Smith, </a:t>
            </a:r>
            <a:r>
              <a:rPr lang="en-US" i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7100" y="1060814"/>
            <a:ext cx="1233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</a:rPr>
              <a:t>PA 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C04E66"/>
                </a:solidFill>
              </a:rPr>
              <a:t>Dye I</a:t>
            </a:r>
            <a:endParaRPr lang="en-US" sz="2000" dirty="0">
              <a:solidFill>
                <a:srgbClr val="C04E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74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647349"/>
          </a:xfrm>
        </p:spPr>
        <p:txBody>
          <a:bodyPr>
            <a:noAutofit/>
          </a:bodyPr>
          <a:lstStyle/>
          <a:p>
            <a:r>
              <a:rPr lang="en-US" sz="3600" smtClean="0"/>
              <a:t>rSpTransformer</a:t>
            </a:r>
            <a:r>
              <a:rPr lang="en-US" sz="3600" dirty="0" smtClean="0"/>
              <a:t> </a:t>
            </a:r>
            <a:r>
              <a:rPr lang="en-US" sz="3600" smtClean="0"/>
              <a:t>induces liposome leakage</a:t>
            </a:r>
            <a:endParaRPr lang="en-US" sz="3600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645760"/>
            <a:ext cx="9144000" cy="1588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051518744"/>
              </p:ext>
            </p:extLst>
          </p:nvPr>
        </p:nvGraphicFramePr>
        <p:xfrm>
          <a:off x="2314140" y="1233748"/>
          <a:ext cx="3595367" cy="1737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60735747"/>
              </p:ext>
            </p:extLst>
          </p:nvPr>
        </p:nvGraphicFramePr>
        <p:xfrm>
          <a:off x="5105400" y="3200400"/>
          <a:ext cx="3985558" cy="1912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642052608"/>
              </p:ext>
            </p:extLst>
          </p:nvPr>
        </p:nvGraphicFramePr>
        <p:xfrm>
          <a:off x="1974393" y="3253086"/>
          <a:ext cx="3873500" cy="1912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45621715"/>
              </p:ext>
            </p:extLst>
          </p:nvPr>
        </p:nvGraphicFramePr>
        <p:xfrm>
          <a:off x="5624233" y="1233748"/>
          <a:ext cx="3504824" cy="173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6" name="Content Placeholder 3" descr="photo 3.JPG"/>
          <p:cNvPicPr>
            <a:picLocks noChangeAspect="1"/>
          </p:cNvPicPr>
          <p:nvPr/>
        </p:nvPicPr>
        <p:blipFill rotWithShape="1">
          <a:blip r:embed="rId7">
            <a:grayscl/>
            <a:lum contrast="-16000"/>
          </a:blip>
          <a:srcRect l="59012" t="32655" r="32500" b="37788"/>
          <a:stretch/>
        </p:blipFill>
        <p:spPr>
          <a:xfrm>
            <a:off x="834390" y="2292249"/>
            <a:ext cx="514350" cy="1337733"/>
          </a:xfrm>
          <a:prstGeom prst="rect">
            <a:avLst/>
          </a:prstGeom>
        </p:spPr>
      </p:pic>
      <p:pic>
        <p:nvPicPr>
          <p:cNvPr id="27" name="Content Placeholder 3" descr="photo 3.JPG"/>
          <p:cNvPicPr>
            <a:picLocks noChangeAspect="1"/>
          </p:cNvPicPr>
          <p:nvPr/>
        </p:nvPicPr>
        <p:blipFill>
          <a:blip r:embed="rId7">
            <a:grayscl/>
            <a:lum bright="3000" contrast="15000"/>
          </a:blip>
          <a:srcRect l="28274" t="32655" r="66836" b="37788"/>
          <a:stretch>
            <a:fillRect/>
          </a:stretch>
        </p:blipFill>
        <p:spPr>
          <a:xfrm>
            <a:off x="546524" y="2292249"/>
            <a:ext cx="296333" cy="13377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0969" y="1009314"/>
            <a:ext cx="660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 Narrow Bold"/>
                <a:cs typeface="Arial Narrow Bold"/>
              </a:rPr>
              <a:t> rSpTrf</a:t>
            </a:r>
            <a:endParaRPr lang="en-US" sz="1400" dirty="0">
              <a:latin typeface="Arial Narrow Bold"/>
              <a:cs typeface="Arial Narrow Bold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41157" y="1865806"/>
            <a:ext cx="650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 Narrow Bold"/>
                <a:cs typeface="Arial Narrow Bold"/>
              </a:rPr>
              <a:t>Dimers</a:t>
            </a:r>
            <a:endParaRPr lang="en-US" sz="1400" dirty="0">
              <a:latin typeface="Arial Narrow Bold"/>
              <a:cs typeface="Arial Narrow Bold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505898" y="1755729"/>
            <a:ext cx="880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 Narrow Bold"/>
                <a:cs typeface="Arial Narrow Bold"/>
              </a:rPr>
              <a:t>Monomers</a:t>
            </a:r>
            <a:endParaRPr lang="en-US" sz="1400" dirty="0">
              <a:latin typeface="Arial Narrow Bold"/>
              <a:cs typeface="Arial Narrow Bold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681914" y="1672906"/>
            <a:ext cx="1019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 Narrow Bold"/>
                <a:cs typeface="Arial Narrow Bold"/>
              </a:rPr>
              <a:t>Non-induced</a:t>
            </a:r>
            <a:endParaRPr lang="en-US" sz="1400" dirty="0">
              <a:latin typeface="Arial Narrow Bold"/>
              <a:cs typeface="Arial Narrow Bold"/>
            </a:endParaRPr>
          </a:p>
        </p:txBody>
      </p:sp>
      <p:sp>
        <p:nvSpPr>
          <p:cNvPr id="19" name="Right Brace 18"/>
          <p:cNvSpPr/>
          <p:nvPr/>
        </p:nvSpPr>
        <p:spPr>
          <a:xfrm rot="16200000">
            <a:off x="740330" y="1199554"/>
            <a:ext cx="171186" cy="368834"/>
          </a:xfrm>
          <a:prstGeom prst="righ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247228" y="2417750"/>
            <a:ext cx="692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 Narrow"/>
                <a:cs typeface="Arial Narrow"/>
              </a:rPr>
              <a:t>100kDa</a:t>
            </a:r>
            <a:endParaRPr lang="en-US" sz="1400" dirty="0">
              <a:latin typeface="Arial Narrow"/>
              <a:cs typeface="Arial Narrow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17337" y="2916764"/>
            <a:ext cx="610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 Narrow"/>
                <a:cs typeface="Arial Narrow"/>
              </a:rPr>
              <a:t>6</a:t>
            </a:r>
            <a:r>
              <a:rPr lang="en-US" sz="1400" dirty="0" smtClean="0">
                <a:latin typeface="Arial Narrow"/>
                <a:cs typeface="Arial Narrow"/>
              </a:rPr>
              <a:t>0kDa</a:t>
            </a:r>
            <a:endParaRPr lang="en-US" sz="1400" dirty="0">
              <a:latin typeface="Arial Narrow"/>
              <a:cs typeface="Arial Narrow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98875" y="3154756"/>
            <a:ext cx="618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 Narrow"/>
                <a:cs typeface="Arial Narrow"/>
              </a:rPr>
              <a:t>40kDa</a:t>
            </a:r>
            <a:endParaRPr lang="en-US" sz="1400" b="1" dirty="0">
              <a:solidFill>
                <a:srgbClr val="FF0000"/>
              </a:solidFill>
              <a:latin typeface="Arial Narrow"/>
              <a:cs typeface="Arial Narrow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15808" y="2714095"/>
            <a:ext cx="610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 Narrow"/>
                <a:cs typeface="Arial Narrow"/>
              </a:rPr>
              <a:t>8</a:t>
            </a:r>
            <a:r>
              <a:rPr lang="en-US" sz="1400" dirty="0" smtClean="0">
                <a:latin typeface="Arial Narrow"/>
                <a:cs typeface="Arial Narrow"/>
              </a:rPr>
              <a:t>0kDa</a:t>
            </a:r>
            <a:endParaRPr lang="en-US" sz="1400" dirty="0">
              <a:latin typeface="Arial Narrow"/>
              <a:cs typeface="Arial Narrow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94331" y="4888468"/>
            <a:ext cx="14634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 (seconds)</a:t>
            </a:r>
            <a:endParaRPr lang="en-US" sz="1600" b="1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1191956" y="3297940"/>
            <a:ext cx="218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Fractional Fluorescence</a:t>
            </a:r>
            <a:endParaRPr lang="en-US" sz="1600" b="1" dirty="0"/>
          </a:p>
        </p:txBody>
      </p:sp>
      <p:sp>
        <p:nvSpPr>
          <p:cNvPr id="30" name="Line 4"/>
          <p:cNvSpPr>
            <a:spLocks noChangeShapeType="1"/>
          </p:cNvSpPr>
          <p:nvPr/>
        </p:nvSpPr>
        <p:spPr bwMode="auto">
          <a:xfrm flipV="1">
            <a:off x="2110744" y="647348"/>
            <a:ext cx="4543" cy="4579674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Line 4"/>
          <p:cNvSpPr>
            <a:spLocks noChangeShapeType="1"/>
          </p:cNvSpPr>
          <p:nvPr/>
        </p:nvSpPr>
        <p:spPr bwMode="auto">
          <a:xfrm>
            <a:off x="3810" y="5244782"/>
            <a:ext cx="9144000" cy="1588"/>
          </a:xfrm>
          <a:prstGeom prst="line">
            <a:avLst/>
          </a:prstGeom>
          <a:noFill/>
          <a:ln w="57150">
            <a:solidFill>
              <a:srgbClr val="660066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194508" y="5366771"/>
            <a:ext cx="1929692" cy="1491229"/>
          </a:xfrm>
          <a:prstGeom prst="ellipse">
            <a:avLst/>
          </a:prstGeom>
          <a:noFill/>
          <a:ln w="76200">
            <a:solidFill>
              <a:srgbClr val="C04E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425653" y="5718810"/>
            <a:ext cx="1698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Dye plus Quencher</a:t>
            </a:r>
            <a:endParaRPr 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3200400" y="5816662"/>
            <a:ext cx="232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rSpTransformer</a:t>
            </a:r>
            <a:endParaRPr lang="en-US" sz="2400" dirty="0"/>
          </a:p>
        </p:txBody>
      </p:sp>
      <p:sp>
        <p:nvSpPr>
          <p:cNvPr id="38" name="Freeform 37"/>
          <p:cNvSpPr/>
          <p:nvPr/>
        </p:nvSpPr>
        <p:spPr>
          <a:xfrm>
            <a:off x="3383280" y="5745449"/>
            <a:ext cx="2628900" cy="622935"/>
          </a:xfrm>
          <a:custGeom>
            <a:avLst/>
            <a:gdLst>
              <a:gd name="connsiteX0" fmla="*/ 0 w 3634740"/>
              <a:gd name="connsiteY0" fmla="*/ 1200150 h 1245870"/>
              <a:gd name="connsiteX1" fmla="*/ 1885950 w 3634740"/>
              <a:gd name="connsiteY1" fmla="*/ 1245870 h 1245870"/>
              <a:gd name="connsiteX2" fmla="*/ 1885950 w 3634740"/>
              <a:gd name="connsiteY2" fmla="*/ 1245870 h 1245870"/>
              <a:gd name="connsiteX3" fmla="*/ 2880360 w 3634740"/>
              <a:gd name="connsiteY3" fmla="*/ 994410 h 1245870"/>
              <a:gd name="connsiteX4" fmla="*/ 3634740 w 3634740"/>
              <a:gd name="connsiteY4" fmla="*/ 0 h 124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4740" h="1245870">
                <a:moveTo>
                  <a:pt x="0" y="1200150"/>
                </a:moveTo>
                <a:lnTo>
                  <a:pt x="1885950" y="1245870"/>
                </a:lnTo>
                <a:lnTo>
                  <a:pt x="1885950" y="1245870"/>
                </a:lnTo>
                <a:cubicBezTo>
                  <a:pt x="2051685" y="1203960"/>
                  <a:pt x="2588895" y="1202055"/>
                  <a:pt x="2880360" y="994410"/>
                </a:cubicBezTo>
                <a:cubicBezTo>
                  <a:pt x="3171825" y="786765"/>
                  <a:pt x="3403282" y="393382"/>
                  <a:pt x="3634740" y="0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 38"/>
          <p:cNvSpPr/>
          <p:nvPr/>
        </p:nvSpPr>
        <p:spPr>
          <a:xfrm>
            <a:off x="3371625" y="6047494"/>
            <a:ext cx="3931920" cy="473290"/>
          </a:xfrm>
          <a:custGeom>
            <a:avLst/>
            <a:gdLst>
              <a:gd name="connsiteX0" fmla="*/ 0 w 3634740"/>
              <a:gd name="connsiteY0" fmla="*/ 1200150 h 1245870"/>
              <a:gd name="connsiteX1" fmla="*/ 1885950 w 3634740"/>
              <a:gd name="connsiteY1" fmla="*/ 1245870 h 1245870"/>
              <a:gd name="connsiteX2" fmla="*/ 1885950 w 3634740"/>
              <a:gd name="connsiteY2" fmla="*/ 1245870 h 1245870"/>
              <a:gd name="connsiteX3" fmla="*/ 2880360 w 3634740"/>
              <a:gd name="connsiteY3" fmla="*/ 994410 h 1245870"/>
              <a:gd name="connsiteX4" fmla="*/ 3634740 w 3634740"/>
              <a:gd name="connsiteY4" fmla="*/ 0 h 124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4740" h="1245870">
                <a:moveTo>
                  <a:pt x="0" y="1200150"/>
                </a:moveTo>
                <a:lnTo>
                  <a:pt x="1885950" y="1245870"/>
                </a:lnTo>
                <a:lnTo>
                  <a:pt x="1885950" y="1245870"/>
                </a:lnTo>
                <a:cubicBezTo>
                  <a:pt x="2051685" y="1203960"/>
                  <a:pt x="2588895" y="1202055"/>
                  <a:pt x="2880360" y="994410"/>
                </a:cubicBezTo>
                <a:cubicBezTo>
                  <a:pt x="3171825" y="786765"/>
                  <a:pt x="3403282" y="393382"/>
                  <a:pt x="3634740" y="0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645733" y="5310454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FF00"/>
                </a:solidFill>
              </a:rPr>
              <a:t>Dye</a:t>
            </a:r>
            <a:endParaRPr lang="en-US" sz="2400" dirty="0">
              <a:solidFill>
                <a:srgbClr val="00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8600" y="5463427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Liposome</a:t>
            </a:r>
          </a:p>
          <a:p>
            <a:r>
              <a:rPr lang="en-US" dirty="0" smtClean="0"/>
              <a:t>10% PA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7330440" y="577122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Quencher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339159" y="6488668"/>
            <a:ext cx="480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Lun, Samuel, Boyd, Bishop, Gillmor, Smith, </a:t>
            </a:r>
            <a:r>
              <a:rPr lang="en-US" i="1" dirty="0" err="1" smtClean="0">
                <a:latin typeface="+mn-lt"/>
              </a:rPr>
              <a:t>unpub</a:t>
            </a:r>
            <a:endParaRPr lang="en-US" i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4336" y="5457673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released from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2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19" y="762000"/>
            <a:ext cx="6972300" cy="549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Summary: </a:t>
            </a:r>
            <a:r>
              <a:rPr lang="en-US" sz="3200" smtClean="0"/>
              <a:t>SpShapeshifter</a:t>
            </a:r>
            <a:r>
              <a:rPr lang="en-US" sz="3200" dirty="0" smtClean="0"/>
              <a:t> Diversity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1" y="5341580"/>
            <a:ext cx="522730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Sequence diversity of the </a:t>
            </a:r>
            <a:r>
              <a:rPr lang="en-US" i="1" dirty="0" smtClean="0">
                <a:solidFill>
                  <a:srgbClr val="FF0000"/>
                </a:solidFill>
              </a:rPr>
              <a:t>Sp185/333 </a:t>
            </a:r>
            <a:r>
              <a:rPr lang="en-US" dirty="0" smtClean="0">
                <a:solidFill>
                  <a:srgbClr val="FF0000"/>
                </a:solidFill>
              </a:rPr>
              <a:t>gene family; recombination, duplication, deletion, etc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490449"/>
            <a:ext cx="43853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mtClean="0">
                <a:solidFill>
                  <a:srgbClr val="FF0000"/>
                </a:solidFill>
              </a:rPr>
              <a:t>Synergistic activity; opsonize pathogens, </a:t>
            </a:r>
            <a:r>
              <a:rPr lang="en-US" dirty="0" smtClean="0">
                <a:solidFill>
                  <a:srgbClr val="FF0000"/>
                </a:solidFill>
              </a:rPr>
              <a:t>shift conformation, multimerize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4875" y="1246295"/>
            <a:ext cx="26293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Each </a:t>
            </a:r>
            <a:r>
              <a:rPr lang="en-US" smtClean="0">
                <a:solidFill>
                  <a:srgbClr val="7030A0"/>
                </a:solidFill>
              </a:rPr>
              <a:t>SpShapeshifter</a:t>
            </a:r>
            <a:r>
              <a:rPr lang="en-US" dirty="0" smtClean="0">
                <a:solidFill>
                  <a:srgbClr val="7030A0"/>
                </a:solidFill>
              </a:rPr>
              <a:t> protein may be multifunctional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5143" y="1318181"/>
            <a:ext cx="17526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Augmented phagocytosis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0690" y="6488668"/>
            <a:ext cx="2723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latin typeface="+mn-lt"/>
              </a:rPr>
              <a:t>from Chou &amp; Smith, </a:t>
            </a:r>
            <a:r>
              <a:rPr lang="en-US" i="1" dirty="0" err="1" smtClean="0">
                <a:latin typeface="+mn-lt"/>
              </a:rPr>
              <a:t>unpub</a:t>
            </a:r>
            <a:endParaRPr lang="en-US" dirty="0">
              <a:latin typeface="+mn-lt"/>
            </a:endParaRPr>
          </a:p>
        </p:txBody>
      </p:sp>
      <p:sp>
        <p:nvSpPr>
          <p:cNvPr id="750" name="Rectangle 749"/>
          <p:cNvSpPr/>
          <p:nvPr/>
        </p:nvSpPr>
        <p:spPr>
          <a:xfrm>
            <a:off x="5368377" y="4147339"/>
            <a:ext cx="837156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1" name="Freeform 750"/>
          <p:cNvSpPr/>
          <p:nvPr/>
        </p:nvSpPr>
        <p:spPr>
          <a:xfrm>
            <a:off x="4629150" y="1782301"/>
            <a:ext cx="411480" cy="137939"/>
          </a:xfrm>
          <a:custGeom>
            <a:avLst/>
            <a:gdLst>
              <a:gd name="connsiteX0" fmla="*/ 411480 w 411480"/>
              <a:gd name="connsiteY0" fmla="*/ 137939 h 137939"/>
              <a:gd name="connsiteX1" fmla="*/ 285750 w 411480"/>
              <a:gd name="connsiteY1" fmla="*/ 779 h 137939"/>
              <a:gd name="connsiteX2" fmla="*/ 0 w 411480"/>
              <a:gd name="connsiteY2" fmla="*/ 92219 h 137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1480" h="137939">
                <a:moveTo>
                  <a:pt x="411480" y="137939"/>
                </a:moveTo>
                <a:cubicBezTo>
                  <a:pt x="382905" y="73169"/>
                  <a:pt x="354330" y="8399"/>
                  <a:pt x="285750" y="779"/>
                </a:cubicBezTo>
                <a:cubicBezTo>
                  <a:pt x="217170" y="-6841"/>
                  <a:pt x="108585" y="42689"/>
                  <a:pt x="0" y="92219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2" name="TextBox 751"/>
          <p:cNvSpPr txBox="1"/>
          <p:nvPr/>
        </p:nvSpPr>
        <p:spPr>
          <a:xfrm>
            <a:off x="4096876" y="1246096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Membrane associated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943601" y="2513695"/>
            <a:ext cx="1635218" cy="994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8" name="TextBox 747"/>
          <p:cNvSpPr txBox="1"/>
          <p:nvPr/>
        </p:nvSpPr>
        <p:spPr>
          <a:xfrm>
            <a:off x="5715000" y="24384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SpShapeshifter</a:t>
            </a:r>
            <a:r>
              <a:rPr lang="en-US" sz="1600" dirty="0" smtClean="0"/>
              <a:t> proteins secreted from many phagocytes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64" y="3776008"/>
            <a:ext cx="182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Multiple </a:t>
            </a:r>
            <a:r>
              <a:rPr lang="en-US" sz="2000" dirty="0"/>
              <a:t>levels of sequence diversification in the </a:t>
            </a:r>
            <a:r>
              <a:rPr lang="en-US" sz="2000" i="1" dirty="0"/>
              <a:t>Sp185/333</a:t>
            </a:r>
            <a:r>
              <a:rPr lang="en-US" sz="2000" dirty="0"/>
              <a:t> </a:t>
            </a:r>
            <a:r>
              <a:rPr lang="en-US" sz="2000" dirty="0" smtClean="0"/>
              <a:t>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2734057"/>
            <a:ext cx="821891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en-US" sz="2400" b="1" dirty="0">
                <a:solidFill>
                  <a:srgbClr val="660066"/>
                </a:solidFill>
              </a:rPr>
              <a:t>The sea urchin immune system is </a:t>
            </a:r>
            <a:r>
              <a:rPr lang="en-US" sz="2400" b="1" dirty="0" smtClean="0">
                <a:solidFill>
                  <a:srgbClr val="660066"/>
                </a:solidFill>
              </a:rPr>
              <a:t>complex and flexible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226799" y="4636049"/>
            <a:ext cx="40350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Single </a:t>
            </a:r>
            <a:r>
              <a:rPr lang="en-US" sz="1600" i="1" dirty="0"/>
              <a:t>Sp185/333 </a:t>
            </a:r>
            <a:r>
              <a:rPr lang="en-US" sz="1600" dirty="0" smtClean="0"/>
              <a:t>gene expressed per cell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5354931" y="4133893"/>
            <a:ext cx="418578" cy="191768"/>
          </a:xfrm>
          <a:prstGeom prst="rect">
            <a:avLst/>
          </a:prstGeom>
          <a:solidFill>
            <a:srgbClr val="D4D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9" name="TextBox 748"/>
          <p:cNvSpPr txBox="1"/>
          <p:nvPr/>
        </p:nvSpPr>
        <p:spPr>
          <a:xfrm>
            <a:off x="5199527" y="4059568"/>
            <a:ext cx="3729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 smtClean="0"/>
              <a:t>SpShapeshifter</a:t>
            </a:r>
            <a:r>
              <a:rPr lang="en-US" sz="1600" dirty="0" smtClean="0"/>
              <a:t> protein variations from       mRNA editing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292776" y="3352800"/>
            <a:ext cx="3851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SpShapeshifter</a:t>
            </a:r>
            <a:r>
              <a:rPr lang="en-US" sz="1600" dirty="0" smtClean="0"/>
              <a:t> proteins in perinuclear vesicles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2882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51" grpId="0" animBg="1"/>
      <p:bldP spid="752" grpId="0"/>
      <p:bldP spid="748" grpId="0"/>
      <p:bldP spid="12" grpId="0"/>
      <p:bldP spid="13" grpId="0" animBg="1"/>
      <p:bldP spid="749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8849"/>
            <a:ext cx="8229600" cy="5635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Acknowledgements</a:t>
            </a:r>
          </a:p>
        </p:txBody>
      </p:sp>
      <p:sp>
        <p:nvSpPr>
          <p:cNvPr id="6861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651457"/>
            <a:ext cx="4598988" cy="4629150"/>
          </a:xfrm>
        </p:spPr>
        <p:txBody>
          <a:bodyPr lIns="92075" tIns="46038" rIns="92075" bIns="46038"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charset="0"/>
                <a:cs typeface="Arial" charset="0"/>
              </a:rPr>
              <a:t>George Washington University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200" dirty="0" smtClean="0">
                <a:latin typeface="Arial" charset="0"/>
                <a:cs typeface="Arial" charset="0"/>
              </a:rPr>
              <a:t> Biology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dirty="0">
                <a:latin typeface="Arial" charset="0"/>
                <a:cs typeface="Arial" charset="0"/>
              </a:rPr>
              <a:t>David </a:t>
            </a:r>
            <a:r>
              <a:rPr lang="en-US" altLang="en-US" sz="1900" dirty="0" err="1">
                <a:latin typeface="Arial" charset="0"/>
                <a:cs typeface="Arial" charset="0"/>
              </a:rPr>
              <a:t>Terwilliger</a:t>
            </a:r>
            <a:endParaRPr lang="en-US" altLang="en-US" sz="1900">
              <a:latin typeface="Arial" charset="0"/>
              <a:cs typeface="Arial" charset="0"/>
            </a:endParaRP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Katherine Buckley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Chase Miller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Catherine Schrankel 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>
                <a:latin typeface="Arial" charset="0"/>
                <a:cs typeface="Arial" charset="0"/>
              </a:rPr>
              <a:t>Virginia Brockton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Bonnie Lun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Peter Chou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Anthony Boyd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Sandro Sacchi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Audrey Majeske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Matan Oren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Megan Barela Hudgell</a:t>
            </a:r>
          </a:p>
          <a:p>
            <a:pPr marL="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None/>
            </a:pPr>
            <a:r>
              <a:rPr lang="en-US" altLang="en-US" sz="2200" smtClean="0">
                <a:latin typeface="Arial" charset="0"/>
                <a:cs typeface="Arial" charset="0"/>
              </a:rPr>
              <a:t> Chemistry</a:t>
            </a:r>
            <a:endParaRPr lang="en-US" altLang="en-US" sz="1100">
              <a:latin typeface="Arial" charset="0"/>
              <a:cs typeface="Arial" charset="0"/>
            </a:endParaRP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>
                <a:latin typeface="Arial" charset="0"/>
                <a:cs typeface="Arial" charset="0"/>
              </a:rPr>
              <a:t>Robyn Samuel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Susan Gillmor</a:t>
            </a:r>
          </a:p>
          <a:p>
            <a:pPr marL="1588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None/>
            </a:pPr>
            <a:r>
              <a:rPr lang="en-US" altLang="en-US" sz="2400" smtClean="0">
                <a:latin typeface="Arial" charset="0"/>
                <a:cs typeface="Arial" charset="0"/>
              </a:rPr>
              <a:t>George </a:t>
            </a:r>
            <a:r>
              <a:rPr lang="en-US" altLang="en-US" sz="2400">
                <a:latin typeface="Arial" charset="0"/>
                <a:cs typeface="Arial" charset="0"/>
              </a:rPr>
              <a:t>Mason </a:t>
            </a:r>
            <a:r>
              <a:rPr lang="en-US" altLang="en-US" sz="2400" smtClean="0">
                <a:latin typeface="Arial" charset="0"/>
                <a:cs typeface="Arial" charset="0"/>
              </a:rPr>
              <a:t>University</a:t>
            </a:r>
            <a:endParaRPr lang="en-US" altLang="en-US" sz="2000">
              <a:latin typeface="Arial" charset="0"/>
              <a:cs typeface="Arial" charset="0"/>
            </a:endParaRP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Barney Bishop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 smtClean="0">
                <a:latin typeface="Arial" charset="0"/>
                <a:cs typeface="Arial" charset="0"/>
              </a:rPr>
              <a:t>Dickinson College</a:t>
            </a:r>
          </a:p>
          <a:p>
            <a:pPr marL="114300" lvl="1" indent="0" eaLnBrk="1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 smtClean="0">
                <a:latin typeface="Arial" charset="0"/>
                <a:cs typeface="Arial" charset="0"/>
              </a:rPr>
              <a:t>John Henson</a:t>
            </a:r>
          </a:p>
        </p:txBody>
      </p:sp>
      <p:pic>
        <p:nvPicPr>
          <p:cNvPr id="68611" name="Picture 9" descr="spine-tubefeet 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979930"/>
            <a:ext cx="3500438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Text Box 10"/>
          <p:cNvSpPr txBox="1">
            <a:spLocks noChangeArrowheads="1"/>
          </p:cNvSpPr>
          <p:nvPr/>
        </p:nvSpPr>
        <p:spPr bwMode="auto">
          <a:xfrm>
            <a:off x="5105400" y="5588953"/>
            <a:ext cx="25974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1" lang="en-US" altLang="en-US" sz="1600"/>
              <a:t>Sea Urchin Immunology is funded by the </a:t>
            </a:r>
            <a:r>
              <a:rPr kumimoji="1" lang="en-US" altLang="en-US" sz="1600" smtClean="0"/>
              <a:t>US National Science Foundation</a:t>
            </a:r>
            <a:endParaRPr kumimoji="1" lang="en-US" altLang="en-US" sz="1600"/>
          </a:p>
        </p:txBody>
      </p:sp>
      <p:sp>
        <p:nvSpPr>
          <p:cNvPr id="68613" name="Text Box 12"/>
          <p:cNvSpPr txBox="1">
            <a:spLocks noChangeArrowheads="1"/>
          </p:cNvSpPr>
          <p:nvPr/>
        </p:nvSpPr>
        <p:spPr bwMode="auto">
          <a:xfrm>
            <a:off x="5181600" y="645992"/>
            <a:ext cx="3271838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en-US" sz="2400"/>
              <a:t>Chinese Academy of Sciences</a:t>
            </a:r>
          </a:p>
          <a:p>
            <a:pPr marL="285750" lvl="1" indent="-171450">
              <a:buClr>
                <a:schemeClr val="accent1"/>
              </a:buClr>
              <a:buFont typeface="Wingdings" pitchFamily="2" charset="2"/>
              <a:buChar char="w"/>
            </a:pPr>
            <a:r>
              <a:rPr lang="en-US" altLang="en-US" sz="1900"/>
              <a:t>Limei Qiu</a:t>
            </a:r>
          </a:p>
        </p:txBody>
      </p:sp>
      <p:sp>
        <p:nvSpPr>
          <p:cNvPr id="68614" name="Text Box 12"/>
          <p:cNvSpPr txBox="1">
            <a:spLocks noChangeArrowheads="1"/>
          </p:cNvSpPr>
          <p:nvPr/>
        </p:nvSpPr>
        <p:spPr bwMode="auto">
          <a:xfrm>
            <a:off x="1701800" y="6485990"/>
            <a:ext cx="5232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3"/>
              </a:rPr>
              <a:t>http://biology.columbian.gwu.edu/l-courtney-smith</a:t>
            </a:r>
            <a:endParaRPr lang="en-US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5592445"/>
            <a:ext cx="867728" cy="867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en-US" sz="3600" smtClean="0"/>
              <a:t>Gene recombination among elements</a:t>
            </a:r>
          </a:p>
        </p:txBody>
      </p:sp>
      <p:sp>
        <p:nvSpPr>
          <p:cNvPr id="6147" name="Text Box 706"/>
          <p:cNvSpPr txBox="1">
            <a:spLocks noChangeArrowheads="1"/>
          </p:cNvSpPr>
          <p:nvPr/>
        </p:nvSpPr>
        <p:spPr bwMode="auto">
          <a:xfrm>
            <a:off x="7032012" y="6477000"/>
            <a:ext cx="21119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>
                <a:latin typeface="+mn-lt"/>
              </a:rPr>
              <a:t>Buckley et al., 2008a</a:t>
            </a:r>
          </a:p>
        </p:txBody>
      </p:sp>
      <p:grpSp>
        <p:nvGrpSpPr>
          <p:cNvPr id="6148" name="Group 291"/>
          <p:cNvGrpSpPr>
            <a:grpSpLocks/>
          </p:cNvGrpSpPr>
          <p:nvPr/>
        </p:nvGrpSpPr>
        <p:grpSpPr bwMode="auto">
          <a:xfrm>
            <a:off x="381000" y="1219200"/>
            <a:ext cx="8375650" cy="2841625"/>
            <a:chOff x="457199" y="2057400"/>
            <a:chExt cx="8375035" cy="2841171"/>
          </a:xfrm>
        </p:grpSpPr>
        <p:pic>
          <p:nvPicPr>
            <p:cNvPr id="6348" name="Picture 5" descr="Resampling Histogram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" t="24768" r="14200" b="37540"/>
            <a:stretch>
              <a:fillRect/>
            </a:stretch>
          </p:blipFill>
          <p:spPr bwMode="auto">
            <a:xfrm>
              <a:off x="457199" y="2057400"/>
              <a:ext cx="8375035" cy="284117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49" name="TextBox 288"/>
            <p:cNvSpPr txBox="1">
              <a:spLocks noChangeArrowheads="1"/>
            </p:cNvSpPr>
            <p:nvPr/>
          </p:nvSpPr>
          <p:spPr bwMode="auto">
            <a:xfrm>
              <a:off x="1534268" y="2231962"/>
              <a:ext cx="17235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2060"/>
                  </a:solidFill>
                </a:rPr>
                <a:t>Sp185/333</a:t>
              </a:r>
              <a:endParaRPr lang="en-US" altLang="en-US">
                <a:solidFill>
                  <a:srgbClr val="002060"/>
                </a:solidFill>
              </a:endParaRPr>
            </a:p>
            <a:p>
              <a:pPr eaLnBrk="1" hangingPunct="1"/>
              <a:r>
                <a:rPr lang="en-US" altLang="en-US">
                  <a:solidFill>
                    <a:srgbClr val="002060"/>
                  </a:solidFill>
                </a:rPr>
                <a:t>Elements 1, 27</a:t>
              </a:r>
            </a:p>
          </p:txBody>
        </p:sp>
        <p:sp>
          <p:nvSpPr>
            <p:cNvPr id="6350" name="TextBox 289"/>
            <p:cNvSpPr txBox="1">
              <a:spLocks noChangeArrowheads="1"/>
            </p:cNvSpPr>
            <p:nvPr/>
          </p:nvSpPr>
          <p:spPr bwMode="auto">
            <a:xfrm>
              <a:off x="4024702" y="2209800"/>
              <a:ext cx="203132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2060"/>
                  </a:solidFill>
                </a:rPr>
                <a:t>TCR </a:t>
              </a:r>
            </a:p>
            <a:p>
              <a:pPr eaLnBrk="1" hangingPunct="1"/>
              <a:r>
                <a:rPr lang="en-US" altLang="en-US">
                  <a:solidFill>
                    <a:srgbClr val="002060"/>
                  </a:solidFill>
                </a:rPr>
                <a:t>V and J segments</a:t>
              </a:r>
            </a:p>
          </p:txBody>
        </p:sp>
        <p:sp>
          <p:nvSpPr>
            <p:cNvPr id="6351" name="TextBox 290"/>
            <p:cNvSpPr txBox="1">
              <a:spLocks noChangeArrowheads="1"/>
            </p:cNvSpPr>
            <p:nvPr/>
          </p:nvSpPr>
          <p:spPr bwMode="auto">
            <a:xfrm>
              <a:off x="6704480" y="2253733"/>
              <a:ext cx="16979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2060"/>
                  </a:solidFill>
                </a:rPr>
                <a:t>SpH3</a:t>
              </a:r>
              <a:r>
                <a:rPr lang="en-US" altLang="en-US">
                  <a:solidFill>
                    <a:srgbClr val="002060"/>
                  </a:solidFill>
                </a:rPr>
                <a:t> histone </a:t>
              </a:r>
            </a:p>
          </p:txBody>
        </p:sp>
      </p:grpSp>
      <p:sp>
        <p:nvSpPr>
          <p:cNvPr id="6185" name="Rectangle 49"/>
          <p:cNvSpPr>
            <a:spLocks noChangeArrowheads="1"/>
          </p:cNvSpPr>
          <p:nvPr/>
        </p:nvSpPr>
        <p:spPr bwMode="auto">
          <a:xfrm>
            <a:off x="815975" y="4905702"/>
            <a:ext cx="2571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 i="1">
                <a:solidFill>
                  <a:srgbClr val="000000"/>
                </a:solidFill>
                <a:cs typeface="Arial" charset="0"/>
              </a:rPr>
              <a:t>A1</a:t>
            </a:r>
            <a:r>
              <a:rPr lang="en-US" altLang="en-US" sz="1200" b="1">
                <a:solidFill>
                  <a:srgbClr val="000000"/>
                </a:solidFill>
                <a:latin typeface="Symbol" charset="2"/>
                <a:cs typeface="Arial" charset="0"/>
              </a:rPr>
              <a:t>g</a:t>
            </a:r>
            <a:endParaRPr lang="en-US" altLang="en-US" sz="1200" b="1" i="1">
              <a:latin typeface="Symbol" charset="2"/>
              <a:cs typeface="Arial" charset="0"/>
            </a:endParaRPr>
          </a:p>
        </p:txBody>
      </p:sp>
      <p:sp>
        <p:nvSpPr>
          <p:cNvPr id="6186" name="Rectangle 1171"/>
          <p:cNvSpPr>
            <a:spLocks noChangeArrowheads="1"/>
          </p:cNvSpPr>
          <p:nvPr/>
        </p:nvSpPr>
        <p:spPr bwMode="auto">
          <a:xfrm>
            <a:off x="453397" y="4595660"/>
            <a:ext cx="6762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cs typeface="Arial" charset="0"/>
              </a:rPr>
              <a:t>Elements</a:t>
            </a:r>
            <a:endParaRPr lang="en-US" altLang="en-US" sz="1200" b="1">
              <a:cs typeface="Arial" charset="0"/>
            </a:endParaRPr>
          </a:p>
        </p:txBody>
      </p:sp>
      <p:sp>
        <p:nvSpPr>
          <p:cNvPr id="6187" name="Rectangle 1169"/>
          <p:cNvSpPr>
            <a:spLocks noChangeArrowheads="1"/>
          </p:cNvSpPr>
          <p:nvPr/>
        </p:nvSpPr>
        <p:spPr bwMode="auto">
          <a:xfrm>
            <a:off x="1244600" y="4445327"/>
            <a:ext cx="96838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L</a:t>
            </a:r>
            <a:endParaRPr lang="en-US" altLang="en-US" sz="1200">
              <a:cs typeface="Arial" charset="0"/>
            </a:endParaRPr>
          </a:p>
        </p:txBody>
      </p:sp>
      <p:sp>
        <p:nvSpPr>
          <p:cNvPr id="6188" name="Rectangle 1172"/>
          <p:cNvSpPr>
            <a:spLocks noChangeArrowheads="1"/>
          </p:cNvSpPr>
          <p:nvPr/>
        </p:nvSpPr>
        <p:spPr bwMode="auto">
          <a:xfrm>
            <a:off x="4257675" y="4448502"/>
            <a:ext cx="71438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7</a:t>
            </a:r>
            <a:endParaRPr lang="en-US" altLang="en-US" sz="1200">
              <a:cs typeface="Arial" charset="0"/>
            </a:endParaRPr>
          </a:p>
        </p:txBody>
      </p:sp>
      <p:sp>
        <p:nvSpPr>
          <p:cNvPr id="6189" name="Rectangle 1173"/>
          <p:cNvSpPr>
            <a:spLocks noChangeArrowheads="1"/>
          </p:cNvSpPr>
          <p:nvPr/>
        </p:nvSpPr>
        <p:spPr bwMode="auto">
          <a:xfrm>
            <a:off x="4978400" y="4448502"/>
            <a:ext cx="1317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10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190" name="Rectangle 1174"/>
          <p:cNvSpPr>
            <a:spLocks noChangeArrowheads="1"/>
          </p:cNvSpPr>
          <p:nvPr/>
        </p:nvSpPr>
        <p:spPr bwMode="auto">
          <a:xfrm>
            <a:off x="5718175" y="4451677"/>
            <a:ext cx="1317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13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191" name="Rectangle 1175"/>
          <p:cNvSpPr>
            <a:spLocks noChangeArrowheads="1"/>
          </p:cNvSpPr>
          <p:nvPr/>
        </p:nvSpPr>
        <p:spPr bwMode="auto">
          <a:xfrm>
            <a:off x="4727575" y="4446914"/>
            <a:ext cx="71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9</a:t>
            </a:r>
            <a:endParaRPr lang="en-US" altLang="en-US" sz="1200">
              <a:cs typeface="Arial" charset="0"/>
            </a:endParaRPr>
          </a:p>
        </p:txBody>
      </p:sp>
      <p:sp>
        <p:nvSpPr>
          <p:cNvPr id="6192" name="Rectangle 1176"/>
          <p:cNvSpPr>
            <a:spLocks noChangeArrowheads="1"/>
          </p:cNvSpPr>
          <p:nvPr/>
        </p:nvSpPr>
        <p:spPr bwMode="auto">
          <a:xfrm>
            <a:off x="5473700" y="4453264"/>
            <a:ext cx="131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12</a:t>
            </a:r>
            <a:endParaRPr lang="en-US" altLang="en-US" sz="1200">
              <a:cs typeface="Arial" charset="0"/>
            </a:endParaRPr>
          </a:p>
        </p:txBody>
      </p:sp>
      <p:sp>
        <p:nvSpPr>
          <p:cNvPr id="6193" name="Rectangle 1177"/>
          <p:cNvSpPr>
            <a:spLocks noChangeArrowheads="1"/>
          </p:cNvSpPr>
          <p:nvPr/>
        </p:nvSpPr>
        <p:spPr bwMode="auto">
          <a:xfrm>
            <a:off x="4514850" y="4446914"/>
            <a:ext cx="71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8</a:t>
            </a:r>
            <a:endParaRPr lang="en-US" altLang="en-US" sz="1200">
              <a:cs typeface="Arial" charset="0"/>
            </a:endParaRPr>
          </a:p>
        </p:txBody>
      </p:sp>
      <p:sp>
        <p:nvSpPr>
          <p:cNvPr id="6194" name="Rectangle 1178"/>
          <p:cNvSpPr>
            <a:spLocks noChangeArrowheads="1"/>
          </p:cNvSpPr>
          <p:nvPr/>
        </p:nvSpPr>
        <p:spPr bwMode="auto">
          <a:xfrm>
            <a:off x="5949950" y="4446914"/>
            <a:ext cx="131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15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195" name="Rectangle 1179"/>
          <p:cNvSpPr>
            <a:spLocks noChangeArrowheads="1"/>
          </p:cNvSpPr>
          <p:nvPr/>
        </p:nvSpPr>
        <p:spPr bwMode="auto">
          <a:xfrm>
            <a:off x="5235575" y="4446914"/>
            <a:ext cx="1206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11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196" name="Rectangle 1180"/>
          <p:cNvSpPr>
            <a:spLocks noChangeArrowheads="1"/>
          </p:cNvSpPr>
          <p:nvPr/>
        </p:nvSpPr>
        <p:spPr bwMode="auto">
          <a:xfrm>
            <a:off x="6130925" y="4450089"/>
            <a:ext cx="131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17</a:t>
            </a:r>
            <a:endParaRPr lang="en-US" altLang="en-US" sz="1200">
              <a:cs typeface="Arial" charset="0"/>
            </a:endParaRPr>
          </a:p>
        </p:txBody>
      </p:sp>
      <p:sp>
        <p:nvSpPr>
          <p:cNvPr id="6197" name="Rectangle 1181"/>
          <p:cNvSpPr>
            <a:spLocks noChangeArrowheads="1"/>
          </p:cNvSpPr>
          <p:nvPr/>
        </p:nvSpPr>
        <p:spPr bwMode="auto">
          <a:xfrm>
            <a:off x="5822950" y="4280227"/>
            <a:ext cx="1317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14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198" name="Rectangle 1182"/>
          <p:cNvSpPr>
            <a:spLocks noChangeArrowheads="1"/>
          </p:cNvSpPr>
          <p:nvPr/>
        </p:nvSpPr>
        <p:spPr bwMode="auto">
          <a:xfrm>
            <a:off x="6426200" y="4450089"/>
            <a:ext cx="131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19</a:t>
            </a:r>
            <a:endParaRPr lang="en-US" altLang="en-US" sz="1200">
              <a:cs typeface="Arial" charset="0"/>
            </a:endParaRPr>
          </a:p>
        </p:txBody>
      </p:sp>
      <p:sp>
        <p:nvSpPr>
          <p:cNvPr id="6199" name="Rectangle 1183"/>
          <p:cNvSpPr>
            <a:spLocks noChangeArrowheads="1"/>
          </p:cNvSpPr>
          <p:nvPr/>
        </p:nvSpPr>
        <p:spPr bwMode="auto">
          <a:xfrm>
            <a:off x="6048375" y="4277052"/>
            <a:ext cx="1317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16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200" name="Rectangle 1184"/>
          <p:cNvSpPr>
            <a:spLocks noChangeArrowheads="1"/>
          </p:cNvSpPr>
          <p:nvPr/>
        </p:nvSpPr>
        <p:spPr bwMode="auto">
          <a:xfrm>
            <a:off x="6904038" y="4450089"/>
            <a:ext cx="1746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23</a:t>
            </a:r>
            <a:r>
              <a:rPr lang="en-US" altLang="en-US" sz="1000" b="1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endParaRPr lang="en-US" altLang="en-US">
              <a:cs typeface="Arial" charset="0"/>
            </a:endParaRPr>
          </a:p>
        </p:txBody>
      </p:sp>
      <p:sp>
        <p:nvSpPr>
          <p:cNvPr id="6201" name="Rectangle 1185"/>
          <p:cNvSpPr>
            <a:spLocks noChangeArrowheads="1"/>
          </p:cNvSpPr>
          <p:nvPr/>
        </p:nvSpPr>
        <p:spPr bwMode="auto">
          <a:xfrm>
            <a:off x="6518275" y="4291339"/>
            <a:ext cx="1428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20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202" name="Rectangle 1186"/>
          <p:cNvSpPr>
            <a:spLocks noChangeArrowheads="1"/>
          </p:cNvSpPr>
          <p:nvPr/>
        </p:nvSpPr>
        <p:spPr bwMode="auto">
          <a:xfrm>
            <a:off x="6265863" y="4446914"/>
            <a:ext cx="131762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18</a:t>
            </a:r>
            <a:endParaRPr lang="en-US" altLang="en-US" sz="1200">
              <a:cs typeface="Arial" charset="0"/>
            </a:endParaRPr>
          </a:p>
        </p:txBody>
      </p:sp>
      <p:sp>
        <p:nvSpPr>
          <p:cNvPr id="6203" name="Rectangle 1187"/>
          <p:cNvSpPr>
            <a:spLocks noChangeArrowheads="1"/>
          </p:cNvSpPr>
          <p:nvPr/>
        </p:nvSpPr>
        <p:spPr bwMode="auto">
          <a:xfrm>
            <a:off x="6769100" y="4288164"/>
            <a:ext cx="1428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22</a:t>
            </a:r>
            <a:endParaRPr lang="en-US" altLang="en-US" sz="1200">
              <a:cs typeface="Arial" charset="0"/>
            </a:endParaRPr>
          </a:p>
        </p:txBody>
      </p:sp>
      <p:sp>
        <p:nvSpPr>
          <p:cNvPr id="6204" name="Rectangle 1188"/>
          <p:cNvSpPr>
            <a:spLocks noChangeArrowheads="1"/>
          </p:cNvSpPr>
          <p:nvPr/>
        </p:nvSpPr>
        <p:spPr bwMode="auto">
          <a:xfrm>
            <a:off x="7158038" y="4448502"/>
            <a:ext cx="1428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25</a:t>
            </a:r>
            <a:endParaRPr lang="en-US" altLang="en-US" sz="1200">
              <a:cs typeface="Arial" charset="0"/>
            </a:endParaRPr>
          </a:p>
        </p:txBody>
      </p:sp>
      <p:sp>
        <p:nvSpPr>
          <p:cNvPr id="6205" name="Rectangle 1189"/>
          <p:cNvSpPr>
            <a:spLocks noChangeArrowheads="1"/>
          </p:cNvSpPr>
          <p:nvPr/>
        </p:nvSpPr>
        <p:spPr bwMode="auto">
          <a:xfrm>
            <a:off x="6654800" y="4450089"/>
            <a:ext cx="131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21</a:t>
            </a:r>
            <a:endParaRPr lang="en-US" altLang="en-US" sz="1200">
              <a:cs typeface="Arial" charset="0"/>
            </a:endParaRPr>
          </a:p>
        </p:txBody>
      </p:sp>
      <p:sp>
        <p:nvSpPr>
          <p:cNvPr id="6206" name="Rectangle 1190"/>
          <p:cNvSpPr>
            <a:spLocks noChangeArrowheads="1"/>
          </p:cNvSpPr>
          <p:nvPr/>
        </p:nvSpPr>
        <p:spPr bwMode="auto">
          <a:xfrm>
            <a:off x="7015163" y="4278639"/>
            <a:ext cx="1428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24</a:t>
            </a:r>
            <a:endParaRPr lang="en-US" altLang="en-US" sz="1200">
              <a:latin typeface="Garamond" charset="0"/>
              <a:cs typeface="Arial" charset="0"/>
            </a:endParaRPr>
          </a:p>
        </p:txBody>
      </p:sp>
      <p:sp>
        <p:nvSpPr>
          <p:cNvPr id="6207" name="Rectangle 1191"/>
          <p:cNvSpPr>
            <a:spLocks noChangeArrowheads="1"/>
          </p:cNvSpPr>
          <p:nvPr/>
        </p:nvSpPr>
        <p:spPr bwMode="auto">
          <a:xfrm>
            <a:off x="3729038" y="4450089"/>
            <a:ext cx="714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6</a:t>
            </a:r>
            <a:endParaRPr lang="en-US" altLang="en-US" sz="1200">
              <a:cs typeface="Arial" charset="0"/>
            </a:endParaRPr>
          </a:p>
        </p:txBody>
      </p:sp>
      <p:sp>
        <p:nvSpPr>
          <p:cNvPr id="6208" name="Rectangle 1192"/>
          <p:cNvSpPr>
            <a:spLocks noChangeArrowheads="1"/>
          </p:cNvSpPr>
          <p:nvPr/>
        </p:nvSpPr>
        <p:spPr bwMode="auto">
          <a:xfrm>
            <a:off x="3259138" y="4453264"/>
            <a:ext cx="714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5</a:t>
            </a:r>
            <a:endParaRPr lang="en-US" altLang="en-US" sz="1200">
              <a:cs typeface="Arial" charset="0"/>
            </a:endParaRPr>
          </a:p>
        </p:txBody>
      </p:sp>
      <p:sp>
        <p:nvSpPr>
          <p:cNvPr id="6209" name="Rectangle 1193"/>
          <p:cNvSpPr>
            <a:spLocks noChangeArrowheads="1"/>
          </p:cNvSpPr>
          <p:nvPr/>
        </p:nvSpPr>
        <p:spPr bwMode="auto">
          <a:xfrm>
            <a:off x="2576513" y="4446914"/>
            <a:ext cx="714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3</a:t>
            </a:r>
            <a:endParaRPr lang="en-US" altLang="en-US" sz="1200">
              <a:cs typeface="Arial" charset="0"/>
            </a:endParaRPr>
          </a:p>
        </p:txBody>
      </p:sp>
      <p:sp>
        <p:nvSpPr>
          <p:cNvPr id="6210" name="Rectangle 1194"/>
          <p:cNvSpPr>
            <a:spLocks noChangeArrowheads="1"/>
          </p:cNvSpPr>
          <p:nvPr/>
        </p:nvSpPr>
        <p:spPr bwMode="auto">
          <a:xfrm>
            <a:off x="2919413" y="4443739"/>
            <a:ext cx="7143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4</a:t>
            </a:r>
            <a:endParaRPr lang="en-US" altLang="en-US" sz="1200">
              <a:cs typeface="Arial" charset="0"/>
            </a:endParaRPr>
          </a:p>
        </p:txBody>
      </p:sp>
      <p:sp>
        <p:nvSpPr>
          <p:cNvPr id="6211" name="Rectangle 1195"/>
          <p:cNvSpPr>
            <a:spLocks noChangeArrowheads="1"/>
          </p:cNvSpPr>
          <p:nvPr/>
        </p:nvSpPr>
        <p:spPr bwMode="auto">
          <a:xfrm>
            <a:off x="2227263" y="4448502"/>
            <a:ext cx="71437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</a:t>
            </a:r>
            <a:endParaRPr lang="en-US" altLang="en-US" sz="1200">
              <a:cs typeface="Arial" charset="0"/>
            </a:endParaRPr>
          </a:p>
        </p:txBody>
      </p:sp>
      <p:sp>
        <p:nvSpPr>
          <p:cNvPr id="6212" name="Rectangle 1196"/>
          <p:cNvSpPr>
            <a:spLocks noChangeArrowheads="1"/>
          </p:cNvSpPr>
          <p:nvPr/>
        </p:nvSpPr>
        <p:spPr bwMode="auto">
          <a:xfrm>
            <a:off x="1858963" y="4448502"/>
            <a:ext cx="6032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1</a:t>
            </a:r>
            <a:endParaRPr lang="en-US" altLang="en-US" sz="1200">
              <a:cs typeface="Arial" charset="0"/>
            </a:endParaRPr>
          </a:p>
        </p:txBody>
      </p:sp>
      <p:sp>
        <p:nvSpPr>
          <p:cNvPr id="6213" name="Line 1197"/>
          <p:cNvSpPr>
            <a:spLocks noChangeShapeType="1"/>
          </p:cNvSpPr>
          <p:nvPr/>
        </p:nvSpPr>
        <p:spPr bwMode="auto">
          <a:xfrm>
            <a:off x="5900738" y="4440564"/>
            <a:ext cx="1587" cy="144463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4" name="Freeform 1198"/>
          <p:cNvSpPr>
            <a:spLocks/>
          </p:cNvSpPr>
          <p:nvPr/>
        </p:nvSpPr>
        <p:spPr bwMode="auto">
          <a:xfrm>
            <a:off x="5883275" y="4580264"/>
            <a:ext cx="38100" cy="33338"/>
          </a:xfrm>
          <a:custGeom>
            <a:avLst/>
            <a:gdLst>
              <a:gd name="T0" fmla="*/ 2147483647 w 18"/>
              <a:gd name="T1" fmla="*/ 2147483647 h 12"/>
              <a:gd name="T2" fmla="*/ 2147483647 w 18"/>
              <a:gd name="T3" fmla="*/ 0 h 12"/>
              <a:gd name="T4" fmla="*/ 0 w 18"/>
              <a:gd name="T5" fmla="*/ 0 h 12"/>
              <a:gd name="T6" fmla="*/ 2147483647 w 18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8"/>
              <a:gd name="T13" fmla="*/ 0 h 12"/>
              <a:gd name="T14" fmla="*/ 18 w 18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" h="12">
                <a:moveTo>
                  <a:pt x="9" y="12"/>
                </a:moveTo>
                <a:lnTo>
                  <a:pt x="18" y="0"/>
                </a:lnTo>
                <a:lnTo>
                  <a:pt x="0" y="0"/>
                </a:lnTo>
                <a:lnTo>
                  <a:pt x="9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5" name="Freeform 1199"/>
          <p:cNvSpPr>
            <a:spLocks/>
          </p:cNvSpPr>
          <p:nvPr/>
        </p:nvSpPr>
        <p:spPr bwMode="auto">
          <a:xfrm>
            <a:off x="5883275" y="4580264"/>
            <a:ext cx="38100" cy="33338"/>
          </a:xfrm>
          <a:custGeom>
            <a:avLst/>
            <a:gdLst>
              <a:gd name="T0" fmla="*/ 2147483647 w 18"/>
              <a:gd name="T1" fmla="*/ 2147483647 h 12"/>
              <a:gd name="T2" fmla="*/ 2147483647 w 18"/>
              <a:gd name="T3" fmla="*/ 0 h 12"/>
              <a:gd name="T4" fmla="*/ 0 w 18"/>
              <a:gd name="T5" fmla="*/ 0 h 12"/>
              <a:gd name="T6" fmla="*/ 2147483647 w 18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8"/>
              <a:gd name="T13" fmla="*/ 0 h 12"/>
              <a:gd name="T14" fmla="*/ 18 w 18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" h="12">
                <a:moveTo>
                  <a:pt x="9" y="12"/>
                </a:moveTo>
                <a:lnTo>
                  <a:pt x="18" y="0"/>
                </a:lnTo>
                <a:lnTo>
                  <a:pt x="0" y="0"/>
                </a:lnTo>
                <a:lnTo>
                  <a:pt x="9" y="12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6" name="Line 1202"/>
          <p:cNvSpPr>
            <a:spLocks noChangeShapeType="1"/>
          </p:cNvSpPr>
          <p:nvPr/>
        </p:nvSpPr>
        <p:spPr bwMode="auto">
          <a:xfrm>
            <a:off x="6121400" y="4440564"/>
            <a:ext cx="1588" cy="14605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7" name="Freeform 1203"/>
          <p:cNvSpPr>
            <a:spLocks/>
          </p:cNvSpPr>
          <p:nvPr/>
        </p:nvSpPr>
        <p:spPr bwMode="auto">
          <a:xfrm>
            <a:off x="6107113" y="4562802"/>
            <a:ext cx="30162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8" name="Freeform 1204"/>
          <p:cNvSpPr>
            <a:spLocks/>
          </p:cNvSpPr>
          <p:nvPr/>
        </p:nvSpPr>
        <p:spPr bwMode="auto">
          <a:xfrm>
            <a:off x="6107113" y="4562802"/>
            <a:ext cx="30162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19" name="Line 1207"/>
          <p:cNvSpPr>
            <a:spLocks noChangeShapeType="1"/>
          </p:cNvSpPr>
          <p:nvPr/>
        </p:nvSpPr>
        <p:spPr bwMode="auto">
          <a:xfrm>
            <a:off x="6599238" y="4454852"/>
            <a:ext cx="1587" cy="14605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0" name="Freeform 1208"/>
          <p:cNvSpPr>
            <a:spLocks/>
          </p:cNvSpPr>
          <p:nvPr/>
        </p:nvSpPr>
        <p:spPr bwMode="auto">
          <a:xfrm>
            <a:off x="6584950" y="4577089"/>
            <a:ext cx="30163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1" name="Freeform 1209"/>
          <p:cNvSpPr>
            <a:spLocks/>
          </p:cNvSpPr>
          <p:nvPr/>
        </p:nvSpPr>
        <p:spPr bwMode="auto">
          <a:xfrm>
            <a:off x="6584950" y="4577089"/>
            <a:ext cx="30163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22" name="Rectangle 1212"/>
          <p:cNvSpPr>
            <a:spLocks noChangeArrowheads="1"/>
          </p:cNvSpPr>
          <p:nvPr/>
        </p:nvSpPr>
        <p:spPr bwMode="auto">
          <a:xfrm>
            <a:off x="1468438" y="4483427"/>
            <a:ext cx="176212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900" b="1">
                <a:solidFill>
                  <a:srgbClr val="000000"/>
                </a:solidFill>
                <a:latin typeface="Garamond" charset="0"/>
                <a:cs typeface="Arial" charset="0"/>
              </a:rPr>
              <a:t>Int.</a:t>
            </a:r>
            <a:endParaRPr lang="en-US" altLang="en-US">
              <a:cs typeface="Arial" charset="0"/>
            </a:endParaRPr>
          </a:p>
        </p:txBody>
      </p:sp>
      <p:sp>
        <p:nvSpPr>
          <p:cNvPr id="6223" name="Rectangle 1214"/>
          <p:cNvSpPr>
            <a:spLocks noChangeArrowheads="1"/>
          </p:cNvSpPr>
          <p:nvPr/>
        </p:nvSpPr>
        <p:spPr bwMode="auto">
          <a:xfrm>
            <a:off x="1695450" y="4646939"/>
            <a:ext cx="419100" cy="114300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24" name="Rectangle 1215"/>
          <p:cNvSpPr>
            <a:spLocks noChangeArrowheads="1"/>
          </p:cNvSpPr>
          <p:nvPr/>
        </p:nvSpPr>
        <p:spPr bwMode="auto">
          <a:xfrm>
            <a:off x="1695450" y="4646939"/>
            <a:ext cx="419100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25" name="Rectangle 1217"/>
          <p:cNvSpPr>
            <a:spLocks noChangeArrowheads="1"/>
          </p:cNvSpPr>
          <p:nvPr/>
        </p:nvSpPr>
        <p:spPr bwMode="auto">
          <a:xfrm>
            <a:off x="2105025" y="4646939"/>
            <a:ext cx="350838" cy="1143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26" name="Rectangle 1218"/>
          <p:cNvSpPr>
            <a:spLocks noChangeArrowheads="1"/>
          </p:cNvSpPr>
          <p:nvPr/>
        </p:nvSpPr>
        <p:spPr bwMode="auto">
          <a:xfrm>
            <a:off x="2105025" y="4646939"/>
            <a:ext cx="350838" cy="114300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27" name="Rectangle 1220"/>
          <p:cNvSpPr>
            <a:spLocks noChangeArrowheads="1"/>
          </p:cNvSpPr>
          <p:nvPr/>
        </p:nvSpPr>
        <p:spPr bwMode="auto">
          <a:xfrm>
            <a:off x="2446338" y="4646939"/>
            <a:ext cx="352425" cy="1143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28" name="Rectangle 1221"/>
          <p:cNvSpPr>
            <a:spLocks noChangeArrowheads="1"/>
          </p:cNvSpPr>
          <p:nvPr/>
        </p:nvSpPr>
        <p:spPr bwMode="auto">
          <a:xfrm>
            <a:off x="2446338" y="4646939"/>
            <a:ext cx="352425" cy="114300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29" name="Rectangle 1223"/>
          <p:cNvSpPr>
            <a:spLocks noChangeArrowheads="1"/>
          </p:cNvSpPr>
          <p:nvPr/>
        </p:nvSpPr>
        <p:spPr bwMode="auto">
          <a:xfrm>
            <a:off x="2798763" y="4646939"/>
            <a:ext cx="334962" cy="1143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0" name="Rectangle 1224"/>
          <p:cNvSpPr>
            <a:spLocks noChangeArrowheads="1"/>
          </p:cNvSpPr>
          <p:nvPr/>
        </p:nvSpPr>
        <p:spPr bwMode="auto">
          <a:xfrm>
            <a:off x="2798763" y="4646939"/>
            <a:ext cx="334962" cy="114300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1" name="Rectangle 1226"/>
          <p:cNvSpPr>
            <a:spLocks noChangeArrowheads="1"/>
          </p:cNvSpPr>
          <p:nvPr/>
        </p:nvSpPr>
        <p:spPr bwMode="auto">
          <a:xfrm>
            <a:off x="3133725" y="4646939"/>
            <a:ext cx="341313" cy="1143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2" name="Rectangle 1227"/>
          <p:cNvSpPr>
            <a:spLocks noChangeArrowheads="1"/>
          </p:cNvSpPr>
          <p:nvPr/>
        </p:nvSpPr>
        <p:spPr bwMode="auto">
          <a:xfrm>
            <a:off x="3133725" y="4646939"/>
            <a:ext cx="341313" cy="114300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3" name="Rectangle 1229"/>
          <p:cNvSpPr>
            <a:spLocks noChangeArrowheads="1"/>
          </p:cNvSpPr>
          <p:nvPr/>
        </p:nvSpPr>
        <p:spPr bwMode="auto">
          <a:xfrm>
            <a:off x="3475038" y="4646939"/>
            <a:ext cx="666750" cy="114300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4" name="Rectangle 1230"/>
          <p:cNvSpPr>
            <a:spLocks noChangeArrowheads="1"/>
          </p:cNvSpPr>
          <p:nvPr/>
        </p:nvSpPr>
        <p:spPr bwMode="auto">
          <a:xfrm>
            <a:off x="3475038" y="4646939"/>
            <a:ext cx="666750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5" name="Rectangle 1232"/>
          <p:cNvSpPr>
            <a:spLocks noChangeArrowheads="1"/>
          </p:cNvSpPr>
          <p:nvPr/>
        </p:nvSpPr>
        <p:spPr bwMode="auto">
          <a:xfrm>
            <a:off x="4141788" y="4646939"/>
            <a:ext cx="298450" cy="114300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6" name="Rectangle 1233"/>
          <p:cNvSpPr>
            <a:spLocks noChangeArrowheads="1"/>
          </p:cNvSpPr>
          <p:nvPr/>
        </p:nvSpPr>
        <p:spPr bwMode="auto">
          <a:xfrm>
            <a:off x="4141788" y="4646939"/>
            <a:ext cx="298450" cy="114300"/>
          </a:xfrm>
          <a:prstGeom prst="rect">
            <a:avLst/>
          </a:prstGeom>
          <a:solidFill>
            <a:srgbClr val="996633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7" name="Rectangle 1235"/>
          <p:cNvSpPr>
            <a:spLocks noChangeArrowheads="1"/>
          </p:cNvSpPr>
          <p:nvPr/>
        </p:nvSpPr>
        <p:spPr bwMode="auto">
          <a:xfrm>
            <a:off x="4667250" y="4646939"/>
            <a:ext cx="204788" cy="1143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8" name="Rectangle 1236"/>
          <p:cNvSpPr>
            <a:spLocks noChangeArrowheads="1"/>
          </p:cNvSpPr>
          <p:nvPr/>
        </p:nvSpPr>
        <p:spPr bwMode="auto">
          <a:xfrm>
            <a:off x="4667250" y="4646939"/>
            <a:ext cx="204788" cy="114300"/>
          </a:xfrm>
          <a:prstGeom prst="rect">
            <a:avLst/>
          </a:prstGeom>
          <a:solidFill>
            <a:srgbClr val="C0C0C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39" name="Rectangle 1238"/>
          <p:cNvSpPr>
            <a:spLocks noChangeArrowheads="1"/>
          </p:cNvSpPr>
          <p:nvPr/>
        </p:nvSpPr>
        <p:spPr bwMode="auto">
          <a:xfrm>
            <a:off x="4875213" y="4646939"/>
            <a:ext cx="377825" cy="114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0" name="Rectangle 1239"/>
          <p:cNvSpPr>
            <a:spLocks noChangeArrowheads="1"/>
          </p:cNvSpPr>
          <p:nvPr/>
        </p:nvSpPr>
        <p:spPr bwMode="auto">
          <a:xfrm>
            <a:off x="4875213" y="4646939"/>
            <a:ext cx="377825" cy="114300"/>
          </a:xfrm>
          <a:prstGeom prst="rect">
            <a:avLst/>
          </a:prstGeom>
          <a:solidFill>
            <a:schemeClr val="bg1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1" name="Rectangle 1241"/>
          <p:cNvSpPr>
            <a:spLocks noChangeArrowheads="1"/>
          </p:cNvSpPr>
          <p:nvPr/>
        </p:nvSpPr>
        <p:spPr bwMode="auto">
          <a:xfrm>
            <a:off x="5253038" y="4646939"/>
            <a:ext cx="96837" cy="114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2" name="Rectangle 1242"/>
          <p:cNvSpPr>
            <a:spLocks noChangeArrowheads="1"/>
          </p:cNvSpPr>
          <p:nvPr/>
        </p:nvSpPr>
        <p:spPr bwMode="auto">
          <a:xfrm>
            <a:off x="5253038" y="4646939"/>
            <a:ext cx="96837" cy="114300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3" name="Rectangle 1244"/>
          <p:cNvSpPr>
            <a:spLocks noChangeArrowheads="1"/>
          </p:cNvSpPr>
          <p:nvPr/>
        </p:nvSpPr>
        <p:spPr bwMode="auto">
          <a:xfrm>
            <a:off x="5348288" y="4646939"/>
            <a:ext cx="406400" cy="114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4" name="Rectangle 1245"/>
          <p:cNvSpPr>
            <a:spLocks noChangeArrowheads="1"/>
          </p:cNvSpPr>
          <p:nvPr/>
        </p:nvSpPr>
        <p:spPr bwMode="auto">
          <a:xfrm>
            <a:off x="5348288" y="4646939"/>
            <a:ext cx="406400" cy="114300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5" name="Rectangle 1247"/>
          <p:cNvSpPr>
            <a:spLocks noChangeArrowheads="1"/>
          </p:cNvSpPr>
          <p:nvPr/>
        </p:nvSpPr>
        <p:spPr bwMode="auto">
          <a:xfrm>
            <a:off x="5754688" y="4646939"/>
            <a:ext cx="101600" cy="114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6" name="Rectangle 1248"/>
          <p:cNvSpPr>
            <a:spLocks noChangeArrowheads="1"/>
          </p:cNvSpPr>
          <p:nvPr/>
        </p:nvSpPr>
        <p:spPr bwMode="auto">
          <a:xfrm>
            <a:off x="5754688" y="4646939"/>
            <a:ext cx="101600" cy="114300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7" name="Rectangle 1250"/>
          <p:cNvSpPr>
            <a:spLocks noChangeArrowheads="1"/>
          </p:cNvSpPr>
          <p:nvPr/>
        </p:nvSpPr>
        <p:spPr bwMode="auto">
          <a:xfrm>
            <a:off x="5849938" y="4646939"/>
            <a:ext cx="103187" cy="11430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8" name="Rectangle 1251"/>
          <p:cNvSpPr>
            <a:spLocks noChangeArrowheads="1"/>
          </p:cNvSpPr>
          <p:nvPr/>
        </p:nvSpPr>
        <p:spPr bwMode="auto">
          <a:xfrm>
            <a:off x="5849938" y="4646939"/>
            <a:ext cx="103187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49" name="Rectangle 1253"/>
          <p:cNvSpPr>
            <a:spLocks noChangeArrowheads="1"/>
          </p:cNvSpPr>
          <p:nvPr/>
        </p:nvSpPr>
        <p:spPr bwMode="auto">
          <a:xfrm>
            <a:off x="6097588" y="4646939"/>
            <a:ext cx="57150" cy="114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0" name="Rectangle 1254"/>
          <p:cNvSpPr>
            <a:spLocks noChangeArrowheads="1"/>
          </p:cNvSpPr>
          <p:nvPr/>
        </p:nvSpPr>
        <p:spPr bwMode="auto">
          <a:xfrm>
            <a:off x="6097588" y="4646939"/>
            <a:ext cx="57150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1" name="Rectangle 1256"/>
          <p:cNvSpPr>
            <a:spLocks noChangeArrowheads="1"/>
          </p:cNvSpPr>
          <p:nvPr/>
        </p:nvSpPr>
        <p:spPr bwMode="auto">
          <a:xfrm>
            <a:off x="6216650" y="4646939"/>
            <a:ext cx="236538" cy="114300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2" name="Rectangle 1257"/>
          <p:cNvSpPr>
            <a:spLocks noChangeArrowheads="1"/>
          </p:cNvSpPr>
          <p:nvPr/>
        </p:nvSpPr>
        <p:spPr bwMode="auto">
          <a:xfrm>
            <a:off x="6216650" y="4646939"/>
            <a:ext cx="236538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3" name="Rectangle 1259"/>
          <p:cNvSpPr>
            <a:spLocks noChangeArrowheads="1"/>
          </p:cNvSpPr>
          <p:nvPr/>
        </p:nvSpPr>
        <p:spPr bwMode="auto">
          <a:xfrm>
            <a:off x="6453188" y="4646939"/>
            <a:ext cx="92075" cy="114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4" name="Rectangle 1260"/>
          <p:cNvSpPr>
            <a:spLocks noChangeArrowheads="1"/>
          </p:cNvSpPr>
          <p:nvPr/>
        </p:nvSpPr>
        <p:spPr bwMode="auto">
          <a:xfrm>
            <a:off x="6453188" y="4646939"/>
            <a:ext cx="92075" cy="114300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5" name="Rectangle 1262"/>
          <p:cNvSpPr>
            <a:spLocks noChangeArrowheads="1"/>
          </p:cNvSpPr>
          <p:nvPr/>
        </p:nvSpPr>
        <p:spPr bwMode="auto">
          <a:xfrm>
            <a:off x="6545263" y="4646939"/>
            <a:ext cx="119062" cy="114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6" name="Rectangle 1263"/>
          <p:cNvSpPr>
            <a:spLocks noChangeArrowheads="1"/>
          </p:cNvSpPr>
          <p:nvPr/>
        </p:nvSpPr>
        <p:spPr bwMode="auto">
          <a:xfrm>
            <a:off x="6545263" y="4646939"/>
            <a:ext cx="119062" cy="114300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7" name="Rectangle 1265"/>
          <p:cNvSpPr>
            <a:spLocks noChangeArrowheads="1"/>
          </p:cNvSpPr>
          <p:nvPr/>
        </p:nvSpPr>
        <p:spPr bwMode="auto">
          <a:xfrm>
            <a:off x="6664325" y="4646939"/>
            <a:ext cx="120650" cy="114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8" name="Rectangle 1266"/>
          <p:cNvSpPr>
            <a:spLocks noChangeArrowheads="1"/>
          </p:cNvSpPr>
          <p:nvPr/>
        </p:nvSpPr>
        <p:spPr bwMode="auto">
          <a:xfrm>
            <a:off x="6664325" y="4646939"/>
            <a:ext cx="120650" cy="114300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59" name="Rectangle 1268"/>
          <p:cNvSpPr>
            <a:spLocks noChangeArrowheads="1"/>
          </p:cNvSpPr>
          <p:nvPr/>
        </p:nvSpPr>
        <p:spPr bwMode="auto">
          <a:xfrm>
            <a:off x="6784975" y="4646939"/>
            <a:ext cx="131763" cy="114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0" name="Rectangle 1269"/>
          <p:cNvSpPr>
            <a:spLocks noChangeArrowheads="1"/>
          </p:cNvSpPr>
          <p:nvPr/>
        </p:nvSpPr>
        <p:spPr bwMode="auto">
          <a:xfrm>
            <a:off x="6784975" y="4646939"/>
            <a:ext cx="131763" cy="114300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1" name="Rectangle 1271"/>
          <p:cNvSpPr>
            <a:spLocks noChangeArrowheads="1"/>
          </p:cNvSpPr>
          <p:nvPr/>
        </p:nvSpPr>
        <p:spPr bwMode="auto">
          <a:xfrm>
            <a:off x="6916738" y="4646939"/>
            <a:ext cx="130175" cy="114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2" name="Rectangle 1272"/>
          <p:cNvSpPr>
            <a:spLocks noChangeArrowheads="1"/>
          </p:cNvSpPr>
          <p:nvPr/>
        </p:nvSpPr>
        <p:spPr bwMode="auto">
          <a:xfrm>
            <a:off x="6916738" y="4646939"/>
            <a:ext cx="130175" cy="114300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3" name="Rectangle 1274"/>
          <p:cNvSpPr>
            <a:spLocks noChangeArrowheads="1"/>
          </p:cNvSpPr>
          <p:nvPr/>
        </p:nvSpPr>
        <p:spPr bwMode="auto">
          <a:xfrm>
            <a:off x="7042150" y="4646939"/>
            <a:ext cx="111125" cy="114300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4" name="Rectangle 1275"/>
          <p:cNvSpPr>
            <a:spLocks noChangeArrowheads="1"/>
          </p:cNvSpPr>
          <p:nvPr/>
        </p:nvSpPr>
        <p:spPr bwMode="auto">
          <a:xfrm>
            <a:off x="7042150" y="4646939"/>
            <a:ext cx="111125" cy="114300"/>
          </a:xfrm>
          <a:prstGeom prst="rect">
            <a:avLst/>
          </a:prstGeom>
          <a:solidFill>
            <a:srgbClr val="008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5" name="Rectangle 1277"/>
          <p:cNvSpPr>
            <a:spLocks noChangeArrowheads="1"/>
          </p:cNvSpPr>
          <p:nvPr/>
        </p:nvSpPr>
        <p:spPr bwMode="auto">
          <a:xfrm>
            <a:off x="7153275" y="4646939"/>
            <a:ext cx="153988" cy="1143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6" name="Rectangle 1278"/>
          <p:cNvSpPr>
            <a:spLocks noChangeArrowheads="1"/>
          </p:cNvSpPr>
          <p:nvPr/>
        </p:nvSpPr>
        <p:spPr bwMode="auto">
          <a:xfrm>
            <a:off x="7153275" y="4646939"/>
            <a:ext cx="153988" cy="114300"/>
          </a:xfrm>
          <a:prstGeom prst="rect">
            <a:avLst/>
          </a:prstGeom>
          <a:solidFill>
            <a:srgbClr val="80008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7" name="Rectangle 1280"/>
          <p:cNvSpPr>
            <a:spLocks noChangeArrowheads="1"/>
          </p:cNvSpPr>
          <p:nvPr/>
        </p:nvSpPr>
        <p:spPr bwMode="auto">
          <a:xfrm>
            <a:off x="7307263" y="4646939"/>
            <a:ext cx="401637" cy="114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8" name="Rectangle 1281"/>
          <p:cNvSpPr>
            <a:spLocks noChangeArrowheads="1"/>
          </p:cNvSpPr>
          <p:nvPr/>
        </p:nvSpPr>
        <p:spPr bwMode="auto">
          <a:xfrm>
            <a:off x="7307263" y="4646939"/>
            <a:ext cx="401637" cy="114300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69" name="Rectangle 1283"/>
          <p:cNvSpPr>
            <a:spLocks noChangeArrowheads="1"/>
          </p:cNvSpPr>
          <p:nvPr/>
        </p:nvSpPr>
        <p:spPr bwMode="auto">
          <a:xfrm>
            <a:off x="7708900" y="4646939"/>
            <a:ext cx="879475" cy="114300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0" name="Rectangle 1284"/>
          <p:cNvSpPr>
            <a:spLocks noChangeArrowheads="1"/>
          </p:cNvSpPr>
          <p:nvPr/>
        </p:nvSpPr>
        <p:spPr bwMode="auto">
          <a:xfrm>
            <a:off x="7708900" y="4646939"/>
            <a:ext cx="879475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1" name="Rectangle 1286"/>
          <p:cNvSpPr>
            <a:spLocks noChangeArrowheads="1"/>
          </p:cNvSpPr>
          <p:nvPr/>
        </p:nvSpPr>
        <p:spPr bwMode="auto">
          <a:xfrm>
            <a:off x="1169988" y="4646939"/>
            <a:ext cx="252412" cy="114300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2" name="Rectangle 1287"/>
          <p:cNvSpPr>
            <a:spLocks noChangeArrowheads="1"/>
          </p:cNvSpPr>
          <p:nvPr/>
        </p:nvSpPr>
        <p:spPr bwMode="auto">
          <a:xfrm>
            <a:off x="1169988" y="4646939"/>
            <a:ext cx="252412" cy="114300"/>
          </a:xfrm>
          <a:prstGeom prst="rect">
            <a:avLst/>
          </a:prstGeom>
          <a:solidFill>
            <a:srgbClr val="FF66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3" name="Rectangle 1289"/>
          <p:cNvSpPr>
            <a:spLocks noChangeArrowheads="1"/>
          </p:cNvSpPr>
          <p:nvPr/>
        </p:nvSpPr>
        <p:spPr bwMode="auto">
          <a:xfrm>
            <a:off x="5953125" y="4646939"/>
            <a:ext cx="147638" cy="114300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4" name="Rectangle 1290"/>
          <p:cNvSpPr>
            <a:spLocks noChangeArrowheads="1"/>
          </p:cNvSpPr>
          <p:nvPr/>
        </p:nvSpPr>
        <p:spPr bwMode="auto">
          <a:xfrm>
            <a:off x="5953125" y="4646939"/>
            <a:ext cx="147638" cy="114300"/>
          </a:xfrm>
          <a:prstGeom prst="rect">
            <a:avLst/>
          </a:prstGeom>
          <a:solidFill>
            <a:srgbClr val="80008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5" name="Rectangle 1292"/>
          <p:cNvSpPr>
            <a:spLocks noChangeArrowheads="1"/>
          </p:cNvSpPr>
          <p:nvPr/>
        </p:nvSpPr>
        <p:spPr bwMode="auto">
          <a:xfrm>
            <a:off x="1433513" y="4646939"/>
            <a:ext cx="250825" cy="114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6" name="Rectangle 1293"/>
          <p:cNvSpPr>
            <a:spLocks noChangeArrowheads="1"/>
          </p:cNvSpPr>
          <p:nvPr/>
        </p:nvSpPr>
        <p:spPr bwMode="auto">
          <a:xfrm>
            <a:off x="1433513" y="4646939"/>
            <a:ext cx="250825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7" name="Rectangle 1295"/>
          <p:cNvSpPr>
            <a:spLocks noChangeArrowheads="1"/>
          </p:cNvSpPr>
          <p:nvPr/>
        </p:nvSpPr>
        <p:spPr bwMode="auto">
          <a:xfrm>
            <a:off x="6153150" y="4646939"/>
            <a:ext cx="63500" cy="114300"/>
          </a:xfrm>
          <a:prstGeom prst="rect">
            <a:avLst/>
          </a:pr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8" name="Rectangle 1296"/>
          <p:cNvSpPr>
            <a:spLocks noChangeArrowheads="1"/>
          </p:cNvSpPr>
          <p:nvPr/>
        </p:nvSpPr>
        <p:spPr bwMode="auto">
          <a:xfrm>
            <a:off x="6153150" y="4646939"/>
            <a:ext cx="63500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79" name="Rectangle 1298"/>
          <p:cNvSpPr>
            <a:spLocks noChangeArrowheads="1"/>
          </p:cNvSpPr>
          <p:nvPr/>
        </p:nvSpPr>
        <p:spPr bwMode="auto">
          <a:xfrm>
            <a:off x="4438650" y="4646939"/>
            <a:ext cx="228600" cy="114300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80" name="Rectangle 1299"/>
          <p:cNvSpPr>
            <a:spLocks noChangeArrowheads="1"/>
          </p:cNvSpPr>
          <p:nvPr/>
        </p:nvSpPr>
        <p:spPr bwMode="auto">
          <a:xfrm>
            <a:off x="4438650" y="4646939"/>
            <a:ext cx="228600" cy="114300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81" name="Rectangle 1301"/>
          <p:cNvSpPr>
            <a:spLocks noChangeArrowheads="1"/>
          </p:cNvSpPr>
          <p:nvPr/>
        </p:nvSpPr>
        <p:spPr bwMode="auto">
          <a:xfrm>
            <a:off x="7415213" y="4448502"/>
            <a:ext cx="1428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26</a:t>
            </a:r>
            <a:endParaRPr lang="en-US" altLang="en-US" sz="1200">
              <a:cs typeface="Arial" charset="0"/>
            </a:endParaRPr>
          </a:p>
        </p:txBody>
      </p:sp>
      <p:sp>
        <p:nvSpPr>
          <p:cNvPr id="6282" name="Rectangle 1302"/>
          <p:cNvSpPr>
            <a:spLocks noChangeArrowheads="1"/>
          </p:cNvSpPr>
          <p:nvPr/>
        </p:nvSpPr>
        <p:spPr bwMode="auto">
          <a:xfrm>
            <a:off x="8026400" y="4445327"/>
            <a:ext cx="1428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200" b="1">
                <a:solidFill>
                  <a:srgbClr val="000000"/>
                </a:solidFill>
                <a:latin typeface="Garamond" charset="0"/>
                <a:cs typeface="Arial" charset="0"/>
              </a:rPr>
              <a:t>27</a:t>
            </a:r>
            <a:endParaRPr lang="en-US" altLang="en-US" sz="1200">
              <a:cs typeface="Arial" charset="0"/>
            </a:endParaRPr>
          </a:p>
        </p:txBody>
      </p:sp>
      <p:sp>
        <p:nvSpPr>
          <p:cNvPr id="6283" name="Line 1303"/>
          <p:cNvSpPr>
            <a:spLocks noChangeShapeType="1"/>
          </p:cNvSpPr>
          <p:nvPr/>
        </p:nvSpPr>
        <p:spPr bwMode="auto">
          <a:xfrm>
            <a:off x="6845300" y="4454852"/>
            <a:ext cx="3175" cy="14605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84" name="Freeform 1304"/>
          <p:cNvSpPr>
            <a:spLocks/>
          </p:cNvSpPr>
          <p:nvPr/>
        </p:nvSpPr>
        <p:spPr bwMode="auto">
          <a:xfrm>
            <a:off x="6831013" y="4577089"/>
            <a:ext cx="31750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85" name="Freeform 1305"/>
          <p:cNvSpPr>
            <a:spLocks/>
          </p:cNvSpPr>
          <p:nvPr/>
        </p:nvSpPr>
        <p:spPr bwMode="auto">
          <a:xfrm>
            <a:off x="6831013" y="4577089"/>
            <a:ext cx="31750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86" name="Line 1308"/>
          <p:cNvSpPr>
            <a:spLocks noChangeShapeType="1"/>
          </p:cNvSpPr>
          <p:nvPr/>
        </p:nvSpPr>
        <p:spPr bwMode="auto">
          <a:xfrm>
            <a:off x="7100888" y="4445327"/>
            <a:ext cx="1587" cy="146050"/>
          </a:xfrm>
          <a:prstGeom prst="line">
            <a:avLst/>
          </a:pr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87" name="Freeform 1309"/>
          <p:cNvSpPr>
            <a:spLocks/>
          </p:cNvSpPr>
          <p:nvPr/>
        </p:nvSpPr>
        <p:spPr bwMode="auto">
          <a:xfrm>
            <a:off x="7086600" y="4567564"/>
            <a:ext cx="30163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88" name="Freeform 1310"/>
          <p:cNvSpPr>
            <a:spLocks/>
          </p:cNvSpPr>
          <p:nvPr/>
        </p:nvSpPr>
        <p:spPr bwMode="auto">
          <a:xfrm>
            <a:off x="7086600" y="4567564"/>
            <a:ext cx="30163" cy="34925"/>
          </a:xfrm>
          <a:custGeom>
            <a:avLst/>
            <a:gdLst>
              <a:gd name="T0" fmla="*/ 2147483647 w 15"/>
              <a:gd name="T1" fmla="*/ 2147483647 h 12"/>
              <a:gd name="T2" fmla="*/ 2147483647 w 15"/>
              <a:gd name="T3" fmla="*/ 0 h 12"/>
              <a:gd name="T4" fmla="*/ 0 w 15"/>
              <a:gd name="T5" fmla="*/ 0 h 12"/>
              <a:gd name="T6" fmla="*/ 2147483647 w 15"/>
              <a:gd name="T7" fmla="*/ 2147483647 h 12"/>
              <a:gd name="T8" fmla="*/ 0 60000 65536"/>
              <a:gd name="T9" fmla="*/ 0 60000 65536"/>
              <a:gd name="T10" fmla="*/ 0 60000 65536"/>
              <a:gd name="T11" fmla="*/ 0 60000 65536"/>
              <a:gd name="T12" fmla="*/ 0 w 15"/>
              <a:gd name="T13" fmla="*/ 0 h 12"/>
              <a:gd name="T14" fmla="*/ 15 w 15"/>
              <a:gd name="T15" fmla="*/ 12 h 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" h="12">
                <a:moveTo>
                  <a:pt x="7" y="12"/>
                </a:moveTo>
                <a:lnTo>
                  <a:pt x="15" y="0"/>
                </a:lnTo>
                <a:lnTo>
                  <a:pt x="0" y="0"/>
                </a:lnTo>
                <a:lnTo>
                  <a:pt x="7" y="12"/>
                </a:lnTo>
                <a:close/>
              </a:path>
            </a:pathLst>
          </a:custGeom>
          <a:noFill/>
          <a:ln w="9525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89" name="Line 1002"/>
          <p:cNvSpPr>
            <a:spLocks noChangeShapeType="1"/>
          </p:cNvSpPr>
          <p:nvPr/>
        </p:nvSpPr>
        <p:spPr bwMode="auto">
          <a:xfrm>
            <a:off x="1183958" y="5018414"/>
            <a:ext cx="7388225" cy="793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90" name="Rectangle 1003"/>
          <p:cNvSpPr>
            <a:spLocks noChangeArrowheads="1"/>
          </p:cNvSpPr>
          <p:nvPr/>
        </p:nvSpPr>
        <p:spPr bwMode="auto">
          <a:xfrm>
            <a:off x="1695450" y="4900939"/>
            <a:ext cx="419100" cy="24447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1" name="Rectangle 1004"/>
          <p:cNvSpPr>
            <a:spLocks noChangeArrowheads="1"/>
          </p:cNvSpPr>
          <p:nvPr/>
        </p:nvSpPr>
        <p:spPr bwMode="auto">
          <a:xfrm>
            <a:off x="1695450" y="4900939"/>
            <a:ext cx="419100" cy="244475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2" name="Rectangle 1006"/>
          <p:cNvSpPr>
            <a:spLocks noChangeArrowheads="1"/>
          </p:cNvSpPr>
          <p:nvPr/>
        </p:nvSpPr>
        <p:spPr bwMode="auto">
          <a:xfrm>
            <a:off x="2105025" y="4900939"/>
            <a:ext cx="352425" cy="244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3" name="Rectangle 1007"/>
          <p:cNvSpPr>
            <a:spLocks noChangeArrowheads="1"/>
          </p:cNvSpPr>
          <p:nvPr/>
        </p:nvSpPr>
        <p:spPr bwMode="auto">
          <a:xfrm>
            <a:off x="2105025" y="4900939"/>
            <a:ext cx="352425" cy="244475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4" name="Rectangle 1009"/>
          <p:cNvSpPr>
            <a:spLocks noChangeArrowheads="1"/>
          </p:cNvSpPr>
          <p:nvPr/>
        </p:nvSpPr>
        <p:spPr bwMode="auto">
          <a:xfrm>
            <a:off x="2449513" y="4900939"/>
            <a:ext cx="349250" cy="244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5" name="Rectangle 1010"/>
          <p:cNvSpPr>
            <a:spLocks noChangeArrowheads="1"/>
          </p:cNvSpPr>
          <p:nvPr/>
        </p:nvSpPr>
        <p:spPr bwMode="auto">
          <a:xfrm>
            <a:off x="2449513" y="4900939"/>
            <a:ext cx="349250" cy="244475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6" name="Rectangle 1012"/>
          <p:cNvSpPr>
            <a:spLocks noChangeArrowheads="1"/>
          </p:cNvSpPr>
          <p:nvPr/>
        </p:nvSpPr>
        <p:spPr bwMode="auto">
          <a:xfrm>
            <a:off x="2798763" y="4900939"/>
            <a:ext cx="334962" cy="244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7" name="Rectangle 1013"/>
          <p:cNvSpPr>
            <a:spLocks noChangeArrowheads="1"/>
          </p:cNvSpPr>
          <p:nvPr/>
        </p:nvSpPr>
        <p:spPr bwMode="auto">
          <a:xfrm>
            <a:off x="2798763" y="4900939"/>
            <a:ext cx="334962" cy="244475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8" name="Rectangle 1015"/>
          <p:cNvSpPr>
            <a:spLocks noChangeArrowheads="1"/>
          </p:cNvSpPr>
          <p:nvPr/>
        </p:nvSpPr>
        <p:spPr bwMode="auto">
          <a:xfrm>
            <a:off x="3133725" y="4900939"/>
            <a:ext cx="342900" cy="24447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299" name="Rectangle 1016"/>
          <p:cNvSpPr>
            <a:spLocks noChangeArrowheads="1"/>
          </p:cNvSpPr>
          <p:nvPr/>
        </p:nvSpPr>
        <p:spPr bwMode="auto">
          <a:xfrm>
            <a:off x="3133725" y="4900939"/>
            <a:ext cx="342900" cy="244475"/>
          </a:xfrm>
          <a:prstGeom prst="rect">
            <a:avLst/>
          </a:prstGeom>
          <a:solidFill>
            <a:srgbClr val="FF0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0" name="Rectangle 1018"/>
          <p:cNvSpPr>
            <a:spLocks noChangeArrowheads="1"/>
          </p:cNvSpPr>
          <p:nvPr/>
        </p:nvSpPr>
        <p:spPr bwMode="auto">
          <a:xfrm>
            <a:off x="3476625" y="4900939"/>
            <a:ext cx="665163" cy="244475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1" name="Rectangle 1019"/>
          <p:cNvSpPr>
            <a:spLocks noChangeArrowheads="1"/>
          </p:cNvSpPr>
          <p:nvPr/>
        </p:nvSpPr>
        <p:spPr bwMode="auto">
          <a:xfrm>
            <a:off x="3476625" y="4900939"/>
            <a:ext cx="665163" cy="244475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2" name="Rectangle 1021"/>
          <p:cNvSpPr>
            <a:spLocks noChangeArrowheads="1"/>
          </p:cNvSpPr>
          <p:nvPr/>
        </p:nvSpPr>
        <p:spPr bwMode="auto">
          <a:xfrm>
            <a:off x="4141788" y="4900939"/>
            <a:ext cx="298450" cy="244475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3" name="Rectangle 1022"/>
          <p:cNvSpPr>
            <a:spLocks noChangeArrowheads="1"/>
          </p:cNvSpPr>
          <p:nvPr/>
        </p:nvSpPr>
        <p:spPr bwMode="auto">
          <a:xfrm>
            <a:off x="4141788" y="4900939"/>
            <a:ext cx="298450" cy="244475"/>
          </a:xfrm>
          <a:prstGeom prst="rect">
            <a:avLst/>
          </a:prstGeom>
          <a:solidFill>
            <a:srgbClr val="996633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4" name="Rectangle 1024"/>
          <p:cNvSpPr>
            <a:spLocks noChangeArrowheads="1"/>
          </p:cNvSpPr>
          <p:nvPr/>
        </p:nvSpPr>
        <p:spPr bwMode="auto">
          <a:xfrm>
            <a:off x="4667250" y="4900939"/>
            <a:ext cx="204788" cy="2444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5" name="Rectangle 1025"/>
          <p:cNvSpPr>
            <a:spLocks noChangeArrowheads="1"/>
          </p:cNvSpPr>
          <p:nvPr/>
        </p:nvSpPr>
        <p:spPr bwMode="auto">
          <a:xfrm>
            <a:off x="4667250" y="4900939"/>
            <a:ext cx="204788" cy="244475"/>
          </a:xfrm>
          <a:prstGeom prst="rect">
            <a:avLst/>
          </a:prstGeom>
          <a:solidFill>
            <a:srgbClr val="C0C0C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6" name="Rectangle 1027"/>
          <p:cNvSpPr>
            <a:spLocks noChangeArrowheads="1"/>
          </p:cNvSpPr>
          <p:nvPr/>
        </p:nvSpPr>
        <p:spPr bwMode="auto">
          <a:xfrm>
            <a:off x="4875213" y="4900939"/>
            <a:ext cx="379412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7" name="Rectangle 1028"/>
          <p:cNvSpPr>
            <a:spLocks noChangeArrowheads="1"/>
          </p:cNvSpPr>
          <p:nvPr/>
        </p:nvSpPr>
        <p:spPr bwMode="auto">
          <a:xfrm>
            <a:off x="4875213" y="4900939"/>
            <a:ext cx="379412" cy="244475"/>
          </a:xfrm>
          <a:prstGeom prst="rect">
            <a:avLst/>
          </a:prstGeom>
          <a:solidFill>
            <a:schemeClr val="bg1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8" name="Rectangle 1031"/>
          <p:cNvSpPr>
            <a:spLocks noChangeArrowheads="1"/>
          </p:cNvSpPr>
          <p:nvPr/>
        </p:nvSpPr>
        <p:spPr bwMode="auto">
          <a:xfrm>
            <a:off x="5254625" y="4900939"/>
            <a:ext cx="95250" cy="2444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09" name="Rectangle 1032"/>
          <p:cNvSpPr>
            <a:spLocks noChangeArrowheads="1"/>
          </p:cNvSpPr>
          <p:nvPr/>
        </p:nvSpPr>
        <p:spPr bwMode="auto">
          <a:xfrm>
            <a:off x="5254625" y="4900939"/>
            <a:ext cx="95250" cy="244475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0" name="Rectangle 1034"/>
          <p:cNvSpPr>
            <a:spLocks noChangeArrowheads="1"/>
          </p:cNvSpPr>
          <p:nvPr/>
        </p:nvSpPr>
        <p:spPr bwMode="auto">
          <a:xfrm>
            <a:off x="5348288" y="4900939"/>
            <a:ext cx="406400" cy="244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1" name="Rectangle 1035"/>
          <p:cNvSpPr>
            <a:spLocks noChangeArrowheads="1"/>
          </p:cNvSpPr>
          <p:nvPr/>
        </p:nvSpPr>
        <p:spPr bwMode="auto">
          <a:xfrm>
            <a:off x="5348288" y="4900939"/>
            <a:ext cx="406400" cy="244475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2" name="Rectangle 1037"/>
          <p:cNvSpPr>
            <a:spLocks noChangeArrowheads="1"/>
          </p:cNvSpPr>
          <p:nvPr/>
        </p:nvSpPr>
        <p:spPr bwMode="auto">
          <a:xfrm>
            <a:off x="5754688" y="4900939"/>
            <a:ext cx="101600" cy="2444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3" name="Rectangle 1038"/>
          <p:cNvSpPr>
            <a:spLocks noChangeArrowheads="1"/>
          </p:cNvSpPr>
          <p:nvPr/>
        </p:nvSpPr>
        <p:spPr bwMode="auto">
          <a:xfrm>
            <a:off x="5754688" y="4900939"/>
            <a:ext cx="101600" cy="244475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4" name="Rectangle 1040"/>
          <p:cNvSpPr>
            <a:spLocks noChangeArrowheads="1"/>
          </p:cNvSpPr>
          <p:nvPr/>
        </p:nvSpPr>
        <p:spPr bwMode="auto">
          <a:xfrm>
            <a:off x="5849938" y="4900939"/>
            <a:ext cx="103187" cy="24447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5" name="Rectangle 1041"/>
          <p:cNvSpPr>
            <a:spLocks noChangeArrowheads="1"/>
          </p:cNvSpPr>
          <p:nvPr/>
        </p:nvSpPr>
        <p:spPr bwMode="auto">
          <a:xfrm>
            <a:off x="5849938" y="4900939"/>
            <a:ext cx="103187" cy="244475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6" name="Rectangle 1043"/>
          <p:cNvSpPr>
            <a:spLocks noChangeArrowheads="1"/>
          </p:cNvSpPr>
          <p:nvPr/>
        </p:nvSpPr>
        <p:spPr bwMode="auto">
          <a:xfrm>
            <a:off x="6100763" y="4900939"/>
            <a:ext cx="52387" cy="244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7" name="Rectangle 1044"/>
          <p:cNvSpPr>
            <a:spLocks noChangeArrowheads="1"/>
          </p:cNvSpPr>
          <p:nvPr/>
        </p:nvSpPr>
        <p:spPr bwMode="auto">
          <a:xfrm>
            <a:off x="6100763" y="4900939"/>
            <a:ext cx="52387" cy="244475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8" name="Rectangle 1046"/>
          <p:cNvSpPr>
            <a:spLocks noChangeArrowheads="1"/>
          </p:cNvSpPr>
          <p:nvPr/>
        </p:nvSpPr>
        <p:spPr bwMode="auto">
          <a:xfrm>
            <a:off x="6216650" y="4900939"/>
            <a:ext cx="236538" cy="244475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19" name="Rectangle 1047"/>
          <p:cNvSpPr>
            <a:spLocks noChangeArrowheads="1"/>
          </p:cNvSpPr>
          <p:nvPr/>
        </p:nvSpPr>
        <p:spPr bwMode="auto">
          <a:xfrm>
            <a:off x="6216650" y="4900939"/>
            <a:ext cx="236538" cy="244475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0" name="Rectangle 1049"/>
          <p:cNvSpPr>
            <a:spLocks noChangeArrowheads="1"/>
          </p:cNvSpPr>
          <p:nvPr/>
        </p:nvSpPr>
        <p:spPr bwMode="auto">
          <a:xfrm>
            <a:off x="6453188" y="4900939"/>
            <a:ext cx="92075" cy="2444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1" name="Rectangle 1050"/>
          <p:cNvSpPr>
            <a:spLocks noChangeArrowheads="1"/>
          </p:cNvSpPr>
          <p:nvPr/>
        </p:nvSpPr>
        <p:spPr bwMode="auto">
          <a:xfrm>
            <a:off x="6453188" y="4900939"/>
            <a:ext cx="92075" cy="244475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2" name="Rectangle 1052"/>
          <p:cNvSpPr>
            <a:spLocks noChangeArrowheads="1"/>
          </p:cNvSpPr>
          <p:nvPr/>
        </p:nvSpPr>
        <p:spPr bwMode="auto">
          <a:xfrm>
            <a:off x="6545263" y="4900939"/>
            <a:ext cx="120650" cy="244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3" name="Rectangle 1053"/>
          <p:cNvSpPr>
            <a:spLocks noChangeArrowheads="1"/>
          </p:cNvSpPr>
          <p:nvPr/>
        </p:nvSpPr>
        <p:spPr bwMode="auto">
          <a:xfrm>
            <a:off x="6545263" y="4900939"/>
            <a:ext cx="120650" cy="244475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4" name="Rectangle 1055"/>
          <p:cNvSpPr>
            <a:spLocks noChangeArrowheads="1"/>
          </p:cNvSpPr>
          <p:nvPr/>
        </p:nvSpPr>
        <p:spPr bwMode="auto">
          <a:xfrm>
            <a:off x="6665913" y="4900939"/>
            <a:ext cx="119062" cy="244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5" name="Rectangle 1056"/>
          <p:cNvSpPr>
            <a:spLocks noChangeArrowheads="1"/>
          </p:cNvSpPr>
          <p:nvPr/>
        </p:nvSpPr>
        <p:spPr bwMode="auto">
          <a:xfrm>
            <a:off x="6665913" y="4900939"/>
            <a:ext cx="119062" cy="244475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6" name="Rectangle 1058"/>
          <p:cNvSpPr>
            <a:spLocks noChangeArrowheads="1"/>
          </p:cNvSpPr>
          <p:nvPr/>
        </p:nvSpPr>
        <p:spPr bwMode="auto">
          <a:xfrm>
            <a:off x="6784975" y="4900939"/>
            <a:ext cx="131763" cy="244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7" name="Rectangle 1059"/>
          <p:cNvSpPr>
            <a:spLocks noChangeArrowheads="1"/>
          </p:cNvSpPr>
          <p:nvPr/>
        </p:nvSpPr>
        <p:spPr bwMode="auto">
          <a:xfrm>
            <a:off x="6784975" y="4900939"/>
            <a:ext cx="131763" cy="244475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8" name="Rectangle 1061"/>
          <p:cNvSpPr>
            <a:spLocks noChangeArrowheads="1"/>
          </p:cNvSpPr>
          <p:nvPr/>
        </p:nvSpPr>
        <p:spPr bwMode="auto">
          <a:xfrm>
            <a:off x="6916738" y="4900939"/>
            <a:ext cx="130175" cy="24447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29" name="Rectangle 1062"/>
          <p:cNvSpPr>
            <a:spLocks noChangeArrowheads="1"/>
          </p:cNvSpPr>
          <p:nvPr/>
        </p:nvSpPr>
        <p:spPr bwMode="auto">
          <a:xfrm>
            <a:off x="6916738" y="4900939"/>
            <a:ext cx="130175" cy="244475"/>
          </a:xfrm>
          <a:prstGeom prst="rect">
            <a:avLst/>
          </a:prstGeom>
          <a:solidFill>
            <a:srgbClr val="0000FF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0" name="Rectangle 1064"/>
          <p:cNvSpPr>
            <a:spLocks noChangeArrowheads="1"/>
          </p:cNvSpPr>
          <p:nvPr/>
        </p:nvSpPr>
        <p:spPr bwMode="auto">
          <a:xfrm>
            <a:off x="7042150" y="4900939"/>
            <a:ext cx="112713" cy="24447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1" name="Rectangle 1065"/>
          <p:cNvSpPr>
            <a:spLocks noChangeArrowheads="1"/>
          </p:cNvSpPr>
          <p:nvPr/>
        </p:nvSpPr>
        <p:spPr bwMode="auto">
          <a:xfrm>
            <a:off x="7042150" y="4900939"/>
            <a:ext cx="112713" cy="244475"/>
          </a:xfrm>
          <a:prstGeom prst="rect">
            <a:avLst/>
          </a:prstGeom>
          <a:solidFill>
            <a:srgbClr val="0080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2" name="Rectangle 1067"/>
          <p:cNvSpPr>
            <a:spLocks noChangeArrowheads="1"/>
          </p:cNvSpPr>
          <p:nvPr/>
        </p:nvSpPr>
        <p:spPr bwMode="auto">
          <a:xfrm>
            <a:off x="7154863" y="4900939"/>
            <a:ext cx="152400" cy="244475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3" name="Rectangle 1068"/>
          <p:cNvSpPr>
            <a:spLocks noChangeArrowheads="1"/>
          </p:cNvSpPr>
          <p:nvPr/>
        </p:nvSpPr>
        <p:spPr bwMode="auto">
          <a:xfrm>
            <a:off x="7154863" y="4900939"/>
            <a:ext cx="152400" cy="244475"/>
          </a:xfrm>
          <a:prstGeom prst="rect">
            <a:avLst/>
          </a:prstGeom>
          <a:solidFill>
            <a:srgbClr val="80008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4" name="Rectangle 1070"/>
          <p:cNvSpPr>
            <a:spLocks noChangeArrowheads="1"/>
          </p:cNvSpPr>
          <p:nvPr/>
        </p:nvSpPr>
        <p:spPr bwMode="auto">
          <a:xfrm>
            <a:off x="7307263" y="4900939"/>
            <a:ext cx="401637" cy="244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5" name="Rectangle 1071"/>
          <p:cNvSpPr>
            <a:spLocks noChangeArrowheads="1"/>
          </p:cNvSpPr>
          <p:nvPr/>
        </p:nvSpPr>
        <p:spPr bwMode="auto">
          <a:xfrm>
            <a:off x="7307263" y="4900939"/>
            <a:ext cx="401637" cy="244475"/>
          </a:xfrm>
          <a:prstGeom prst="rect">
            <a:avLst/>
          </a:prstGeom>
          <a:solidFill>
            <a:srgbClr val="FFFF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6" name="Rectangle 1073"/>
          <p:cNvSpPr>
            <a:spLocks noChangeArrowheads="1"/>
          </p:cNvSpPr>
          <p:nvPr/>
        </p:nvSpPr>
        <p:spPr bwMode="auto">
          <a:xfrm>
            <a:off x="7708900" y="4900939"/>
            <a:ext cx="881063" cy="244475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7" name="Rectangle 1074"/>
          <p:cNvSpPr>
            <a:spLocks noChangeArrowheads="1"/>
          </p:cNvSpPr>
          <p:nvPr/>
        </p:nvSpPr>
        <p:spPr bwMode="auto">
          <a:xfrm>
            <a:off x="7708900" y="4900939"/>
            <a:ext cx="881063" cy="244475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8" name="Rectangle 1076"/>
          <p:cNvSpPr>
            <a:spLocks noChangeArrowheads="1"/>
          </p:cNvSpPr>
          <p:nvPr/>
        </p:nvSpPr>
        <p:spPr bwMode="auto">
          <a:xfrm>
            <a:off x="1169988" y="4900939"/>
            <a:ext cx="252412" cy="24447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39" name="Rectangle 1077"/>
          <p:cNvSpPr>
            <a:spLocks noChangeArrowheads="1"/>
          </p:cNvSpPr>
          <p:nvPr/>
        </p:nvSpPr>
        <p:spPr bwMode="auto">
          <a:xfrm>
            <a:off x="1169988" y="4900939"/>
            <a:ext cx="252412" cy="244475"/>
          </a:xfrm>
          <a:prstGeom prst="rect">
            <a:avLst/>
          </a:prstGeom>
          <a:solidFill>
            <a:srgbClr val="FF660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40" name="Rectangle 1079"/>
          <p:cNvSpPr>
            <a:spLocks noChangeArrowheads="1"/>
          </p:cNvSpPr>
          <p:nvPr/>
        </p:nvSpPr>
        <p:spPr bwMode="auto">
          <a:xfrm>
            <a:off x="5953125" y="4900939"/>
            <a:ext cx="149225" cy="244475"/>
          </a:xfrm>
          <a:prstGeom prst="rect">
            <a:avLst/>
          </a:prstGeom>
          <a:solidFill>
            <a:srgbClr val="8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41" name="Rectangle 1080"/>
          <p:cNvSpPr>
            <a:spLocks noChangeArrowheads="1"/>
          </p:cNvSpPr>
          <p:nvPr/>
        </p:nvSpPr>
        <p:spPr bwMode="auto">
          <a:xfrm>
            <a:off x="5953125" y="4900939"/>
            <a:ext cx="149225" cy="244475"/>
          </a:xfrm>
          <a:prstGeom prst="rect">
            <a:avLst/>
          </a:prstGeom>
          <a:solidFill>
            <a:srgbClr val="800080"/>
          </a:solidFill>
          <a:ln w="19050" cap="rnd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42" name="Rectangle 1082"/>
          <p:cNvSpPr>
            <a:spLocks noChangeArrowheads="1"/>
          </p:cNvSpPr>
          <p:nvPr/>
        </p:nvSpPr>
        <p:spPr bwMode="auto">
          <a:xfrm>
            <a:off x="1433513" y="4900939"/>
            <a:ext cx="254000" cy="244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43" name="Rectangle 1083"/>
          <p:cNvSpPr>
            <a:spLocks noChangeArrowheads="1"/>
          </p:cNvSpPr>
          <p:nvPr/>
        </p:nvSpPr>
        <p:spPr bwMode="auto">
          <a:xfrm>
            <a:off x="1433513" y="4900939"/>
            <a:ext cx="254000" cy="244475"/>
          </a:xfrm>
          <a:prstGeom prst="rect">
            <a:avLst/>
          </a:prstGeom>
          <a:noFill/>
          <a:ln w="19050" cap="rnd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endParaRPr lang="en-US" altLang="en-US">
              <a:cs typeface="Arial" charset="0"/>
            </a:endParaRPr>
          </a:p>
        </p:txBody>
      </p:sp>
      <p:sp>
        <p:nvSpPr>
          <p:cNvPr id="6344" name="Rectangle 1085"/>
          <p:cNvSpPr>
            <a:spLocks noChangeArrowheads="1"/>
          </p:cNvSpPr>
          <p:nvPr/>
        </p:nvSpPr>
        <p:spPr bwMode="auto">
          <a:xfrm>
            <a:off x="1530350" y="4919989"/>
            <a:ext cx="53975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 sz="1000" b="1">
                <a:solidFill>
                  <a:srgbClr val="000000"/>
                </a:solidFill>
                <a:latin typeface="Symbol" charset="2"/>
                <a:cs typeface="Arial" charset="0"/>
              </a:rPr>
              <a:t>g</a:t>
            </a:r>
            <a:endParaRPr lang="en-US" altLang="en-US" sz="1000">
              <a:latin typeface="Symbol" charset="2"/>
              <a:cs typeface="Arial" charset="0"/>
            </a:endParaRPr>
          </a:p>
        </p:txBody>
      </p:sp>
      <p:sp>
        <p:nvSpPr>
          <p:cNvPr id="6345" name="Rectangle 1030"/>
          <p:cNvSpPr>
            <a:spLocks noChangeArrowheads="1"/>
          </p:cNvSpPr>
          <p:nvPr/>
        </p:nvSpPr>
        <p:spPr bwMode="auto">
          <a:xfrm>
            <a:off x="4875213" y="4900939"/>
            <a:ext cx="379412" cy="24447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a</a:t>
            </a:r>
            <a:endParaRPr lang="en-US" altLang="en-US" sz="1000">
              <a:cs typeface="Arial" charset="0"/>
            </a:endParaRPr>
          </a:p>
        </p:txBody>
      </p:sp>
      <p:sp>
        <p:nvSpPr>
          <p:cNvPr id="288" name="Oval 287"/>
          <p:cNvSpPr/>
          <p:nvPr/>
        </p:nvSpPr>
        <p:spPr bwMode="auto">
          <a:xfrm>
            <a:off x="7562850" y="4775200"/>
            <a:ext cx="1123950" cy="473075"/>
          </a:xfrm>
          <a:prstGeom prst="ellipse">
            <a:avLst/>
          </a:prstGeom>
          <a:noFill/>
          <a:ln w="381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87" name="Oval 286"/>
          <p:cNvSpPr/>
          <p:nvPr/>
        </p:nvSpPr>
        <p:spPr bwMode="auto">
          <a:xfrm>
            <a:off x="1608138" y="4786313"/>
            <a:ext cx="566737" cy="468312"/>
          </a:xfrm>
          <a:prstGeom prst="ellipse">
            <a:avLst/>
          </a:prstGeom>
          <a:noFill/>
          <a:ln w="381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50" name="TextBox 1"/>
          <p:cNvSpPr txBox="1">
            <a:spLocks noChangeArrowheads="1"/>
          </p:cNvSpPr>
          <p:nvPr/>
        </p:nvSpPr>
        <p:spPr bwMode="auto">
          <a:xfrm>
            <a:off x="279400" y="5570538"/>
            <a:ext cx="53229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 eaLnBrk="1" hangingPunct="1"/>
            <a:r>
              <a:rPr lang="en-US" altLang="en-US"/>
              <a:t>Incongruence </a:t>
            </a:r>
            <a:r>
              <a:rPr lang="en-US" altLang="en-US" smtClean="0"/>
              <a:t>(phylogenetic tree) length </a:t>
            </a:r>
            <a:r>
              <a:rPr lang="en-US" altLang="en-US"/>
              <a:t>difference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996950" y="6126163"/>
            <a:ext cx="596900" cy="0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 bwMode="auto">
          <a:xfrm>
            <a:off x="1852613" y="6126163"/>
            <a:ext cx="598487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 bwMode="auto">
          <a:xfrm>
            <a:off x="2870200" y="6126163"/>
            <a:ext cx="596900" cy="0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 bwMode="auto">
          <a:xfrm>
            <a:off x="3460750" y="6126163"/>
            <a:ext cx="598488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6" name="TextBox 5"/>
          <p:cNvSpPr txBox="1">
            <a:spLocks noChangeArrowheads="1"/>
          </p:cNvSpPr>
          <p:nvPr/>
        </p:nvSpPr>
        <p:spPr bwMode="auto">
          <a:xfrm>
            <a:off x="1582738" y="5940425"/>
            <a:ext cx="319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6157" name="TextBox 6"/>
          <p:cNvSpPr txBox="1">
            <a:spLocks noChangeArrowheads="1"/>
          </p:cNvSpPr>
          <p:nvPr/>
        </p:nvSpPr>
        <p:spPr bwMode="auto">
          <a:xfrm>
            <a:off x="2481263" y="5954713"/>
            <a:ext cx="454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&gt;&gt;</a:t>
            </a:r>
          </a:p>
        </p:txBody>
      </p:sp>
      <p:cxnSp>
        <p:nvCxnSpPr>
          <p:cNvPr id="185" name="Straight Connector 184"/>
          <p:cNvCxnSpPr/>
          <p:nvPr/>
        </p:nvCxnSpPr>
        <p:spPr bwMode="auto">
          <a:xfrm flipV="1">
            <a:off x="7013575" y="6124575"/>
            <a:ext cx="114300" cy="1588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 bwMode="auto">
          <a:xfrm>
            <a:off x="7375525" y="6126163"/>
            <a:ext cx="141288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 bwMode="auto">
          <a:xfrm flipV="1">
            <a:off x="7270750" y="6124575"/>
            <a:ext cx="115888" cy="3175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 bwMode="auto">
          <a:xfrm flipV="1">
            <a:off x="7516813" y="6127750"/>
            <a:ext cx="114300" cy="3175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 bwMode="auto">
          <a:xfrm>
            <a:off x="7124700" y="6126163"/>
            <a:ext cx="141288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 bwMode="auto">
          <a:xfrm>
            <a:off x="7631113" y="6130925"/>
            <a:ext cx="141287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 bwMode="auto">
          <a:xfrm>
            <a:off x="7804150" y="6132513"/>
            <a:ext cx="141288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 bwMode="auto">
          <a:xfrm>
            <a:off x="6872288" y="6126163"/>
            <a:ext cx="141287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/>
          <p:cNvCxnSpPr/>
          <p:nvPr/>
        </p:nvCxnSpPr>
        <p:spPr bwMode="auto">
          <a:xfrm>
            <a:off x="7689850" y="6129338"/>
            <a:ext cx="114300" cy="3175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 bwMode="auto">
          <a:xfrm flipV="1">
            <a:off x="5300663" y="6127750"/>
            <a:ext cx="115887" cy="3175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 bwMode="auto">
          <a:xfrm flipV="1">
            <a:off x="5559425" y="6126163"/>
            <a:ext cx="115888" cy="1587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 bwMode="auto">
          <a:xfrm>
            <a:off x="5413375" y="6130925"/>
            <a:ext cx="141288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 bwMode="auto">
          <a:xfrm>
            <a:off x="5160963" y="6130925"/>
            <a:ext cx="141287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 bwMode="auto">
          <a:xfrm>
            <a:off x="5956300" y="6126163"/>
            <a:ext cx="141288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 bwMode="auto">
          <a:xfrm flipV="1">
            <a:off x="6097588" y="6127750"/>
            <a:ext cx="114300" cy="3175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 bwMode="auto">
          <a:xfrm>
            <a:off x="6211888" y="6130925"/>
            <a:ext cx="141287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 bwMode="auto">
          <a:xfrm>
            <a:off x="6384925" y="6132513"/>
            <a:ext cx="141288" cy="0"/>
          </a:xfrm>
          <a:prstGeom prst="line">
            <a:avLst/>
          </a:prstGeom>
          <a:ln w="762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 bwMode="auto">
          <a:xfrm flipV="1">
            <a:off x="6270625" y="6130925"/>
            <a:ext cx="114300" cy="1588"/>
          </a:xfrm>
          <a:prstGeom prst="line">
            <a:avLst/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6" name="TextBox 206"/>
          <p:cNvSpPr txBox="1">
            <a:spLocks noChangeArrowheads="1"/>
          </p:cNvSpPr>
          <p:nvPr/>
        </p:nvSpPr>
        <p:spPr bwMode="auto">
          <a:xfrm>
            <a:off x="5686425" y="5954713"/>
            <a:ext cx="3190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6177" name="TextBox 207"/>
          <p:cNvSpPr txBox="1">
            <a:spLocks noChangeArrowheads="1"/>
          </p:cNvSpPr>
          <p:nvPr/>
        </p:nvSpPr>
        <p:spPr bwMode="auto">
          <a:xfrm>
            <a:off x="6559550" y="5946775"/>
            <a:ext cx="320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=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06538" y="6040438"/>
            <a:ext cx="2603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0000"/>
                </a:solidFill>
                <a:ea typeface="+mn-ea"/>
              </a:rPr>
              <a:t>n</a:t>
            </a:r>
          </a:p>
        </p:txBody>
      </p:sp>
      <p:sp>
        <p:nvSpPr>
          <p:cNvPr id="316" name="TextBox 315"/>
          <p:cNvSpPr txBox="1"/>
          <p:nvPr/>
        </p:nvSpPr>
        <p:spPr>
          <a:xfrm>
            <a:off x="2365375" y="6061075"/>
            <a:ext cx="2603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0000"/>
                </a:solidFill>
                <a:ea typeface="+mn-ea"/>
              </a:rPr>
              <a:t>n</a:t>
            </a:r>
          </a:p>
        </p:txBody>
      </p:sp>
      <p:sp>
        <p:nvSpPr>
          <p:cNvPr id="317" name="TextBox 316"/>
          <p:cNvSpPr txBox="1"/>
          <p:nvPr/>
        </p:nvSpPr>
        <p:spPr>
          <a:xfrm>
            <a:off x="5594350" y="6048375"/>
            <a:ext cx="258763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0000"/>
                </a:solidFill>
                <a:ea typeface="+mn-ea"/>
              </a:rPr>
              <a:t>n</a:t>
            </a:r>
          </a:p>
        </p:txBody>
      </p:sp>
      <p:sp>
        <p:nvSpPr>
          <p:cNvPr id="318" name="TextBox 317"/>
          <p:cNvSpPr txBox="1"/>
          <p:nvPr/>
        </p:nvSpPr>
        <p:spPr>
          <a:xfrm>
            <a:off x="6443663" y="6056313"/>
            <a:ext cx="2603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0000"/>
                </a:solidFill>
                <a:ea typeface="+mn-ea"/>
              </a:rPr>
              <a:t>n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3995738" y="6056313"/>
            <a:ext cx="2603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0000"/>
                </a:solidFill>
                <a:ea typeface="+mn-ea"/>
              </a:rPr>
              <a:t>n</a:t>
            </a:r>
          </a:p>
        </p:txBody>
      </p:sp>
      <p:sp>
        <p:nvSpPr>
          <p:cNvPr id="320" name="TextBox 319"/>
          <p:cNvSpPr txBox="1"/>
          <p:nvPr/>
        </p:nvSpPr>
        <p:spPr>
          <a:xfrm>
            <a:off x="7885113" y="6054725"/>
            <a:ext cx="2603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rgbClr val="000000"/>
                </a:solidFill>
                <a:ea typeface="+mn-ea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9092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6443508" y="4830743"/>
            <a:ext cx="1014044" cy="508001"/>
          </a:xfrm>
          <a:prstGeom prst="rect">
            <a:avLst/>
          </a:prstGeom>
          <a:solidFill>
            <a:srgbClr val="B3FFD5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7523706" y="5354096"/>
            <a:ext cx="1140370" cy="566738"/>
          </a:xfrm>
          <a:prstGeom prst="rect">
            <a:avLst/>
          </a:prstGeom>
          <a:solidFill>
            <a:srgbClr val="FFC5C5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1066800"/>
          </a:xfrm>
        </p:spPr>
        <p:txBody>
          <a:bodyPr/>
          <a:lstStyle/>
          <a:p>
            <a:r>
              <a:rPr lang="en-US" altLang="en-US" sz="3600" smtClean="0"/>
              <a:t>Recombination may occur </a:t>
            </a:r>
            <a:br>
              <a:rPr lang="en-US" altLang="en-US" sz="3600" smtClean="0"/>
            </a:br>
            <a:r>
              <a:rPr lang="en-US" altLang="en-US" sz="3600" smtClean="0"/>
              <a:t>at any point within the gene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70448" y="1670858"/>
            <a:ext cx="5105400" cy="3069772"/>
          </a:xfrm>
          <a:prstGeom prst="rect">
            <a:avLst/>
          </a:prstGeom>
          <a:solidFill>
            <a:srgbClr val="D3B5E9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9721" name="TextBox 24"/>
          <p:cNvSpPr txBox="1">
            <a:spLocks noChangeArrowheads="1"/>
          </p:cNvSpPr>
          <p:nvPr/>
        </p:nvSpPr>
        <p:spPr bwMode="auto">
          <a:xfrm>
            <a:off x="7017068" y="6488430"/>
            <a:ext cx="21119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>
                <a:latin typeface="+mn-lt"/>
              </a:rPr>
              <a:t>Buckley et al., 2008a</a:t>
            </a:r>
          </a:p>
        </p:txBody>
      </p:sp>
      <p:sp>
        <p:nvSpPr>
          <p:cNvPr id="19722" name="TextBox 1"/>
          <p:cNvSpPr txBox="1">
            <a:spLocks noChangeArrowheads="1"/>
          </p:cNvSpPr>
          <p:nvPr/>
        </p:nvSpPr>
        <p:spPr bwMode="auto">
          <a:xfrm>
            <a:off x="533400" y="5900738"/>
            <a:ext cx="12954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/>
              <a:t>·</a:t>
            </a:r>
            <a:r>
              <a:rPr lang="en-US" altLang="en-US" sz="1400">
                <a:latin typeface="Times New Roman" charset="0"/>
              </a:rPr>
              <a:t> </a:t>
            </a:r>
            <a:r>
              <a:rPr lang="en-US" altLang="en-US" sz="1400"/>
              <a:t>= not done</a:t>
            </a:r>
          </a:p>
          <a:p>
            <a:pPr algn="l" eaLnBrk="1" hangingPunct="1"/>
            <a:r>
              <a:rPr lang="en-US" altLang="en-US" sz="1400"/>
              <a:t>a = 5’ end</a:t>
            </a:r>
          </a:p>
          <a:p>
            <a:pPr algn="l" eaLnBrk="1" hangingPunct="1"/>
            <a:r>
              <a:rPr lang="en-US" altLang="en-US" sz="1400"/>
              <a:t>b = 3’ end</a:t>
            </a:r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990600" y="1600200"/>
            <a:ext cx="7213600" cy="4192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857905"/>
              </p:ext>
            </p:extLst>
          </p:nvPr>
        </p:nvGraphicFramePr>
        <p:xfrm>
          <a:off x="609600" y="1447800"/>
          <a:ext cx="8077199" cy="44926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641647"/>
                <a:gridCol w="374643"/>
                <a:gridCol w="568955"/>
                <a:gridCol w="566159"/>
                <a:gridCol w="476692"/>
                <a:gridCol w="486477"/>
                <a:gridCol w="357868"/>
                <a:gridCol w="377439"/>
                <a:gridCol w="486477"/>
                <a:gridCol w="486477"/>
                <a:gridCol w="491370"/>
                <a:gridCol w="475294"/>
                <a:gridCol w="575944"/>
                <a:gridCol w="534007"/>
                <a:gridCol w="617882"/>
                <a:gridCol w="559868"/>
              </a:tblGrid>
              <a:tr h="2141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 a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 b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6a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6b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27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27a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27b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H3.1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H3.2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TcRV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TcRJ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 a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18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Int b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ns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6a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6b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27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27a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27b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H3.1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ns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H3.2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ns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TcRV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TcRJ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·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**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987290" y="2548890"/>
            <a:ext cx="381000" cy="114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4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9"/>
          <a:stretch>
            <a:fillRect/>
          </a:stretch>
        </p:blipFill>
        <p:spPr bwMode="auto">
          <a:xfrm>
            <a:off x="2900363" y="457200"/>
            <a:ext cx="4843462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143000" y="-73025"/>
            <a:ext cx="67814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kumimoji="1" lang="en-US" altLang="en-US" sz="3200" i="1">
                <a:latin typeface="+mj-lt"/>
              </a:rPr>
              <a:t>Sp185/333 </a:t>
            </a:r>
            <a:r>
              <a:rPr kumimoji="1" lang="en-US" altLang="en-US" sz="3200">
                <a:latin typeface="+mj-lt"/>
              </a:rPr>
              <a:t>cDNAs have SNPs and Indels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2906713" y="838200"/>
            <a:ext cx="4489450" cy="5715000"/>
            <a:chOff x="1972" y="528"/>
            <a:chExt cx="2828" cy="3600"/>
          </a:xfrm>
        </p:grpSpPr>
        <p:sp>
          <p:nvSpPr>
            <p:cNvPr id="9232" name="Oval 28"/>
            <p:cNvSpPr>
              <a:spLocks noChangeArrowheads="1"/>
            </p:cNvSpPr>
            <p:nvPr/>
          </p:nvSpPr>
          <p:spPr bwMode="auto">
            <a:xfrm>
              <a:off x="2064" y="624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3" name="Oval 29"/>
            <p:cNvSpPr>
              <a:spLocks noChangeArrowheads="1"/>
            </p:cNvSpPr>
            <p:nvPr/>
          </p:nvSpPr>
          <p:spPr bwMode="auto">
            <a:xfrm>
              <a:off x="2292" y="888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4" name="Oval 30"/>
            <p:cNvSpPr>
              <a:spLocks noChangeArrowheads="1"/>
            </p:cNvSpPr>
            <p:nvPr/>
          </p:nvSpPr>
          <p:spPr bwMode="auto">
            <a:xfrm>
              <a:off x="4656" y="528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5" name="Oval 31"/>
            <p:cNvSpPr>
              <a:spLocks noChangeArrowheads="1"/>
            </p:cNvSpPr>
            <p:nvPr/>
          </p:nvSpPr>
          <p:spPr bwMode="auto">
            <a:xfrm>
              <a:off x="2064" y="1084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6" name="Oval 32"/>
            <p:cNvSpPr>
              <a:spLocks noChangeArrowheads="1"/>
            </p:cNvSpPr>
            <p:nvPr/>
          </p:nvSpPr>
          <p:spPr bwMode="auto">
            <a:xfrm>
              <a:off x="2064" y="1488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7" name="Oval 33"/>
            <p:cNvSpPr>
              <a:spLocks noChangeArrowheads="1"/>
            </p:cNvSpPr>
            <p:nvPr/>
          </p:nvSpPr>
          <p:spPr bwMode="auto">
            <a:xfrm>
              <a:off x="3133" y="2124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8" name="Oval 35"/>
            <p:cNvSpPr>
              <a:spLocks noChangeArrowheads="1"/>
            </p:cNvSpPr>
            <p:nvPr/>
          </p:nvSpPr>
          <p:spPr bwMode="auto">
            <a:xfrm>
              <a:off x="2152" y="2736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9" name="Oval 36"/>
            <p:cNvSpPr>
              <a:spLocks noChangeArrowheads="1"/>
            </p:cNvSpPr>
            <p:nvPr/>
          </p:nvSpPr>
          <p:spPr bwMode="auto">
            <a:xfrm>
              <a:off x="2537" y="3316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0" name="Oval 37"/>
            <p:cNvSpPr>
              <a:spLocks noChangeArrowheads="1"/>
            </p:cNvSpPr>
            <p:nvPr/>
          </p:nvSpPr>
          <p:spPr bwMode="auto">
            <a:xfrm>
              <a:off x="4494" y="2928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1" name="Oval 38"/>
            <p:cNvSpPr>
              <a:spLocks noChangeArrowheads="1"/>
            </p:cNvSpPr>
            <p:nvPr/>
          </p:nvSpPr>
          <p:spPr bwMode="auto">
            <a:xfrm>
              <a:off x="2536" y="3784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2" name="Oval 39"/>
            <p:cNvSpPr>
              <a:spLocks noChangeArrowheads="1"/>
            </p:cNvSpPr>
            <p:nvPr/>
          </p:nvSpPr>
          <p:spPr bwMode="auto">
            <a:xfrm>
              <a:off x="2704" y="3884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3" name="Oval 40"/>
            <p:cNvSpPr>
              <a:spLocks noChangeArrowheads="1"/>
            </p:cNvSpPr>
            <p:nvPr/>
          </p:nvSpPr>
          <p:spPr bwMode="auto">
            <a:xfrm>
              <a:off x="2304" y="3984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4" name="Oval 41"/>
            <p:cNvSpPr>
              <a:spLocks noChangeArrowheads="1"/>
            </p:cNvSpPr>
            <p:nvPr/>
          </p:nvSpPr>
          <p:spPr bwMode="auto">
            <a:xfrm>
              <a:off x="3846" y="1290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5" name="Oval 42"/>
            <p:cNvSpPr>
              <a:spLocks noChangeArrowheads="1"/>
            </p:cNvSpPr>
            <p:nvPr/>
          </p:nvSpPr>
          <p:spPr bwMode="auto">
            <a:xfrm>
              <a:off x="3624" y="720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6" name="Oval 34"/>
            <p:cNvSpPr>
              <a:spLocks noChangeArrowheads="1"/>
            </p:cNvSpPr>
            <p:nvPr/>
          </p:nvSpPr>
          <p:spPr bwMode="auto">
            <a:xfrm>
              <a:off x="1972" y="2019"/>
              <a:ext cx="144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9221" name="Text Box 43"/>
          <p:cNvSpPr txBox="1">
            <a:spLocks noChangeArrowheads="1"/>
          </p:cNvSpPr>
          <p:nvPr/>
        </p:nvSpPr>
        <p:spPr bwMode="auto">
          <a:xfrm rot="5400000">
            <a:off x="6822282" y="5401468"/>
            <a:ext cx="2419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/>
              <a:t>Terwilliger et al., 2007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0" y="1525588"/>
            <a:ext cx="1319213" cy="646112"/>
          </a:xfrm>
          <a:prstGeom prst="rect">
            <a:avLst/>
          </a:prstGeom>
          <a:solidFill>
            <a:srgbClr val="FFA3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/>
            <a:r>
              <a:rPr lang="en-US" altLang="en-US">
                <a:solidFill>
                  <a:srgbClr val="FF0000"/>
                </a:solidFill>
              </a:rPr>
              <a:t>SNP, early stop codon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1000" y="2266950"/>
            <a:ext cx="1319213" cy="647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en-US" dirty="0">
                <a:solidFill>
                  <a:srgbClr val="7030A0"/>
                </a:solidFill>
                <a:ea typeface="+mn-ea"/>
              </a:rPr>
              <a:t>Indel, frameshift</a:t>
            </a:r>
          </a:p>
        </p:txBody>
      </p:sp>
      <p:pic>
        <p:nvPicPr>
          <p:cNvPr id="92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66"/>
          <a:stretch>
            <a:fillRect/>
          </a:stretch>
        </p:blipFill>
        <p:spPr bwMode="auto">
          <a:xfrm>
            <a:off x="2040804" y="457200"/>
            <a:ext cx="84455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3363913" y="1273175"/>
            <a:ext cx="1652587" cy="4067175"/>
            <a:chOff x="2259" y="804"/>
            <a:chExt cx="1041" cy="2562"/>
          </a:xfrm>
        </p:grpSpPr>
        <p:sp>
          <p:nvSpPr>
            <p:cNvPr id="9228" name="Oval 23"/>
            <p:cNvSpPr>
              <a:spLocks noChangeArrowheads="1"/>
            </p:cNvSpPr>
            <p:nvPr/>
          </p:nvSpPr>
          <p:spPr bwMode="auto">
            <a:xfrm>
              <a:off x="2259" y="3222"/>
              <a:ext cx="96" cy="14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29" name="Oval 24"/>
            <p:cNvSpPr>
              <a:spLocks noChangeArrowheads="1"/>
            </p:cNvSpPr>
            <p:nvPr/>
          </p:nvSpPr>
          <p:spPr bwMode="auto">
            <a:xfrm>
              <a:off x="3204" y="2334"/>
              <a:ext cx="96" cy="14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0" name="Oval 25"/>
            <p:cNvSpPr>
              <a:spLocks noChangeArrowheads="1"/>
            </p:cNvSpPr>
            <p:nvPr/>
          </p:nvSpPr>
          <p:spPr bwMode="auto">
            <a:xfrm>
              <a:off x="2832" y="2226"/>
              <a:ext cx="96" cy="14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31" name="Oval 26"/>
            <p:cNvSpPr>
              <a:spLocks noChangeArrowheads="1"/>
            </p:cNvSpPr>
            <p:nvPr/>
          </p:nvSpPr>
          <p:spPr bwMode="auto">
            <a:xfrm>
              <a:off x="3102" y="804"/>
              <a:ext cx="96" cy="14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1981200" y="401096"/>
            <a:ext cx="5762625" cy="641350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>
            <a:off x="1422400" y="1381125"/>
            <a:ext cx="762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1355725" y="3146425"/>
            <a:ext cx="838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6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31761" grpId="0" animBg="1"/>
      <p:bldP spid="3176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/>
          <a:lstStyle/>
          <a:p>
            <a:r>
              <a:rPr lang="en-US" altLang="en-US" sz="3600" smtClean="0"/>
              <a:t>Edited mRNAs express </a:t>
            </a:r>
            <a:br>
              <a:rPr lang="en-US" altLang="en-US" sz="3600" smtClean="0"/>
            </a:br>
            <a:r>
              <a:rPr lang="en-US" altLang="en-US" sz="3600" smtClean="0"/>
              <a:t>truncated SpShapeshifter proteins </a:t>
            </a:r>
            <a:r>
              <a:rPr lang="en-US" altLang="en-US" sz="4000" smtClean="0"/>
              <a:t/>
            </a:r>
            <a:br>
              <a:rPr lang="en-US" altLang="en-US" sz="4000" smtClean="0"/>
            </a:br>
            <a:endParaRPr lang="en-US" altLang="en-US" sz="4000" smtClean="0"/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2667000" y="3276600"/>
            <a:ext cx="1235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/>
              <a:t>Gly-rich</a:t>
            </a:r>
          </a:p>
          <a:p>
            <a:pPr eaLnBrk="1" hangingPunct="1"/>
            <a:r>
              <a:rPr lang="en-US" altLang="en-US" sz="2400"/>
              <a:t>region</a:t>
            </a:r>
          </a:p>
        </p:txBody>
      </p:sp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76200" y="3429000"/>
            <a:ext cx="2524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/>
              <a:t>Antibody against:</a:t>
            </a:r>
          </a:p>
        </p:txBody>
      </p:sp>
      <p:sp>
        <p:nvSpPr>
          <p:cNvPr id="32773" name="Text Box 8"/>
          <p:cNvSpPr txBox="1">
            <a:spLocks noChangeArrowheads="1"/>
          </p:cNvSpPr>
          <p:nvPr/>
        </p:nvSpPr>
        <p:spPr bwMode="auto">
          <a:xfrm>
            <a:off x="4419600" y="3295650"/>
            <a:ext cx="10334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/>
              <a:t>RGD</a:t>
            </a:r>
          </a:p>
          <a:p>
            <a:pPr eaLnBrk="1" hangingPunct="1"/>
            <a:r>
              <a:rPr lang="en-US" altLang="en-US" sz="2400"/>
              <a:t>region</a:t>
            </a:r>
          </a:p>
        </p:txBody>
      </p:sp>
      <p:sp>
        <p:nvSpPr>
          <p:cNvPr id="32774" name="Text Box 9"/>
          <p:cNvSpPr txBox="1">
            <a:spLocks noChangeArrowheads="1"/>
          </p:cNvSpPr>
          <p:nvPr/>
        </p:nvSpPr>
        <p:spPr bwMode="auto">
          <a:xfrm>
            <a:off x="5988050" y="3324225"/>
            <a:ext cx="15875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/>
              <a:t>C terminal</a:t>
            </a:r>
          </a:p>
          <a:p>
            <a:pPr eaLnBrk="1" hangingPunct="1"/>
            <a:r>
              <a:rPr lang="en-US" altLang="en-US" sz="2400"/>
              <a:t>region</a:t>
            </a:r>
          </a:p>
        </p:txBody>
      </p:sp>
      <p:grpSp>
        <p:nvGrpSpPr>
          <p:cNvPr id="32775" name="Group 25"/>
          <p:cNvGrpSpPr>
            <a:grpSpLocks/>
          </p:cNvGrpSpPr>
          <p:nvPr/>
        </p:nvGrpSpPr>
        <p:grpSpPr bwMode="auto">
          <a:xfrm>
            <a:off x="2133600" y="4343400"/>
            <a:ext cx="6096000" cy="1128713"/>
            <a:chOff x="1344" y="3072"/>
            <a:chExt cx="3840" cy="711"/>
          </a:xfrm>
        </p:grpSpPr>
        <p:cxnSp>
          <p:nvCxnSpPr>
            <p:cNvPr id="22" name="Straight Connector 21"/>
            <p:cNvCxnSpPr/>
            <p:nvPr/>
          </p:nvCxnSpPr>
          <p:spPr bwMode="auto">
            <a:xfrm>
              <a:off x="4535" y="3560"/>
              <a:ext cx="576" cy="1"/>
            </a:xfrm>
            <a:prstGeom prst="line">
              <a:avLst/>
            </a:prstGeom>
            <a:ln>
              <a:solidFill>
                <a:schemeClr val="tx2">
                  <a:lumMod val="8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781" name="TextBox 20"/>
            <p:cNvSpPr txBox="1">
              <a:spLocks noChangeArrowheads="1"/>
            </p:cNvSpPr>
            <p:nvPr/>
          </p:nvSpPr>
          <p:spPr bwMode="auto">
            <a:xfrm>
              <a:off x="4608" y="3561"/>
              <a:ext cx="43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100">
                  <a:latin typeface="Verdana" charset="0"/>
                  <a:ea typeface="ＭＳ Ｐゴシック" charset="-128"/>
                  <a:cs typeface="Times New Roman" charset="0"/>
                </a:rPr>
                <a:t>100 aa</a:t>
              </a:r>
            </a:p>
          </p:txBody>
        </p:sp>
        <p:sp>
          <p:nvSpPr>
            <p:cNvPr id="32782" name="TextBox 15"/>
            <p:cNvSpPr txBox="1">
              <a:spLocks noChangeArrowheads="1"/>
            </p:cNvSpPr>
            <p:nvPr/>
          </p:nvSpPr>
          <p:spPr bwMode="auto">
            <a:xfrm>
              <a:off x="1344" y="3128"/>
              <a:ext cx="3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500">
                  <a:latin typeface="Verdana" charset="0"/>
                  <a:ea typeface="ＭＳ Ｐゴシック" charset="-128"/>
                  <a:cs typeface="Times New Roman" charset="0"/>
                </a:rPr>
                <a:t> N</a:t>
              </a:r>
            </a:p>
          </p:txBody>
        </p:sp>
        <p:sp>
          <p:nvSpPr>
            <p:cNvPr id="32783" name="TextBox 16"/>
            <p:cNvSpPr txBox="1">
              <a:spLocks noChangeArrowheads="1"/>
            </p:cNvSpPr>
            <p:nvPr/>
          </p:nvSpPr>
          <p:spPr bwMode="auto">
            <a:xfrm>
              <a:off x="4896" y="3135"/>
              <a:ext cx="288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500">
                  <a:latin typeface="Verdana" charset="0"/>
                  <a:ea typeface="ＭＳ Ｐゴシック" charset="-128"/>
                  <a:cs typeface="Times New Roman" charset="0"/>
                </a:rPr>
                <a:t> C</a:t>
              </a:r>
            </a:p>
          </p:txBody>
        </p:sp>
        <p:sp>
          <p:nvSpPr>
            <p:cNvPr id="32784" name="Line 24"/>
            <p:cNvSpPr>
              <a:spLocks noChangeShapeType="1"/>
            </p:cNvSpPr>
            <p:nvPr/>
          </p:nvSpPr>
          <p:spPr bwMode="auto">
            <a:xfrm>
              <a:off x="1584" y="3237"/>
              <a:ext cx="339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1680" y="3137"/>
              <a:ext cx="945" cy="201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Verdana" pitchFamily="34" charset="0"/>
                  <a:cs typeface="Times New Roman" pitchFamily="18" charset="0"/>
                </a:rPr>
                <a:t>Gly-rich</a:t>
              </a:r>
              <a:endParaRPr lang="en-US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2626" y="3137"/>
              <a:ext cx="1636" cy="201"/>
            </a:xfrm>
            <a:prstGeom prst="roundRect">
              <a:avLst/>
            </a:prstGeom>
            <a:solidFill>
              <a:srgbClr val="7030A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Verdana" pitchFamily="34" charset="0"/>
                  <a:cs typeface="Times New Roman" pitchFamily="18" charset="0"/>
                </a:rPr>
                <a:t>His-rich</a:t>
              </a:r>
              <a:endParaRPr lang="en-US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 bwMode="auto">
            <a:xfrm>
              <a:off x="1571" y="3137"/>
              <a:ext cx="109" cy="201"/>
            </a:xfrm>
            <a:prstGeom prst="roundRect">
              <a:avLst/>
            </a:prstGeom>
            <a:solidFill>
              <a:srgbClr val="92D05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spc="150" dirty="0" smtClean="0">
                  <a:ln w="11430"/>
                  <a:solidFill>
                    <a:schemeClr val="tx1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Verdana" pitchFamily="34" charset="0"/>
                  <a:cs typeface="Times New Roman" pitchFamily="18" charset="0"/>
                </a:rPr>
                <a:t>L</a:t>
              </a:r>
              <a:endParaRPr lang="en-US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endParaRPr>
            </a:p>
          </p:txBody>
        </p:sp>
        <p:sp>
          <p:nvSpPr>
            <p:cNvPr id="32788" name="TextBox 19"/>
            <p:cNvSpPr txBox="1">
              <a:spLocks noChangeArrowheads="1"/>
            </p:cNvSpPr>
            <p:nvPr/>
          </p:nvSpPr>
          <p:spPr bwMode="auto">
            <a:xfrm>
              <a:off x="2344" y="3552"/>
              <a:ext cx="4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charset="-128"/>
                </a:rPr>
                <a:t>RGD</a:t>
              </a:r>
            </a:p>
          </p:txBody>
        </p:sp>
        <p:grpSp>
          <p:nvGrpSpPr>
            <p:cNvPr id="32789" name="Group 24"/>
            <p:cNvGrpSpPr>
              <a:grpSpLocks/>
            </p:cNvGrpSpPr>
            <p:nvPr/>
          </p:nvGrpSpPr>
          <p:grpSpPr bwMode="auto">
            <a:xfrm>
              <a:off x="2470" y="3151"/>
              <a:ext cx="144" cy="443"/>
              <a:chOff x="2470" y="3151"/>
              <a:chExt cx="144" cy="443"/>
            </a:xfrm>
          </p:grpSpPr>
          <p:sp>
            <p:nvSpPr>
              <p:cNvPr id="32790" name="Line 25"/>
              <p:cNvSpPr>
                <a:spLocks noChangeShapeType="1"/>
              </p:cNvSpPr>
              <p:nvPr/>
            </p:nvSpPr>
            <p:spPr bwMode="auto">
              <a:xfrm flipV="1">
                <a:off x="2545" y="3354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1" name="5-Point Star 16"/>
              <p:cNvSpPr>
                <a:spLocks/>
              </p:cNvSpPr>
              <p:nvPr/>
            </p:nvSpPr>
            <p:spPr bwMode="auto">
              <a:xfrm>
                <a:off x="2470" y="3151"/>
                <a:ext cx="144" cy="144"/>
              </a:xfrm>
              <a:custGeom>
                <a:avLst/>
                <a:gdLst>
                  <a:gd name="T0" fmla="*/ 0 w 228600"/>
                  <a:gd name="T1" fmla="*/ 0 h 228600"/>
                  <a:gd name="T2" fmla="*/ 0 w 228600"/>
                  <a:gd name="T3" fmla="*/ 0 h 228600"/>
                  <a:gd name="T4" fmla="*/ 0 w 228600"/>
                  <a:gd name="T5" fmla="*/ 0 h 228600"/>
                  <a:gd name="T6" fmla="*/ 0 w 228600"/>
                  <a:gd name="T7" fmla="*/ 0 h 228600"/>
                  <a:gd name="T8" fmla="*/ 0 w 228600"/>
                  <a:gd name="T9" fmla="*/ 0 h 228600"/>
                  <a:gd name="T10" fmla="*/ 17694720 60000 65536"/>
                  <a:gd name="T11" fmla="*/ 11796480 60000 65536"/>
                  <a:gd name="T12" fmla="*/ 5898240 60000 65536"/>
                  <a:gd name="T13" fmla="*/ 5898240 60000 65536"/>
                  <a:gd name="T14" fmla="*/ 0 60000 65536"/>
                  <a:gd name="T15" fmla="*/ 69850 w 228600"/>
                  <a:gd name="T16" fmla="*/ 87313 h 228600"/>
                  <a:gd name="T17" fmla="*/ 158750 w 228600"/>
                  <a:gd name="T18" fmla="*/ 174625 h 228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8600" h="228600">
                    <a:moveTo>
                      <a:pt x="0" y="87317"/>
                    </a:moveTo>
                    <a:lnTo>
                      <a:pt x="87318" y="87318"/>
                    </a:lnTo>
                    <a:lnTo>
                      <a:pt x="114300" y="0"/>
                    </a:lnTo>
                    <a:lnTo>
                      <a:pt x="141282" y="87318"/>
                    </a:lnTo>
                    <a:lnTo>
                      <a:pt x="228600" y="87317"/>
                    </a:lnTo>
                    <a:lnTo>
                      <a:pt x="157958" y="141282"/>
                    </a:lnTo>
                    <a:lnTo>
                      <a:pt x="184941" y="228599"/>
                    </a:lnTo>
                    <a:lnTo>
                      <a:pt x="114300" y="174634"/>
                    </a:lnTo>
                    <a:lnTo>
                      <a:pt x="43659" y="228599"/>
                    </a:lnTo>
                    <a:lnTo>
                      <a:pt x="70642" y="141282"/>
                    </a:lnTo>
                    <a:lnTo>
                      <a:pt x="0" y="87317"/>
                    </a:lnTo>
                    <a:close/>
                  </a:path>
                </a:pathLst>
              </a:cu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>
                <a:outerShdw dist="38100" dir="5400000" algn="ctr" rotWithShape="0">
                  <a:srgbClr val="004548">
                    <a:alpha val="48000"/>
                  </a:srgbClr>
                </a:outerShdw>
              </a:effectLst>
            </p:spPr>
            <p:txBody>
              <a:bodyPr anchor="ctr"/>
              <a:lstStyle/>
              <a:p>
                <a:endParaRPr lang="en-US"/>
              </a:p>
            </p:txBody>
          </p:sp>
        </p:grpSp>
      </p:grpSp>
      <p:sp>
        <p:nvSpPr>
          <p:cNvPr id="32776" name="Text Box 23"/>
          <p:cNvSpPr txBox="1">
            <a:spLocks noChangeArrowheads="1"/>
          </p:cNvSpPr>
          <p:nvPr/>
        </p:nvSpPr>
        <p:spPr bwMode="auto">
          <a:xfrm>
            <a:off x="6642100" y="6384925"/>
            <a:ext cx="2273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/>
              <a:t>Dheilly et al., 2009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19200" y="1371600"/>
            <a:ext cx="6858000" cy="1870075"/>
            <a:chOff x="1219200" y="1905000"/>
            <a:chExt cx="6858000" cy="1870075"/>
          </a:xfrm>
        </p:grpSpPr>
        <p:pic>
          <p:nvPicPr>
            <p:cNvPr id="3277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34"/>
            <a:stretch>
              <a:fillRect/>
            </a:stretch>
          </p:blipFill>
          <p:spPr bwMode="auto">
            <a:xfrm>
              <a:off x="1219200" y="1905000"/>
              <a:ext cx="6858000" cy="1870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1828800" y="1981200"/>
              <a:ext cx="3810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5632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Rot="1" noChangeArrowheads="1"/>
          </p:cNvSpPr>
          <p:nvPr/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600">
                <a:latin typeface="+mj-lt"/>
              </a:rPr>
              <a:t>C </a:t>
            </a:r>
            <a:r>
              <a:rPr lang="en-US" altLang="en-US" sz="3600">
                <a:latin typeface="+mj-lt"/>
                <a:sym typeface="Wingdings" charset="2"/>
              </a:rPr>
              <a:t>to U </a:t>
            </a:r>
            <a:r>
              <a:rPr lang="en-US" altLang="en-US" sz="3600" smtClean="0">
                <a:latin typeface="+mj-lt"/>
                <a:sym typeface="Wingdings" charset="2"/>
              </a:rPr>
              <a:t>substitutions </a:t>
            </a:r>
            <a:r>
              <a:rPr lang="en-US" altLang="en-US" sz="3600">
                <a:latin typeface="+mj-lt"/>
                <a:sym typeface="Wingdings" charset="2"/>
              </a:rPr>
              <a:t>in the </a:t>
            </a:r>
            <a:r>
              <a:rPr lang="en-US" altLang="en-US" sz="3600" i="1">
                <a:latin typeface="+mj-lt"/>
              </a:rPr>
              <a:t>Sp185/333 </a:t>
            </a:r>
            <a:r>
              <a:rPr lang="en-US" altLang="en-US" sz="3600">
                <a:latin typeface="+mj-lt"/>
              </a:rPr>
              <a:t>cDNAs</a:t>
            </a:r>
            <a:r>
              <a:rPr lang="en-US" altLang="en-US" sz="3600" i="1">
                <a:latin typeface="+mj-lt"/>
              </a:rPr>
              <a:t> </a:t>
            </a:r>
            <a:r>
              <a:rPr lang="en-US" altLang="en-US" sz="3600">
                <a:latin typeface="+mj-lt"/>
              </a:rPr>
              <a:t>compared to the </a:t>
            </a:r>
            <a:r>
              <a:rPr lang="en-US" altLang="en-US" sz="3600" smtClean="0">
                <a:latin typeface="+mj-lt"/>
              </a:rPr>
              <a:t>genes </a:t>
            </a:r>
            <a:r>
              <a:rPr lang="en-US" altLang="en-US" sz="3600">
                <a:latin typeface="+mj-lt"/>
              </a:rPr>
              <a:t/>
            </a:r>
            <a:br>
              <a:rPr lang="en-US" altLang="en-US" sz="3600">
                <a:latin typeface="+mj-lt"/>
              </a:rPr>
            </a:br>
            <a:r>
              <a:rPr lang="en-US" altLang="en-US" sz="3000">
                <a:latin typeface="+mj-lt"/>
              </a:rPr>
              <a:t>– Looks like RNA editing</a:t>
            </a:r>
          </a:p>
        </p:txBody>
      </p:sp>
      <p:sp>
        <p:nvSpPr>
          <p:cNvPr id="13315" name="Rectangle 3"/>
          <p:cNvSpPr>
            <a:spLocks noRot="1" noChangeArrowheads="1"/>
          </p:cNvSpPr>
          <p:nvPr/>
        </p:nvSpPr>
        <p:spPr bwMode="auto">
          <a:xfrm>
            <a:off x="4800600" y="2233613"/>
            <a:ext cx="4114800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04813" indent="-404813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600" dirty="0">
                <a:latin typeface="+mn-lt"/>
              </a:rPr>
              <a:t>Transitions &gt;&gt; transversions</a:t>
            </a:r>
          </a:p>
          <a:p>
            <a:pPr marL="404813" indent="-404813" algn="l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defRPr/>
            </a:pPr>
            <a:endParaRPr lang="en-US" sz="1050" dirty="0">
              <a:latin typeface="+mn-lt"/>
            </a:endParaRPr>
          </a:p>
          <a:p>
            <a:pPr marL="404813" indent="-404813" algn="l">
              <a:lnSpc>
                <a:spcPct val="90000"/>
              </a:lnSpc>
              <a:spcBef>
                <a:spcPct val="20000"/>
              </a:spcBef>
              <a:buClr>
                <a:srgbClr val="FF0000"/>
              </a:buClr>
              <a:defRPr/>
            </a:pPr>
            <a:r>
              <a:rPr lang="en-US" sz="2600" dirty="0">
                <a:latin typeface="+mn-lt"/>
              </a:rPr>
              <a:t>Most of the substitutions are C </a:t>
            </a:r>
            <a:r>
              <a:rPr lang="en-US" sz="2600" dirty="0">
                <a:latin typeface="+mn-lt"/>
                <a:sym typeface="Wingdings" charset="2"/>
              </a:rPr>
              <a:t>to U</a:t>
            </a:r>
            <a:endParaRPr lang="en-US" sz="2600" dirty="0">
              <a:latin typeface="+mn-lt"/>
            </a:endParaRPr>
          </a:p>
          <a:p>
            <a:pPr marL="404813" indent="-404813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050" dirty="0">
              <a:latin typeface="+mn-lt"/>
              <a:sym typeface="Wingdings" charset="2"/>
            </a:endParaRPr>
          </a:p>
          <a:p>
            <a:pPr marL="404813" indent="-404813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600" dirty="0">
                <a:latin typeface="+mn-lt"/>
                <a:sym typeface="Wingdings" charset="2"/>
              </a:rPr>
              <a:t>Several cytidine deaminase gene models</a:t>
            </a:r>
          </a:p>
          <a:p>
            <a:pPr marL="404813" indent="-404813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100" dirty="0">
              <a:latin typeface="+mn-lt"/>
              <a:sym typeface="Wingdings" charset="2"/>
            </a:endParaRPr>
          </a:p>
          <a:p>
            <a:pPr marL="404813" indent="-404813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600" dirty="0">
                <a:latin typeface="+mn-lt"/>
                <a:sym typeface="Wingdings" charset="2"/>
              </a:rPr>
              <a:t>TdT/Pol</a:t>
            </a:r>
            <a:r>
              <a:rPr lang="en-US" sz="2600" dirty="0">
                <a:latin typeface="Symbol" panose="05050102010706020507" pitchFamily="18" charset="2"/>
                <a:sym typeface="Wingdings" charset="2"/>
              </a:rPr>
              <a:t>m</a:t>
            </a:r>
            <a:r>
              <a:rPr lang="en-US" sz="2600" dirty="0">
                <a:latin typeface="+mn-lt"/>
                <a:sym typeface="Wingdings" charset="2"/>
              </a:rPr>
              <a:t> gene model</a:t>
            </a:r>
            <a:endParaRPr lang="en-US" sz="2600" dirty="0">
              <a:latin typeface="+mn-lt"/>
            </a:endParaRPr>
          </a:p>
        </p:txBody>
      </p:sp>
      <p:pic>
        <p:nvPicPr>
          <p:cNvPr id="10244" name="Picture 4" descr="Transition Fig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" t="3802" r="50371" b="67291"/>
          <a:stretch>
            <a:fillRect/>
          </a:stretch>
        </p:blipFill>
        <p:spPr bwMode="auto">
          <a:xfrm>
            <a:off x="762000" y="2089150"/>
            <a:ext cx="3865563" cy="33829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Transition Fig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" t="89357" r="50371" b="4289"/>
          <a:stretch>
            <a:fillRect/>
          </a:stretch>
        </p:blipFill>
        <p:spPr bwMode="auto">
          <a:xfrm>
            <a:off x="762000" y="5505450"/>
            <a:ext cx="3865563" cy="7429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895350" y="2336800"/>
            <a:ext cx="374650" cy="4175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>
              <a:cs typeface="Arial" charset="0"/>
            </a:endParaRPr>
          </a:p>
        </p:txBody>
      </p:sp>
      <p:sp>
        <p:nvSpPr>
          <p:cNvPr id="10247" name="Text Box 62"/>
          <p:cNvSpPr txBox="1">
            <a:spLocks noChangeArrowheads="1"/>
          </p:cNvSpPr>
          <p:nvPr/>
        </p:nvSpPr>
        <p:spPr bwMode="auto">
          <a:xfrm>
            <a:off x="6553200" y="6477000"/>
            <a:ext cx="230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kumimoji="1" lang="en-US" altLang="en-US">
                <a:cs typeface="Arial" charset="0"/>
              </a:rPr>
              <a:t>Buckley et al., 2008b</a:t>
            </a:r>
          </a:p>
        </p:txBody>
      </p:sp>
      <p:sp>
        <p:nvSpPr>
          <p:cNvPr id="10248" name="Rectangle 11"/>
          <p:cNvSpPr>
            <a:spLocks noChangeArrowheads="1"/>
          </p:cNvSpPr>
          <p:nvPr/>
        </p:nvSpPr>
        <p:spPr bwMode="auto">
          <a:xfrm>
            <a:off x="3559175" y="3373438"/>
            <a:ext cx="685800" cy="5889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00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318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Edited</a:t>
            </a:r>
            <a:r>
              <a:rPr lang="en-US" altLang="en-US" sz="3600" i="1" smtClean="0"/>
              <a:t> Sp185/333</a:t>
            </a:r>
            <a:r>
              <a:rPr lang="en-US" altLang="en-US" sz="3600" smtClean="0"/>
              <a:t> mRNAs</a:t>
            </a:r>
            <a:endParaRPr lang="en-US" altLang="en-US" sz="3600" i="1" smtClean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8001000" cy="44958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en-US" altLang="en-US" sz="2800" smtClean="0"/>
              <a:t>SNPs, indels, missense sequence, early stop codons in half of the mRNAs</a:t>
            </a:r>
          </a:p>
          <a:p>
            <a:pPr eaLnBrk="1" hangingPunct="1">
              <a:buClr>
                <a:schemeClr val="accent2"/>
              </a:buClr>
            </a:pPr>
            <a:r>
              <a:rPr lang="en-US" altLang="en-US" sz="2800" smtClean="0"/>
              <a:t>170 of 171 genes have perfect open reading frames</a:t>
            </a:r>
          </a:p>
          <a:p>
            <a:pPr marL="342900" lvl="1" indent="-342900" eaLnBrk="1" hangingPunct="1">
              <a:buClr>
                <a:schemeClr val="accent2"/>
              </a:buClr>
              <a:buFontTx/>
              <a:buChar char="•"/>
            </a:pPr>
            <a:r>
              <a:rPr lang="en-US" altLang="en-US" smtClean="0"/>
              <a:t>Very few of the cDNAs match perfectly to a gene from the same sea urchin</a:t>
            </a: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en-US" altLang="en-US" sz="2800" smtClean="0"/>
          </a:p>
          <a:p>
            <a:pPr eaLnBrk="1" fontAlgn="ctr" hangingPunct="1">
              <a:buClr>
                <a:schemeClr val="accent2"/>
              </a:buClr>
              <a:buFontTx/>
              <a:buNone/>
            </a:pPr>
            <a:r>
              <a:rPr lang="en-US" altLang="en-US" sz="2800" smtClean="0"/>
              <a:t>Breaks the rule of transcription fidelity</a:t>
            </a:r>
          </a:p>
        </p:txBody>
      </p:sp>
      <p:sp>
        <p:nvSpPr>
          <p:cNvPr id="11268" name="Text Box 62"/>
          <p:cNvSpPr txBox="1">
            <a:spLocks noChangeArrowheads="1"/>
          </p:cNvSpPr>
          <p:nvPr/>
        </p:nvSpPr>
        <p:spPr bwMode="auto">
          <a:xfrm>
            <a:off x="6783388" y="6454775"/>
            <a:ext cx="2327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kumimoji="1" lang="en-US" altLang="en-US">
                <a:cs typeface="Arial" charset="0"/>
              </a:rPr>
              <a:t>Buckley et al., 2008b</a:t>
            </a:r>
          </a:p>
        </p:txBody>
      </p:sp>
    </p:spTree>
    <p:extLst>
      <p:ext uri="{BB962C8B-B14F-4D97-AF65-F5344CB8AC3E}">
        <p14:creationId xmlns:p14="http://schemas.microsoft.com/office/powerpoint/2010/main" val="56256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543800" cy="2438400"/>
          </a:xfrm>
        </p:spPr>
        <p:txBody>
          <a:bodyPr/>
          <a:lstStyle/>
          <a:p>
            <a:pPr algn="l"/>
            <a:r>
              <a:rPr lang="en-US" sz="3200" i="1" smtClean="0"/>
              <a:t>Sp185/333 </a:t>
            </a:r>
            <a:r>
              <a:rPr lang="en-US" sz="3200" smtClean="0"/>
              <a:t>genes from three sea urchins</a:t>
            </a:r>
            <a:br>
              <a:rPr lang="en-US" sz="3200" smtClean="0"/>
            </a:br>
            <a:r>
              <a:rPr lang="en-US" sz="3200"/>
              <a:t>	</a:t>
            </a:r>
            <a:r>
              <a:rPr lang="en-US" sz="3200" smtClean="0"/>
              <a:t>- 171 sequenced genes</a:t>
            </a:r>
            <a:br>
              <a:rPr lang="en-US" sz="3200" smtClean="0"/>
            </a:br>
            <a:r>
              <a:rPr lang="en-US" sz="3200"/>
              <a:t>	</a:t>
            </a:r>
            <a:r>
              <a:rPr lang="en-US" sz="3200" smtClean="0"/>
              <a:t>	one pseudogene</a:t>
            </a:r>
            <a:br>
              <a:rPr lang="en-US" sz="3200" smtClean="0"/>
            </a:br>
            <a:r>
              <a:rPr lang="en-US" sz="3200"/>
              <a:t>	</a:t>
            </a:r>
            <a:r>
              <a:rPr lang="en-US" sz="3200" smtClean="0"/>
              <a:t> - no shared full length sequence</a:t>
            </a:r>
            <a:br>
              <a:rPr lang="en-US" sz="3200" smtClean="0"/>
            </a:br>
            <a:r>
              <a:rPr lang="en-US" sz="3200"/>
              <a:t>	</a:t>
            </a:r>
            <a:r>
              <a:rPr lang="en-US" sz="3200" smtClean="0"/>
              <a:t> - some shared element sequences </a:t>
            </a:r>
            <a:endParaRPr lang="en-US" sz="320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514600" y="2869679"/>
            <a:ext cx="3962400" cy="2286000"/>
            <a:chOff x="4114800" y="3962400"/>
            <a:chExt cx="3962400" cy="2286000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4114800" y="3962400"/>
              <a:ext cx="3962400" cy="2286000"/>
              <a:chOff x="4114800" y="3962400"/>
              <a:chExt cx="3962400" cy="2286000"/>
            </a:xfrm>
          </p:grpSpPr>
          <p:sp>
            <p:nvSpPr>
              <p:cNvPr id="10" name="Rectangle 10"/>
              <p:cNvSpPr>
                <a:spLocks noChangeArrowheads="1"/>
              </p:cNvSpPr>
              <p:nvPr/>
            </p:nvSpPr>
            <p:spPr bwMode="auto">
              <a:xfrm>
                <a:off x="4114800" y="3962400"/>
                <a:ext cx="3962400" cy="2286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 eaLnBrk="1" hangingPunct="1"/>
                <a:endParaRPr lang="en-US" altLang="en-US"/>
              </a:p>
            </p:txBody>
          </p:sp>
          <p:sp>
            <p:nvSpPr>
              <p:cNvPr id="11" name="Oval 11"/>
              <p:cNvSpPr>
                <a:spLocks noChangeArrowheads="1"/>
              </p:cNvSpPr>
              <p:nvPr/>
            </p:nvSpPr>
            <p:spPr bwMode="auto">
              <a:xfrm>
                <a:off x="4654550" y="4211638"/>
                <a:ext cx="1054100" cy="99695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 eaLnBrk="1" hangingPunct="1"/>
                <a:endParaRPr lang="en-US" altLang="en-US"/>
              </a:p>
            </p:txBody>
          </p:sp>
          <p:sp>
            <p:nvSpPr>
              <p:cNvPr id="12" name="Oval 12"/>
              <p:cNvSpPr>
                <a:spLocks noChangeArrowheads="1"/>
              </p:cNvSpPr>
              <p:nvPr/>
            </p:nvSpPr>
            <p:spPr bwMode="auto">
              <a:xfrm>
                <a:off x="4964113" y="4681538"/>
                <a:ext cx="1055688" cy="996950"/>
              </a:xfrm>
              <a:prstGeom prst="ellipse">
                <a:avLst/>
              </a:prstGeom>
              <a:noFill/>
              <a:ln w="28575">
                <a:solidFill>
                  <a:srgbClr val="3399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 eaLnBrk="1" hangingPunct="1"/>
                <a:endParaRPr lang="en-US" altLang="en-US"/>
              </a:p>
            </p:txBody>
          </p:sp>
          <p:sp>
            <p:nvSpPr>
              <p:cNvPr id="13" name="Oval 13"/>
              <p:cNvSpPr>
                <a:spLocks noChangeArrowheads="1"/>
              </p:cNvSpPr>
              <p:nvPr/>
            </p:nvSpPr>
            <p:spPr bwMode="auto">
              <a:xfrm>
                <a:off x="4343400" y="4681538"/>
                <a:ext cx="1055688" cy="996950"/>
              </a:xfrm>
              <a:prstGeom prst="ellips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 eaLnBrk="1" hangingPunct="1"/>
                <a:endParaRPr lang="en-US" altLang="en-US"/>
              </a:p>
            </p:txBody>
          </p:sp>
          <p:sp>
            <p:nvSpPr>
              <p:cNvPr id="14" name="Text Box 14"/>
              <p:cNvSpPr txBox="1">
                <a:spLocks noChangeArrowheads="1"/>
              </p:cNvSpPr>
              <p:nvPr/>
            </p:nvSpPr>
            <p:spPr bwMode="auto">
              <a:xfrm>
                <a:off x="4963048" y="4854015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46</a:t>
                </a:r>
              </a:p>
            </p:txBody>
          </p:sp>
          <p:sp>
            <p:nvSpPr>
              <p:cNvPr id="15" name="Text Box 15"/>
              <p:cNvSpPr txBox="1">
                <a:spLocks noChangeArrowheads="1"/>
              </p:cNvSpPr>
              <p:nvPr/>
            </p:nvSpPr>
            <p:spPr bwMode="auto">
              <a:xfrm>
                <a:off x="4953000" y="4351338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82</a:t>
                </a:r>
              </a:p>
            </p:txBody>
          </p:sp>
          <p:sp>
            <p:nvSpPr>
              <p:cNvPr id="16" name="Text Box 16"/>
              <p:cNvSpPr txBox="1">
                <a:spLocks noChangeArrowheads="1"/>
              </p:cNvSpPr>
              <p:nvPr/>
            </p:nvSpPr>
            <p:spPr bwMode="auto">
              <a:xfrm>
                <a:off x="5238750" y="4700588"/>
                <a:ext cx="5334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10</a:t>
                </a:r>
              </a:p>
            </p:txBody>
          </p:sp>
          <p:sp>
            <p:nvSpPr>
              <p:cNvPr id="17" name="Text Box 17"/>
              <p:cNvSpPr txBox="1">
                <a:spLocks noChangeArrowheads="1"/>
              </p:cNvSpPr>
              <p:nvPr/>
            </p:nvSpPr>
            <p:spPr bwMode="auto">
              <a:xfrm>
                <a:off x="4964636" y="5174709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17</a:t>
                </a:r>
              </a:p>
            </p:txBody>
          </p:sp>
          <p:sp>
            <p:nvSpPr>
              <p:cNvPr id="18" name="Text Box 18"/>
              <p:cNvSpPr txBox="1">
                <a:spLocks noChangeArrowheads="1"/>
              </p:cNvSpPr>
              <p:nvPr/>
            </p:nvSpPr>
            <p:spPr bwMode="auto">
              <a:xfrm>
                <a:off x="4679950" y="4700588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21</a:t>
                </a:r>
              </a:p>
            </p:txBody>
          </p:sp>
          <p:sp>
            <p:nvSpPr>
              <p:cNvPr id="19" name="Text Box 19"/>
              <p:cNvSpPr txBox="1">
                <a:spLocks noChangeArrowheads="1"/>
              </p:cNvSpPr>
              <p:nvPr/>
            </p:nvSpPr>
            <p:spPr bwMode="auto">
              <a:xfrm>
                <a:off x="4483100" y="5154613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68</a:t>
                </a:r>
              </a:p>
            </p:txBody>
          </p:sp>
          <p:sp>
            <p:nvSpPr>
              <p:cNvPr id="20" name="Text Box 20"/>
              <p:cNvSpPr txBox="1">
                <a:spLocks noChangeArrowheads="1"/>
              </p:cNvSpPr>
              <p:nvPr/>
            </p:nvSpPr>
            <p:spPr bwMode="auto">
              <a:xfrm>
                <a:off x="5467350" y="5154613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66</a:t>
                </a:r>
              </a:p>
            </p:txBody>
          </p:sp>
          <p:sp>
            <p:nvSpPr>
              <p:cNvPr id="21" name="Text Box 21"/>
              <p:cNvSpPr txBox="1">
                <a:spLocks noChangeArrowheads="1"/>
              </p:cNvSpPr>
              <p:nvPr/>
            </p:nvSpPr>
            <p:spPr bwMode="auto">
              <a:xfrm>
                <a:off x="4654550" y="5678488"/>
                <a:ext cx="11366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Elements</a:t>
                </a:r>
              </a:p>
            </p:txBody>
          </p:sp>
          <p:sp>
            <p:nvSpPr>
              <p:cNvPr id="22" name="Text Box 27"/>
              <p:cNvSpPr txBox="1">
                <a:spLocks noChangeArrowheads="1"/>
              </p:cNvSpPr>
              <p:nvPr/>
            </p:nvSpPr>
            <p:spPr bwMode="auto">
              <a:xfrm>
                <a:off x="6862763" y="4351338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64</a:t>
                </a:r>
              </a:p>
            </p:txBody>
          </p:sp>
          <p:sp>
            <p:nvSpPr>
              <p:cNvPr id="23" name="Text Box 28"/>
              <p:cNvSpPr txBox="1">
                <a:spLocks noChangeArrowheads="1"/>
              </p:cNvSpPr>
              <p:nvPr/>
            </p:nvSpPr>
            <p:spPr bwMode="auto">
              <a:xfrm>
                <a:off x="6311900" y="5154613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38</a:t>
                </a:r>
              </a:p>
            </p:txBody>
          </p:sp>
          <p:sp>
            <p:nvSpPr>
              <p:cNvPr id="24" name="Text Box 29"/>
              <p:cNvSpPr txBox="1">
                <a:spLocks noChangeArrowheads="1"/>
              </p:cNvSpPr>
              <p:nvPr/>
            </p:nvSpPr>
            <p:spPr bwMode="auto">
              <a:xfrm>
                <a:off x="7359650" y="5154613"/>
                <a:ext cx="438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30</a:t>
                </a:r>
              </a:p>
            </p:txBody>
          </p:sp>
          <p:sp>
            <p:nvSpPr>
              <p:cNvPr id="25" name="Text Box 30"/>
              <p:cNvSpPr txBox="1">
                <a:spLocks noChangeArrowheads="1"/>
              </p:cNvSpPr>
              <p:nvPr/>
            </p:nvSpPr>
            <p:spPr bwMode="auto">
              <a:xfrm>
                <a:off x="6121400" y="5678488"/>
                <a:ext cx="17589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/>
                  <a:t>Full Sequences</a:t>
                </a:r>
              </a:p>
            </p:txBody>
          </p:sp>
        </p:grpSp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6831806" y="4723131"/>
              <a:ext cx="1055688" cy="996950"/>
            </a:xfrm>
            <a:prstGeom prst="ellipse">
              <a:avLst/>
            </a:prstGeom>
            <a:noFill/>
            <a:ln w="28575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endParaRPr lang="en-US" altLang="en-US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6546850" y="4202113"/>
              <a:ext cx="1054100" cy="99695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endParaRPr lang="en-US" altLang="en-US"/>
            </a:p>
          </p:txBody>
        </p:sp>
        <p:sp>
          <p:nvSpPr>
            <p:cNvPr id="9" name="Oval 13"/>
            <p:cNvSpPr>
              <a:spLocks noChangeArrowheads="1"/>
            </p:cNvSpPr>
            <p:nvPr/>
          </p:nvSpPr>
          <p:spPr bwMode="auto">
            <a:xfrm>
              <a:off x="6245225" y="4723131"/>
              <a:ext cx="1055688" cy="996950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endParaRPr lang="en-US" altLang="en-US"/>
            </a:p>
          </p:txBody>
        </p:sp>
      </p:grpSp>
      <p:sp>
        <p:nvSpPr>
          <p:cNvPr id="26" name="TextBox 685"/>
          <p:cNvSpPr txBox="1">
            <a:spLocks noChangeArrowheads="1"/>
          </p:cNvSpPr>
          <p:nvPr/>
        </p:nvSpPr>
        <p:spPr bwMode="auto">
          <a:xfrm>
            <a:off x="7032012" y="6488668"/>
            <a:ext cx="2111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Buckley et al., </a:t>
            </a:r>
            <a:r>
              <a:rPr lang="en-US" smtClean="0">
                <a:latin typeface="Calibri" pitchFamily="34" charset="0"/>
              </a:rPr>
              <a:t>2008a</a:t>
            </a:r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72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4054" y="152400"/>
            <a:ext cx="5943600" cy="1143000"/>
          </a:xfrm>
        </p:spPr>
        <p:txBody>
          <a:bodyPr/>
          <a:lstStyle/>
          <a:p>
            <a:r>
              <a:rPr lang="en-US" sz="3600" smtClean="0"/>
              <a:t>rSpTransformer </a:t>
            </a:r>
            <a:r>
              <a:rPr lang="en-US" sz="3600" dirty="0" smtClean="0"/>
              <a:t>in SDS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939729" y="5087070"/>
            <a:ext cx="4126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latin typeface="+mn-lt"/>
              </a:rPr>
              <a:t>Secondary structure prediction:</a:t>
            </a:r>
          </a:p>
          <a:p>
            <a:r>
              <a:rPr lang="en-US" sz="2400" smtClean="0">
                <a:latin typeface="+mn-lt"/>
              </a:rPr>
              <a:t>disordered to mostly </a:t>
            </a:r>
            <a:r>
              <a:rPr lang="en-US" sz="2400">
                <a:latin typeface="Symbol" panose="05050102010706020507" pitchFamily="18" charset="2"/>
              </a:rPr>
              <a:t>a </a:t>
            </a:r>
            <a:r>
              <a:rPr lang="en-US" sz="2400" smtClean="0">
                <a:latin typeface="+mn-lt"/>
              </a:rPr>
              <a:t>helical</a:t>
            </a:r>
            <a:endParaRPr lang="en-US" sz="2400" dirty="0">
              <a:latin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14400" y="779619"/>
            <a:ext cx="7412574" cy="4097181"/>
            <a:chOff x="-220133" y="804334"/>
            <a:chExt cx="8229600" cy="4673578"/>
          </a:xfrm>
        </p:grpSpPr>
        <p:graphicFrame>
          <p:nvGraphicFramePr>
            <p:cNvPr id="3" name="Chart 2"/>
            <p:cNvGraphicFramePr/>
            <p:nvPr>
              <p:extLst>
                <p:ext uri="{D42A27DB-BD31-4B8C-83A1-F6EECF244321}">
                  <p14:modId xmlns:p14="http://schemas.microsoft.com/office/powerpoint/2010/main" val="293597190"/>
                </p:ext>
              </p:extLst>
            </p:nvPr>
          </p:nvGraphicFramePr>
          <p:xfrm>
            <a:off x="-220133" y="804334"/>
            <a:ext cx="8229600" cy="46735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596893" y="2278820"/>
              <a:ext cx="6495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smtClean="0"/>
                <a:t>    5E+08</a:t>
              </a:r>
              <a:endParaRPr lang="en-US" sz="900"/>
            </a:p>
          </p:txBody>
        </p:sp>
      </p:grp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7723188" y="6332538"/>
            <a:ext cx="1236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Bonnie Lun</a:t>
            </a:r>
          </a:p>
        </p:txBody>
      </p:sp>
    </p:spTree>
    <p:extLst>
      <p:ext uri="{BB962C8B-B14F-4D97-AF65-F5344CB8AC3E}">
        <p14:creationId xmlns:p14="http://schemas.microsoft.com/office/powerpoint/2010/main" val="94167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982" y="125382"/>
            <a:ext cx="6641988" cy="1143000"/>
          </a:xfrm>
        </p:spPr>
        <p:txBody>
          <a:bodyPr/>
          <a:lstStyle/>
          <a:p>
            <a:r>
              <a:rPr lang="en-US" sz="3600" smtClean="0"/>
              <a:t>rSp0032 in trifluoroethanol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721705" y="5181600"/>
            <a:ext cx="4126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latin typeface="+mn-lt"/>
              </a:rPr>
              <a:t>Secondary structure prediction:</a:t>
            </a:r>
          </a:p>
          <a:p>
            <a:r>
              <a:rPr lang="en-US" sz="2400" smtClean="0">
                <a:latin typeface="+mn-lt"/>
              </a:rPr>
              <a:t>Disordered, weak </a:t>
            </a:r>
            <a:r>
              <a:rPr lang="en-US" sz="2400" smtClean="0">
                <a:latin typeface="Symbol" panose="05050102010706020507" pitchFamily="18" charset="2"/>
              </a:rPr>
              <a:t>a</a:t>
            </a:r>
            <a:r>
              <a:rPr lang="en-US" sz="2400" smtClean="0">
                <a:latin typeface="+mn-lt"/>
              </a:rPr>
              <a:t> helical</a:t>
            </a:r>
            <a:endParaRPr lang="en-US" sz="2400" dirty="0">
              <a:latin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71600" y="1297930"/>
            <a:ext cx="6660662" cy="3857747"/>
            <a:chOff x="1371600" y="1297930"/>
            <a:chExt cx="6660662" cy="3857747"/>
          </a:xfrm>
        </p:grpSpPr>
        <p:graphicFrame>
          <p:nvGraphicFramePr>
            <p:cNvPr id="3" name="Chart 2"/>
            <p:cNvGraphicFramePr/>
            <p:nvPr>
              <p:extLst>
                <p:ext uri="{D42A27DB-BD31-4B8C-83A1-F6EECF244321}">
                  <p14:modId xmlns:p14="http://schemas.microsoft.com/office/powerpoint/2010/main" val="1278531984"/>
                </p:ext>
              </p:extLst>
            </p:nvPr>
          </p:nvGraphicFramePr>
          <p:xfrm>
            <a:off x="1371600" y="1297930"/>
            <a:ext cx="6660662" cy="38577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1661160" y="2566322"/>
              <a:ext cx="68800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smtClean="0"/>
                <a:t>    -5E+07</a:t>
              </a:r>
              <a:endParaRPr lang="en-US" sz="9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22120" y="1944232"/>
              <a:ext cx="6495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smtClean="0"/>
                <a:t>    5E+07</a:t>
              </a:r>
              <a:endParaRPr lang="en-US" sz="90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7040" y="1628464"/>
              <a:ext cx="6495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smtClean="0"/>
                <a:t>    1E+08</a:t>
              </a:r>
              <a:endParaRPr lang="en-US" sz="9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26643" y="1327264"/>
              <a:ext cx="74571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smtClean="0"/>
                <a:t>    1.5E+08</a:t>
              </a:r>
              <a:endParaRPr lang="en-US" sz="900"/>
            </a:p>
          </p:txBody>
        </p:sp>
      </p:grp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723188" y="6332538"/>
            <a:ext cx="1236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Bonnie Lun</a:t>
            </a:r>
          </a:p>
        </p:txBody>
      </p:sp>
    </p:spTree>
    <p:extLst>
      <p:ext uri="{BB962C8B-B14F-4D97-AF65-F5344CB8AC3E}">
        <p14:creationId xmlns:p14="http://schemas.microsoft.com/office/powerpoint/2010/main" val="417102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154587"/>
            <a:ext cx="8229600" cy="759813"/>
          </a:xfrm>
        </p:spPr>
        <p:txBody>
          <a:bodyPr/>
          <a:lstStyle/>
          <a:p>
            <a:r>
              <a:rPr lang="en-US" sz="3600" smtClean="0"/>
              <a:t>rSpTransformer; full length and fragments </a:t>
            </a:r>
            <a:endParaRPr lang="en-US" sz="3600"/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560513" y="1448832"/>
            <a:ext cx="6096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500">
                <a:latin typeface="Verdana" charset="0"/>
                <a:ea typeface="ＭＳ Ｐゴシック" charset="-128"/>
                <a:cs typeface="Times New Roman" charset="0"/>
              </a:rPr>
              <a:t> N</a:t>
            </a: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7199313" y="1459945"/>
            <a:ext cx="457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500">
                <a:latin typeface="Verdana" charset="0"/>
                <a:ea typeface="ＭＳ Ｐゴシック" charset="-128"/>
                <a:cs typeface="Times New Roman" charset="0"/>
              </a:rPr>
              <a:t> C</a:t>
            </a:r>
          </a:p>
        </p:txBody>
      </p:sp>
      <p:sp>
        <p:nvSpPr>
          <p:cNvPr id="10" name="Line 24"/>
          <p:cNvSpPr>
            <a:spLocks noChangeShapeType="1"/>
          </p:cNvSpPr>
          <p:nvPr/>
        </p:nvSpPr>
        <p:spPr bwMode="auto">
          <a:xfrm>
            <a:off x="1941513" y="1621870"/>
            <a:ext cx="53943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Rounded Rectangle 10"/>
          <p:cNvSpPr/>
          <p:nvPr/>
        </p:nvSpPr>
        <p:spPr bwMode="auto">
          <a:xfrm>
            <a:off x="2093913" y="1463120"/>
            <a:ext cx="1500188" cy="3190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rPr>
              <a:t>Gly-rich</a:t>
            </a:r>
            <a:endParaRPr lang="en-US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3595688" y="1463120"/>
            <a:ext cx="2597150" cy="319088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rPr>
              <a:t>His-rich</a:t>
            </a:r>
            <a:endParaRPr lang="en-US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920876" y="1463120"/>
            <a:ext cx="173038" cy="319088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itchFamily="34" charset="0"/>
                <a:cs typeface="Times New Roman" pitchFamily="18" charset="0"/>
              </a:rPr>
              <a:t>L</a:t>
            </a:r>
            <a:endParaRPr lang="en-US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3122391" y="2519818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1"/>
                </a:solidFill>
                <a:ea typeface="ＭＳ Ｐゴシック" charset="-128"/>
              </a:rPr>
              <a:t>RGD</a:t>
            </a:r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 flipV="1">
            <a:off x="3467101" y="1807608"/>
            <a:ext cx="0" cy="771524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5-Point Star 16"/>
          <p:cNvSpPr>
            <a:spLocks/>
          </p:cNvSpPr>
          <p:nvPr/>
        </p:nvSpPr>
        <p:spPr bwMode="auto">
          <a:xfrm>
            <a:off x="3348038" y="1485345"/>
            <a:ext cx="228600" cy="228600"/>
          </a:xfrm>
          <a:custGeom>
            <a:avLst/>
            <a:gdLst>
              <a:gd name="T0" fmla="*/ 0 w 228600"/>
              <a:gd name="T1" fmla="*/ 0 h 228600"/>
              <a:gd name="T2" fmla="*/ 0 w 228600"/>
              <a:gd name="T3" fmla="*/ 0 h 228600"/>
              <a:gd name="T4" fmla="*/ 0 w 228600"/>
              <a:gd name="T5" fmla="*/ 0 h 228600"/>
              <a:gd name="T6" fmla="*/ 0 w 228600"/>
              <a:gd name="T7" fmla="*/ 0 h 228600"/>
              <a:gd name="T8" fmla="*/ 0 w 228600"/>
              <a:gd name="T9" fmla="*/ 0 h 228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69850 w 228600"/>
              <a:gd name="T16" fmla="*/ 87313 h 228600"/>
              <a:gd name="T17" fmla="*/ 158750 w 228600"/>
              <a:gd name="T18" fmla="*/ 174625 h 228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8600" h="228600">
                <a:moveTo>
                  <a:pt x="0" y="87317"/>
                </a:moveTo>
                <a:lnTo>
                  <a:pt x="87318" y="87318"/>
                </a:lnTo>
                <a:lnTo>
                  <a:pt x="114300" y="0"/>
                </a:lnTo>
                <a:lnTo>
                  <a:pt x="141282" y="87318"/>
                </a:lnTo>
                <a:lnTo>
                  <a:pt x="228600" y="87317"/>
                </a:lnTo>
                <a:lnTo>
                  <a:pt x="157958" y="141282"/>
                </a:lnTo>
                <a:lnTo>
                  <a:pt x="184941" y="228599"/>
                </a:lnTo>
                <a:lnTo>
                  <a:pt x="114300" y="174634"/>
                </a:lnTo>
                <a:lnTo>
                  <a:pt x="43659" y="228599"/>
                </a:lnTo>
                <a:lnTo>
                  <a:pt x="70642" y="141282"/>
                </a:lnTo>
                <a:lnTo>
                  <a:pt x="0" y="87317"/>
                </a:lnTo>
                <a:close/>
              </a:path>
            </a:pathLst>
          </a:cu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/>
            <a:tailEnd/>
          </a:ln>
          <a:effectLst>
            <a:outerShdw dist="38100" dir="5400000" algn="ctr" rotWithShape="0">
              <a:srgbClr val="004548">
                <a:alpha val="48000"/>
              </a:srgbClr>
            </a:outerShdw>
          </a:effectLst>
        </p:spPr>
        <p:txBody>
          <a:bodyPr anchor="ctr"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014145" y="91440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Full length; 32 kD</a:t>
            </a:r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419600" y="2008704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His-rich fragment</a:t>
            </a:r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474619" y="2008704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Gly-rich fragment</a:t>
            </a:r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107769" y="1283732"/>
            <a:ext cx="522806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093914" y="1969532"/>
            <a:ext cx="1182686" cy="0"/>
          </a:xfrm>
          <a:prstGeom prst="straightConnector1">
            <a:avLst/>
          </a:prstGeom>
          <a:ln w="28575">
            <a:solidFill>
              <a:srgbClr val="00FF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595688" y="1969532"/>
            <a:ext cx="374015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09599" y="2519818"/>
            <a:ext cx="242458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AHAQRDYNELR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NKN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RER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Q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RF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RP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MQM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SRQD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PM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RRFD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PDS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APQMD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RRQD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PM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RRFD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P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F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APEMD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RRQN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PM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RRFD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P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F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SRPD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A</a:t>
            </a:r>
            <a:r>
              <a:rPr lang="en-US" b="1" smtClean="0">
                <a:solidFill>
                  <a:srgbClr val="00FF00"/>
                </a:solidFill>
              </a:rPr>
              <a:t>GG</a:t>
            </a:r>
            <a:r>
              <a:rPr lang="en-US" b="1" smtClean="0"/>
              <a:t>R….</a:t>
            </a:r>
          </a:p>
          <a:p>
            <a:endParaRPr lang="en-US" b="1"/>
          </a:p>
          <a:p>
            <a:r>
              <a:rPr lang="en-US" smtClean="0"/>
              <a:t>10 kD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114800" y="2579132"/>
            <a:ext cx="3971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….RR</a:t>
            </a:r>
            <a:r>
              <a:rPr lang="en-US" b="1" smtClean="0">
                <a:solidFill>
                  <a:srgbClr val="FF0000"/>
                </a:solidFill>
              </a:rPr>
              <a:t>HH</a:t>
            </a:r>
            <a:r>
              <a:rPr lang="en-US" b="1" smtClean="0"/>
              <a:t>G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RQ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PQDQAEEQPF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QRNESSEED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RP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P</a:t>
            </a:r>
            <a:r>
              <a:rPr lang="en-US" b="1" smtClean="0">
                <a:solidFill>
                  <a:srgbClr val="FF0000"/>
                </a:solidFill>
              </a:rPr>
              <a:t>HHH</a:t>
            </a:r>
            <a:r>
              <a:rPr lang="en-US" b="1" smtClean="0"/>
              <a:t>R</a:t>
            </a:r>
            <a:r>
              <a:rPr lang="en-US" b="1" smtClean="0">
                <a:solidFill>
                  <a:srgbClr val="FF0000"/>
                </a:solidFill>
              </a:rPr>
              <a:t>HH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>
                <a:solidFill>
                  <a:srgbClr val="FF0000"/>
                </a:solidFill>
              </a:rPr>
              <a:t>HHH</a:t>
            </a:r>
            <a:r>
              <a:rPr lang="en-US" b="1" smtClean="0"/>
              <a:t>R</a:t>
            </a:r>
            <a:r>
              <a:rPr lang="en-US" b="1" smtClean="0">
                <a:solidFill>
                  <a:srgbClr val="FF0000"/>
                </a:solidFill>
              </a:rPr>
              <a:t>HH</a:t>
            </a:r>
            <a:r>
              <a:rPr lang="en-US" b="1" smtClean="0"/>
              <a:t>NQTE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Q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NET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DQDQDKLHDTRPFRYN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F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RKPF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DRPF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RRN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TE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HQ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NET</a:t>
            </a:r>
            <a:r>
              <a:rPr lang="en-US" b="1" smtClean="0">
                <a:solidFill>
                  <a:srgbClr val="00FF00"/>
                </a:solidFill>
              </a:rPr>
              <a:t>G</a:t>
            </a:r>
            <a:r>
              <a:rPr lang="en-US" b="1" smtClean="0"/>
              <a:t>D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P</a:t>
            </a:r>
            <a:r>
              <a:rPr lang="en-US" b="1" smtClean="0">
                <a:solidFill>
                  <a:srgbClr val="FF0000"/>
                </a:solidFill>
              </a:rPr>
              <a:t>H</a:t>
            </a:r>
            <a:r>
              <a:rPr lang="en-US" b="1" smtClean="0"/>
              <a:t>R</a:t>
            </a:r>
            <a:r>
              <a:rPr lang="en-US" b="1" smtClean="0">
                <a:solidFill>
                  <a:srgbClr val="FF0000"/>
                </a:solidFill>
              </a:rPr>
              <a:t>HH</a:t>
            </a:r>
            <a:r>
              <a:rPr lang="en-US" b="1" smtClean="0"/>
              <a:t>NKT….</a:t>
            </a:r>
          </a:p>
          <a:p>
            <a:endParaRPr lang="en-US" b="1"/>
          </a:p>
          <a:p>
            <a:r>
              <a:rPr lang="en-US" smtClean="0"/>
              <a:t>20 kD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600"/>
              <a:t>r</a:t>
            </a:r>
            <a:r>
              <a:rPr lang="en-US" sz="3600" smtClean="0"/>
              <a:t>SpTranformer shifts secondary structure</a:t>
            </a:r>
            <a:endParaRPr lang="en-US" sz="36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994646"/>
              </p:ext>
            </p:extLst>
          </p:nvPr>
        </p:nvGraphicFramePr>
        <p:xfrm>
          <a:off x="762000" y="1295400"/>
          <a:ext cx="7543800" cy="33375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885950"/>
                <a:gridCol w="1571625"/>
                <a:gridCol w="2028825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Treatment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Full length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Gly-rich fragment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His-rich fragment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----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Disordered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Mostly </a:t>
                      </a:r>
                      <a:r>
                        <a:rPr lang="en-US" smtClean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mtClean="0"/>
                        <a:t> helical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Mostly </a:t>
                      </a:r>
                      <a:r>
                        <a:rPr lang="en-US" smtClean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mtClean="0"/>
                        <a:t> helical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SDS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mtClean="0"/>
                        <a:t> helical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Enhanced </a:t>
                      </a:r>
                      <a:r>
                        <a:rPr lang="en-US" smtClean="0">
                          <a:latin typeface="Symbol" panose="05050102010706020507" pitchFamily="18" charset="2"/>
                        </a:rPr>
                        <a:t>a </a:t>
                      </a:r>
                      <a:r>
                        <a:rPr lang="en-US" smtClean="0"/>
                        <a:t>helical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Enhanced </a:t>
                      </a:r>
                      <a:r>
                        <a:rPr lang="en-US" smtClean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mtClean="0"/>
                        <a:t> helical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TFE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weak </a:t>
                      </a:r>
                      <a:r>
                        <a:rPr lang="en-US" smtClean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mtClean="0"/>
                        <a:t> helical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mtClean="0"/>
                        <a:t> strand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mtClean="0"/>
                        <a:t> strand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LPS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US" smtClean="0"/>
                        <a:t> helical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mtClean="0"/>
                        <a:t> strand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a </a:t>
                      </a:r>
                      <a:r>
                        <a:rPr lang="en-US" smtClean="0"/>
                        <a:t>helical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PA:PC liposomes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a </a:t>
                      </a:r>
                      <a:r>
                        <a:rPr lang="en-US" smtClean="0"/>
                        <a:t>helical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PA micelles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Symbol" panose="05050102010706020507" pitchFamily="18" charset="2"/>
                        </a:rPr>
                        <a:t>a </a:t>
                      </a:r>
                      <a:r>
                        <a:rPr lang="en-US" smtClean="0"/>
                        <a:t>helical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PC micelles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disordered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4-44</a:t>
                      </a:r>
                      <a:r>
                        <a:rPr lang="en-US" baseline="30000" smtClean="0"/>
                        <a:t>o</a:t>
                      </a:r>
                      <a:r>
                        <a:rPr lang="en-US" baseline="0" smtClean="0"/>
                        <a:t>C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No change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No change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No change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03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6511"/>
            <a:ext cx="8229600" cy="781689"/>
          </a:xfrm>
        </p:spPr>
        <p:txBody>
          <a:bodyPr/>
          <a:lstStyle/>
          <a:p>
            <a:r>
              <a:rPr lang="en-US" sz="3600" smtClean="0"/>
              <a:t>rSpTransformer fragment binding to LPS</a:t>
            </a:r>
            <a:endParaRPr lang="en-US" sz="360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786936977"/>
              </p:ext>
            </p:extLst>
          </p:nvPr>
        </p:nvGraphicFramePr>
        <p:xfrm>
          <a:off x="4648200" y="1539240"/>
          <a:ext cx="4495800" cy="279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622106442"/>
              </p:ext>
            </p:extLst>
          </p:nvPr>
        </p:nvGraphicFramePr>
        <p:xfrm>
          <a:off x="-152400" y="1443335"/>
          <a:ext cx="4964464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81600" y="4459069"/>
            <a:ext cx="4037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Secondary structure prediction:</a:t>
            </a:r>
          </a:p>
          <a:p>
            <a:r>
              <a:rPr lang="en-US" smtClean="0"/>
              <a:t>Enhanced (mostly) </a:t>
            </a:r>
            <a:r>
              <a:rPr lang="en-US">
                <a:latin typeface="Symbol" panose="05050102010706020507" pitchFamily="18" charset="2"/>
              </a:rPr>
              <a:t>a </a:t>
            </a:r>
            <a:r>
              <a:rPr lang="en-US" smtClean="0"/>
              <a:t>helical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" y="4459069"/>
            <a:ext cx="3523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Secondary structure prediction:</a:t>
            </a:r>
          </a:p>
          <a:p>
            <a:r>
              <a:rPr lang="en-US">
                <a:latin typeface="Symbol" panose="05050102010706020507" pitchFamily="18" charset="2"/>
              </a:rPr>
              <a:t>a </a:t>
            </a:r>
            <a:r>
              <a:rPr lang="en-US" smtClean="0"/>
              <a:t>helical to </a:t>
            </a:r>
            <a:r>
              <a:rPr lang="en-US" smtClean="0">
                <a:latin typeface="Symbol" panose="05050102010706020507" pitchFamily="18" charset="2"/>
              </a:rPr>
              <a:t>b</a:t>
            </a:r>
            <a:r>
              <a:rPr lang="en-US" smtClean="0"/>
              <a:t> strand</a:t>
            </a:r>
            <a:endParaRPr lang="en-US"/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723188" y="6332538"/>
            <a:ext cx="1236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Bonnie Lun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5577" y="838200"/>
            <a:ext cx="304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glycine-rich fragment</a:t>
            </a:r>
            <a:endParaRPr lang="en-US" sz="2400"/>
          </a:p>
        </p:txBody>
      </p:sp>
      <p:sp>
        <p:nvSpPr>
          <p:cNvPr id="15" name="TextBox 14"/>
          <p:cNvSpPr txBox="1"/>
          <p:nvPr/>
        </p:nvSpPr>
        <p:spPr>
          <a:xfrm>
            <a:off x="5521036" y="762000"/>
            <a:ext cx="3215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histidine-rich fragment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4382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481"/>
            <a:ext cx="3529915" cy="792162"/>
          </a:xfrm>
        </p:spPr>
        <p:txBody>
          <a:bodyPr/>
          <a:lstStyle/>
          <a:p>
            <a:pPr algn="l"/>
            <a:r>
              <a:rPr lang="en-US" sz="2800" smtClean="0"/>
              <a:t>glycine-rich fragment</a:t>
            </a:r>
            <a:endParaRPr lang="en-US" sz="28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594161502"/>
              </p:ext>
            </p:extLst>
          </p:nvPr>
        </p:nvGraphicFramePr>
        <p:xfrm>
          <a:off x="0" y="1346050"/>
          <a:ext cx="4547285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245114"/>
            <a:ext cx="3730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Secondary structure prediction:</a:t>
            </a:r>
          </a:p>
          <a:p>
            <a:r>
              <a:rPr lang="en-US" sz="2000" smtClean="0"/>
              <a:t>Enhanced </a:t>
            </a:r>
            <a:r>
              <a:rPr lang="en-US" sz="2000" smtClean="0">
                <a:latin typeface="Symbol" panose="05050102010706020507" pitchFamily="18" charset="2"/>
              </a:rPr>
              <a:t>a</a:t>
            </a:r>
            <a:r>
              <a:rPr lang="en-US" sz="2000" smtClean="0"/>
              <a:t> helical</a:t>
            </a:r>
            <a:endParaRPr lang="en-US" sz="200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258505401"/>
              </p:ext>
            </p:extLst>
          </p:nvPr>
        </p:nvGraphicFramePr>
        <p:xfrm>
          <a:off x="4510154" y="1349514"/>
          <a:ext cx="4415606" cy="2890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29200" y="4245114"/>
            <a:ext cx="3730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/>
              <a:t>Secondary structure prediction:</a:t>
            </a:r>
          </a:p>
          <a:p>
            <a:r>
              <a:rPr lang="en-US" sz="2000" smtClean="0"/>
              <a:t>Enhanced </a:t>
            </a:r>
            <a:r>
              <a:rPr lang="en-US" sz="2000">
                <a:latin typeface="Symbol" panose="05050102010706020507" pitchFamily="18" charset="2"/>
              </a:rPr>
              <a:t>a </a:t>
            </a:r>
            <a:r>
              <a:rPr lang="en-US" sz="2000" smtClean="0"/>
              <a:t>helical</a:t>
            </a:r>
            <a:endParaRPr lang="en-US" sz="200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923880" y="548481"/>
            <a:ext cx="352991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800" smtClean="0"/>
              <a:t>histidine-rich fragment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176797" y="76200"/>
            <a:ext cx="6796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/>
              <a:t>rSpTransformer fragments plus SDS</a:t>
            </a:r>
            <a:endParaRPr lang="en-US" sz="3200"/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7723188" y="6332538"/>
            <a:ext cx="1236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Bonnie Lun</a:t>
            </a:r>
          </a:p>
        </p:txBody>
      </p:sp>
    </p:spTree>
    <p:extLst>
      <p:ext uri="{BB962C8B-B14F-4D97-AF65-F5344CB8AC3E}">
        <p14:creationId xmlns:p14="http://schemas.microsoft.com/office/powerpoint/2010/main" val="360506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0782"/>
            <a:ext cx="8229600" cy="782782"/>
          </a:xfrm>
        </p:spPr>
        <p:txBody>
          <a:bodyPr/>
          <a:lstStyle/>
          <a:p>
            <a:r>
              <a:rPr lang="en-US" sz="3600" smtClean="0"/>
              <a:t>rSpTransformer fragments in TFE</a:t>
            </a:r>
            <a:endParaRPr lang="en-US" sz="3600"/>
          </a:p>
        </p:txBody>
      </p:sp>
      <p:sp>
        <p:nvSpPr>
          <p:cNvPr id="5" name="TextBox 4"/>
          <p:cNvSpPr txBox="1"/>
          <p:nvPr/>
        </p:nvSpPr>
        <p:spPr>
          <a:xfrm>
            <a:off x="765577" y="838200"/>
            <a:ext cx="304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glycine-rich fragment</a:t>
            </a:r>
            <a:endParaRPr lang="en-US" sz="2400"/>
          </a:p>
        </p:txBody>
      </p:sp>
      <p:sp>
        <p:nvSpPr>
          <p:cNvPr id="6" name="TextBox 5"/>
          <p:cNvSpPr txBox="1"/>
          <p:nvPr/>
        </p:nvSpPr>
        <p:spPr>
          <a:xfrm>
            <a:off x="457200" y="4343400"/>
            <a:ext cx="380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Secondary structure prediction</a:t>
            </a:r>
            <a:r>
              <a:rPr lang="en-US" sz="2000" smtClean="0"/>
              <a:t>:</a:t>
            </a:r>
          </a:p>
          <a:p>
            <a:r>
              <a:rPr lang="en-US" sz="2000" smtClean="0">
                <a:latin typeface="Symbol" panose="05050102010706020507" pitchFamily="18" charset="2"/>
              </a:rPr>
              <a:t>a</a:t>
            </a:r>
            <a:r>
              <a:rPr lang="en-US" sz="2000" smtClean="0"/>
              <a:t> helical to </a:t>
            </a:r>
            <a:r>
              <a:rPr lang="en-US" sz="2000" smtClean="0">
                <a:latin typeface="Symbol" panose="05050102010706020507" pitchFamily="18" charset="2"/>
              </a:rPr>
              <a:t>b</a:t>
            </a:r>
            <a:r>
              <a:rPr lang="en-US" sz="2000" smtClean="0"/>
              <a:t> strand</a:t>
            </a:r>
            <a:endParaRPr lang="en-US" sz="200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636040426"/>
              </p:ext>
            </p:extLst>
          </p:nvPr>
        </p:nvGraphicFramePr>
        <p:xfrm>
          <a:off x="4648200" y="1221432"/>
          <a:ext cx="4495800" cy="3121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521036" y="762000"/>
            <a:ext cx="3215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histidine-rich fragment</a:t>
            </a:r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5334000" y="4297233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/>
              <a:t>Secondary structure prediction:</a:t>
            </a:r>
          </a:p>
          <a:p>
            <a:r>
              <a:rPr lang="en-US" sz="2000" smtClean="0"/>
              <a:t>~</a:t>
            </a:r>
            <a:r>
              <a:rPr lang="en-US" sz="2000">
                <a:latin typeface="Symbol" panose="05050102010706020507" pitchFamily="18" charset="2"/>
              </a:rPr>
              <a:t>a</a:t>
            </a:r>
            <a:r>
              <a:rPr lang="en-US" sz="2000"/>
              <a:t> helical to </a:t>
            </a:r>
            <a:r>
              <a:rPr lang="en-US" sz="2000">
                <a:latin typeface="Symbol" panose="05050102010706020507" pitchFamily="18" charset="2"/>
              </a:rPr>
              <a:t>b</a:t>
            </a:r>
            <a:r>
              <a:rPr lang="en-US" sz="2000"/>
              <a:t> </a:t>
            </a:r>
            <a:r>
              <a:rPr lang="en-US" sz="2000" smtClean="0"/>
              <a:t>strand</a:t>
            </a:r>
            <a:endParaRPr lang="en-US" sz="2000"/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723188" y="6332538"/>
            <a:ext cx="12366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Bonnie Lun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977935359"/>
              </p:ext>
            </p:extLst>
          </p:nvPr>
        </p:nvGraphicFramePr>
        <p:xfrm>
          <a:off x="304800" y="1299865"/>
          <a:ext cx="4495800" cy="2738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673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04813" y="23813"/>
            <a:ext cx="8229600" cy="762000"/>
          </a:xfrm>
        </p:spPr>
        <p:txBody>
          <a:bodyPr/>
          <a:lstStyle/>
          <a:p>
            <a:pPr eaLnBrk="1" hangingPunct="1"/>
            <a:r>
              <a:rPr lang="en-US" sz="3200" smtClean="0"/>
              <a:t>rSpTransformer retards the growth of </a:t>
            </a:r>
            <a:r>
              <a:rPr lang="en-US" sz="3200" i="1" smtClean="0"/>
              <a:t>E. coli</a:t>
            </a:r>
            <a:endParaRPr lang="en-US" sz="3200" smtClean="0"/>
          </a:p>
        </p:txBody>
      </p:sp>
      <p:sp>
        <p:nvSpPr>
          <p:cNvPr id="45058" name="TextBox 3"/>
          <p:cNvSpPr txBox="1">
            <a:spLocks noChangeArrowheads="1"/>
          </p:cNvSpPr>
          <p:nvPr/>
        </p:nvSpPr>
        <p:spPr bwMode="auto">
          <a:xfrm>
            <a:off x="7723188" y="6324600"/>
            <a:ext cx="1223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Peter Chou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4601227" y="3408729"/>
          <a:ext cx="3247373" cy="2198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353852" y="3390815"/>
          <a:ext cx="3247374" cy="2216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4601227" y="859134"/>
          <a:ext cx="3247373" cy="220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1353852" y="848976"/>
          <a:ext cx="3247374" cy="2218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5063" name="Group 8"/>
          <p:cNvGrpSpPr>
            <a:grpSpLocks/>
          </p:cNvGrpSpPr>
          <p:nvPr/>
        </p:nvGrpSpPr>
        <p:grpSpPr bwMode="auto">
          <a:xfrm>
            <a:off x="1897063" y="2894013"/>
            <a:ext cx="2487612" cy="231775"/>
            <a:chOff x="760936" y="2617593"/>
            <a:chExt cx="2487792" cy="231541"/>
          </a:xfrm>
        </p:grpSpPr>
        <p:sp>
          <p:nvSpPr>
            <p:cNvPr id="45121" name="TextBox 9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5122" name="TextBox 10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5123" name="TextBox 11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5124" name="TextBox 12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5125" name="TextBox 13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5126" name="TextBox 14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5127" name="TextBox 15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5128" name="TextBox 16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5129" name="TextBox 17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5130" name="TextBox 18"/>
            <p:cNvSpPr txBox="1">
              <a:spLocks noChangeArrowheads="1"/>
            </p:cNvSpPr>
            <p:nvPr/>
          </p:nvSpPr>
          <p:spPr bwMode="auto">
            <a:xfrm>
              <a:off x="2711413" y="2617593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5131" name="TextBox 19"/>
            <p:cNvSpPr txBox="1">
              <a:spLocks noChangeArrowheads="1"/>
            </p:cNvSpPr>
            <p:nvPr/>
          </p:nvSpPr>
          <p:spPr bwMode="auto">
            <a:xfrm>
              <a:off x="2918523" y="2617593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45064" name="Group 20"/>
          <p:cNvGrpSpPr>
            <a:grpSpLocks/>
          </p:cNvGrpSpPr>
          <p:nvPr/>
        </p:nvGrpSpPr>
        <p:grpSpPr bwMode="auto">
          <a:xfrm>
            <a:off x="5146675" y="2895600"/>
            <a:ext cx="2482850" cy="233363"/>
            <a:chOff x="760936" y="2617200"/>
            <a:chExt cx="2482841" cy="233514"/>
          </a:xfrm>
        </p:grpSpPr>
        <p:sp>
          <p:nvSpPr>
            <p:cNvPr id="45110" name="TextBox 21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5111" name="TextBox 22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5112" name="TextBox 23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5113" name="TextBox 24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5114" name="TextBox 25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5115" name="TextBox 26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5116" name="TextBox 27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5117" name="TextBox 28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5118" name="TextBox 29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5119" name="TextBox 30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5120" name="TextBox 31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45065" name="Group 32"/>
          <p:cNvGrpSpPr>
            <a:grpSpLocks/>
          </p:cNvGrpSpPr>
          <p:nvPr/>
        </p:nvGrpSpPr>
        <p:grpSpPr bwMode="auto">
          <a:xfrm>
            <a:off x="5146675" y="5427663"/>
            <a:ext cx="2482850" cy="234950"/>
            <a:chOff x="760936" y="2617200"/>
            <a:chExt cx="2482841" cy="233514"/>
          </a:xfrm>
        </p:grpSpPr>
        <p:sp>
          <p:nvSpPr>
            <p:cNvPr id="45099" name="TextBox 33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5100" name="TextBox 34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5101" name="TextBox 35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5102" name="TextBox 36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5103" name="TextBox 37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5104" name="TextBox 38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5105" name="TextBox 39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5106" name="TextBox 40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5107" name="TextBox 41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5108" name="TextBox 42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5109" name="TextBox 43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45066" name="Group 44"/>
          <p:cNvGrpSpPr>
            <a:grpSpLocks/>
          </p:cNvGrpSpPr>
          <p:nvPr/>
        </p:nvGrpSpPr>
        <p:grpSpPr bwMode="auto">
          <a:xfrm>
            <a:off x="1897063" y="5430838"/>
            <a:ext cx="2482850" cy="233362"/>
            <a:chOff x="760936" y="2617200"/>
            <a:chExt cx="2482841" cy="233514"/>
          </a:xfrm>
        </p:grpSpPr>
        <p:sp>
          <p:nvSpPr>
            <p:cNvPr id="45088" name="TextBox 45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5089" name="TextBox 46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5090" name="TextBox 47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5091" name="TextBox 48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5092" name="TextBox 49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5093" name="TextBox 50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5094" name="TextBox 51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5095" name="TextBox 52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5096" name="TextBox 53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5097" name="TextBox 54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5098" name="TextBox 55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sp>
        <p:nvSpPr>
          <p:cNvPr id="45067" name="TextBox 56"/>
          <p:cNvSpPr txBox="1">
            <a:spLocks noChangeArrowheads="1"/>
          </p:cNvSpPr>
          <p:nvPr/>
        </p:nvSpPr>
        <p:spPr bwMode="auto">
          <a:xfrm>
            <a:off x="3697288" y="5659438"/>
            <a:ext cx="2208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rSp0032 (</a:t>
            </a:r>
            <a:r>
              <a:rPr lang="en-US">
                <a:latin typeface="Symbol" pitchFamily="18" charset="2"/>
              </a:rPr>
              <a:t>m</a:t>
            </a:r>
            <a:r>
              <a:rPr lang="en-US">
                <a:latin typeface="Calibri" pitchFamily="34" charset="0"/>
              </a:rPr>
              <a:t>g/200 </a:t>
            </a:r>
            <a:r>
              <a:rPr lang="en-US">
                <a:latin typeface="Symbol" pitchFamily="18" charset="2"/>
              </a:rPr>
              <a:t>m</a:t>
            </a:r>
            <a:r>
              <a:rPr lang="en-US">
                <a:latin typeface="Calibri" pitchFamily="34" charset="0"/>
              </a:rPr>
              <a:t>l)</a:t>
            </a:r>
          </a:p>
        </p:txBody>
      </p:sp>
      <p:sp>
        <p:nvSpPr>
          <p:cNvPr id="45068" name="TextBox 57"/>
          <p:cNvSpPr txBox="1">
            <a:spLocks noChangeArrowheads="1"/>
          </p:cNvSpPr>
          <p:nvPr/>
        </p:nvSpPr>
        <p:spPr bwMode="auto">
          <a:xfrm rot="-5400000">
            <a:off x="-988219" y="3334544"/>
            <a:ext cx="4175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Growth Rate (OD</a:t>
            </a:r>
            <a:r>
              <a:rPr lang="en-US" baseline="-25000">
                <a:latin typeface="Calibri" pitchFamily="34" charset="0"/>
              </a:rPr>
              <a:t>600</a:t>
            </a:r>
            <a:r>
              <a:rPr lang="en-US">
                <a:latin typeface="Calibri" pitchFamily="34" charset="0"/>
              </a:rPr>
              <a:t>/hr)</a:t>
            </a:r>
            <a:endParaRPr lang="en-US" baseline="-25000">
              <a:latin typeface="Calibri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01838" y="1957388"/>
            <a:ext cx="0" cy="33337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202113" y="1957388"/>
            <a:ext cx="0" cy="33337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001838" y="1957388"/>
            <a:ext cx="2200275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259388" y="2249488"/>
            <a:ext cx="0" cy="334962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7459663" y="2249488"/>
            <a:ext cx="0" cy="21113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259388" y="2249488"/>
            <a:ext cx="2200275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246688" y="4405313"/>
            <a:ext cx="0" cy="18732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462838" y="4405313"/>
            <a:ext cx="0" cy="34290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246688" y="4405313"/>
            <a:ext cx="221615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2001838" y="3536950"/>
            <a:ext cx="0" cy="126047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2003425" y="3536950"/>
            <a:ext cx="221615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80" name="TextBox 69"/>
          <p:cNvSpPr txBox="1">
            <a:spLocks noChangeArrowheads="1"/>
          </p:cNvSpPr>
          <p:nvPr/>
        </p:nvSpPr>
        <p:spPr bwMode="auto">
          <a:xfrm>
            <a:off x="2778125" y="3519488"/>
            <a:ext cx="647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ns</a:t>
            </a:r>
          </a:p>
        </p:txBody>
      </p:sp>
      <p:sp>
        <p:nvSpPr>
          <p:cNvPr id="45081" name="TextBox 70"/>
          <p:cNvSpPr txBox="1">
            <a:spLocks noChangeArrowheads="1"/>
          </p:cNvSpPr>
          <p:nvPr/>
        </p:nvSpPr>
        <p:spPr bwMode="auto">
          <a:xfrm>
            <a:off x="6221413" y="2038350"/>
            <a:ext cx="6492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</a:t>
            </a:r>
          </a:p>
        </p:txBody>
      </p:sp>
      <p:sp>
        <p:nvSpPr>
          <p:cNvPr id="45082" name="TextBox 71"/>
          <p:cNvSpPr txBox="1">
            <a:spLocks noChangeArrowheads="1"/>
          </p:cNvSpPr>
          <p:nvPr/>
        </p:nvSpPr>
        <p:spPr bwMode="auto">
          <a:xfrm>
            <a:off x="2778125" y="1709738"/>
            <a:ext cx="647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ns</a:t>
            </a:r>
            <a:endParaRPr lang="en-US" sz="1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3" name="TextBox 72"/>
          <p:cNvSpPr txBox="1">
            <a:spLocks noChangeArrowheads="1"/>
          </p:cNvSpPr>
          <p:nvPr/>
        </p:nvSpPr>
        <p:spPr bwMode="auto">
          <a:xfrm>
            <a:off x="6162675" y="4219575"/>
            <a:ext cx="647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**</a:t>
            </a:r>
            <a:endParaRPr lang="en-US" sz="1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4" name="TextBox 73"/>
          <p:cNvSpPr txBox="1">
            <a:spLocks noChangeArrowheads="1"/>
          </p:cNvSpPr>
          <p:nvPr/>
        </p:nvSpPr>
        <p:spPr bwMode="auto">
          <a:xfrm>
            <a:off x="1676400" y="712788"/>
            <a:ext cx="27622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Vibrio diazotrophicus</a:t>
            </a:r>
          </a:p>
        </p:txBody>
      </p:sp>
      <p:sp>
        <p:nvSpPr>
          <p:cNvPr id="45085" name="TextBox 74"/>
          <p:cNvSpPr txBox="1">
            <a:spLocks noChangeArrowheads="1"/>
          </p:cNvSpPr>
          <p:nvPr/>
        </p:nvSpPr>
        <p:spPr bwMode="auto">
          <a:xfrm>
            <a:off x="1690688" y="3206750"/>
            <a:ext cx="16017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Bacillus subtilis</a:t>
            </a:r>
          </a:p>
        </p:txBody>
      </p:sp>
      <p:sp>
        <p:nvSpPr>
          <p:cNvPr id="45086" name="TextBox 75"/>
          <p:cNvSpPr txBox="1">
            <a:spLocks noChangeArrowheads="1"/>
          </p:cNvSpPr>
          <p:nvPr/>
        </p:nvSpPr>
        <p:spPr bwMode="auto">
          <a:xfrm>
            <a:off x="4997450" y="712788"/>
            <a:ext cx="2012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Bacillus cereus</a:t>
            </a:r>
          </a:p>
        </p:txBody>
      </p:sp>
      <p:sp>
        <p:nvSpPr>
          <p:cNvPr id="45087" name="TextBox 76"/>
          <p:cNvSpPr txBox="1">
            <a:spLocks noChangeArrowheads="1"/>
          </p:cNvSpPr>
          <p:nvPr/>
        </p:nvSpPr>
        <p:spPr bwMode="auto">
          <a:xfrm>
            <a:off x="4953000" y="3240088"/>
            <a:ext cx="2409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Escherichia coli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 txBox="1">
            <a:spLocks/>
          </p:cNvSpPr>
          <p:nvPr/>
        </p:nvSpPr>
        <p:spPr bwMode="auto">
          <a:xfrm>
            <a:off x="1588" y="152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latin typeface="Calibri" pitchFamily="34" charset="0"/>
              </a:rPr>
              <a:t>Native SpShapeshifter proteins variably retard </a:t>
            </a:r>
          </a:p>
          <a:p>
            <a:pPr algn="ctr"/>
            <a:r>
              <a:rPr lang="en-US" sz="3200">
                <a:latin typeface="Calibri" pitchFamily="34" charset="0"/>
              </a:rPr>
              <a:t>bacterial growth (sea urchin A)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165193" y="1302492"/>
          <a:ext cx="3247374" cy="2080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4425267" y="1299317"/>
          <a:ext cx="3247374" cy="2080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120743" y="3779909"/>
          <a:ext cx="3247374" cy="2080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4412567" y="3779909"/>
          <a:ext cx="3283633" cy="2080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9158" name="Group 8"/>
          <p:cNvGrpSpPr>
            <a:grpSpLocks/>
          </p:cNvGrpSpPr>
          <p:nvPr/>
        </p:nvGrpSpPr>
        <p:grpSpPr bwMode="auto">
          <a:xfrm>
            <a:off x="1719263" y="3200400"/>
            <a:ext cx="2487612" cy="228600"/>
            <a:chOff x="760936" y="2617593"/>
            <a:chExt cx="2487792" cy="228369"/>
          </a:xfrm>
        </p:grpSpPr>
        <p:sp>
          <p:nvSpPr>
            <p:cNvPr id="49217" name="TextBox 9"/>
            <p:cNvSpPr txBox="1">
              <a:spLocks noChangeArrowheads="1"/>
            </p:cNvSpPr>
            <p:nvPr/>
          </p:nvSpPr>
          <p:spPr bwMode="auto">
            <a:xfrm>
              <a:off x="760936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9218" name="TextBox 10"/>
            <p:cNvSpPr txBox="1">
              <a:spLocks noChangeArrowheads="1"/>
            </p:cNvSpPr>
            <p:nvPr/>
          </p:nvSpPr>
          <p:spPr bwMode="auto">
            <a:xfrm>
              <a:off x="962563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9219" name="TextBox 11"/>
            <p:cNvSpPr txBox="1">
              <a:spLocks noChangeArrowheads="1"/>
            </p:cNvSpPr>
            <p:nvPr/>
          </p:nvSpPr>
          <p:spPr bwMode="auto">
            <a:xfrm>
              <a:off x="1194355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9220" name="TextBox 12"/>
            <p:cNvSpPr txBox="1">
              <a:spLocks noChangeArrowheads="1"/>
            </p:cNvSpPr>
            <p:nvPr/>
          </p:nvSpPr>
          <p:spPr bwMode="auto">
            <a:xfrm>
              <a:off x="1421384" y="2617593"/>
              <a:ext cx="206390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9221" name="TextBox 13"/>
            <p:cNvSpPr txBox="1">
              <a:spLocks noChangeArrowheads="1"/>
            </p:cNvSpPr>
            <p:nvPr/>
          </p:nvSpPr>
          <p:spPr bwMode="auto">
            <a:xfrm>
              <a:off x="1605547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9222" name="TextBox 14"/>
            <p:cNvSpPr txBox="1">
              <a:spLocks noChangeArrowheads="1"/>
            </p:cNvSpPr>
            <p:nvPr/>
          </p:nvSpPr>
          <p:spPr bwMode="auto">
            <a:xfrm>
              <a:off x="1826225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9223" name="TextBox 15"/>
            <p:cNvSpPr txBox="1">
              <a:spLocks noChangeArrowheads="1"/>
            </p:cNvSpPr>
            <p:nvPr/>
          </p:nvSpPr>
          <p:spPr bwMode="auto">
            <a:xfrm>
              <a:off x="2031028" y="2617593"/>
              <a:ext cx="330223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9224" name="TextBox 16"/>
            <p:cNvSpPr txBox="1">
              <a:spLocks noChangeArrowheads="1"/>
            </p:cNvSpPr>
            <p:nvPr/>
          </p:nvSpPr>
          <p:spPr bwMode="auto">
            <a:xfrm>
              <a:off x="2261232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9225" name="TextBox 17"/>
            <p:cNvSpPr txBox="1">
              <a:spLocks noChangeArrowheads="1"/>
            </p:cNvSpPr>
            <p:nvPr/>
          </p:nvSpPr>
          <p:spPr bwMode="auto">
            <a:xfrm>
              <a:off x="2475560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9226" name="TextBox 18"/>
            <p:cNvSpPr txBox="1">
              <a:spLocks noChangeArrowheads="1"/>
            </p:cNvSpPr>
            <p:nvPr/>
          </p:nvSpPr>
          <p:spPr bwMode="auto">
            <a:xfrm>
              <a:off x="2712114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9227" name="TextBox 19"/>
            <p:cNvSpPr txBox="1">
              <a:spLocks noChangeArrowheads="1"/>
            </p:cNvSpPr>
            <p:nvPr/>
          </p:nvSpPr>
          <p:spPr bwMode="auto">
            <a:xfrm>
              <a:off x="2918504" y="2617593"/>
              <a:ext cx="330224" cy="22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49159" name="Group 20"/>
          <p:cNvGrpSpPr>
            <a:grpSpLocks/>
          </p:cNvGrpSpPr>
          <p:nvPr/>
        </p:nvGrpSpPr>
        <p:grpSpPr bwMode="auto">
          <a:xfrm>
            <a:off x="4957763" y="3186113"/>
            <a:ext cx="2482850" cy="233362"/>
            <a:chOff x="760936" y="2617200"/>
            <a:chExt cx="2482841" cy="233514"/>
          </a:xfrm>
        </p:grpSpPr>
        <p:sp>
          <p:nvSpPr>
            <p:cNvPr id="49206" name="TextBox 21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9207" name="TextBox 22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9208" name="TextBox 23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9209" name="TextBox 24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9210" name="TextBox 25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9211" name="TextBox 26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9212" name="TextBox 27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9213" name="TextBox 28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9214" name="TextBox 29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9215" name="TextBox 30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9216" name="TextBox 31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49160" name="Group 32"/>
          <p:cNvGrpSpPr>
            <a:grpSpLocks/>
          </p:cNvGrpSpPr>
          <p:nvPr/>
        </p:nvGrpSpPr>
        <p:grpSpPr bwMode="auto">
          <a:xfrm>
            <a:off x="4957763" y="5662613"/>
            <a:ext cx="2559050" cy="234950"/>
            <a:chOff x="760936" y="2618302"/>
            <a:chExt cx="2559049" cy="234493"/>
          </a:xfrm>
        </p:grpSpPr>
        <p:sp>
          <p:nvSpPr>
            <p:cNvPr id="49195" name="TextBox 33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9196" name="TextBox 34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9197" name="TextBox 35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9198" name="TextBox 36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9199" name="TextBox 37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9200" name="TextBox 38"/>
            <p:cNvSpPr txBox="1">
              <a:spLocks noChangeArrowheads="1"/>
            </p:cNvSpPr>
            <p:nvPr/>
          </p:nvSpPr>
          <p:spPr bwMode="auto">
            <a:xfrm>
              <a:off x="1845723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9201" name="TextBox 39"/>
            <p:cNvSpPr txBox="1">
              <a:spLocks noChangeArrowheads="1"/>
            </p:cNvSpPr>
            <p:nvPr/>
          </p:nvSpPr>
          <p:spPr bwMode="auto">
            <a:xfrm>
              <a:off x="2054730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9202" name="TextBox 40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9203" name="TextBox 41"/>
            <p:cNvSpPr txBox="1">
              <a:spLocks noChangeArrowheads="1"/>
            </p:cNvSpPr>
            <p:nvPr/>
          </p:nvSpPr>
          <p:spPr bwMode="auto">
            <a:xfrm>
              <a:off x="251350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9204" name="TextBox 42"/>
            <p:cNvSpPr txBox="1">
              <a:spLocks noChangeArrowheads="1"/>
            </p:cNvSpPr>
            <p:nvPr/>
          </p:nvSpPr>
          <p:spPr bwMode="auto">
            <a:xfrm>
              <a:off x="2754280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9205" name="TextBox 43"/>
            <p:cNvSpPr txBox="1">
              <a:spLocks noChangeArrowheads="1"/>
            </p:cNvSpPr>
            <p:nvPr/>
          </p:nvSpPr>
          <p:spPr bwMode="auto">
            <a:xfrm>
              <a:off x="2989780" y="2621963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49161" name="Group 44"/>
          <p:cNvGrpSpPr>
            <a:grpSpLocks/>
          </p:cNvGrpSpPr>
          <p:nvPr/>
        </p:nvGrpSpPr>
        <p:grpSpPr bwMode="auto">
          <a:xfrm>
            <a:off x="1700213" y="5678488"/>
            <a:ext cx="2482850" cy="233362"/>
            <a:chOff x="760936" y="2617200"/>
            <a:chExt cx="2482841" cy="233514"/>
          </a:xfrm>
        </p:grpSpPr>
        <p:sp>
          <p:nvSpPr>
            <p:cNvPr id="49184" name="TextBox 45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49185" name="TextBox 46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49186" name="TextBox 47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49187" name="TextBox 48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49188" name="TextBox 49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49189" name="TextBox 50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49190" name="TextBox 51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49191" name="TextBox 52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49192" name="TextBox 53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49193" name="TextBox 54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49194" name="TextBox 55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sp>
        <p:nvSpPr>
          <p:cNvPr id="49162" name="TextBox 56"/>
          <p:cNvSpPr txBox="1">
            <a:spLocks noChangeArrowheads="1"/>
          </p:cNvSpPr>
          <p:nvPr/>
        </p:nvSpPr>
        <p:spPr bwMode="auto">
          <a:xfrm>
            <a:off x="3152775" y="5853113"/>
            <a:ext cx="290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cNi-Sp185/333 (μg/200 μl)</a:t>
            </a:r>
          </a:p>
        </p:txBody>
      </p:sp>
      <p:sp>
        <p:nvSpPr>
          <p:cNvPr id="49163" name="TextBox 57"/>
          <p:cNvSpPr txBox="1">
            <a:spLocks noChangeArrowheads="1"/>
          </p:cNvSpPr>
          <p:nvPr/>
        </p:nvSpPr>
        <p:spPr bwMode="auto">
          <a:xfrm rot="-5400000">
            <a:off x="-1140619" y="3377407"/>
            <a:ext cx="4175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Growth Rate (OD</a:t>
            </a:r>
            <a:r>
              <a:rPr lang="en-US" baseline="-25000">
                <a:latin typeface="Calibri" pitchFamily="34" charset="0"/>
              </a:rPr>
              <a:t>600</a:t>
            </a:r>
            <a:r>
              <a:rPr lang="en-US">
                <a:latin typeface="Calibri" pitchFamily="34" charset="0"/>
              </a:rPr>
              <a:t>/hr.)</a:t>
            </a:r>
            <a:endParaRPr lang="en-US" baseline="-25000">
              <a:latin typeface="Calibri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1870075" y="1992313"/>
            <a:ext cx="0" cy="33337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070350" y="1992313"/>
            <a:ext cx="0" cy="90328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870075" y="1992313"/>
            <a:ext cx="2200275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99050" y="2436813"/>
            <a:ext cx="0" cy="334962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7299325" y="2436813"/>
            <a:ext cx="0" cy="334962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099050" y="2436813"/>
            <a:ext cx="2200275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072063" y="4065588"/>
            <a:ext cx="0" cy="18732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294563" y="4065588"/>
            <a:ext cx="0" cy="34290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078413" y="4065588"/>
            <a:ext cx="221615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4010025" y="3921125"/>
            <a:ext cx="0" cy="1262063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793875" y="3921125"/>
            <a:ext cx="221615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175" name="TextBox 69"/>
          <p:cNvSpPr txBox="1">
            <a:spLocks noChangeArrowheads="1"/>
          </p:cNvSpPr>
          <p:nvPr/>
        </p:nvSpPr>
        <p:spPr bwMode="auto">
          <a:xfrm>
            <a:off x="2900363" y="3741738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</a:t>
            </a:r>
            <a:endParaRPr lang="en-US" sz="1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9176" name="TextBox 70"/>
          <p:cNvSpPr txBox="1">
            <a:spLocks noChangeArrowheads="1"/>
          </p:cNvSpPr>
          <p:nvPr/>
        </p:nvSpPr>
        <p:spPr bwMode="auto">
          <a:xfrm>
            <a:off x="6062663" y="2171700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ns</a:t>
            </a:r>
            <a:endParaRPr lang="en-US" sz="1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9177" name="TextBox 71"/>
          <p:cNvSpPr txBox="1">
            <a:spLocks noChangeArrowheads="1"/>
          </p:cNvSpPr>
          <p:nvPr/>
        </p:nvSpPr>
        <p:spPr bwMode="auto">
          <a:xfrm>
            <a:off x="2781300" y="1782763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**</a:t>
            </a:r>
            <a:endParaRPr lang="en-US" sz="1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9178" name="TextBox 72"/>
          <p:cNvSpPr txBox="1">
            <a:spLocks noChangeArrowheads="1"/>
          </p:cNvSpPr>
          <p:nvPr/>
        </p:nvSpPr>
        <p:spPr bwMode="auto">
          <a:xfrm>
            <a:off x="6056313" y="3881438"/>
            <a:ext cx="649287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</a:t>
            </a:r>
            <a:endParaRPr lang="en-US" sz="1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9179" name="TextBox 77"/>
          <p:cNvSpPr txBox="1">
            <a:spLocks noChangeArrowheads="1"/>
          </p:cNvSpPr>
          <p:nvPr/>
        </p:nvSpPr>
        <p:spPr bwMode="auto">
          <a:xfrm>
            <a:off x="7723188" y="6332538"/>
            <a:ext cx="1223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Peter Chou</a:t>
            </a:r>
          </a:p>
        </p:txBody>
      </p:sp>
      <p:sp>
        <p:nvSpPr>
          <p:cNvPr id="49180" name="TextBox 78"/>
          <p:cNvSpPr txBox="1">
            <a:spLocks noChangeArrowheads="1"/>
          </p:cNvSpPr>
          <p:nvPr/>
        </p:nvSpPr>
        <p:spPr bwMode="auto">
          <a:xfrm>
            <a:off x="1485900" y="1081088"/>
            <a:ext cx="276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Vibrio diazotrophicus</a:t>
            </a:r>
          </a:p>
        </p:txBody>
      </p:sp>
      <p:sp>
        <p:nvSpPr>
          <p:cNvPr id="49181" name="TextBox 79"/>
          <p:cNvSpPr txBox="1">
            <a:spLocks noChangeArrowheads="1"/>
          </p:cNvSpPr>
          <p:nvPr/>
        </p:nvSpPr>
        <p:spPr bwMode="auto">
          <a:xfrm>
            <a:off x="4786313" y="1123950"/>
            <a:ext cx="201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Bacillus cereus</a:t>
            </a:r>
          </a:p>
        </p:txBody>
      </p:sp>
      <p:sp>
        <p:nvSpPr>
          <p:cNvPr id="49182" name="TextBox 80"/>
          <p:cNvSpPr txBox="1">
            <a:spLocks noChangeArrowheads="1"/>
          </p:cNvSpPr>
          <p:nvPr/>
        </p:nvSpPr>
        <p:spPr bwMode="auto">
          <a:xfrm>
            <a:off x="1492250" y="3543300"/>
            <a:ext cx="193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Bacillus subtilis</a:t>
            </a:r>
          </a:p>
        </p:txBody>
      </p:sp>
      <p:sp>
        <p:nvSpPr>
          <p:cNvPr id="49183" name="TextBox 81"/>
          <p:cNvSpPr txBox="1">
            <a:spLocks noChangeArrowheads="1"/>
          </p:cNvSpPr>
          <p:nvPr/>
        </p:nvSpPr>
        <p:spPr bwMode="auto">
          <a:xfrm>
            <a:off x="4752975" y="3543300"/>
            <a:ext cx="2409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Escherichia coli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 txBox="1">
            <a:spLocks/>
          </p:cNvSpPr>
          <p:nvPr/>
        </p:nvSpPr>
        <p:spPr bwMode="auto">
          <a:xfrm>
            <a:off x="1588" y="152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latin typeface="Calibri" pitchFamily="34" charset="0"/>
              </a:rPr>
              <a:t>Native </a:t>
            </a:r>
            <a:r>
              <a:rPr lang="en-US" sz="3200" smtClean="0">
                <a:latin typeface="Calibri" pitchFamily="34" charset="0"/>
              </a:rPr>
              <a:t>SpShapeshifter </a:t>
            </a:r>
            <a:r>
              <a:rPr lang="en-US" sz="3200">
                <a:latin typeface="Calibri" pitchFamily="34" charset="0"/>
              </a:rPr>
              <a:t>proteins variably retard </a:t>
            </a:r>
          </a:p>
          <a:p>
            <a:pPr algn="ctr"/>
            <a:r>
              <a:rPr lang="en-US" sz="3200">
                <a:latin typeface="Calibri" pitchFamily="34" charset="0"/>
              </a:rPr>
              <a:t>bacterial growth (sea urchin C)</a:t>
            </a:r>
          </a:p>
        </p:txBody>
      </p:sp>
      <p:sp>
        <p:nvSpPr>
          <p:cNvPr id="51202" name="TextBox 4"/>
          <p:cNvSpPr txBox="1">
            <a:spLocks noChangeArrowheads="1"/>
          </p:cNvSpPr>
          <p:nvPr/>
        </p:nvSpPr>
        <p:spPr bwMode="auto">
          <a:xfrm>
            <a:off x="7723188" y="6332538"/>
            <a:ext cx="1223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Peter Chou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4488703" y="3671274"/>
          <a:ext cx="3283697" cy="216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096270" y="3762457"/>
          <a:ext cx="3240097" cy="2064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4488767" y="1296754"/>
          <a:ext cx="3247374" cy="217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088993" y="1296754"/>
          <a:ext cx="3247374" cy="216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51207" name="Group 9"/>
          <p:cNvGrpSpPr>
            <a:grpSpLocks/>
          </p:cNvGrpSpPr>
          <p:nvPr/>
        </p:nvGrpSpPr>
        <p:grpSpPr bwMode="auto">
          <a:xfrm>
            <a:off x="1631950" y="3257550"/>
            <a:ext cx="2487613" cy="231775"/>
            <a:chOff x="760936" y="2617593"/>
            <a:chExt cx="2487792" cy="231541"/>
          </a:xfrm>
        </p:grpSpPr>
        <p:sp>
          <p:nvSpPr>
            <p:cNvPr id="51265" name="TextBox 10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51266" name="TextBox 11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51267" name="TextBox 12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51268" name="TextBox 13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51269" name="TextBox 14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51270" name="TextBox 15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51271" name="TextBox 16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51272" name="TextBox 17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51273" name="TextBox 18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51274" name="TextBox 19"/>
            <p:cNvSpPr txBox="1">
              <a:spLocks noChangeArrowheads="1"/>
            </p:cNvSpPr>
            <p:nvPr/>
          </p:nvSpPr>
          <p:spPr bwMode="auto">
            <a:xfrm>
              <a:off x="2711413" y="2617593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51275" name="TextBox 20"/>
            <p:cNvSpPr txBox="1">
              <a:spLocks noChangeArrowheads="1"/>
            </p:cNvSpPr>
            <p:nvPr/>
          </p:nvSpPr>
          <p:spPr bwMode="auto">
            <a:xfrm>
              <a:off x="2918523" y="2617593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51208" name="Group 21"/>
          <p:cNvGrpSpPr>
            <a:grpSpLocks/>
          </p:cNvGrpSpPr>
          <p:nvPr/>
        </p:nvGrpSpPr>
        <p:grpSpPr bwMode="auto">
          <a:xfrm>
            <a:off x="5033963" y="3276600"/>
            <a:ext cx="2482850" cy="233363"/>
            <a:chOff x="760936" y="2617200"/>
            <a:chExt cx="2482841" cy="233514"/>
          </a:xfrm>
        </p:grpSpPr>
        <p:sp>
          <p:nvSpPr>
            <p:cNvPr id="51254" name="TextBox 22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51255" name="TextBox 23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51256" name="TextBox 24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51257" name="TextBox 25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51258" name="TextBox 26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51259" name="TextBox 27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51260" name="TextBox 28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51261" name="TextBox 29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51262" name="TextBox 30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51263" name="TextBox 31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51264" name="TextBox 32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51209" name="Group 33"/>
          <p:cNvGrpSpPr>
            <a:grpSpLocks/>
          </p:cNvGrpSpPr>
          <p:nvPr/>
        </p:nvGrpSpPr>
        <p:grpSpPr bwMode="auto">
          <a:xfrm>
            <a:off x="5033963" y="5635625"/>
            <a:ext cx="2482850" cy="234950"/>
            <a:chOff x="760936" y="2617200"/>
            <a:chExt cx="2482841" cy="233514"/>
          </a:xfrm>
        </p:grpSpPr>
        <p:sp>
          <p:nvSpPr>
            <p:cNvPr id="51243" name="TextBox 34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51244" name="TextBox 35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51245" name="TextBox 36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51246" name="TextBox 37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51247" name="TextBox 38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51248" name="TextBox 39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51249" name="TextBox 40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51250" name="TextBox 41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51251" name="TextBox 42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51252" name="TextBox 43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51253" name="TextBox 44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grpSp>
        <p:nvGrpSpPr>
          <p:cNvPr id="51210" name="Group 45"/>
          <p:cNvGrpSpPr>
            <a:grpSpLocks/>
          </p:cNvGrpSpPr>
          <p:nvPr/>
        </p:nvGrpSpPr>
        <p:grpSpPr bwMode="auto">
          <a:xfrm>
            <a:off x="1631950" y="5638800"/>
            <a:ext cx="2482850" cy="233363"/>
            <a:chOff x="760936" y="2617200"/>
            <a:chExt cx="2482841" cy="233514"/>
          </a:xfrm>
        </p:grpSpPr>
        <p:sp>
          <p:nvSpPr>
            <p:cNvPr id="51232" name="TextBox 46"/>
            <p:cNvSpPr txBox="1">
              <a:spLocks noChangeArrowheads="1"/>
            </p:cNvSpPr>
            <p:nvPr/>
          </p:nvSpPr>
          <p:spPr bwMode="auto">
            <a:xfrm>
              <a:off x="760936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0</a:t>
              </a:r>
            </a:p>
          </p:txBody>
        </p:sp>
        <p:sp>
          <p:nvSpPr>
            <p:cNvPr id="51233" name="TextBox 47"/>
            <p:cNvSpPr txBox="1">
              <a:spLocks noChangeArrowheads="1"/>
            </p:cNvSpPr>
            <p:nvPr/>
          </p:nvSpPr>
          <p:spPr bwMode="auto">
            <a:xfrm>
              <a:off x="962019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4</a:t>
              </a:r>
            </a:p>
          </p:txBody>
        </p:sp>
        <p:sp>
          <p:nvSpPr>
            <p:cNvPr id="51234" name="TextBox 48"/>
            <p:cNvSpPr txBox="1">
              <a:spLocks noChangeArrowheads="1"/>
            </p:cNvSpPr>
            <p:nvPr/>
          </p:nvSpPr>
          <p:spPr bwMode="auto">
            <a:xfrm>
              <a:off x="1194854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6</a:t>
              </a:r>
            </a:p>
          </p:txBody>
        </p:sp>
        <p:sp>
          <p:nvSpPr>
            <p:cNvPr id="51235" name="TextBox 49"/>
            <p:cNvSpPr txBox="1">
              <a:spLocks noChangeArrowheads="1"/>
            </p:cNvSpPr>
            <p:nvPr/>
          </p:nvSpPr>
          <p:spPr bwMode="auto">
            <a:xfrm>
              <a:off x="1421335" y="2618302"/>
              <a:ext cx="20637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8</a:t>
              </a:r>
            </a:p>
          </p:txBody>
        </p:sp>
        <p:sp>
          <p:nvSpPr>
            <p:cNvPr id="51236" name="TextBox 50"/>
            <p:cNvSpPr txBox="1">
              <a:spLocks noChangeArrowheads="1"/>
            </p:cNvSpPr>
            <p:nvPr/>
          </p:nvSpPr>
          <p:spPr bwMode="auto">
            <a:xfrm>
              <a:off x="1605479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10</a:t>
              </a:r>
            </a:p>
          </p:txBody>
        </p:sp>
        <p:sp>
          <p:nvSpPr>
            <p:cNvPr id="51237" name="TextBox 51"/>
            <p:cNvSpPr txBox="1">
              <a:spLocks noChangeArrowheads="1"/>
            </p:cNvSpPr>
            <p:nvPr/>
          </p:nvSpPr>
          <p:spPr bwMode="auto">
            <a:xfrm>
              <a:off x="1826671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12</a:t>
              </a:r>
            </a:p>
          </p:txBody>
        </p:sp>
        <p:sp>
          <p:nvSpPr>
            <p:cNvPr id="51238" name="TextBox 52"/>
            <p:cNvSpPr txBox="1">
              <a:spLocks noChangeArrowheads="1"/>
            </p:cNvSpPr>
            <p:nvPr/>
          </p:nvSpPr>
          <p:spPr bwMode="auto">
            <a:xfrm>
              <a:off x="203091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14</a:t>
              </a:r>
            </a:p>
          </p:txBody>
        </p:sp>
        <p:sp>
          <p:nvSpPr>
            <p:cNvPr id="51239" name="TextBox 53"/>
            <p:cNvSpPr txBox="1">
              <a:spLocks noChangeArrowheads="1"/>
            </p:cNvSpPr>
            <p:nvPr/>
          </p:nvSpPr>
          <p:spPr bwMode="auto">
            <a:xfrm>
              <a:off x="2260584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16</a:t>
              </a:r>
            </a:p>
          </p:txBody>
        </p:sp>
        <p:sp>
          <p:nvSpPr>
            <p:cNvPr id="51240" name="TextBox 54"/>
            <p:cNvSpPr txBox="1">
              <a:spLocks noChangeArrowheads="1"/>
            </p:cNvSpPr>
            <p:nvPr/>
          </p:nvSpPr>
          <p:spPr bwMode="auto">
            <a:xfrm>
              <a:off x="2475405" y="261830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18</a:t>
              </a:r>
            </a:p>
          </p:txBody>
        </p:sp>
        <p:sp>
          <p:nvSpPr>
            <p:cNvPr id="51241" name="TextBox 55"/>
            <p:cNvSpPr txBox="1">
              <a:spLocks noChangeArrowheads="1"/>
            </p:cNvSpPr>
            <p:nvPr/>
          </p:nvSpPr>
          <p:spPr bwMode="auto">
            <a:xfrm>
              <a:off x="2711413" y="2619882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20</a:t>
              </a:r>
            </a:p>
          </p:txBody>
        </p:sp>
        <p:sp>
          <p:nvSpPr>
            <p:cNvPr id="51242" name="TextBox 56"/>
            <p:cNvSpPr txBox="1">
              <a:spLocks noChangeArrowheads="1"/>
            </p:cNvSpPr>
            <p:nvPr/>
          </p:nvSpPr>
          <p:spPr bwMode="auto">
            <a:xfrm>
              <a:off x="2913572" y="2617200"/>
              <a:ext cx="33020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22</a:t>
              </a:r>
            </a:p>
          </p:txBody>
        </p:sp>
      </p:grpSp>
      <p:sp>
        <p:nvSpPr>
          <p:cNvPr id="51211" name="TextBox 58"/>
          <p:cNvSpPr txBox="1">
            <a:spLocks noChangeArrowheads="1"/>
          </p:cNvSpPr>
          <p:nvPr/>
        </p:nvSpPr>
        <p:spPr bwMode="auto">
          <a:xfrm rot="-5400000">
            <a:off x="-1119981" y="3453607"/>
            <a:ext cx="4175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Growth Rate (OD</a:t>
            </a:r>
            <a:r>
              <a:rPr lang="en-US" baseline="-25000">
                <a:latin typeface="Calibri" pitchFamily="34" charset="0"/>
              </a:rPr>
              <a:t>600</a:t>
            </a:r>
            <a:r>
              <a:rPr lang="en-US">
                <a:latin typeface="Calibri" pitchFamily="34" charset="0"/>
              </a:rPr>
              <a:t>/hr.)</a:t>
            </a:r>
            <a:endParaRPr lang="en-US" baseline="-25000">
              <a:latin typeface="Calibri" pitchFamily="34" charset="0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1736725" y="2338388"/>
            <a:ext cx="0" cy="201612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937000" y="2338388"/>
            <a:ext cx="0" cy="53657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736725" y="2338388"/>
            <a:ext cx="2200275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146675" y="2692400"/>
            <a:ext cx="0" cy="182563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7346950" y="2692400"/>
            <a:ext cx="0" cy="334963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146675" y="2692400"/>
            <a:ext cx="2200275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154613" y="4386263"/>
            <a:ext cx="0" cy="18732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7370763" y="4386263"/>
            <a:ext cx="0" cy="47783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5154613" y="4386263"/>
            <a:ext cx="221615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952875" y="3990975"/>
            <a:ext cx="0" cy="72072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736725" y="3978275"/>
            <a:ext cx="221615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223" name="TextBox 70"/>
          <p:cNvSpPr txBox="1">
            <a:spLocks noChangeArrowheads="1"/>
          </p:cNvSpPr>
          <p:nvPr/>
        </p:nvSpPr>
        <p:spPr bwMode="auto">
          <a:xfrm>
            <a:off x="2697163" y="3744913"/>
            <a:ext cx="6492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</a:t>
            </a:r>
          </a:p>
        </p:txBody>
      </p:sp>
      <p:sp>
        <p:nvSpPr>
          <p:cNvPr id="51224" name="TextBox 71"/>
          <p:cNvSpPr txBox="1">
            <a:spLocks noChangeArrowheads="1"/>
          </p:cNvSpPr>
          <p:nvPr/>
        </p:nvSpPr>
        <p:spPr bwMode="auto">
          <a:xfrm>
            <a:off x="6110288" y="2481263"/>
            <a:ext cx="647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**</a:t>
            </a:r>
          </a:p>
        </p:txBody>
      </p:sp>
      <p:sp>
        <p:nvSpPr>
          <p:cNvPr id="51225" name="TextBox 72"/>
          <p:cNvSpPr txBox="1">
            <a:spLocks noChangeArrowheads="1"/>
          </p:cNvSpPr>
          <p:nvPr/>
        </p:nvSpPr>
        <p:spPr bwMode="auto">
          <a:xfrm>
            <a:off x="2647950" y="2157413"/>
            <a:ext cx="647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**</a:t>
            </a:r>
          </a:p>
        </p:txBody>
      </p:sp>
      <p:sp>
        <p:nvSpPr>
          <p:cNvPr id="51226" name="TextBox 73"/>
          <p:cNvSpPr txBox="1">
            <a:spLocks noChangeArrowheads="1"/>
          </p:cNvSpPr>
          <p:nvPr/>
        </p:nvSpPr>
        <p:spPr bwMode="auto">
          <a:xfrm>
            <a:off x="6100763" y="4200525"/>
            <a:ext cx="6492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Calibri" pitchFamily="34" charset="0"/>
              </a:rPr>
              <a:t>**</a:t>
            </a:r>
          </a:p>
        </p:txBody>
      </p:sp>
      <p:sp>
        <p:nvSpPr>
          <p:cNvPr id="51227" name="TextBox 78"/>
          <p:cNvSpPr txBox="1">
            <a:spLocks noChangeArrowheads="1"/>
          </p:cNvSpPr>
          <p:nvPr/>
        </p:nvSpPr>
        <p:spPr bwMode="auto">
          <a:xfrm>
            <a:off x="1444625" y="1066800"/>
            <a:ext cx="2762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Vibrio diazotrophicus</a:t>
            </a:r>
          </a:p>
        </p:txBody>
      </p:sp>
      <p:sp>
        <p:nvSpPr>
          <p:cNvPr id="51228" name="TextBox 79"/>
          <p:cNvSpPr txBox="1">
            <a:spLocks noChangeArrowheads="1"/>
          </p:cNvSpPr>
          <p:nvPr/>
        </p:nvSpPr>
        <p:spPr bwMode="auto">
          <a:xfrm>
            <a:off x="4845050" y="1066800"/>
            <a:ext cx="2012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Bacillus cereus</a:t>
            </a:r>
          </a:p>
        </p:txBody>
      </p:sp>
      <p:sp>
        <p:nvSpPr>
          <p:cNvPr id="51229" name="TextBox 80"/>
          <p:cNvSpPr txBox="1">
            <a:spLocks noChangeArrowheads="1"/>
          </p:cNvSpPr>
          <p:nvPr/>
        </p:nvSpPr>
        <p:spPr bwMode="auto">
          <a:xfrm>
            <a:off x="1419225" y="3524250"/>
            <a:ext cx="2773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Bacillus subtilis</a:t>
            </a:r>
          </a:p>
        </p:txBody>
      </p:sp>
      <p:sp>
        <p:nvSpPr>
          <p:cNvPr id="51230" name="TextBox 81"/>
          <p:cNvSpPr txBox="1">
            <a:spLocks noChangeArrowheads="1"/>
          </p:cNvSpPr>
          <p:nvPr/>
        </p:nvSpPr>
        <p:spPr bwMode="auto">
          <a:xfrm>
            <a:off x="4814888" y="3505200"/>
            <a:ext cx="2409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solidFill>
                  <a:srgbClr val="FF0000"/>
                </a:solidFill>
                <a:latin typeface="Calibri" pitchFamily="34" charset="0"/>
              </a:rPr>
              <a:t>Escherichia coli</a:t>
            </a:r>
          </a:p>
        </p:txBody>
      </p:sp>
      <p:sp>
        <p:nvSpPr>
          <p:cNvPr id="51231" name="TextBox 82"/>
          <p:cNvSpPr txBox="1">
            <a:spLocks noChangeArrowheads="1"/>
          </p:cNvSpPr>
          <p:nvPr/>
        </p:nvSpPr>
        <p:spPr bwMode="auto">
          <a:xfrm>
            <a:off x="3152775" y="5953125"/>
            <a:ext cx="290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cNi-Sp185/333 (</a:t>
            </a:r>
            <a:r>
              <a:rPr lang="en-US">
                <a:latin typeface="Symbol" pitchFamily="18" charset="2"/>
              </a:rPr>
              <a:t>m</a:t>
            </a:r>
            <a:r>
              <a:rPr lang="en-US">
                <a:latin typeface="Calibri" pitchFamily="34" charset="0"/>
              </a:rPr>
              <a:t>g/200 μl)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9"/>
          <p:cNvSpPr>
            <a:spLocks noChangeArrowheads="1"/>
          </p:cNvSpPr>
          <p:nvPr/>
        </p:nvSpPr>
        <p:spPr bwMode="auto">
          <a:xfrm>
            <a:off x="0" y="0"/>
            <a:ext cx="9372600" cy="7086600"/>
          </a:xfrm>
          <a:prstGeom prst="rect">
            <a:avLst/>
          </a:prstGeom>
          <a:solidFill>
            <a:srgbClr val="1C1C1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7123113" y="6357938"/>
            <a:ext cx="179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Preethi Golconda</a:t>
            </a:r>
          </a:p>
        </p:txBody>
      </p:sp>
      <p:pic>
        <p:nvPicPr>
          <p:cNvPr id="27651" name="Picture 3" descr="slide 5_Comp a.tif"/>
          <p:cNvPicPr>
            <a:picLocks noChangeAspect="1"/>
          </p:cNvPicPr>
          <p:nvPr/>
        </p:nvPicPr>
        <p:blipFill>
          <a:blip r:embed="rId2"/>
          <a:srcRect l="33916" t="35530" r="38226" b="33784"/>
          <a:stretch>
            <a:fillRect/>
          </a:stretch>
        </p:blipFill>
        <p:spPr bwMode="auto">
          <a:xfrm>
            <a:off x="2921000" y="1676400"/>
            <a:ext cx="27670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Box 2"/>
          <p:cNvSpPr txBox="1">
            <a:spLocks noChangeArrowheads="1"/>
          </p:cNvSpPr>
          <p:nvPr/>
        </p:nvSpPr>
        <p:spPr bwMode="auto">
          <a:xfrm>
            <a:off x="4114800" y="4038600"/>
            <a:ext cx="1392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John Henson</a:t>
            </a:r>
          </a:p>
        </p:txBody>
      </p:sp>
      <p:sp>
        <p:nvSpPr>
          <p:cNvPr id="27653" name="TextBox 3"/>
          <p:cNvSpPr txBox="1">
            <a:spLocks noChangeArrowheads="1"/>
          </p:cNvSpPr>
          <p:nvPr/>
        </p:nvSpPr>
        <p:spPr bwMode="auto">
          <a:xfrm>
            <a:off x="1112480" y="130175"/>
            <a:ext cx="67603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smtClean="0">
                <a:solidFill>
                  <a:srgbClr val="00FF00"/>
                </a:solidFill>
                <a:latin typeface="Calibri" pitchFamily="34" charset="0"/>
              </a:rPr>
              <a:t>SpShapeshifter proteins in phagocytes</a:t>
            </a:r>
            <a:endParaRPr lang="en-US" sz="3200">
              <a:solidFill>
                <a:srgbClr val="00FF00"/>
              </a:solidFill>
              <a:latin typeface="Calibri" pitchFamily="34" charset="0"/>
            </a:endParaRPr>
          </a:p>
        </p:txBody>
      </p:sp>
      <p:pic>
        <p:nvPicPr>
          <p:cNvPr id="27654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762000"/>
            <a:ext cx="7416800" cy="5562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7655" name="TextBox 4"/>
          <p:cNvSpPr txBox="1">
            <a:spLocks noChangeArrowheads="1"/>
          </p:cNvSpPr>
          <p:nvPr/>
        </p:nvSpPr>
        <p:spPr bwMode="auto">
          <a:xfrm>
            <a:off x="800100" y="692150"/>
            <a:ext cx="12049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Calibri" pitchFamily="34" charset="0"/>
              </a:rPr>
              <a:t>Sp185/333</a:t>
            </a:r>
          </a:p>
          <a:p>
            <a:r>
              <a:rPr lang="en-US">
                <a:solidFill>
                  <a:srgbClr val="00B050"/>
                </a:solidFill>
                <a:latin typeface="Calibri" pitchFamily="34" charset="0"/>
              </a:rPr>
              <a:t>Actin</a:t>
            </a:r>
          </a:p>
          <a:p>
            <a:r>
              <a:rPr lang="en-US">
                <a:solidFill>
                  <a:srgbClr val="0070C0"/>
                </a:solidFill>
                <a:latin typeface="Calibri" pitchFamily="34" charset="0"/>
              </a:rPr>
              <a:t>DNA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7"/>
          <p:cNvGrpSpPr>
            <a:grpSpLocks/>
          </p:cNvGrpSpPr>
          <p:nvPr/>
        </p:nvGrpSpPr>
        <p:grpSpPr bwMode="auto">
          <a:xfrm>
            <a:off x="762000" y="990600"/>
            <a:ext cx="7696200" cy="4800600"/>
            <a:chOff x="480" y="864"/>
            <a:chExt cx="4848" cy="3024"/>
          </a:xfrm>
        </p:grpSpPr>
        <p:sp>
          <p:nvSpPr>
            <p:cNvPr id="5" name="Rectangle 4"/>
            <p:cNvSpPr/>
            <p:nvPr/>
          </p:nvSpPr>
          <p:spPr>
            <a:xfrm>
              <a:off x="480" y="864"/>
              <a:ext cx="4848" cy="30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pic>
          <p:nvPicPr>
            <p:cNvPr id="820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5" t="1559" r="1509" b="48174"/>
            <a:stretch>
              <a:fillRect/>
            </a:stretch>
          </p:blipFill>
          <p:spPr bwMode="auto">
            <a:xfrm>
              <a:off x="480" y="912"/>
              <a:ext cx="4800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5" t="49733" r="1509"/>
            <a:stretch>
              <a:fillRect/>
            </a:stretch>
          </p:blipFill>
          <p:spPr bwMode="auto">
            <a:xfrm>
              <a:off x="480" y="2412"/>
              <a:ext cx="4800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7" name="Text Box 9"/>
            <p:cNvSpPr txBox="1">
              <a:spLocks noChangeArrowheads="1"/>
            </p:cNvSpPr>
            <p:nvPr/>
          </p:nvSpPr>
          <p:spPr bwMode="auto">
            <a:xfrm>
              <a:off x="602" y="1991"/>
              <a:ext cx="44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r>
                <a:rPr lang="en-US" altLang="en-US">
                  <a:solidFill>
                    <a:srgbClr val="000000"/>
                  </a:solidFill>
                </a:rPr>
                <a:t>Polygonal Phagocyte       Discoidal Phagocyte</a:t>
              </a:r>
              <a:r>
                <a:rPr lang="en-US" altLang="en-US"/>
                <a:t>             </a:t>
              </a:r>
              <a:r>
                <a:rPr lang="en-US" altLang="en-US">
                  <a:solidFill>
                    <a:srgbClr val="000000"/>
                  </a:solidFill>
                </a:rPr>
                <a:t>phagocytosis </a:t>
              </a:r>
            </a:p>
          </p:txBody>
        </p:sp>
        <p:sp>
          <p:nvSpPr>
            <p:cNvPr id="8208" name="Text Box 10"/>
            <p:cNvSpPr txBox="1">
              <a:spLocks noChangeArrowheads="1"/>
            </p:cNvSpPr>
            <p:nvPr/>
          </p:nvSpPr>
          <p:spPr bwMode="auto">
            <a:xfrm>
              <a:off x="686" y="3587"/>
              <a:ext cx="46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r>
                <a:rPr lang="en-US" altLang="en-US">
                  <a:solidFill>
                    <a:srgbClr val="000000"/>
                  </a:solidFill>
                </a:rPr>
                <a:t>Red Spherule Cell              Vibratile Cell           Colorless Spherule Cell</a:t>
              </a:r>
            </a:p>
          </p:txBody>
        </p:sp>
      </p:grpSp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57200" y="103188"/>
            <a:ext cx="8229600" cy="735012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Coelomocytes</a:t>
            </a: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6705600" y="6324600"/>
            <a:ext cx="204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/>
              <a:t>Hibino et al., 2006</a:t>
            </a:r>
          </a:p>
        </p:txBody>
      </p: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2971800" y="838200"/>
            <a:ext cx="6094413" cy="5638800"/>
            <a:chOff x="1872" y="528"/>
            <a:chExt cx="3839" cy="3552"/>
          </a:xfrm>
        </p:grpSpPr>
        <p:sp>
          <p:nvSpPr>
            <p:cNvPr id="8199" name="Text Box 12"/>
            <p:cNvSpPr txBox="1">
              <a:spLocks noChangeArrowheads="1"/>
            </p:cNvSpPr>
            <p:nvPr/>
          </p:nvSpPr>
          <p:spPr bwMode="auto">
            <a:xfrm>
              <a:off x="4165" y="2543"/>
              <a:ext cx="1546" cy="40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r>
                <a:rPr lang="en-US" altLang="en-US">
                  <a:solidFill>
                    <a:srgbClr val="000000"/>
                  </a:solidFill>
                </a:rPr>
                <a:t>Gross et al., 2000</a:t>
              </a:r>
            </a:p>
            <a:p>
              <a:pPr algn="l" eaLnBrk="1" hangingPunct="1"/>
              <a:r>
                <a:rPr lang="en-US" altLang="en-US">
                  <a:solidFill>
                    <a:srgbClr val="000000"/>
                  </a:solidFill>
                </a:rPr>
                <a:t>Brockton et al., 2008</a:t>
              </a:r>
            </a:p>
          </p:txBody>
        </p:sp>
        <p:pic>
          <p:nvPicPr>
            <p:cNvPr id="8200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16" t="8586" r="14491" b="7474"/>
            <a:stretch>
              <a:fillRect/>
            </a:stretch>
          </p:blipFill>
          <p:spPr bwMode="auto">
            <a:xfrm>
              <a:off x="1872" y="528"/>
              <a:ext cx="2112" cy="355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01" name="Line 14"/>
            <p:cNvSpPr>
              <a:spLocks noChangeShapeType="1"/>
            </p:cNvSpPr>
            <p:nvPr/>
          </p:nvSpPr>
          <p:spPr bwMode="auto">
            <a:xfrm flipH="1" flipV="1">
              <a:off x="3360" y="1632"/>
              <a:ext cx="864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2" name="Line 15"/>
            <p:cNvSpPr>
              <a:spLocks noChangeShapeType="1"/>
            </p:cNvSpPr>
            <p:nvPr/>
          </p:nvSpPr>
          <p:spPr bwMode="auto">
            <a:xfrm flipH="1">
              <a:off x="3696" y="2544"/>
              <a:ext cx="480" cy="72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Text Box 13"/>
            <p:cNvSpPr txBox="1">
              <a:spLocks noChangeArrowheads="1"/>
            </p:cNvSpPr>
            <p:nvPr/>
          </p:nvSpPr>
          <p:spPr bwMode="auto">
            <a:xfrm>
              <a:off x="4010" y="2008"/>
              <a:ext cx="1302" cy="536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r>
                <a:rPr lang="en-US" altLang="en-US" sz="2400">
                  <a:solidFill>
                    <a:srgbClr val="000000"/>
                  </a:solidFill>
                </a:rPr>
                <a:t>Small Phagocytes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61144" y="90269"/>
            <a:ext cx="7421712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latin typeface="+mj-lt"/>
              </a:rPr>
              <a:t>What genes do coelomocytes express?</a:t>
            </a:r>
          </a:p>
        </p:txBody>
      </p:sp>
    </p:spTree>
    <p:extLst>
      <p:ext uri="{BB962C8B-B14F-4D97-AF65-F5344CB8AC3E}">
        <p14:creationId xmlns:p14="http://schemas.microsoft.com/office/powerpoint/2010/main" val="340127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5"/>
          <p:cNvSpPr>
            <a:spLocks noChangeArrowheads="1"/>
          </p:cNvSpPr>
          <p:nvPr/>
        </p:nvSpPr>
        <p:spPr bwMode="auto">
          <a:xfrm>
            <a:off x="0" y="1524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altLang="en-US" sz="3600">
                <a:cs typeface="Times New Roman" pitchFamily="18" charset="0"/>
              </a:rPr>
              <a:t>Immune challenge induces </a:t>
            </a:r>
            <a:r>
              <a:rPr lang="en-US" altLang="en-US" sz="3600" i="1">
                <a:cs typeface="Times New Roman" pitchFamily="18" charset="0"/>
              </a:rPr>
              <a:t>Sp185/333 </a:t>
            </a:r>
            <a:r>
              <a:rPr lang="en-US" altLang="en-US" sz="3600">
                <a:cs typeface="Times New Roman" pitchFamily="18" charset="0"/>
              </a:rPr>
              <a:t>expression by coelomocytes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812280" y="6264275"/>
            <a:ext cx="2165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alibri" pitchFamily="34" charset="0"/>
              </a:rPr>
              <a:t>Rast et al., 1999</a:t>
            </a:r>
          </a:p>
        </p:txBody>
      </p:sp>
      <p:pic>
        <p:nvPicPr>
          <p:cNvPr id="20495" name="Picture 15" descr="185 RastEt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057400"/>
            <a:ext cx="6221413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0" y="228600"/>
            <a:ext cx="914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600" i="1">
                <a:latin typeface="+mj-lt"/>
                <a:cs typeface="Times New Roman" charset="0"/>
              </a:rPr>
              <a:t>Sp185/333 </a:t>
            </a:r>
            <a:r>
              <a:rPr lang="en-US" altLang="en-US" sz="3600" smtClean="0">
                <a:latin typeface="+mj-lt"/>
                <a:cs typeface="Times New Roman" charset="0"/>
              </a:rPr>
              <a:t>gene expression </a:t>
            </a:r>
            <a:r>
              <a:rPr lang="en-US" altLang="en-US" sz="3600">
                <a:latin typeface="+mj-lt"/>
                <a:cs typeface="Times New Roman" charset="0"/>
              </a:rPr>
              <a:t>is </a:t>
            </a:r>
            <a:r>
              <a:rPr lang="en-US" altLang="en-US" sz="3600" smtClean="0">
                <a:latin typeface="+mj-lt"/>
                <a:cs typeface="Times New Roman" charset="0"/>
              </a:rPr>
              <a:t>induced </a:t>
            </a:r>
            <a:r>
              <a:rPr lang="en-US" altLang="en-US" sz="3600">
                <a:latin typeface="+mj-lt"/>
                <a:cs typeface="Times New Roman" charset="0"/>
              </a:rPr>
              <a:t>by LPS and </a:t>
            </a:r>
            <a:r>
              <a:rPr lang="en-US" altLang="en-US" sz="3600" smtClean="0">
                <a:latin typeface="+mj-lt"/>
                <a:cs typeface="Times New Roman" charset="0"/>
              </a:rPr>
              <a:t>bacterial challenge</a:t>
            </a:r>
            <a:endParaRPr lang="en-US" altLang="en-US" sz="3600">
              <a:latin typeface="+mj-lt"/>
              <a:cs typeface="Times New Roman" charset="0"/>
            </a:endParaRPr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1092200" y="4762500"/>
            <a:ext cx="3276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000">
                <a:latin typeface="+mn-lt"/>
              </a:rPr>
              <a:t>Arrayed cDNA </a:t>
            </a:r>
            <a:r>
              <a:rPr lang="en-US" altLang="en-US" sz="2000" smtClean="0">
                <a:latin typeface="+mn-lt"/>
              </a:rPr>
              <a:t>library </a:t>
            </a:r>
            <a:r>
              <a:rPr lang="en-US" altLang="en-US" sz="2000">
                <a:latin typeface="+mn-lt"/>
              </a:rPr>
              <a:t>from </a:t>
            </a:r>
            <a:r>
              <a:rPr lang="en-US" altLang="en-US" sz="2000" smtClean="0">
                <a:latin typeface="+mn-lt"/>
              </a:rPr>
              <a:t>coelomocytes activated </a:t>
            </a:r>
            <a:r>
              <a:rPr lang="en-US" altLang="en-US" sz="2000">
                <a:latin typeface="+mn-lt"/>
              </a:rPr>
              <a:t>by </a:t>
            </a:r>
            <a:r>
              <a:rPr lang="en-US" altLang="en-US" sz="2000" smtClean="0">
                <a:latin typeface="+mn-lt"/>
              </a:rPr>
              <a:t>bacterial challenge</a:t>
            </a:r>
            <a:endParaRPr lang="en-US" altLang="en-US" sz="2000">
              <a:latin typeface="+mn-lt"/>
            </a:endParaRPr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4976035" y="4775200"/>
            <a:ext cx="3124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000">
                <a:latin typeface="+mn-lt"/>
              </a:rPr>
              <a:t>Arrayed cDNA </a:t>
            </a:r>
            <a:r>
              <a:rPr lang="en-US" altLang="en-US" sz="2000" smtClean="0">
                <a:latin typeface="+mn-lt"/>
              </a:rPr>
              <a:t>library </a:t>
            </a:r>
            <a:r>
              <a:rPr lang="en-US" altLang="en-US" sz="2000">
                <a:latin typeface="+mn-lt"/>
              </a:rPr>
              <a:t>from </a:t>
            </a:r>
            <a:r>
              <a:rPr lang="en-US" altLang="en-US" sz="2000" smtClean="0">
                <a:latin typeface="+mn-lt"/>
              </a:rPr>
              <a:t>non-activated coelomocytes</a:t>
            </a:r>
            <a:endParaRPr lang="en-US" altLang="en-US" sz="2000">
              <a:latin typeface="+mn-lt"/>
            </a:endParaRPr>
          </a:p>
        </p:txBody>
      </p:sp>
      <p:pic>
        <p:nvPicPr>
          <p:cNvPr id="8197" name="Picture 8" descr="pSPORTDD185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33600"/>
            <a:ext cx="3581400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9" descr="pBKCMVDD185 cop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3733800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 Box 11"/>
          <p:cNvSpPr txBox="1">
            <a:spLocks noChangeArrowheads="1"/>
          </p:cNvSpPr>
          <p:nvPr/>
        </p:nvSpPr>
        <p:spPr bwMode="auto">
          <a:xfrm>
            <a:off x="838200" y="1600200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smtClean="0">
                <a:latin typeface="+mn-lt"/>
              </a:rPr>
              <a:t>~5,925 / 91,920 = 6.45%</a:t>
            </a:r>
            <a:endParaRPr lang="en-US" altLang="en-US" sz="2400">
              <a:latin typeface="+mn-lt"/>
            </a:endParaRPr>
          </a:p>
        </p:txBody>
      </p:sp>
      <p:sp>
        <p:nvSpPr>
          <p:cNvPr id="8200" name="Text Box 12"/>
          <p:cNvSpPr txBox="1">
            <a:spLocks noChangeArrowheads="1"/>
          </p:cNvSpPr>
          <p:nvPr/>
        </p:nvSpPr>
        <p:spPr bwMode="auto">
          <a:xfrm>
            <a:off x="4814888" y="1600200"/>
            <a:ext cx="327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+mn-lt"/>
              </a:rPr>
              <a:t>79 / 91,920 =  0.086%</a:t>
            </a:r>
          </a:p>
        </p:txBody>
      </p:sp>
      <p:sp>
        <p:nvSpPr>
          <p:cNvPr id="8201" name="Text Box 13"/>
          <p:cNvSpPr txBox="1">
            <a:spLocks noChangeArrowheads="1"/>
          </p:cNvSpPr>
          <p:nvPr/>
        </p:nvSpPr>
        <p:spPr bwMode="auto">
          <a:xfrm>
            <a:off x="6781800" y="6367463"/>
            <a:ext cx="2147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kumimoji="1" lang="en-US" altLang="en-US" sz="2000">
                <a:latin typeface="+mn-lt"/>
              </a:rPr>
              <a:t>Nair et al., 2005</a:t>
            </a:r>
          </a:p>
        </p:txBody>
      </p:sp>
    </p:spTree>
    <p:extLst>
      <p:ext uri="{BB962C8B-B14F-4D97-AF65-F5344CB8AC3E}">
        <p14:creationId xmlns:p14="http://schemas.microsoft.com/office/powerpoint/2010/main" val="421919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430213"/>
            <a:ext cx="9144000" cy="6427787"/>
          </a:xfrm>
          <a:prstGeom prst="rect">
            <a:avLst/>
          </a:prstGeom>
          <a:solidFill>
            <a:srgbClr val="D3B5E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506" name="AutoShape 2"/>
          <p:cNvCxnSpPr>
            <a:cxnSpLocks noChangeShapeType="1"/>
            <a:stCxn id="21622" idx="6"/>
            <a:endCxn id="21678" idx="2"/>
          </p:cNvCxnSpPr>
          <p:nvPr/>
        </p:nvCxnSpPr>
        <p:spPr bwMode="auto">
          <a:xfrm>
            <a:off x="3841750" y="1276350"/>
            <a:ext cx="3541713" cy="2181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7" name="AutoShape 3"/>
          <p:cNvCxnSpPr>
            <a:cxnSpLocks noChangeShapeType="1"/>
            <a:stCxn id="21927" idx="6"/>
            <a:endCxn id="21693" idx="2"/>
          </p:cNvCxnSpPr>
          <p:nvPr/>
        </p:nvCxnSpPr>
        <p:spPr bwMode="auto">
          <a:xfrm flipV="1">
            <a:off x="8199438" y="1206500"/>
            <a:ext cx="365125" cy="1031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8" name="AutoShape 4"/>
          <p:cNvCxnSpPr>
            <a:cxnSpLocks noChangeShapeType="1"/>
            <a:stCxn id="21611" idx="6"/>
            <a:endCxn id="21626" idx="2"/>
          </p:cNvCxnSpPr>
          <p:nvPr/>
        </p:nvCxnSpPr>
        <p:spPr bwMode="auto">
          <a:xfrm>
            <a:off x="3425825" y="2154238"/>
            <a:ext cx="2968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9" name="AutoShape 5"/>
          <p:cNvCxnSpPr>
            <a:cxnSpLocks noChangeShapeType="1"/>
            <a:stCxn id="21614" idx="5"/>
            <a:endCxn id="21622" idx="2"/>
          </p:cNvCxnSpPr>
          <p:nvPr/>
        </p:nvCxnSpPr>
        <p:spPr bwMode="auto">
          <a:xfrm flipV="1">
            <a:off x="3408363" y="1276350"/>
            <a:ext cx="314325" cy="4394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0" name="AutoShape 6"/>
          <p:cNvCxnSpPr>
            <a:cxnSpLocks noChangeShapeType="1"/>
            <a:stCxn id="21574" idx="6"/>
            <a:endCxn id="21592" idx="2"/>
          </p:cNvCxnSpPr>
          <p:nvPr/>
        </p:nvCxnSpPr>
        <p:spPr bwMode="auto">
          <a:xfrm flipV="1">
            <a:off x="2219325" y="2617788"/>
            <a:ext cx="119063" cy="269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1" name="Oval 7"/>
          <p:cNvSpPr>
            <a:spLocks noChangeAspect="1" noChangeArrowheads="1"/>
          </p:cNvSpPr>
          <p:nvPr/>
        </p:nvSpPr>
        <p:spPr bwMode="auto">
          <a:xfrm>
            <a:off x="115888" y="3036888"/>
            <a:ext cx="122237" cy="1730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12" name="Oval 8"/>
          <p:cNvSpPr>
            <a:spLocks noChangeAspect="1" noChangeArrowheads="1"/>
          </p:cNvSpPr>
          <p:nvPr/>
        </p:nvSpPr>
        <p:spPr bwMode="auto">
          <a:xfrm>
            <a:off x="115888" y="1885950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13" name="Oval 9"/>
          <p:cNvSpPr>
            <a:spLocks noChangeAspect="1" noChangeArrowheads="1"/>
          </p:cNvSpPr>
          <p:nvPr/>
        </p:nvSpPr>
        <p:spPr bwMode="auto">
          <a:xfrm>
            <a:off x="115888" y="1104900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14" name="Oval 10"/>
          <p:cNvSpPr>
            <a:spLocks noChangeAspect="1" noChangeArrowheads="1"/>
          </p:cNvSpPr>
          <p:nvPr/>
        </p:nvSpPr>
        <p:spPr bwMode="auto">
          <a:xfrm>
            <a:off x="115888" y="3841750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515" name="Oval 11"/>
          <p:cNvSpPr>
            <a:spLocks noChangeAspect="1" noChangeArrowheads="1"/>
          </p:cNvSpPr>
          <p:nvPr/>
        </p:nvSpPr>
        <p:spPr bwMode="auto">
          <a:xfrm>
            <a:off x="115888" y="6381750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516" name="Oval 12"/>
          <p:cNvSpPr>
            <a:spLocks noChangeAspect="1" noChangeArrowheads="1"/>
          </p:cNvSpPr>
          <p:nvPr/>
        </p:nvSpPr>
        <p:spPr bwMode="auto">
          <a:xfrm>
            <a:off x="115888" y="5421313"/>
            <a:ext cx="122237" cy="1730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8</a:t>
            </a:r>
          </a:p>
        </p:txBody>
      </p:sp>
      <p:sp>
        <p:nvSpPr>
          <p:cNvPr id="21517" name="Oval 13"/>
          <p:cNvSpPr>
            <a:spLocks noChangeAspect="1" noChangeArrowheads="1"/>
          </p:cNvSpPr>
          <p:nvPr/>
        </p:nvSpPr>
        <p:spPr bwMode="auto">
          <a:xfrm>
            <a:off x="115888" y="5154613"/>
            <a:ext cx="122237" cy="1730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10</a:t>
            </a:r>
          </a:p>
        </p:txBody>
      </p:sp>
      <p:sp>
        <p:nvSpPr>
          <p:cNvPr id="21518" name="Oval 14"/>
          <p:cNvSpPr>
            <a:spLocks noChangeAspect="1" noChangeArrowheads="1"/>
          </p:cNvSpPr>
          <p:nvPr/>
        </p:nvSpPr>
        <p:spPr bwMode="auto">
          <a:xfrm>
            <a:off x="115888" y="2449513"/>
            <a:ext cx="122237" cy="1730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11</a:t>
            </a:r>
          </a:p>
        </p:txBody>
      </p:sp>
      <p:sp>
        <p:nvSpPr>
          <p:cNvPr id="21519" name="Oval 15"/>
          <p:cNvSpPr>
            <a:spLocks noChangeAspect="1" noChangeArrowheads="1"/>
          </p:cNvSpPr>
          <p:nvPr/>
        </p:nvSpPr>
        <p:spPr bwMode="auto">
          <a:xfrm>
            <a:off x="115888" y="3451225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12</a:t>
            </a:r>
          </a:p>
        </p:txBody>
      </p:sp>
      <p:sp>
        <p:nvSpPr>
          <p:cNvPr id="21520" name="Oval 16"/>
          <p:cNvSpPr>
            <a:spLocks noChangeAspect="1" noChangeArrowheads="1"/>
          </p:cNvSpPr>
          <p:nvPr/>
        </p:nvSpPr>
        <p:spPr bwMode="auto">
          <a:xfrm>
            <a:off x="115888" y="4551363"/>
            <a:ext cx="122237" cy="1730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13</a:t>
            </a:r>
          </a:p>
        </p:txBody>
      </p:sp>
      <p:sp>
        <p:nvSpPr>
          <p:cNvPr id="21521" name="Oval 17"/>
          <p:cNvSpPr>
            <a:spLocks noChangeAspect="1" noChangeArrowheads="1"/>
          </p:cNvSpPr>
          <p:nvPr/>
        </p:nvSpPr>
        <p:spPr bwMode="auto">
          <a:xfrm>
            <a:off x="115888" y="5765800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14</a:t>
            </a:r>
          </a:p>
        </p:txBody>
      </p:sp>
      <p:sp>
        <p:nvSpPr>
          <p:cNvPr id="21522" name="Oval 18"/>
          <p:cNvSpPr>
            <a:spLocks noChangeAspect="1" noChangeArrowheads="1"/>
          </p:cNvSpPr>
          <p:nvPr/>
        </p:nvSpPr>
        <p:spPr bwMode="auto">
          <a:xfrm>
            <a:off x="3062288" y="6380163"/>
            <a:ext cx="122237" cy="1730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23" name="Oval 19"/>
          <p:cNvSpPr>
            <a:spLocks noChangeAspect="1" noChangeArrowheads="1"/>
          </p:cNvSpPr>
          <p:nvPr/>
        </p:nvSpPr>
        <p:spPr bwMode="auto">
          <a:xfrm>
            <a:off x="3941763" y="6380163"/>
            <a:ext cx="122237" cy="173037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24" name="Oval 20"/>
          <p:cNvSpPr>
            <a:spLocks noChangeAspect="1" noChangeArrowheads="1"/>
          </p:cNvSpPr>
          <p:nvPr/>
        </p:nvSpPr>
        <p:spPr bwMode="auto">
          <a:xfrm>
            <a:off x="5148263" y="6096000"/>
            <a:ext cx="122237" cy="173038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25" name="Oval 21"/>
          <p:cNvSpPr>
            <a:spLocks noChangeAspect="1" noChangeArrowheads="1"/>
          </p:cNvSpPr>
          <p:nvPr/>
        </p:nvSpPr>
        <p:spPr bwMode="auto">
          <a:xfrm>
            <a:off x="5389563" y="6096000"/>
            <a:ext cx="122237" cy="17303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26" name="Oval 22"/>
          <p:cNvSpPr>
            <a:spLocks noChangeAspect="1" noChangeArrowheads="1"/>
          </p:cNvSpPr>
          <p:nvPr/>
        </p:nvSpPr>
        <p:spPr bwMode="auto">
          <a:xfrm>
            <a:off x="6113463" y="4741863"/>
            <a:ext cx="122237" cy="1730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27" name="Oval 23"/>
          <p:cNvSpPr>
            <a:spLocks noChangeAspect="1" noChangeArrowheads="1"/>
          </p:cNvSpPr>
          <p:nvPr/>
        </p:nvSpPr>
        <p:spPr bwMode="auto">
          <a:xfrm>
            <a:off x="6507163" y="4227513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28" name="Oval 24"/>
          <p:cNvSpPr>
            <a:spLocks noChangeAspect="1" noChangeArrowheads="1"/>
          </p:cNvSpPr>
          <p:nvPr/>
        </p:nvSpPr>
        <p:spPr bwMode="auto">
          <a:xfrm>
            <a:off x="6900863" y="422751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29" name="Oval 25"/>
          <p:cNvSpPr>
            <a:spLocks noChangeAspect="1" noChangeArrowheads="1"/>
          </p:cNvSpPr>
          <p:nvPr/>
        </p:nvSpPr>
        <p:spPr bwMode="auto">
          <a:xfrm>
            <a:off x="357188" y="3036888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30" name="Oval 26"/>
          <p:cNvSpPr>
            <a:spLocks noChangeAspect="1" noChangeArrowheads="1"/>
          </p:cNvSpPr>
          <p:nvPr/>
        </p:nvSpPr>
        <p:spPr bwMode="auto">
          <a:xfrm>
            <a:off x="357188" y="2447925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31" name="Oval 27"/>
          <p:cNvSpPr>
            <a:spLocks noChangeAspect="1" noChangeArrowheads="1"/>
          </p:cNvSpPr>
          <p:nvPr/>
        </p:nvSpPr>
        <p:spPr bwMode="auto">
          <a:xfrm>
            <a:off x="357188" y="3451225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532" name="Oval 28"/>
          <p:cNvSpPr>
            <a:spLocks noChangeAspect="1" noChangeArrowheads="1"/>
          </p:cNvSpPr>
          <p:nvPr/>
        </p:nvSpPr>
        <p:spPr bwMode="auto">
          <a:xfrm>
            <a:off x="357188" y="638175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8</a:t>
            </a:r>
          </a:p>
        </p:txBody>
      </p:sp>
      <p:sp>
        <p:nvSpPr>
          <p:cNvPr id="21533" name="Oval 29"/>
          <p:cNvSpPr>
            <a:spLocks noChangeAspect="1" noChangeArrowheads="1"/>
          </p:cNvSpPr>
          <p:nvPr/>
        </p:nvSpPr>
        <p:spPr bwMode="auto">
          <a:xfrm>
            <a:off x="357188" y="4551363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534" name="Oval 30"/>
          <p:cNvSpPr>
            <a:spLocks noChangeAspect="1" noChangeArrowheads="1"/>
          </p:cNvSpPr>
          <p:nvPr/>
        </p:nvSpPr>
        <p:spPr bwMode="auto">
          <a:xfrm>
            <a:off x="357188" y="1876425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14</a:t>
            </a:r>
          </a:p>
        </p:txBody>
      </p:sp>
      <p:sp>
        <p:nvSpPr>
          <p:cNvPr id="21535" name="Oval 31"/>
          <p:cNvSpPr>
            <a:spLocks noChangeAspect="1" noChangeArrowheads="1"/>
          </p:cNvSpPr>
          <p:nvPr/>
        </p:nvSpPr>
        <p:spPr bwMode="auto">
          <a:xfrm>
            <a:off x="357188" y="384175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17</a:t>
            </a:r>
          </a:p>
        </p:txBody>
      </p:sp>
      <p:sp>
        <p:nvSpPr>
          <p:cNvPr id="21536" name="Oval 32"/>
          <p:cNvSpPr>
            <a:spLocks noChangeAspect="1" noChangeArrowheads="1"/>
          </p:cNvSpPr>
          <p:nvPr/>
        </p:nvSpPr>
        <p:spPr bwMode="auto">
          <a:xfrm>
            <a:off x="357188" y="5287963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10</a:t>
            </a:r>
          </a:p>
        </p:txBody>
      </p:sp>
      <p:sp>
        <p:nvSpPr>
          <p:cNvPr id="21537" name="Oval 33"/>
          <p:cNvSpPr>
            <a:spLocks noChangeAspect="1" noChangeArrowheads="1"/>
          </p:cNvSpPr>
          <p:nvPr/>
        </p:nvSpPr>
        <p:spPr bwMode="auto">
          <a:xfrm>
            <a:off x="357188" y="5764213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18</a:t>
            </a:r>
          </a:p>
        </p:txBody>
      </p:sp>
      <p:sp>
        <p:nvSpPr>
          <p:cNvPr id="21538" name="Oval 34"/>
          <p:cNvSpPr>
            <a:spLocks noChangeAspect="1" noChangeArrowheads="1"/>
          </p:cNvSpPr>
          <p:nvPr/>
        </p:nvSpPr>
        <p:spPr bwMode="auto">
          <a:xfrm>
            <a:off x="357188" y="2079625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19</a:t>
            </a:r>
          </a:p>
        </p:txBody>
      </p:sp>
      <p:sp>
        <p:nvSpPr>
          <p:cNvPr id="21539" name="Oval 35"/>
          <p:cNvSpPr>
            <a:spLocks noChangeAspect="1" noChangeArrowheads="1"/>
          </p:cNvSpPr>
          <p:nvPr/>
        </p:nvSpPr>
        <p:spPr bwMode="auto">
          <a:xfrm>
            <a:off x="357188" y="93345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40" name="Oval 36"/>
          <p:cNvSpPr>
            <a:spLocks noChangeAspect="1" noChangeArrowheads="1"/>
          </p:cNvSpPr>
          <p:nvPr/>
        </p:nvSpPr>
        <p:spPr bwMode="auto">
          <a:xfrm>
            <a:off x="357188" y="1298575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20</a:t>
            </a:r>
          </a:p>
        </p:txBody>
      </p:sp>
      <p:sp>
        <p:nvSpPr>
          <p:cNvPr id="21541" name="Oval 37"/>
          <p:cNvSpPr>
            <a:spLocks noChangeAspect="1" noChangeArrowheads="1"/>
          </p:cNvSpPr>
          <p:nvPr/>
        </p:nvSpPr>
        <p:spPr bwMode="auto">
          <a:xfrm>
            <a:off x="357188" y="1668463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21</a:t>
            </a:r>
          </a:p>
        </p:txBody>
      </p:sp>
      <p:sp>
        <p:nvSpPr>
          <p:cNvPr id="21542" name="Oval 38"/>
          <p:cNvSpPr>
            <a:spLocks noChangeAspect="1" noChangeArrowheads="1"/>
          </p:cNvSpPr>
          <p:nvPr/>
        </p:nvSpPr>
        <p:spPr bwMode="auto">
          <a:xfrm>
            <a:off x="598488" y="2016125"/>
            <a:ext cx="122237" cy="173038"/>
          </a:xfrm>
          <a:prstGeom prst="ellipse">
            <a:avLst/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43" name="Oval 39"/>
          <p:cNvSpPr>
            <a:spLocks noChangeAspect="1" noChangeArrowheads="1"/>
          </p:cNvSpPr>
          <p:nvPr/>
        </p:nvSpPr>
        <p:spPr bwMode="auto">
          <a:xfrm>
            <a:off x="598488" y="6381750"/>
            <a:ext cx="122237" cy="173038"/>
          </a:xfrm>
          <a:prstGeom prst="ellipse">
            <a:avLst/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544" name="Oval 40"/>
          <p:cNvSpPr>
            <a:spLocks noChangeAspect="1" noChangeArrowheads="1"/>
          </p:cNvSpPr>
          <p:nvPr/>
        </p:nvSpPr>
        <p:spPr bwMode="auto">
          <a:xfrm>
            <a:off x="598488" y="1104900"/>
            <a:ext cx="122237" cy="173038"/>
          </a:xfrm>
          <a:prstGeom prst="ellipse">
            <a:avLst/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8</a:t>
            </a:r>
          </a:p>
        </p:txBody>
      </p:sp>
      <p:sp>
        <p:nvSpPr>
          <p:cNvPr id="21545" name="Oval 41"/>
          <p:cNvSpPr>
            <a:spLocks noChangeAspect="1" noChangeArrowheads="1"/>
          </p:cNvSpPr>
          <p:nvPr/>
        </p:nvSpPr>
        <p:spPr bwMode="auto">
          <a:xfrm>
            <a:off x="839788" y="3036888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46" name="Oval 42"/>
          <p:cNvSpPr>
            <a:spLocks noChangeAspect="1" noChangeArrowheads="1"/>
          </p:cNvSpPr>
          <p:nvPr/>
        </p:nvSpPr>
        <p:spPr bwMode="auto">
          <a:xfrm>
            <a:off x="839788" y="3695700"/>
            <a:ext cx="122237" cy="17303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47" name="Oval 43"/>
          <p:cNvSpPr>
            <a:spLocks noChangeAspect="1" noChangeArrowheads="1"/>
          </p:cNvSpPr>
          <p:nvPr/>
        </p:nvSpPr>
        <p:spPr bwMode="auto">
          <a:xfrm>
            <a:off x="839788" y="5526088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548" name="Oval 44"/>
          <p:cNvSpPr>
            <a:spLocks noChangeAspect="1" noChangeArrowheads="1"/>
          </p:cNvSpPr>
          <p:nvPr/>
        </p:nvSpPr>
        <p:spPr bwMode="auto">
          <a:xfrm>
            <a:off x="839788" y="4551363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549" name="Oval 45"/>
          <p:cNvSpPr>
            <a:spLocks noChangeAspect="1" noChangeArrowheads="1"/>
          </p:cNvSpPr>
          <p:nvPr/>
        </p:nvSpPr>
        <p:spPr bwMode="auto">
          <a:xfrm>
            <a:off x="1081088" y="3036888"/>
            <a:ext cx="122237" cy="17303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50" name="Oval 46"/>
          <p:cNvSpPr>
            <a:spLocks noChangeAspect="1" noChangeArrowheads="1"/>
          </p:cNvSpPr>
          <p:nvPr/>
        </p:nvSpPr>
        <p:spPr bwMode="auto">
          <a:xfrm>
            <a:off x="1081088" y="2017713"/>
            <a:ext cx="122237" cy="17303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51" name="Oval 47"/>
          <p:cNvSpPr>
            <a:spLocks noChangeAspect="1" noChangeArrowheads="1"/>
          </p:cNvSpPr>
          <p:nvPr/>
        </p:nvSpPr>
        <p:spPr bwMode="auto">
          <a:xfrm>
            <a:off x="1081088" y="3695700"/>
            <a:ext cx="122237" cy="17303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52" name="Oval 48"/>
          <p:cNvSpPr>
            <a:spLocks noChangeAspect="1" noChangeArrowheads="1"/>
          </p:cNvSpPr>
          <p:nvPr/>
        </p:nvSpPr>
        <p:spPr bwMode="auto">
          <a:xfrm>
            <a:off x="1081088" y="1104900"/>
            <a:ext cx="122237" cy="17303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553" name="Oval 49"/>
          <p:cNvSpPr>
            <a:spLocks noChangeAspect="1" noChangeArrowheads="1"/>
          </p:cNvSpPr>
          <p:nvPr/>
        </p:nvSpPr>
        <p:spPr bwMode="auto">
          <a:xfrm>
            <a:off x="1081088" y="4551363"/>
            <a:ext cx="122237" cy="17303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554" name="Oval 50"/>
          <p:cNvSpPr>
            <a:spLocks noChangeAspect="1" noChangeArrowheads="1"/>
          </p:cNvSpPr>
          <p:nvPr/>
        </p:nvSpPr>
        <p:spPr bwMode="auto">
          <a:xfrm>
            <a:off x="1081088" y="5524500"/>
            <a:ext cx="122237" cy="17303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555" name="Oval 51"/>
          <p:cNvSpPr>
            <a:spLocks noChangeAspect="1" noChangeArrowheads="1"/>
          </p:cNvSpPr>
          <p:nvPr/>
        </p:nvSpPr>
        <p:spPr bwMode="auto">
          <a:xfrm>
            <a:off x="1081088" y="6381750"/>
            <a:ext cx="122237" cy="17303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10</a:t>
            </a:r>
          </a:p>
        </p:txBody>
      </p:sp>
      <p:sp>
        <p:nvSpPr>
          <p:cNvPr id="21556" name="Oval 52"/>
          <p:cNvSpPr>
            <a:spLocks noChangeAspect="1" noChangeArrowheads="1"/>
          </p:cNvSpPr>
          <p:nvPr/>
        </p:nvSpPr>
        <p:spPr bwMode="auto">
          <a:xfrm>
            <a:off x="1322388" y="2016125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57" name="Oval 53"/>
          <p:cNvSpPr>
            <a:spLocks noChangeAspect="1" noChangeArrowheads="1"/>
          </p:cNvSpPr>
          <p:nvPr/>
        </p:nvSpPr>
        <p:spPr bwMode="auto">
          <a:xfrm>
            <a:off x="1322388" y="110490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58" name="Oval 54"/>
          <p:cNvSpPr>
            <a:spLocks noChangeAspect="1" noChangeArrowheads="1"/>
          </p:cNvSpPr>
          <p:nvPr/>
        </p:nvSpPr>
        <p:spPr bwMode="auto">
          <a:xfrm>
            <a:off x="1371600" y="3695700"/>
            <a:ext cx="122238" cy="173038"/>
          </a:xfrm>
          <a:prstGeom prst="ellipse">
            <a:avLst/>
          </a:prstGeom>
          <a:solidFill>
            <a:srgbClr val="66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59" name="Oval 55"/>
          <p:cNvSpPr>
            <a:spLocks noChangeAspect="1" noChangeArrowheads="1"/>
          </p:cNvSpPr>
          <p:nvPr/>
        </p:nvSpPr>
        <p:spPr bwMode="auto">
          <a:xfrm>
            <a:off x="1371600" y="6381750"/>
            <a:ext cx="122238" cy="173038"/>
          </a:xfrm>
          <a:prstGeom prst="ellipse">
            <a:avLst/>
          </a:prstGeom>
          <a:solidFill>
            <a:srgbClr val="66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60" name="Oval 56"/>
          <p:cNvSpPr>
            <a:spLocks noChangeAspect="1" noChangeArrowheads="1"/>
          </p:cNvSpPr>
          <p:nvPr/>
        </p:nvSpPr>
        <p:spPr bwMode="auto">
          <a:xfrm>
            <a:off x="1371600" y="5524500"/>
            <a:ext cx="122238" cy="173038"/>
          </a:xfrm>
          <a:prstGeom prst="ellipse">
            <a:avLst/>
          </a:prstGeom>
          <a:solidFill>
            <a:srgbClr val="66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61" name="Oval 57"/>
          <p:cNvSpPr>
            <a:spLocks noChangeAspect="1" noChangeArrowheads="1"/>
          </p:cNvSpPr>
          <p:nvPr/>
        </p:nvSpPr>
        <p:spPr bwMode="auto">
          <a:xfrm>
            <a:off x="1612900" y="3036888"/>
            <a:ext cx="122238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62" name="Oval 58"/>
          <p:cNvSpPr>
            <a:spLocks noChangeAspect="1" noChangeArrowheads="1"/>
          </p:cNvSpPr>
          <p:nvPr/>
        </p:nvSpPr>
        <p:spPr bwMode="auto">
          <a:xfrm>
            <a:off x="1612900" y="3697288"/>
            <a:ext cx="122238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63" name="Oval 59"/>
          <p:cNvSpPr>
            <a:spLocks noChangeAspect="1" noChangeArrowheads="1"/>
          </p:cNvSpPr>
          <p:nvPr/>
        </p:nvSpPr>
        <p:spPr bwMode="auto">
          <a:xfrm>
            <a:off x="1612900" y="5524500"/>
            <a:ext cx="122238" cy="17303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564" name="Oval 60"/>
          <p:cNvSpPr>
            <a:spLocks noChangeAspect="1" noChangeArrowheads="1"/>
          </p:cNvSpPr>
          <p:nvPr/>
        </p:nvSpPr>
        <p:spPr bwMode="auto">
          <a:xfrm>
            <a:off x="1612900" y="4551363"/>
            <a:ext cx="122238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565" name="Oval 61"/>
          <p:cNvSpPr>
            <a:spLocks noChangeAspect="1" noChangeArrowheads="1"/>
          </p:cNvSpPr>
          <p:nvPr/>
        </p:nvSpPr>
        <p:spPr bwMode="auto">
          <a:xfrm>
            <a:off x="1612900" y="2647950"/>
            <a:ext cx="122238" cy="17303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10</a:t>
            </a:r>
          </a:p>
        </p:txBody>
      </p:sp>
      <p:sp>
        <p:nvSpPr>
          <p:cNvPr id="21566" name="Oval 62"/>
          <p:cNvSpPr>
            <a:spLocks noChangeAspect="1" noChangeArrowheads="1"/>
          </p:cNvSpPr>
          <p:nvPr/>
        </p:nvSpPr>
        <p:spPr bwMode="auto">
          <a:xfrm>
            <a:off x="1612900" y="6381750"/>
            <a:ext cx="122238" cy="17303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12</a:t>
            </a:r>
          </a:p>
        </p:txBody>
      </p:sp>
      <p:sp>
        <p:nvSpPr>
          <p:cNvPr id="21567" name="Oval 63"/>
          <p:cNvSpPr>
            <a:spLocks noChangeAspect="1" noChangeArrowheads="1"/>
          </p:cNvSpPr>
          <p:nvPr/>
        </p:nvSpPr>
        <p:spPr bwMode="auto">
          <a:xfrm>
            <a:off x="1854200" y="3036888"/>
            <a:ext cx="122238" cy="17303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68" name="Oval 64"/>
          <p:cNvSpPr>
            <a:spLocks noChangeAspect="1" noChangeArrowheads="1"/>
          </p:cNvSpPr>
          <p:nvPr/>
        </p:nvSpPr>
        <p:spPr bwMode="auto">
          <a:xfrm>
            <a:off x="1854200" y="3697288"/>
            <a:ext cx="122238" cy="17303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69" name="Oval 65"/>
          <p:cNvSpPr>
            <a:spLocks noChangeAspect="1" noChangeArrowheads="1"/>
          </p:cNvSpPr>
          <p:nvPr/>
        </p:nvSpPr>
        <p:spPr bwMode="auto">
          <a:xfrm>
            <a:off x="1854200" y="4378325"/>
            <a:ext cx="122238" cy="17303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70" name="Oval 66"/>
          <p:cNvSpPr>
            <a:spLocks noChangeAspect="1" noChangeArrowheads="1"/>
          </p:cNvSpPr>
          <p:nvPr/>
        </p:nvSpPr>
        <p:spPr bwMode="auto">
          <a:xfrm>
            <a:off x="1854200" y="2647950"/>
            <a:ext cx="122238" cy="17303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571" name="Oval 67"/>
          <p:cNvSpPr>
            <a:spLocks noChangeAspect="1" noChangeArrowheads="1"/>
          </p:cNvSpPr>
          <p:nvPr/>
        </p:nvSpPr>
        <p:spPr bwMode="auto">
          <a:xfrm>
            <a:off x="1854200" y="6227763"/>
            <a:ext cx="122238" cy="17303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572" name="Oval 68"/>
          <p:cNvSpPr>
            <a:spLocks noChangeAspect="1" noChangeArrowheads="1"/>
          </p:cNvSpPr>
          <p:nvPr/>
        </p:nvSpPr>
        <p:spPr bwMode="auto">
          <a:xfrm>
            <a:off x="1854200" y="6553200"/>
            <a:ext cx="122238" cy="17303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573" name="Oval 69"/>
          <p:cNvSpPr>
            <a:spLocks noChangeAspect="1" noChangeArrowheads="1"/>
          </p:cNvSpPr>
          <p:nvPr/>
        </p:nvSpPr>
        <p:spPr bwMode="auto">
          <a:xfrm>
            <a:off x="1854200" y="4779963"/>
            <a:ext cx="122238" cy="173037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574" name="Oval 70"/>
          <p:cNvSpPr>
            <a:spLocks noChangeAspect="1" noChangeArrowheads="1"/>
          </p:cNvSpPr>
          <p:nvPr/>
        </p:nvSpPr>
        <p:spPr bwMode="auto">
          <a:xfrm>
            <a:off x="2097088" y="280035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75" name="Oval 71"/>
          <p:cNvSpPr>
            <a:spLocks noChangeAspect="1" noChangeArrowheads="1"/>
          </p:cNvSpPr>
          <p:nvPr/>
        </p:nvSpPr>
        <p:spPr bwMode="auto">
          <a:xfrm>
            <a:off x="2097088" y="1103313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76" name="Oval 72"/>
          <p:cNvSpPr>
            <a:spLocks noChangeAspect="1" noChangeArrowheads="1"/>
          </p:cNvSpPr>
          <p:nvPr/>
        </p:nvSpPr>
        <p:spPr bwMode="auto">
          <a:xfrm>
            <a:off x="2097088" y="3697288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577" name="Oval 73"/>
          <p:cNvSpPr>
            <a:spLocks noChangeAspect="1" noChangeArrowheads="1"/>
          </p:cNvSpPr>
          <p:nvPr/>
        </p:nvSpPr>
        <p:spPr bwMode="auto">
          <a:xfrm>
            <a:off x="2097088" y="1103313"/>
            <a:ext cx="122237" cy="173037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578" name="Oval 74"/>
          <p:cNvSpPr>
            <a:spLocks noChangeAspect="1" noChangeArrowheads="1"/>
          </p:cNvSpPr>
          <p:nvPr/>
        </p:nvSpPr>
        <p:spPr bwMode="auto">
          <a:xfrm>
            <a:off x="2097088" y="4575175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579" name="Oval 75"/>
          <p:cNvSpPr>
            <a:spLocks noChangeAspect="1" noChangeArrowheads="1"/>
          </p:cNvSpPr>
          <p:nvPr/>
        </p:nvSpPr>
        <p:spPr bwMode="auto">
          <a:xfrm>
            <a:off x="2097088" y="302895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11</a:t>
            </a:r>
          </a:p>
        </p:txBody>
      </p:sp>
      <p:sp>
        <p:nvSpPr>
          <p:cNvPr id="21580" name="Oval 76"/>
          <p:cNvSpPr>
            <a:spLocks noChangeAspect="1" noChangeArrowheads="1"/>
          </p:cNvSpPr>
          <p:nvPr/>
        </p:nvSpPr>
        <p:spPr bwMode="auto">
          <a:xfrm>
            <a:off x="2097088" y="552450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13</a:t>
            </a:r>
          </a:p>
        </p:txBody>
      </p:sp>
      <p:sp>
        <p:nvSpPr>
          <p:cNvPr id="21581" name="Oval 77"/>
          <p:cNvSpPr>
            <a:spLocks noChangeAspect="1" noChangeArrowheads="1"/>
          </p:cNvSpPr>
          <p:nvPr/>
        </p:nvSpPr>
        <p:spPr bwMode="auto">
          <a:xfrm>
            <a:off x="2097088" y="638175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14</a:t>
            </a:r>
          </a:p>
        </p:txBody>
      </p:sp>
      <p:sp>
        <p:nvSpPr>
          <p:cNvPr id="21582" name="Oval 78"/>
          <p:cNvSpPr>
            <a:spLocks noChangeAspect="1" noChangeArrowheads="1"/>
          </p:cNvSpPr>
          <p:nvPr/>
        </p:nvSpPr>
        <p:spPr bwMode="auto">
          <a:xfrm>
            <a:off x="2097088" y="2266950"/>
            <a:ext cx="122237" cy="173038"/>
          </a:xfrm>
          <a:prstGeom prst="ellipse">
            <a:avLst/>
          </a:prstGeom>
          <a:solidFill>
            <a:srgbClr val="99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19</a:t>
            </a:r>
          </a:p>
        </p:txBody>
      </p:sp>
      <p:sp>
        <p:nvSpPr>
          <p:cNvPr id="21583" name="Oval 79"/>
          <p:cNvSpPr>
            <a:spLocks noChangeAspect="1" noChangeArrowheads="1"/>
          </p:cNvSpPr>
          <p:nvPr/>
        </p:nvSpPr>
        <p:spPr bwMode="auto">
          <a:xfrm>
            <a:off x="2338388" y="2752725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84" name="Oval 80"/>
          <p:cNvSpPr>
            <a:spLocks noChangeAspect="1" noChangeArrowheads="1"/>
          </p:cNvSpPr>
          <p:nvPr/>
        </p:nvSpPr>
        <p:spPr bwMode="auto">
          <a:xfrm>
            <a:off x="2338388" y="2066925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85" name="Oval 81"/>
          <p:cNvSpPr>
            <a:spLocks noChangeAspect="1" noChangeArrowheads="1"/>
          </p:cNvSpPr>
          <p:nvPr/>
        </p:nvSpPr>
        <p:spPr bwMode="auto">
          <a:xfrm>
            <a:off x="2338388" y="677863"/>
            <a:ext cx="122237" cy="17303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86" name="Oval 82"/>
          <p:cNvSpPr>
            <a:spLocks noChangeAspect="1" noChangeArrowheads="1"/>
          </p:cNvSpPr>
          <p:nvPr/>
        </p:nvSpPr>
        <p:spPr bwMode="auto">
          <a:xfrm>
            <a:off x="2338388" y="4572000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587" name="Oval 83"/>
          <p:cNvSpPr>
            <a:spLocks noChangeAspect="1" noChangeArrowheads="1"/>
          </p:cNvSpPr>
          <p:nvPr/>
        </p:nvSpPr>
        <p:spPr bwMode="auto">
          <a:xfrm>
            <a:off x="2338388" y="3022600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588" name="Oval 84"/>
          <p:cNvSpPr>
            <a:spLocks noChangeAspect="1" noChangeArrowheads="1"/>
          </p:cNvSpPr>
          <p:nvPr/>
        </p:nvSpPr>
        <p:spPr bwMode="auto">
          <a:xfrm>
            <a:off x="2338388" y="3343275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589" name="Oval 85"/>
          <p:cNvSpPr>
            <a:spLocks noChangeAspect="1" noChangeArrowheads="1"/>
          </p:cNvSpPr>
          <p:nvPr/>
        </p:nvSpPr>
        <p:spPr bwMode="auto">
          <a:xfrm>
            <a:off x="2338388" y="5524500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8</a:t>
            </a:r>
          </a:p>
        </p:txBody>
      </p:sp>
      <p:sp>
        <p:nvSpPr>
          <p:cNvPr id="21590" name="Oval 86"/>
          <p:cNvSpPr>
            <a:spLocks noChangeAspect="1" noChangeArrowheads="1"/>
          </p:cNvSpPr>
          <p:nvPr/>
        </p:nvSpPr>
        <p:spPr bwMode="auto">
          <a:xfrm>
            <a:off x="2338388" y="6381750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12</a:t>
            </a:r>
          </a:p>
        </p:txBody>
      </p:sp>
      <p:sp>
        <p:nvSpPr>
          <p:cNvPr id="21591" name="Oval 87"/>
          <p:cNvSpPr>
            <a:spLocks noChangeAspect="1" noChangeArrowheads="1"/>
          </p:cNvSpPr>
          <p:nvPr/>
        </p:nvSpPr>
        <p:spPr bwMode="auto">
          <a:xfrm>
            <a:off x="2338388" y="1189038"/>
            <a:ext cx="122237" cy="17303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13</a:t>
            </a:r>
          </a:p>
        </p:txBody>
      </p:sp>
      <p:sp>
        <p:nvSpPr>
          <p:cNvPr id="21592" name="Oval 88"/>
          <p:cNvSpPr>
            <a:spLocks noChangeAspect="1" noChangeArrowheads="1"/>
          </p:cNvSpPr>
          <p:nvPr/>
        </p:nvSpPr>
        <p:spPr bwMode="auto">
          <a:xfrm>
            <a:off x="2338388" y="2530475"/>
            <a:ext cx="122237" cy="1730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17</a:t>
            </a:r>
          </a:p>
        </p:txBody>
      </p:sp>
      <p:sp>
        <p:nvSpPr>
          <p:cNvPr id="21593" name="Oval 89"/>
          <p:cNvSpPr>
            <a:spLocks noChangeAspect="1" noChangeArrowheads="1"/>
          </p:cNvSpPr>
          <p:nvPr/>
        </p:nvSpPr>
        <p:spPr bwMode="auto">
          <a:xfrm>
            <a:off x="2579688" y="1189038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594" name="Oval 90"/>
          <p:cNvSpPr>
            <a:spLocks noChangeAspect="1" noChangeArrowheads="1"/>
          </p:cNvSpPr>
          <p:nvPr/>
        </p:nvSpPr>
        <p:spPr bwMode="auto">
          <a:xfrm>
            <a:off x="2579688" y="2066925"/>
            <a:ext cx="122237" cy="173038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595" name="Oval 91"/>
          <p:cNvSpPr>
            <a:spLocks noChangeAspect="1" noChangeArrowheads="1"/>
          </p:cNvSpPr>
          <p:nvPr/>
        </p:nvSpPr>
        <p:spPr bwMode="auto">
          <a:xfrm>
            <a:off x="2579688" y="3028950"/>
            <a:ext cx="122237" cy="173038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596" name="Oval 92"/>
          <p:cNvSpPr>
            <a:spLocks noChangeAspect="1" noChangeArrowheads="1"/>
          </p:cNvSpPr>
          <p:nvPr/>
        </p:nvSpPr>
        <p:spPr bwMode="auto">
          <a:xfrm>
            <a:off x="2579688" y="3336925"/>
            <a:ext cx="122237" cy="173038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597" name="Oval 93"/>
          <p:cNvSpPr>
            <a:spLocks noChangeAspect="1" noChangeArrowheads="1"/>
          </p:cNvSpPr>
          <p:nvPr/>
        </p:nvSpPr>
        <p:spPr bwMode="auto">
          <a:xfrm>
            <a:off x="2579688" y="432276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598" name="Oval 94"/>
          <p:cNvSpPr>
            <a:spLocks noChangeAspect="1" noChangeArrowheads="1"/>
          </p:cNvSpPr>
          <p:nvPr/>
        </p:nvSpPr>
        <p:spPr bwMode="auto">
          <a:xfrm>
            <a:off x="2579688" y="231616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10</a:t>
            </a:r>
          </a:p>
        </p:txBody>
      </p:sp>
      <p:sp>
        <p:nvSpPr>
          <p:cNvPr id="21599" name="Oval 95"/>
          <p:cNvSpPr>
            <a:spLocks noChangeAspect="1" noChangeArrowheads="1"/>
          </p:cNvSpPr>
          <p:nvPr/>
        </p:nvSpPr>
        <p:spPr bwMode="auto">
          <a:xfrm>
            <a:off x="2579688" y="67786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11</a:t>
            </a:r>
          </a:p>
        </p:txBody>
      </p:sp>
      <p:sp>
        <p:nvSpPr>
          <p:cNvPr id="21600" name="Oval 96"/>
          <p:cNvSpPr>
            <a:spLocks noChangeAspect="1" noChangeArrowheads="1"/>
          </p:cNvSpPr>
          <p:nvPr/>
        </p:nvSpPr>
        <p:spPr bwMode="auto">
          <a:xfrm>
            <a:off x="2579688" y="638016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12</a:t>
            </a:r>
          </a:p>
        </p:txBody>
      </p:sp>
      <p:sp>
        <p:nvSpPr>
          <p:cNvPr id="21601" name="Oval 97"/>
          <p:cNvSpPr>
            <a:spLocks noChangeAspect="1" noChangeArrowheads="1"/>
          </p:cNvSpPr>
          <p:nvPr/>
        </p:nvSpPr>
        <p:spPr bwMode="auto">
          <a:xfrm>
            <a:off x="2579688" y="4002088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13</a:t>
            </a:r>
          </a:p>
        </p:txBody>
      </p:sp>
      <p:sp>
        <p:nvSpPr>
          <p:cNvPr id="21602" name="Oval 98"/>
          <p:cNvSpPr>
            <a:spLocks noChangeAspect="1" noChangeArrowheads="1"/>
          </p:cNvSpPr>
          <p:nvPr/>
        </p:nvSpPr>
        <p:spPr bwMode="auto">
          <a:xfrm>
            <a:off x="2579688" y="5105400"/>
            <a:ext cx="122237" cy="173038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17</a:t>
            </a:r>
          </a:p>
        </p:txBody>
      </p:sp>
      <p:sp>
        <p:nvSpPr>
          <p:cNvPr id="21603" name="Oval 99"/>
          <p:cNvSpPr>
            <a:spLocks noChangeAspect="1" noChangeArrowheads="1"/>
          </p:cNvSpPr>
          <p:nvPr/>
        </p:nvSpPr>
        <p:spPr bwMode="auto">
          <a:xfrm>
            <a:off x="2579688" y="564991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19</a:t>
            </a:r>
          </a:p>
        </p:txBody>
      </p:sp>
      <p:sp>
        <p:nvSpPr>
          <p:cNvPr id="21604" name="Oval 100"/>
          <p:cNvSpPr>
            <a:spLocks noChangeAspect="1" noChangeArrowheads="1"/>
          </p:cNvSpPr>
          <p:nvPr/>
        </p:nvSpPr>
        <p:spPr bwMode="auto">
          <a:xfrm>
            <a:off x="2579688" y="592296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21</a:t>
            </a:r>
          </a:p>
        </p:txBody>
      </p:sp>
      <p:sp>
        <p:nvSpPr>
          <p:cNvPr id="21605" name="Oval 101"/>
          <p:cNvSpPr>
            <a:spLocks noChangeAspect="1" noChangeArrowheads="1"/>
          </p:cNvSpPr>
          <p:nvPr/>
        </p:nvSpPr>
        <p:spPr bwMode="auto">
          <a:xfrm>
            <a:off x="2579688" y="5376863"/>
            <a:ext cx="122237" cy="173037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22</a:t>
            </a:r>
          </a:p>
        </p:txBody>
      </p:sp>
      <p:sp>
        <p:nvSpPr>
          <p:cNvPr id="21606" name="Oval 102"/>
          <p:cNvSpPr>
            <a:spLocks noChangeAspect="1" noChangeArrowheads="1"/>
          </p:cNvSpPr>
          <p:nvPr/>
        </p:nvSpPr>
        <p:spPr bwMode="auto">
          <a:xfrm>
            <a:off x="2579688" y="4724400"/>
            <a:ext cx="122237" cy="173038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23</a:t>
            </a:r>
          </a:p>
        </p:txBody>
      </p:sp>
      <p:sp>
        <p:nvSpPr>
          <p:cNvPr id="21607" name="Oval 103"/>
          <p:cNvSpPr>
            <a:spLocks noChangeAspect="1" noChangeArrowheads="1"/>
          </p:cNvSpPr>
          <p:nvPr/>
        </p:nvSpPr>
        <p:spPr bwMode="auto">
          <a:xfrm>
            <a:off x="2820988" y="1189038"/>
            <a:ext cx="122237" cy="173037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08" name="Oval 104"/>
          <p:cNvSpPr>
            <a:spLocks noChangeAspect="1" noChangeArrowheads="1"/>
          </p:cNvSpPr>
          <p:nvPr/>
        </p:nvSpPr>
        <p:spPr bwMode="auto">
          <a:xfrm>
            <a:off x="2820988" y="6380163"/>
            <a:ext cx="122237" cy="173037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09" name="Oval 105"/>
          <p:cNvSpPr>
            <a:spLocks noChangeAspect="1" noChangeArrowheads="1"/>
          </p:cNvSpPr>
          <p:nvPr/>
        </p:nvSpPr>
        <p:spPr bwMode="auto">
          <a:xfrm>
            <a:off x="2820988" y="4000500"/>
            <a:ext cx="122237" cy="173038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610" name="Oval 106"/>
          <p:cNvSpPr>
            <a:spLocks noChangeAspect="1" noChangeArrowheads="1"/>
          </p:cNvSpPr>
          <p:nvPr/>
        </p:nvSpPr>
        <p:spPr bwMode="auto">
          <a:xfrm>
            <a:off x="3303588" y="1187450"/>
            <a:ext cx="122237" cy="1730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11" name="Oval 107"/>
          <p:cNvSpPr>
            <a:spLocks noChangeAspect="1" noChangeArrowheads="1"/>
          </p:cNvSpPr>
          <p:nvPr/>
        </p:nvSpPr>
        <p:spPr bwMode="auto">
          <a:xfrm>
            <a:off x="3303588" y="2066925"/>
            <a:ext cx="122237" cy="1730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12" name="Oval 108"/>
          <p:cNvSpPr>
            <a:spLocks noChangeAspect="1" noChangeArrowheads="1"/>
          </p:cNvSpPr>
          <p:nvPr/>
        </p:nvSpPr>
        <p:spPr bwMode="auto">
          <a:xfrm>
            <a:off x="3303588" y="3240088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13" name="Oval 109"/>
          <p:cNvSpPr>
            <a:spLocks noChangeAspect="1" noChangeArrowheads="1"/>
          </p:cNvSpPr>
          <p:nvPr/>
        </p:nvSpPr>
        <p:spPr bwMode="auto">
          <a:xfrm>
            <a:off x="3303588" y="373221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614" name="Oval 110"/>
          <p:cNvSpPr>
            <a:spLocks noChangeAspect="1" noChangeArrowheads="1"/>
          </p:cNvSpPr>
          <p:nvPr/>
        </p:nvSpPr>
        <p:spPr bwMode="auto">
          <a:xfrm>
            <a:off x="3303588" y="552291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615" name="Oval 111"/>
          <p:cNvSpPr>
            <a:spLocks noChangeAspect="1" noChangeArrowheads="1"/>
          </p:cNvSpPr>
          <p:nvPr/>
        </p:nvSpPr>
        <p:spPr bwMode="auto">
          <a:xfrm>
            <a:off x="3303588" y="638016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616" name="Oval 112"/>
          <p:cNvSpPr>
            <a:spLocks noChangeAspect="1" noChangeArrowheads="1"/>
          </p:cNvSpPr>
          <p:nvPr/>
        </p:nvSpPr>
        <p:spPr bwMode="auto">
          <a:xfrm>
            <a:off x="3303588" y="4248150"/>
            <a:ext cx="122237" cy="1730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617" name="Oval 113"/>
          <p:cNvSpPr>
            <a:spLocks noChangeAspect="1" noChangeArrowheads="1"/>
          </p:cNvSpPr>
          <p:nvPr/>
        </p:nvSpPr>
        <p:spPr bwMode="auto">
          <a:xfrm>
            <a:off x="3303588" y="592296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10</a:t>
            </a:r>
          </a:p>
        </p:txBody>
      </p:sp>
      <p:sp>
        <p:nvSpPr>
          <p:cNvPr id="21618" name="Oval 114"/>
          <p:cNvSpPr>
            <a:spLocks noChangeAspect="1" noChangeArrowheads="1"/>
          </p:cNvSpPr>
          <p:nvPr/>
        </p:nvSpPr>
        <p:spPr bwMode="auto">
          <a:xfrm>
            <a:off x="3303588" y="67786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11</a:t>
            </a:r>
          </a:p>
        </p:txBody>
      </p:sp>
      <p:sp>
        <p:nvSpPr>
          <p:cNvPr id="21619" name="Oval 115"/>
          <p:cNvSpPr>
            <a:spLocks noChangeAspect="1" noChangeArrowheads="1"/>
          </p:cNvSpPr>
          <p:nvPr/>
        </p:nvSpPr>
        <p:spPr bwMode="auto">
          <a:xfrm>
            <a:off x="3303588" y="508476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14</a:t>
            </a:r>
          </a:p>
        </p:txBody>
      </p:sp>
      <p:sp>
        <p:nvSpPr>
          <p:cNvPr id="21620" name="Oval 116"/>
          <p:cNvSpPr>
            <a:spLocks noChangeAspect="1" noChangeArrowheads="1"/>
          </p:cNvSpPr>
          <p:nvPr/>
        </p:nvSpPr>
        <p:spPr bwMode="auto">
          <a:xfrm>
            <a:off x="3303588" y="2947988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16</a:t>
            </a:r>
          </a:p>
        </p:txBody>
      </p:sp>
      <p:sp>
        <p:nvSpPr>
          <p:cNvPr id="21621" name="Oval 117"/>
          <p:cNvSpPr>
            <a:spLocks noChangeAspect="1" noChangeArrowheads="1"/>
          </p:cNvSpPr>
          <p:nvPr/>
        </p:nvSpPr>
        <p:spPr bwMode="auto">
          <a:xfrm>
            <a:off x="3303588" y="4000500"/>
            <a:ext cx="122237" cy="1730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18</a:t>
            </a:r>
          </a:p>
        </p:txBody>
      </p:sp>
      <p:sp>
        <p:nvSpPr>
          <p:cNvPr id="21622" name="Oval 118"/>
          <p:cNvSpPr>
            <a:spLocks noChangeAspect="1" noChangeArrowheads="1"/>
          </p:cNvSpPr>
          <p:nvPr/>
        </p:nvSpPr>
        <p:spPr bwMode="auto">
          <a:xfrm>
            <a:off x="3722688" y="1192213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23" name="Oval 119"/>
          <p:cNvSpPr>
            <a:spLocks noChangeAspect="1" noChangeArrowheads="1"/>
          </p:cNvSpPr>
          <p:nvPr/>
        </p:nvSpPr>
        <p:spPr bwMode="auto">
          <a:xfrm>
            <a:off x="3722688" y="3260725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24" name="Oval 120"/>
          <p:cNvSpPr>
            <a:spLocks noChangeAspect="1" noChangeArrowheads="1"/>
          </p:cNvSpPr>
          <p:nvPr/>
        </p:nvSpPr>
        <p:spPr bwMode="auto">
          <a:xfrm>
            <a:off x="3722688" y="3735388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625" name="Oval 121"/>
          <p:cNvSpPr>
            <a:spLocks noChangeAspect="1" noChangeArrowheads="1"/>
          </p:cNvSpPr>
          <p:nvPr/>
        </p:nvSpPr>
        <p:spPr bwMode="auto">
          <a:xfrm>
            <a:off x="3722688" y="2619375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10</a:t>
            </a:r>
          </a:p>
        </p:txBody>
      </p:sp>
      <p:sp>
        <p:nvSpPr>
          <p:cNvPr id="21626" name="Oval 122"/>
          <p:cNvSpPr>
            <a:spLocks noChangeAspect="1" noChangeArrowheads="1"/>
          </p:cNvSpPr>
          <p:nvPr/>
        </p:nvSpPr>
        <p:spPr bwMode="auto">
          <a:xfrm>
            <a:off x="3722688" y="2071688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20</a:t>
            </a:r>
          </a:p>
        </p:txBody>
      </p:sp>
      <p:sp>
        <p:nvSpPr>
          <p:cNvPr id="21627" name="Oval 123"/>
          <p:cNvSpPr>
            <a:spLocks noChangeAspect="1" noChangeArrowheads="1"/>
          </p:cNvSpPr>
          <p:nvPr/>
        </p:nvSpPr>
        <p:spPr bwMode="auto">
          <a:xfrm>
            <a:off x="3722688" y="3478213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34</a:t>
            </a:r>
          </a:p>
        </p:txBody>
      </p:sp>
      <p:sp>
        <p:nvSpPr>
          <p:cNvPr id="21628" name="Oval 124"/>
          <p:cNvSpPr>
            <a:spLocks noChangeAspect="1" noChangeArrowheads="1"/>
          </p:cNvSpPr>
          <p:nvPr/>
        </p:nvSpPr>
        <p:spPr bwMode="auto">
          <a:xfrm>
            <a:off x="3722688" y="566738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46</a:t>
            </a:r>
          </a:p>
        </p:txBody>
      </p:sp>
      <p:sp>
        <p:nvSpPr>
          <p:cNvPr id="21629" name="Oval 125"/>
          <p:cNvSpPr>
            <a:spLocks noChangeAspect="1" noChangeArrowheads="1"/>
          </p:cNvSpPr>
          <p:nvPr/>
        </p:nvSpPr>
        <p:spPr bwMode="auto">
          <a:xfrm>
            <a:off x="3722688" y="4256088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13</a:t>
            </a:r>
          </a:p>
        </p:txBody>
      </p:sp>
      <p:sp>
        <p:nvSpPr>
          <p:cNvPr id="21630" name="Oval 126"/>
          <p:cNvSpPr>
            <a:spLocks noChangeAspect="1" noChangeArrowheads="1"/>
          </p:cNvSpPr>
          <p:nvPr/>
        </p:nvSpPr>
        <p:spPr bwMode="auto">
          <a:xfrm>
            <a:off x="3722688" y="6384925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15</a:t>
            </a:r>
          </a:p>
        </p:txBody>
      </p:sp>
      <p:sp>
        <p:nvSpPr>
          <p:cNvPr id="21631" name="Oval 127"/>
          <p:cNvSpPr>
            <a:spLocks noChangeAspect="1" noChangeArrowheads="1"/>
          </p:cNvSpPr>
          <p:nvPr/>
        </p:nvSpPr>
        <p:spPr bwMode="auto">
          <a:xfrm>
            <a:off x="3722688" y="3032125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17</a:t>
            </a:r>
          </a:p>
        </p:txBody>
      </p:sp>
      <p:sp>
        <p:nvSpPr>
          <p:cNvPr id="21632" name="Oval 128"/>
          <p:cNvSpPr>
            <a:spLocks noChangeAspect="1" noChangeArrowheads="1"/>
          </p:cNvSpPr>
          <p:nvPr/>
        </p:nvSpPr>
        <p:spPr bwMode="auto">
          <a:xfrm>
            <a:off x="3722688" y="5943600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25</a:t>
            </a:r>
          </a:p>
        </p:txBody>
      </p:sp>
      <p:sp>
        <p:nvSpPr>
          <p:cNvPr id="21633" name="Oval 129"/>
          <p:cNvSpPr>
            <a:spLocks noChangeAspect="1" noChangeArrowheads="1"/>
          </p:cNvSpPr>
          <p:nvPr/>
        </p:nvSpPr>
        <p:spPr bwMode="auto">
          <a:xfrm>
            <a:off x="3722688" y="5105400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29</a:t>
            </a:r>
          </a:p>
        </p:txBody>
      </p:sp>
      <p:sp>
        <p:nvSpPr>
          <p:cNvPr id="21634" name="Oval 130"/>
          <p:cNvSpPr>
            <a:spLocks noChangeAspect="1" noChangeArrowheads="1"/>
          </p:cNvSpPr>
          <p:nvPr/>
        </p:nvSpPr>
        <p:spPr bwMode="auto">
          <a:xfrm>
            <a:off x="3722688" y="836613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37</a:t>
            </a:r>
          </a:p>
        </p:txBody>
      </p:sp>
      <p:sp>
        <p:nvSpPr>
          <p:cNvPr id="21635" name="Oval 131"/>
          <p:cNvSpPr>
            <a:spLocks noChangeAspect="1" noChangeArrowheads="1"/>
          </p:cNvSpPr>
          <p:nvPr/>
        </p:nvSpPr>
        <p:spPr bwMode="auto">
          <a:xfrm>
            <a:off x="3722688" y="4005263"/>
            <a:ext cx="119062" cy="168275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39</a:t>
            </a:r>
          </a:p>
        </p:txBody>
      </p:sp>
      <p:sp>
        <p:nvSpPr>
          <p:cNvPr id="21636" name="Oval 132"/>
          <p:cNvSpPr>
            <a:spLocks noChangeAspect="1" noChangeArrowheads="1"/>
          </p:cNvSpPr>
          <p:nvPr/>
        </p:nvSpPr>
        <p:spPr bwMode="auto">
          <a:xfrm>
            <a:off x="4183063" y="1768475"/>
            <a:ext cx="122237" cy="173038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37" name="Oval 133"/>
          <p:cNvSpPr>
            <a:spLocks noChangeAspect="1" noChangeArrowheads="1"/>
          </p:cNvSpPr>
          <p:nvPr/>
        </p:nvSpPr>
        <p:spPr bwMode="auto">
          <a:xfrm>
            <a:off x="4183063" y="677863"/>
            <a:ext cx="122237" cy="173037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38" name="Oval 134"/>
          <p:cNvSpPr>
            <a:spLocks noChangeAspect="1" noChangeArrowheads="1"/>
          </p:cNvSpPr>
          <p:nvPr/>
        </p:nvSpPr>
        <p:spPr bwMode="auto">
          <a:xfrm>
            <a:off x="4183063" y="3468688"/>
            <a:ext cx="122237" cy="173037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39" name="Oval 135"/>
          <p:cNvSpPr>
            <a:spLocks noChangeAspect="1" noChangeArrowheads="1"/>
          </p:cNvSpPr>
          <p:nvPr/>
        </p:nvSpPr>
        <p:spPr bwMode="auto">
          <a:xfrm>
            <a:off x="4183063" y="4246563"/>
            <a:ext cx="122237" cy="173037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640" name="Oval 136"/>
          <p:cNvSpPr>
            <a:spLocks noChangeAspect="1" noChangeArrowheads="1"/>
          </p:cNvSpPr>
          <p:nvPr/>
        </p:nvSpPr>
        <p:spPr bwMode="auto">
          <a:xfrm>
            <a:off x="4183063" y="3184525"/>
            <a:ext cx="122237" cy="173038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641" name="Oval 137"/>
          <p:cNvSpPr>
            <a:spLocks noChangeAspect="1" noChangeArrowheads="1"/>
          </p:cNvSpPr>
          <p:nvPr/>
        </p:nvSpPr>
        <p:spPr bwMode="auto">
          <a:xfrm>
            <a:off x="4183063" y="5564188"/>
            <a:ext cx="122237" cy="173037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642" name="Oval 138"/>
          <p:cNvSpPr>
            <a:spLocks noChangeAspect="1" noChangeArrowheads="1"/>
          </p:cNvSpPr>
          <p:nvPr/>
        </p:nvSpPr>
        <p:spPr bwMode="auto">
          <a:xfrm>
            <a:off x="4424363" y="1768475"/>
            <a:ext cx="122237" cy="173038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43" name="Oval 139"/>
          <p:cNvSpPr>
            <a:spLocks noChangeAspect="1" noChangeArrowheads="1"/>
          </p:cNvSpPr>
          <p:nvPr/>
        </p:nvSpPr>
        <p:spPr bwMode="auto">
          <a:xfrm>
            <a:off x="4424363" y="677863"/>
            <a:ext cx="122237" cy="17303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44" name="Oval 140"/>
          <p:cNvSpPr>
            <a:spLocks noChangeAspect="1" noChangeArrowheads="1"/>
          </p:cNvSpPr>
          <p:nvPr/>
        </p:nvSpPr>
        <p:spPr bwMode="auto">
          <a:xfrm>
            <a:off x="4424363" y="3468688"/>
            <a:ext cx="122237" cy="17303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645" name="Oval 141"/>
          <p:cNvSpPr>
            <a:spLocks noChangeAspect="1" noChangeArrowheads="1"/>
          </p:cNvSpPr>
          <p:nvPr/>
        </p:nvSpPr>
        <p:spPr bwMode="auto">
          <a:xfrm>
            <a:off x="4424363" y="4246563"/>
            <a:ext cx="122237" cy="17303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646" name="Oval 142"/>
          <p:cNvSpPr>
            <a:spLocks noChangeAspect="1" noChangeArrowheads="1"/>
          </p:cNvSpPr>
          <p:nvPr/>
        </p:nvSpPr>
        <p:spPr bwMode="auto">
          <a:xfrm>
            <a:off x="4424363" y="3779838"/>
            <a:ext cx="122237" cy="17303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647" name="Oval 143"/>
          <p:cNvSpPr>
            <a:spLocks noChangeAspect="1" noChangeArrowheads="1"/>
          </p:cNvSpPr>
          <p:nvPr/>
        </p:nvSpPr>
        <p:spPr bwMode="auto">
          <a:xfrm>
            <a:off x="4424363" y="5562600"/>
            <a:ext cx="122237" cy="173038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648" name="Oval 144"/>
          <p:cNvSpPr>
            <a:spLocks noChangeAspect="1" noChangeArrowheads="1"/>
          </p:cNvSpPr>
          <p:nvPr/>
        </p:nvSpPr>
        <p:spPr bwMode="auto">
          <a:xfrm>
            <a:off x="4424363" y="6380163"/>
            <a:ext cx="122237" cy="173037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649" name="Oval 145"/>
          <p:cNvSpPr>
            <a:spLocks noChangeAspect="1" noChangeArrowheads="1"/>
          </p:cNvSpPr>
          <p:nvPr/>
        </p:nvSpPr>
        <p:spPr bwMode="auto">
          <a:xfrm>
            <a:off x="4665663" y="1768475"/>
            <a:ext cx="122237" cy="173038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50" name="Oval 146"/>
          <p:cNvSpPr>
            <a:spLocks noChangeAspect="1" noChangeArrowheads="1"/>
          </p:cNvSpPr>
          <p:nvPr/>
        </p:nvSpPr>
        <p:spPr bwMode="auto">
          <a:xfrm>
            <a:off x="4665663" y="3468688"/>
            <a:ext cx="122237" cy="173037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51" name="Oval 147"/>
          <p:cNvSpPr>
            <a:spLocks noChangeAspect="1" noChangeArrowheads="1"/>
          </p:cNvSpPr>
          <p:nvPr/>
        </p:nvSpPr>
        <p:spPr bwMode="auto">
          <a:xfrm>
            <a:off x="4665663" y="677863"/>
            <a:ext cx="122237" cy="173037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652" name="Oval 148"/>
          <p:cNvSpPr>
            <a:spLocks noChangeAspect="1" noChangeArrowheads="1"/>
          </p:cNvSpPr>
          <p:nvPr/>
        </p:nvSpPr>
        <p:spPr bwMode="auto">
          <a:xfrm>
            <a:off x="4665663" y="4244975"/>
            <a:ext cx="122237" cy="173038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653" name="Oval 149"/>
          <p:cNvSpPr>
            <a:spLocks noChangeAspect="1" noChangeArrowheads="1"/>
          </p:cNvSpPr>
          <p:nvPr/>
        </p:nvSpPr>
        <p:spPr bwMode="auto">
          <a:xfrm>
            <a:off x="4665663" y="3778250"/>
            <a:ext cx="122237" cy="173038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654" name="Oval 150"/>
          <p:cNvSpPr>
            <a:spLocks noChangeAspect="1" noChangeArrowheads="1"/>
          </p:cNvSpPr>
          <p:nvPr/>
        </p:nvSpPr>
        <p:spPr bwMode="auto">
          <a:xfrm>
            <a:off x="4665663" y="5562600"/>
            <a:ext cx="122237" cy="173038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8</a:t>
            </a:r>
          </a:p>
        </p:txBody>
      </p:sp>
      <p:sp>
        <p:nvSpPr>
          <p:cNvPr id="21655" name="Oval 151"/>
          <p:cNvSpPr>
            <a:spLocks noChangeAspect="1" noChangeArrowheads="1"/>
          </p:cNvSpPr>
          <p:nvPr/>
        </p:nvSpPr>
        <p:spPr bwMode="auto">
          <a:xfrm>
            <a:off x="4665663" y="6380163"/>
            <a:ext cx="122237" cy="173037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656" name="Oval 152"/>
          <p:cNvSpPr>
            <a:spLocks noChangeAspect="1" noChangeArrowheads="1"/>
          </p:cNvSpPr>
          <p:nvPr/>
        </p:nvSpPr>
        <p:spPr bwMode="auto">
          <a:xfrm>
            <a:off x="4906963" y="2232025"/>
            <a:ext cx="122237" cy="173038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57" name="Oval 153"/>
          <p:cNvSpPr>
            <a:spLocks noChangeAspect="1" noChangeArrowheads="1"/>
          </p:cNvSpPr>
          <p:nvPr/>
        </p:nvSpPr>
        <p:spPr bwMode="auto">
          <a:xfrm>
            <a:off x="4906963" y="3468688"/>
            <a:ext cx="122237" cy="173037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58" name="Oval 154"/>
          <p:cNvSpPr>
            <a:spLocks noChangeAspect="1" noChangeArrowheads="1"/>
          </p:cNvSpPr>
          <p:nvPr/>
        </p:nvSpPr>
        <p:spPr bwMode="auto">
          <a:xfrm>
            <a:off x="4906963" y="4244975"/>
            <a:ext cx="122237" cy="173038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59" name="Oval 155"/>
          <p:cNvSpPr>
            <a:spLocks noChangeAspect="1" noChangeArrowheads="1"/>
          </p:cNvSpPr>
          <p:nvPr/>
        </p:nvSpPr>
        <p:spPr bwMode="auto">
          <a:xfrm>
            <a:off x="4906963" y="677863"/>
            <a:ext cx="122237" cy="173037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660" name="Oval 156"/>
          <p:cNvSpPr>
            <a:spLocks noChangeAspect="1" noChangeArrowheads="1"/>
          </p:cNvSpPr>
          <p:nvPr/>
        </p:nvSpPr>
        <p:spPr bwMode="auto">
          <a:xfrm>
            <a:off x="4906963" y="6380163"/>
            <a:ext cx="122237" cy="173037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661" name="Oval 157"/>
          <p:cNvSpPr>
            <a:spLocks noChangeAspect="1" noChangeArrowheads="1"/>
          </p:cNvSpPr>
          <p:nvPr/>
        </p:nvSpPr>
        <p:spPr bwMode="auto">
          <a:xfrm>
            <a:off x="5630863" y="5922963"/>
            <a:ext cx="122237" cy="173037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62" name="Oval 158"/>
          <p:cNvSpPr>
            <a:spLocks noChangeAspect="1" noChangeArrowheads="1"/>
          </p:cNvSpPr>
          <p:nvPr/>
        </p:nvSpPr>
        <p:spPr bwMode="auto">
          <a:xfrm>
            <a:off x="5630863" y="1112838"/>
            <a:ext cx="122237" cy="173037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63" name="Oval 159"/>
          <p:cNvSpPr>
            <a:spLocks noChangeAspect="1" noChangeArrowheads="1"/>
          </p:cNvSpPr>
          <p:nvPr/>
        </p:nvSpPr>
        <p:spPr bwMode="auto">
          <a:xfrm>
            <a:off x="5872163" y="4743450"/>
            <a:ext cx="122237" cy="173038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64" name="Oval 160"/>
          <p:cNvSpPr>
            <a:spLocks noChangeAspect="1" noChangeArrowheads="1"/>
          </p:cNvSpPr>
          <p:nvPr/>
        </p:nvSpPr>
        <p:spPr bwMode="auto">
          <a:xfrm>
            <a:off x="6354763" y="2447925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65" name="Oval 161"/>
          <p:cNvSpPr>
            <a:spLocks noChangeAspect="1" noChangeArrowheads="1"/>
          </p:cNvSpPr>
          <p:nvPr/>
        </p:nvSpPr>
        <p:spPr bwMode="auto">
          <a:xfrm>
            <a:off x="6354763" y="2149475"/>
            <a:ext cx="122237" cy="173038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66" name="Oval 162"/>
          <p:cNvSpPr>
            <a:spLocks noChangeAspect="1" noChangeArrowheads="1"/>
          </p:cNvSpPr>
          <p:nvPr/>
        </p:nvSpPr>
        <p:spPr bwMode="auto">
          <a:xfrm>
            <a:off x="6354763" y="3862388"/>
            <a:ext cx="122237" cy="1730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67" name="Oval 163"/>
          <p:cNvSpPr>
            <a:spLocks noChangeAspect="1" noChangeArrowheads="1"/>
          </p:cNvSpPr>
          <p:nvPr/>
        </p:nvSpPr>
        <p:spPr bwMode="auto">
          <a:xfrm>
            <a:off x="6354763" y="4741863"/>
            <a:ext cx="122237" cy="173037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668" name="Oval 164"/>
          <p:cNvSpPr>
            <a:spLocks noChangeAspect="1" noChangeArrowheads="1"/>
          </p:cNvSpPr>
          <p:nvPr/>
        </p:nvSpPr>
        <p:spPr bwMode="auto">
          <a:xfrm>
            <a:off x="6705600" y="4227513"/>
            <a:ext cx="122238" cy="173037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69" name="Oval 165"/>
          <p:cNvSpPr>
            <a:spLocks noChangeAspect="1" noChangeArrowheads="1"/>
          </p:cNvSpPr>
          <p:nvPr/>
        </p:nvSpPr>
        <p:spPr bwMode="auto">
          <a:xfrm>
            <a:off x="7142163" y="2446338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70" name="Oval 166"/>
          <p:cNvSpPr>
            <a:spLocks noChangeAspect="1" noChangeArrowheads="1"/>
          </p:cNvSpPr>
          <p:nvPr/>
        </p:nvSpPr>
        <p:spPr bwMode="auto">
          <a:xfrm>
            <a:off x="7142163" y="2149475"/>
            <a:ext cx="122237" cy="1730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71" name="Oval 167"/>
          <p:cNvSpPr>
            <a:spLocks noChangeAspect="1" noChangeArrowheads="1"/>
          </p:cNvSpPr>
          <p:nvPr/>
        </p:nvSpPr>
        <p:spPr bwMode="auto">
          <a:xfrm>
            <a:off x="7142163" y="3862388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72" name="Oval 168"/>
          <p:cNvSpPr>
            <a:spLocks noChangeAspect="1" noChangeArrowheads="1"/>
          </p:cNvSpPr>
          <p:nvPr/>
        </p:nvSpPr>
        <p:spPr bwMode="auto">
          <a:xfrm>
            <a:off x="7142163" y="422751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673" name="Oval 169"/>
          <p:cNvSpPr>
            <a:spLocks noChangeAspect="1" noChangeArrowheads="1"/>
          </p:cNvSpPr>
          <p:nvPr/>
        </p:nvSpPr>
        <p:spPr bwMode="auto">
          <a:xfrm>
            <a:off x="7142163" y="4741863"/>
            <a:ext cx="122237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674" name="Oval 170"/>
          <p:cNvSpPr>
            <a:spLocks noChangeAspect="1" noChangeArrowheads="1"/>
          </p:cNvSpPr>
          <p:nvPr/>
        </p:nvSpPr>
        <p:spPr bwMode="auto">
          <a:xfrm>
            <a:off x="7624763" y="2836863"/>
            <a:ext cx="122237" cy="173037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75" name="Oval 171"/>
          <p:cNvSpPr>
            <a:spLocks noChangeAspect="1" noChangeArrowheads="1"/>
          </p:cNvSpPr>
          <p:nvPr/>
        </p:nvSpPr>
        <p:spPr bwMode="auto">
          <a:xfrm>
            <a:off x="7624763" y="2149475"/>
            <a:ext cx="122237" cy="1730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76" name="Oval 172"/>
          <p:cNvSpPr>
            <a:spLocks noChangeAspect="1" noChangeArrowheads="1"/>
          </p:cNvSpPr>
          <p:nvPr/>
        </p:nvSpPr>
        <p:spPr bwMode="auto">
          <a:xfrm>
            <a:off x="7624763" y="3370263"/>
            <a:ext cx="122237" cy="173037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77" name="Oval 173"/>
          <p:cNvSpPr>
            <a:spLocks noChangeAspect="1" noChangeArrowheads="1"/>
          </p:cNvSpPr>
          <p:nvPr/>
        </p:nvSpPr>
        <p:spPr bwMode="auto">
          <a:xfrm>
            <a:off x="7383463" y="2836863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78" name="Oval 174"/>
          <p:cNvSpPr>
            <a:spLocks noChangeAspect="1" noChangeArrowheads="1"/>
          </p:cNvSpPr>
          <p:nvPr/>
        </p:nvSpPr>
        <p:spPr bwMode="auto">
          <a:xfrm>
            <a:off x="7383463" y="3370263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79" name="Oval 175"/>
          <p:cNvSpPr>
            <a:spLocks noChangeAspect="1" noChangeArrowheads="1"/>
          </p:cNvSpPr>
          <p:nvPr/>
        </p:nvSpPr>
        <p:spPr bwMode="auto">
          <a:xfrm>
            <a:off x="7383463" y="4227513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80" name="Oval 176"/>
          <p:cNvSpPr>
            <a:spLocks noChangeAspect="1" noChangeArrowheads="1"/>
          </p:cNvSpPr>
          <p:nvPr/>
        </p:nvSpPr>
        <p:spPr bwMode="auto">
          <a:xfrm>
            <a:off x="7383463" y="4741863"/>
            <a:ext cx="122237" cy="1730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681" name="Oval 177"/>
          <p:cNvSpPr>
            <a:spLocks noChangeAspect="1" noChangeArrowheads="1"/>
          </p:cNvSpPr>
          <p:nvPr/>
        </p:nvSpPr>
        <p:spPr bwMode="auto">
          <a:xfrm>
            <a:off x="7383463" y="2447925"/>
            <a:ext cx="122237" cy="17303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682" name="Oval 178"/>
          <p:cNvSpPr>
            <a:spLocks noChangeAspect="1" noChangeArrowheads="1"/>
          </p:cNvSpPr>
          <p:nvPr/>
        </p:nvSpPr>
        <p:spPr bwMode="auto">
          <a:xfrm>
            <a:off x="7866063" y="2149475"/>
            <a:ext cx="122237" cy="173038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83" name="Oval 179"/>
          <p:cNvSpPr>
            <a:spLocks noChangeAspect="1" noChangeArrowheads="1"/>
          </p:cNvSpPr>
          <p:nvPr/>
        </p:nvSpPr>
        <p:spPr bwMode="auto">
          <a:xfrm>
            <a:off x="7866063" y="3370263"/>
            <a:ext cx="122237" cy="173037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84" name="Oval 180"/>
          <p:cNvSpPr>
            <a:spLocks noChangeAspect="1" noChangeArrowheads="1"/>
          </p:cNvSpPr>
          <p:nvPr/>
        </p:nvSpPr>
        <p:spPr bwMode="auto">
          <a:xfrm>
            <a:off x="8564563" y="4856163"/>
            <a:ext cx="122237" cy="173037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685" name="Oval 181"/>
          <p:cNvSpPr>
            <a:spLocks noChangeAspect="1" noChangeArrowheads="1"/>
          </p:cNvSpPr>
          <p:nvPr/>
        </p:nvSpPr>
        <p:spPr bwMode="auto">
          <a:xfrm>
            <a:off x="8564563" y="1343025"/>
            <a:ext cx="122237" cy="173038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686" name="Oval 182"/>
          <p:cNvSpPr>
            <a:spLocks noChangeAspect="1" noChangeArrowheads="1"/>
          </p:cNvSpPr>
          <p:nvPr/>
        </p:nvSpPr>
        <p:spPr bwMode="auto">
          <a:xfrm>
            <a:off x="8564563" y="2476500"/>
            <a:ext cx="122237" cy="173038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sp>
        <p:nvSpPr>
          <p:cNvPr id="21687" name="Oval 183"/>
          <p:cNvSpPr>
            <a:spLocks noChangeAspect="1" noChangeArrowheads="1"/>
          </p:cNvSpPr>
          <p:nvPr/>
        </p:nvSpPr>
        <p:spPr bwMode="auto">
          <a:xfrm>
            <a:off x="8564563" y="3100388"/>
            <a:ext cx="122237" cy="173037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688" name="Oval 184"/>
          <p:cNvSpPr>
            <a:spLocks noChangeAspect="1" noChangeArrowheads="1"/>
          </p:cNvSpPr>
          <p:nvPr/>
        </p:nvSpPr>
        <p:spPr bwMode="auto">
          <a:xfrm>
            <a:off x="8564563" y="5313363"/>
            <a:ext cx="122237" cy="173037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7</a:t>
            </a:r>
          </a:p>
        </p:txBody>
      </p:sp>
      <p:sp>
        <p:nvSpPr>
          <p:cNvPr id="21689" name="Oval 185"/>
          <p:cNvSpPr>
            <a:spLocks noChangeAspect="1" noChangeArrowheads="1"/>
          </p:cNvSpPr>
          <p:nvPr/>
        </p:nvSpPr>
        <p:spPr bwMode="auto">
          <a:xfrm>
            <a:off x="8564563" y="4025900"/>
            <a:ext cx="122237" cy="173038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8</a:t>
            </a:r>
          </a:p>
        </p:txBody>
      </p:sp>
      <p:sp>
        <p:nvSpPr>
          <p:cNvPr id="21690" name="Oval 186"/>
          <p:cNvSpPr>
            <a:spLocks noChangeAspect="1" noChangeArrowheads="1"/>
          </p:cNvSpPr>
          <p:nvPr/>
        </p:nvSpPr>
        <p:spPr bwMode="auto">
          <a:xfrm>
            <a:off x="8564563" y="814388"/>
            <a:ext cx="122237" cy="173037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691" name="Oval 187"/>
          <p:cNvSpPr>
            <a:spLocks noChangeAspect="1" noChangeArrowheads="1"/>
          </p:cNvSpPr>
          <p:nvPr/>
        </p:nvSpPr>
        <p:spPr bwMode="auto">
          <a:xfrm>
            <a:off x="8564563" y="5094288"/>
            <a:ext cx="122237" cy="173037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11</a:t>
            </a:r>
          </a:p>
        </p:txBody>
      </p:sp>
      <p:sp>
        <p:nvSpPr>
          <p:cNvPr id="21692" name="Oval 188"/>
          <p:cNvSpPr>
            <a:spLocks noChangeAspect="1" noChangeArrowheads="1"/>
          </p:cNvSpPr>
          <p:nvPr/>
        </p:nvSpPr>
        <p:spPr bwMode="auto">
          <a:xfrm>
            <a:off x="8564563" y="644525"/>
            <a:ext cx="122237" cy="173038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12</a:t>
            </a:r>
          </a:p>
        </p:txBody>
      </p:sp>
      <p:sp>
        <p:nvSpPr>
          <p:cNvPr id="21693" name="Oval 189"/>
          <p:cNvSpPr>
            <a:spLocks noChangeAspect="1" noChangeArrowheads="1"/>
          </p:cNvSpPr>
          <p:nvPr/>
        </p:nvSpPr>
        <p:spPr bwMode="auto">
          <a:xfrm>
            <a:off x="8564563" y="1119188"/>
            <a:ext cx="122237" cy="173037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19</a:t>
            </a:r>
          </a:p>
        </p:txBody>
      </p:sp>
      <p:sp>
        <p:nvSpPr>
          <p:cNvPr id="21694" name="Oval 190"/>
          <p:cNvSpPr>
            <a:spLocks noChangeAspect="1" noChangeArrowheads="1"/>
          </p:cNvSpPr>
          <p:nvPr/>
        </p:nvSpPr>
        <p:spPr bwMode="auto">
          <a:xfrm>
            <a:off x="8564563" y="6400800"/>
            <a:ext cx="122237" cy="173038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20</a:t>
            </a:r>
          </a:p>
        </p:txBody>
      </p:sp>
      <p:sp>
        <p:nvSpPr>
          <p:cNvPr id="21695" name="Oval 191"/>
          <p:cNvSpPr>
            <a:spLocks noChangeArrowheads="1"/>
          </p:cNvSpPr>
          <p:nvPr/>
        </p:nvSpPr>
        <p:spPr bwMode="auto">
          <a:xfrm>
            <a:off x="8945563" y="4976813"/>
            <a:ext cx="122237" cy="17303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696" name="Oval 192"/>
          <p:cNvSpPr>
            <a:spLocks noChangeArrowheads="1"/>
          </p:cNvSpPr>
          <p:nvPr/>
        </p:nvSpPr>
        <p:spPr bwMode="auto">
          <a:xfrm>
            <a:off x="8945563" y="2682875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16</a:t>
            </a:r>
          </a:p>
        </p:txBody>
      </p:sp>
      <p:sp>
        <p:nvSpPr>
          <p:cNvPr id="21697" name="Oval 193"/>
          <p:cNvSpPr>
            <a:spLocks noChangeArrowheads="1"/>
          </p:cNvSpPr>
          <p:nvPr/>
        </p:nvSpPr>
        <p:spPr bwMode="auto">
          <a:xfrm>
            <a:off x="8945563" y="3100388"/>
            <a:ext cx="122237" cy="17303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19</a:t>
            </a:r>
          </a:p>
        </p:txBody>
      </p:sp>
      <p:sp>
        <p:nvSpPr>
          <p:cNvPr id="21698" name="Oval 194"/>
          <p:cNvSpPr>
            <a:spLocks noChangeArrowheads="1"/>
          </p:cNvSpPr>
          <p:nvPr/>
        </p:nvSpPr>
        <p:spPr bwMode="auto">
          <a:xfrm>
            <a:off x="8945563" y="5372100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25</a:t>
            </a:r>
          </a:p>
        </p:txBody>
      </p:sp>
      <p:sp>
        <p:nvSpPr>
          <p:cNvPr id="21699" name="Oval 195"/>
          <p:cNvSpPr>
            <a:spLocks noChangeArrowheads="1"/>
          </p:cNvSpPr>
          <p:nvPr/>
        </p:nvSpPr>
        <p:spPr bwMode="auto">
          <a:xfrm>
            <a:off x="8945563" y="6453188"/>
            <a:ext cx="122237" cy="17303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28</a:t>
            </a:r>
          </a:p>
        </p:txBody>
      </p:sp>
      <p:sp>
        <p:nvSpPr>
          <p:cNvPr id="21700" name="Oval 196"/>
          <p:cNvSpPr>
            <a:spLocks noChangeArrowheads="1"/>
          </p:cNvSpPr>
          <p:nvPr/>
        </p:nvSpPr>
        <p:spPr bwMode="auto">
          <a:xfrm>
            <a:off x="8945563" y="1268413"/>
            <a:ext cx="122237" cy="17303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701" name="Oval 197"/>
          <p:cNvSpPr>
            <a:spLocks noChangeArrowheads="1"/>
          </p:cNvSpPr>
          <p:nvPr/>
        </p:nvSpPr>
        <p:spPr bwMode="auto">
          <a:xfrm>
            <a:off x="8945563" y="814388"/>
            <a:ext cx="122237" cy="17303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11</a:t>
            </a:r>
          </a:p>
        </p:txBody>
      </p:sp>
      <p:sp>
        <p:nvSpPr>
          <p:cNvPr id="21702" name="Oval 198"/>
          <p:cNvSpPr>
            <a:spLocks noChangeArrowheads="1"/>
          </p:cNvSpPr>
          <p:nvPr/>
        </p:nvSpPr>
        <p:spPr bwMode="auto">
          <a:xfrm>
            <a:off x="8945563" y="2895600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17</a:t>
            </a:r>
          </a:p>
        </p:txBody>
      </p:sp>
      <p:sp>
        <p:nvSpPr>
          <p:cNvPr id="21703" name="Oval 199"/>
          <p:cNvSpPr>
            <a:spLocks noChangeArrowheads="1"/>
          </p:cNvSpPr>
          <p:nvPr/>
        </p:nvSpPr>
        <p:spPr bwMode="auto">
          <a:xfrm>
            <a:off x="8945563" y="4029075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35</a:t>
            </a:r>
          </a:p>
        </p:txBody>
      </p:sp>
      <p:sp>
        <p:nvSpPr>
          <p:cNvPr id="21704" name="Oval 200"/>
          <p:cNvSpPr>
            <a:spLocks noChangeArrowheads="1"/>
          </p:cNvSpPr>
          <p:nvPr/>
        </p:nvSpPr>
        <p:spPr bwMode="auto">
          <a:xfrm>
            <a:off x="8945563" y="5580063"/>
            <a:ext cx="122237" cy="17303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41</a:t>
            </a:r>
          </a:p>
        </p:txBody>
      </p:sp>
      <p:sp>
        <p:nvSpPr>
          <p:cNvPr id="21705" name="Oval 201"/>
          <p:cNvSpPr>
            <a:spLocks noChangeArrowheads="1"/>
          </p:cNvSpPr>
          <p:nvPr/>
        </p:nvSpPr>
        <p:spPr bwMode="auto">
          <a:xfrm>
            <a:off x="8945563" y="4267200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</a:t>
            </a:r>
          </a:p>
        </p:txBody>
      </p:sp>
      <p:sp>
        <p:nvSpPr>
          <p:cNvPr id="21706" name="Oval 202"/>
          <p:cNvSpPr>
            <a:spLocks noChangeArrowheads="1"/>
          </p:cNvSpPr>
          <p:nvPr/>
        </p:nvSpPr>
        <p:spPr bwMode="auto">
          <a:xfrm>
            <a:off x="8945563" y="2076450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9</a:t>
            </a:r>
          </a:p>
        </p:txBody>
      </p:sp>
      <p:sp>
        <p:nvSpPr>
          <p:cNvPr id="21707" name="Oval 203"/>
          <p:cNvSpPr>
            <a:spLocks noChangeArrowheads="1"/>
          </p:cNvSpPr>
          <p:nvPr/>
        </p:nvSpPr>
        <p:spPr bwMode="auto">
          <a:xfrm>
            <a:off x="8945563" y="5175250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18</a:t>
            </a:r>
          </a:p>
        </p:txBody>
      </p:sp>
      <p:sp>
        <p:nvSpPr>
          <p:cNvPr id="21708" name="Oval 204"/>
          <p:cNvSpPr>
            <a:spLocks noChangeArrowheads="1"/>
          </p:cNvSpPr>
          <p:nvPr/>
        </p:nvSpPr>
        <p:spPr bwMode="auto">
          <a:xfrm>
            <a:off x="8945563" y="3803650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30</a:t>
            </a:r>
          </a:p>
        </p:txBody>
      </p:sp>
      <p:sp>
        <p:nvSpPr>
          <p:cNvPr id="21709" name="Oval 205"/>
          <p:cNvSpPr>
            <a:spLocks noChangeArrowheads="1"/>
          </p:cNvSpPr>
          <p:nvPr/>
        </p:nvSpPr>
        <p:spPr bwMode="auto">
          <a:xfrm>
            <a:off x="8945563" y="430213"/>
            <a:ext cx="122237" cy="173037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57</a:t>
            </a:r>
          </a:p>
        </p:txBody>
      </p:sp>
      <p:sp>
        <p:nvSpPr>
          <p:cNvPr id="21710" name="Oval 206"/>
          <p:cNvSpPr>
            <a:spLocks noChangeArrowheads="1"/>
          </p:cNvSpPr>
          <p:nvPr/>
        </p:nvSpPr>
        <p:spPr bwMode="auto">
          <a:xfrm>
            <a:off x="8945563" y="1520825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61</a:t>
            </a:r>
          </a:p>
        </p:txBody>
      </p:sp>
      <p:sp>
        <p:nvSpPr>
          <p:cNvPr id="21711" name="Oval 207"/>
          <p:cNvSpPr>
            <a:spLocks noChangeArrowheads="1"/>
          </p:cNvSpPr>
          <p:nvPr/>
        </p:nvSpPr>
        <p:spPr bwMode="auto">
          <a:xfrm>
            <a:off x="8945563" y="606425"/>
            <a:ext cx="122237" cy="173038"/>
          </a:xfrm>
          <a:prstGeom prst="ellipse">
            <a:avLst/>
          </a:prstGeom>
          <a:solidFill>
            <a:srgbClr val="3333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67</a:t>
            </a:r>
          </a:p>
        </p:txBody>
      </p:sp>
      <p:cxnSp>
        <p:nvCxnSpPr>
          <p:cNvPr id="21712" name="AutoShape 208"/>
          <p:cNvCxnSpPr>
            <a:cxnSpLocks noChangeShapeType="1"/>
            <a:stCxn id="21511" idx="6"/>
            <a:endCxn id="21529" idx="2"/>
          </p:cNvCxnSpPr>
          <p:nvPr/>
        </p:nvCxnSpPr>
        <p:spPr bwMode="auto">
          <a:xfrm>
            <a:off x="238125" y="3124200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13" name="AutoShape 209"/>
          <p:cNvCxnSpPr>
            <a:cxnSpLocks noChangeShapeType="1"/>
            <a:stCxn id="21511" idx="6"/>
            <a:endCxn id="21533" idx="2"/>
          </p:cNvCxnSpPr>
          <p:nvPr/>
        </p:nvCxnSpPr>
        <p:spPr bwMode="auto">
          <a:xfrm>
            <a:off x="238125" y="3124200"/>
            <a:ext cx="119063" cy="1514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14" name="AutoShape 210"/>
          <p:cNvCxnSpPr>
            <a:cxnSpLocks noChangeShapeType="1"/>
            <a:stCxn id="21512" idx="6"/>
            <a:endCxn id="21530" idx="2"/>
          </p:cNvCxnSpPr>
          <p:nvPr/>
        </p:nvCxnSpPr>
        <p:spPr bwMode="auto">
          <a:xfrm>
            <a:off x="238125" y="1973263"/>
            <a:ext cx="119063" cy="56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15" name="AutoShape 211"/>
          <p:cNvCxnSpPr>
            <a:cxnSpLocks noChangeShapeType="1"/>
            <a:stCxn id="21512" idx="6"/>
            <a:endCxn id="21534" idx="2"/>
          </p:cNvCxnSpPr>
          <p:nvPr/>
        </p:nvCxnSpPr>
        <p:spPr bwMode="auto">
          <a:xfrm flipV="1">
            <a:off x="238125" y="1963738"/>
            <a:ext cx="119063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16" name="AutoShape 212"/>
          <p:cNvCxnSpPr>
            <a:cxnSpLocks noChangeShapeType="1"/>
            <a:stCxn id="21512" idx="6"/>
            <a:endCxn id="21538" idx="2"/>
          </p:cNvCxnSpPr>
          <p:nvPr/>
        </p:nvCxnSpPr>
        <p:spPr bwMode="auto">
          <a:xfrm>
            <a:off x="238125" y="1973263"/>
            <a:ext cx="119063" cy="193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17" name="AutoShape 213"/>
          <p:cNvCxnSpPr>
            <a:cxnSpLocks noChangeShapeType="1"/>
            <a:stCxn id="21512" idx="6"/>
            <a:endCxn id="21541" idx="2"/>
          </p:cNvCxnSpPr>
          <p:nvPr/>
        </p:nvCxnSpPr>
        <p:spPr bwMode="auto">
          <a:xfrm flipV="1">
            <a:off x="238125" y="1755775"/>
            <a:ext cx="119063" cy="217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18" name="AutoShape 214"/>
          <p:cNvCxnSpPr>
            <a:cxnSpLocks noChangeShapeType="1"/>
            <a:stCxn id="21513" idx="6"/>
            <a:endCxn id="21539" idx="2"/>
          </p:cNvCxnSpPr>
          <p:nvPr/>
        </p:nvCxnSpPr>
        <p:spPr bwMode="auto">
          <a:xfrm flipV="1">
            <a:off x="238125" y="1020763"/>
            <a:ext cx="119063" cy="171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19" name="AutoShape 215"/>
          <p:cNvCxnSpPr>
            <a:cxnSpLocks noChangeShapeType="1"/>
            <a:stCxn id="21513" idx="6"/>
            <a:endCxn id="21540" idx="2"/>
          </p:cNvCxnSpPr>
          <p:nvPr/>
        </p:nvCxnSpPr>
        <p:spPr bwMode="auto">
          <a:xfrm>
            <a:off x="238125" y="1192213"/>
            <a:ext cx="119063" cy="193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0" name="AutoShape 216"/>
          <p:cNvCxnSpPr>
            <a:cxnSpLocks noChangeShapeType="1"/>
            <a:stCxn id="21514" idx="6"/>
            <a:endCxn id="21531" idx="2"/>
          </p:cNvCxnSpPr>
          <p:nvPr/>
        </p:nvCxnSpPr>
        <p:spPr bwMode="auto">
          <a:xfrm flipV="1">
            <a:off x="238125" y="3538538"/>
            <a:ext cx="119063" cy="390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1" name="AutoShape 217"/>
          <p:cNvCxnSpPr>
            <a:cxnSpLocks noChangeShapeType="1"/>
            <a:stCxn id="21514" idx="6"/>
            <a:endCxn id="21535" idx="2"/>
          </p:cNvCxnSpPr>
          <p:nvPr/>
        </p:nvCxnSpPr>
        <p:spPr bwMode="auto">
          <a:xfrm>
            <a:off x="238125" y="392906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2" name="AutoShape 218"/>
          <p:cNvCxnSpPr>
            <a:cxnSpLocks noChangeShapeType="1"/>
            <a:stCxn id="21515" idx="6"/>
            <a:endCxn id="21532" idx="2"/>
          </p:cNvCxnSpPr>
          <p:nvPr/>
        </p:nvCxnSpPr>
        <p:spPr bwMode="auto">
          <a:xfrm>
            <a:off x="238125" y="646906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3" name="AutoShape 219"/>
          <p:cNvCxnSpPr>
            <a:cxnSpLocks noChangeShapeType="1"/>
            <a:stCxn id="21516" idx="6"/>
            <a:endCxn id="21536" idx="2"/>
          </p:cNvCxnSpPr>
          <p:nvPr/>
        </p:nvCxnSpPr>
        <p:spPr bwMode="auto">
          <a:xfrm flipV="1">
            <a:off x="238125" y="5375275"/>
            <a:ext cx="119063" cy="133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4" name="AutoShape 220"/>
          <p:cNvCxnSpPr>
            <a:cxnSpLocks noChangeShapeType="1"/>
            <a:stCxn id="21517" idx="6"/>
            <a:endCxn id="21536" idx="2"/>
          </p:cNvCxnSpPr>
          <p:nvPr/>
        </p:nvCxnSpPr>
        <p:spPr bwMode="auto">
          <a:xfrm>
            <a:off x="238125" y="5241925"/>
            <a:ext cx="119063" cy="133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5" name="AutoShape 221"/>
          <p:cNvCxnSpPr>
            <a:cxnSpLocks noChangeShapeType="1"/>
            <a:stCxn id="21530" idx="2"/>
            <a:endCxn id="21518" idx="6"/>
          </p:cNvCxnSpPr>
          <p:nvPr/>
        </p:nvCxnSpPr>
        <p:spPr bwMode="auto">
          <a:xfrm flipH="1">
            <a:off x="238125" y="2535238"/>
            <a:ext cx="119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6" name="AutoShape 222"/>
          <p:cNvCxnSpPr>
            <a:cxnSpLocks noChangeShapeType="1"/>
            <a:stCxn id="21519" idx="6"/>
            <a:endCxn id="21531" idx="2"/>
          </p:cNvCxnSpPr>
          <p:nvPr/>
        </p:nvCxnSpPr>
        <p:spPr bwMode="auto">
          <a:xfrm>
            <a:off x="238125" y="3538538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7" name="AutoShape 223"/>
          <p:cNvCxnSpPr>
            <a:cxnSpLocks noChangeShapeType="1"/>
            <a:stCxn id="21520" idx="6"/>
            <a:endCxn id="21533" idx="2"/>
          </p:cNvCxnSpPr>
          <p:nvPr/>
        </p:nvCxnSpPr>
        <p:spPr bwMode="auto">
          <a:xfrm>
            <a:off x="238125" y="46386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8" name="AutoShape 224"/>
          <p:cNvCxnSpPr>
            <a:cxnSpLocks noChangeShapeType="1"/>
            <a:stCxn id="21521" idx="6"/>
            <a:endCxn id="21537" idx="2"/>
          </p:cNvCxnSpPr>
          <p:nvPr/>
        </p:nvCxnSpPr>
        <p:spPr bwMode="auto">
          <a:xfrm flipV="1">
            <a:off x="238125" y="5851525"/>
            <a:ext cx="1190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29" name="AutoShape 225"/>
          <p:cNvCxnSpPr>
            <a:cxnSpLocks noChangeShapeType="1"/>
            <a:stCxn id="21529" idx="6"/>
            <a:endCxn id="21545" idx="2"/>
          </p:cNvCxnSpPr>
          <p:nvPr/>
        </p:nvCxnSpPr>
        <p:spPr bwMode="auto">
          <a:xfrm>
            <a:off x="479425" y="3124200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0" name="AutoShape 226"/>
          <p:cNvCxnSpPr>
            <a:cxnSpLocks noChangeShapeType="1"/>
            <a:stCxn id="21530" idx="6"/>
            <a:endCxn id="21542" idx="2"/>
          </p:cNvCxnSpPr>
          <p:nvPr/>
        </p:nvCxnSpPr>
        <p:spPr bwMode="auto">
          <a:xfrm flipV="1">
            <a:off x="479425" y="2103438"/>
            <a:ext cx="119063" cy="431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1" name="AutoShape 227"/>
          <p:cNvCxnSpPr>
            <a:cxnSpLocks noChangeShapeType="1"/>
            <a:stCxn id="21539" idx="6"/>
            <a:endCxn id="21544" idx="2"/>
          </p:cNvCxnSpPr>
          <p:nvPr/>
        </p:nvCxnSpPr>
        <p:spPr bwMode="auto">
          <a:xfrm>
            <a:off x="479425" y="1020763"/>
            <a:ext cx="119063" cy="171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2" name="AutoShape 228"/>
          <p:cNvCxnSpPr>
            <a:cxnSpLocks noChangeShapeType="1"/>
            <a:stCxn id="21531" idx="6"/>
            <a:endCxn id="21546" idx="2"/>
          </p:cNvCxnSpPr>
          <p:nvPr/>
        </p:nvCxnSpPr>
        <p:spPr bwMode="auto">
          <a:xfrm>
            <a:off x="479425" y="3538538"/>
            <a:ext cx="360363" cy="244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3" name="AutoShape 229"/>
          <p:cNvCxnSpPr>
            <a:cxnSpLocks noChangeShapeType="1"/>
            <a:stCxn id="21532" idx="6"/>
            <a:endCxn id="21543" idx="2"/>
          </p:cNvCxnSpPr>
          <p:nvPr/>
        </p:nvCxnSpPr>
        <p:spPr bwMode="auto">
          <a:xfrm>
            <a:off x="479425" y="646906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4" name="AutoShape 230"/>
          <p:cNvCxnSpPr>
            <a:cxnSpLocks noChangeShapeType="1"/>
            <a:stCxn id="21533" idx="6"/>
            <a:endCxn id="21548" idx="2"/>
          </p:cNvCxnSpPr>
          <p:nvPr/>
        </p:nvCxnSpPr>
        <p:spPr bwMode="auto">
          <a:xfrm>
            <a:off x="479425" y="4638675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5" name="AutoShape 231"/>
          <p:cNvCxnSpPr>
            <a:cxnSpLocks noChangeShapeType="1"/>
            <a:stCxn id="21536" idx="6"/>
            <a:endCxn id="21547" idx="2"/>
          </p:cNvCxnSpPr>
          <p:nvPr/>
        </p:nvCxnSpPr>
        <p:spPr bwMode="auto">
          <a:xfrm>
            <a:off x="479425" y="5375275"/>
            <a:ext cx="360363" cy="238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6" name="AutoShape 232"/>
          <p:cNvCxnSpPr>
            <a:cxnSpLocks noChangeShapeType="1"/>
            <a:stCxn id="21534" idx="6"/>
            <a:endCxn id="21542" idx="2"/>
          </p:cNvCxnSpPr>
          <p:nvPr/>
        </p:nvCxnSpPr>
        <p:spPr bwMode="auto">
          <a:xfrm>
            <a:off x="479425" y="1963738"/>
            <a:ext cx="119063" cy="139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7" name="AutoShape 233"/>
          <p:cNvCxnSpPr>
            <a:cxnSpLocks noChangeShapeType="1"/>
            <a:stCxn id="21535" idx="6"/>
            <a:endCxn id="21546" idx="2"/>
          </p:cNvCxnSpPr>
          <p:nvPr/>
        </p:nvCxnSpPr>
        <p:spPr bwMode="auto">
          <a:xfrm flipV="1">
            <a:off x="479425" y="3783013"/>
            <a:ext cx="360363" cy="146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8" name="AutoShape 234"/>
          <p:cNvCxnSpPr>
            <a:cxnSpLocks noChangeShapeType="1"/>
            <a:stCxn id="21537" idx="6"/>
            <a:endCxn id="21547" idx="2"/>
          </p:cNvCxnSpPr>
          <p:nvPr/>
        </p:nvCxnSpPr>
        <p:spPr bwMode="auto">
          <a:xfrm flipV="1">
            <a:off x="479425" y="5613400"/>
            <a:ext cx="360363" cy="238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39" name="AutoShape 235"/>
          <p:cNvCxnSpPr>
            <a:cxnSpLocks noChangeShapeType="1"/>
            <a:stCxn id="21538" idx="6"/>
            <a:endCxn id="21542" idx="2"/>
          </p:cNvCxnSpPr>
          <p:nvPr/>
        </p:nvCxnSpPr>
        <p:spPr bwMode="auto">
          <a:xfrm flipV="1">
            <a:off x="479425" y="2103438"/>
            <a:ext cx="119063" cy="63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0" name="AutoShape 236"/>
          <p:cNvCxnSpPr>
            <a:cxnSpLocks noChangeShapeType="1"/>
            <a:stCxn id="21540" idx="6"/>
            <a:endCxn id="21544" idx="2"/>
          </p:cNvCxnSpPr>
          <p:nvPr/>
        </p:nvCxnSpPr>
        <p:spPr bwMode="auto">
          <a:xfrm flipV="1">
            <a:off x="479425" y="1192213"/>
            <a:ext cx="119063" cy="193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1" name="AutoShape 237"/>
          <p:cNvCxnSpPr>
            <a:cxnSpLocks noChangeShapeType="1"/>
            <a:stCxn id="21541" idx="6"/>
            <a:endCxn id="21542" idx="2"/>
          </p:cNvCxnSpPr>
          <p:nvPr/>
        </p:nvCxnSpPr>
        <p:spPr bwMode="auto">
          <a:xfrm>
            <a:off x="479425" y="1755775"/>
            <a:ext cx="119063" cy="347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2" name="AutoShape 238"/>
          <p:cNvCxnSpPr>
            <a:cxnSpLocks noChangeShapeType="1"/>
            <a:stCxn id="21542" idx="6"/>
            <a:endCxn id="21550" idx="2"/>
          </p:cNvCxnSpPr>
          <p:nvPr/>
        </p:nvCxnSpPr>
        <p:spPr bwMode="auto">
          <a:xfrm>
            <a:off x="720725" y="2103438"/>
            <a:ext cx="3603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3" name="AutoShape 239"/>
          <p:cNvCxnSpPr>
            <a:cxnSpLocks noChangeShapeType="1"/>
            <a:stCxn id="21543" idx="6"/>
            <a:endCxn id="21555" idx="2"/>
          </p:cNvCxnSpPr>
          <p:nvPr/>
        </p:nvCxnSpPr>
        <p:spPr bwMode="auto">
          <a:xfrm>
            <a:off x="720725" y="6469063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4" name="AutoShape 240"/>
          <p:cNvCxnSpPr>
            <a:cxnSpLocks noChangeShapeType="1"/>
            <a:stCxn id="21544" idx="6"/>
            <a:endCxn id="21552" idx="2"/>
          </p:cNvCxnSpPr>
          <p:nvPr/>
        </p:nvCxnSpPr>
        <p:spPr bwMode="auto">
          <a:xfrm>
            <a:off x="720725" y="1192213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5" name="AutoShape 241"/>
          <p:cNvCxnSpPr>
            <a:cxnSpLocks noChangeShapeType="1"/>
            <a:stCxn id="21545" idx="6"/>
            <a:endCxn id="21549" idx="2"/>
          </p:cNvCxnSpPr>
          <p:nvPr/>
        </p:nvCxnSpPr>
        <p:spPr bwMode="auto">
          <a:xfrm>
            <a:off x="962025" y="3124200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6" name="AutoShape 242"/>
          <p:cNvCxnSpPr>
            <a:cxnSpLocks noChangeShapeType="1"/>
            <a:stCxn id="21546" idx="6"/>
            <a:endCxn id="21551" idx="2"/>
          </p:cNvCxnSpPr>
          <p:nvPr/>
        </p:nvCxnSpPr>
        <p:spPr bwMode="auto">
          <a:xfrm>
            <a:off x="962025" y="378301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7" name="AutoShape 243"/>
          <p:cNvCxnSpPr>
            <a:cxnSpLocks noChangeShapeType="1"/>
            <a:stCxn id="21547" idx="6"/>
            <a:endCxn id="21554" idx="2"/>
          </p:cNvCxnSpPr>
          <p:nvPr/>
        </p:nvCxnSpPr>
        <p:spPr bwMode="auto">
          <a:xfrm flipV="1">
            <a:off x="962025" y="5611813"/>
            <a:ext cx="119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8" name="AutoShape 244"/>
          <p:cNvCxnSpPr>
            <a:cxnSpLocks noChangeShapeType="1"/>
            <a:stCxn id="21548" idx="6"/>
            <a:endCxn id="21553" idx="2"/>
          </p:cNvCxnSpPr>
          <p:nvPr/>
        </p:nvCxnSpPr>
        <p:spPr bwMode="auto">
          <a:xfrm>
            <a:off x="962025" y="46386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49" name="AutoShape 245"/>
          <p:cNvCxnSpPr>
            <a:cxnSpLocks noChangeShapeType="1"/>
            <a:stCxn id="21549" idx="6"/>
            <a:endCxn id="21561" idx="2"/>
          </p:cNvCxnSpPr>
          <p:nvPr/>
        </p:nvCxnSpPr>
        <p:spPr bwMode="auto">
          <a:xfrm>
            <a:off x="1203325" y="3124200"/>
            <a:ext cx="409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0" name="AutoShape 246"/>
          <p:cNvCxnSpPr>
            <a:cxnSpLocks noChangeShapeType="1"/>
            <a:stCxn id="21549" idx="6"/>
            <a:endCxn id="21565" idx="2"/>
          </p:cNvCxnSpPr>
          <p:nvPr/>
        </p:nvCxnSpPr>
        <p:spPr bwMode="auto">
          <a:xfrm flipV="1">
            <a:off x="1203325" y="2735263"/>
            <a:ext cx="409575" cy="388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1" name="AutoShape 247"/>
          <p:cNvCxnSpPr>
            <a:cxnSpLocks noChangeShapeType="1"/>
            <a:stCxn id="21550" idx="6"/>
            <a:endCxn id="21556" idx="2"/>
          </p:cNvCxnSpPr>
          <p:nvPr/>
        </p:nvCxnSpPr>
        <p:spPr bwMode="auto">
          <a:xfrm flipV="1">
            <a:off x="1203325" y="2103438"/>
            <a:ext cx="119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2" name="AutoShape 248"/>
          <p:cNvCxnSpPr>
            <a:cxnSpLocks noChangeShapeType="1"/>
            <a:stCxn id="21551" idx="6"/>
            <a:endCxn id="21558" idx="2"/>
          </p:cNvCxnSpPr>
          <p:nvPr/>
        </p:nvCxnSpPr>
        <p:spPr bwMode="auto">
          <a:xfrm>
            <a:off x="1203325" y="3783013"/>
            <a:ext cx="1682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3" name="AutoShape 249"/>
          <p:cNvCxnSpPr>
            <a:cxnSpLocks noChangeShapeType="1"/>
            <a:stCxn id="21552" idx="6"/>
            <a:endCxn id="21557" idx="2"/>
          </p:cNvCxnSpPr>
          <p:nvPr/>
        </p:nvCxnSpPr>
        <p:spPr bwMode="auto">
          <a:xfrm>
            <a:off x="1203325" y="119221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4" name="AutoShape 250"/>
          <p:cNvCxnSpPr>
            <a:cxnSpLocks noChangeShapeType="1"/>
            <a:stCxn id="21553" idx="6"/>
            <a:endCxn id="21564" idx="2"/>
          </p:cNvCxnSpPr>
          <p:nvPr/>
        </p:nvCxnSpPr>
        <p:spPr bwMode="auto">
          <a:xfrm>
            <a:off x="1203325" y="4638675"/>
            <a:ext cx="409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5" name="AutoShape 251"/>
          <p:cNvCxnSpPr>
            <a:cxnSpLocks noChangeShapeType="1"/>
            <a:stCxn id="21554" idx="6"/>
            <a:endCxn id="21560" idx="2"/>
          </p:cNvCxnSpPr>
          <p:nvPr/>
        </p:nvCxnSpPr>
        <p:spPr bwMode="auto">
          <a:xfrm>
            <a:off x="1203325" y="5611813"/>
            <a:ext cx="1682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6" name="AutoShape 252"/>
          <p:cNvCxnSpPr>
            <a:cxnSpLocks noChangeShapeType="1"/>
            <a:stCxn id="21555" idx="6"/>
            <a:endCxn id="21559" idx="2"/>
          </p:cNvCxnSpPr>
          <p:nvPr/>
        </p:nvCxnSpPr>
        <p:spPr bwMode="auto">
          <a:xfrm>
            <a:off x="1203325" y="6469063"/>
            <a:ext cx="1682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7" name="AutoShape 253"/>
          <p:cNvCxnSpPr>
            <a:cxnSpLocks noChangeShapeType="1"/>
            <a:stCxn id="21556" idx="6"/>
            <a:endCxn id="21577" idx="2"/>
          </p:cNvCxnSpPr>
          <p:nvPr/>
        </p:nvCxnSpPr>
        <p:spPr bwMode="auto">
          <a:xfrm flipV="1">
            <a:off x="1444625" y="1190625"/>
            <a:ext cx="652463" cy="9128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8" name="AutoShape 254"/>
          <p:cNvCxnSpPr>
            <a:cxnSpLocks noChangeShapeType="1"/>
            <a:stCxn id="21556" idx="6"/>
            <a:endCxn id="21582" idx="2"/>
          </p:cNvCxnSpPr>
          <p:nvPr/>
        </p:nvCxnSpPr>
        <p:spPr bwMode="auto">
          <a:xfrm>
            <a:off x="1444625" y="2103438"/>
            <a:ext cx="652463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59" name="AutoShape 255"/>
          <p:cNvCxnSpPr>
            <a:cxnSpLocks noChangeShapeType="1"/>
            <a:stCxn id="21557" idx="6"/>
            <a:endCxn id="21575" idx="2"/>
          </p:cNvCxnSpPr>
          <p:nvPr/>
        </p:nvCxnSpPr>
        <p:spPr bwMode="auto">
          <a:xfrm flipV="1">
            <a:off x="1444625" y="1190625"/>
            <a:ext cx="6524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0" name="AutoShape 256"/>
          <p:cNvCxnSpPr>
            <a:cxnSpLocks noChangeShapeType="1"/>
            <a:stCxn id="21558" idx="6"/>
            <a:endCxn id="21562" idx="2"/>
          </p:cNvCxnSpPr>
          <p:nvPr/>
        </p:nvCxnSpPr>
        <p:spPr bwMode="auto">
          <a:xfrm>
            <a:off x="1493838" y="3783013"/>
            <a:ext cx="119062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1" name="AutoShape 257"/>
          <p:cNvCxnSpPr>
            <a:cxnSpLocks noChangeShapeType="1"/>
            <a:stCxn id="21559" idx="6"/>
            <a:endCxn id="21566" idx="2"/>
          </p:cNvCxnSpPr>
          <p:nvPr/>
        </p:nvCxnSpPr>
        <p:spPr bwMode="auto">
          <a:xfrm>
            <a:off x="1493838" y="6469063"/>
            <a:ext cx="1190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2" name="AutoShape 258"/>
          <p:cNvCxnSpPr>
            <a:cxnSpLocks noChangeShapeType="1"/>
            <a:stCxn id="21560" idx="6"/>
            <a:endCxn id="21563" idx="2"/>
          </p:cNvCxnSpPr>
          <p:nvPr/>
        </p:nvCxnSpPr>
        <p:spPr bwMode="auto">
          <a:xfrm>
            <a:off x="1493838" y="5611813"/>
            <a:ext cx="1190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3" name="AutoShape 259"/>
          <p:cNvCxnSpPr>
            <a:cxnSpLocks noChangeShapeType="1"/>
            <a:stCxn id="21561" idx="6"/>
            <a:endCxn id="21567" idx="2"/>
          </p:cNvCxnSpPr>
          <p:nvPr/>
        </p:nvCxnSpPr>
        <p:spPr bwMode="auto">
          <a:xfrm>
            <a:off x="1735138" y="3124200"/>
            <a:ext cx="1190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4" name="AutoShape 260"/>
          <p:cNvCxnSpPr>
            <a:cxnSpLocks noChangeShapeType="1"/>
            <a:stCxn id="21562" idx="6"/>
            <a:endCxn id="21568" idx="2"/>
          </p:cNvCxnSpPr>
          <p:nvPr/>
        </p:nvCxnSpPr>
        <p:spPr bwMode="auto">
          <a:xfrm>
            <a:off x="1735138" y="3784600"/>
            <a:ext cx="1190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5" name="AutoShape 261"/>
          <p:cNvCxnSpPr>
            <a:cxnSpLocks noChangeShapeType="1"/>
            <a:stCxn id="21563" idx="6"/>
            <a:endCxn id="21580" idx="2"/>
          </p:cNvCxnSpPr>
          <p:nvPr/>
        </p:nvCxnSpPr>
        <p:spPr bwMode="auto">
          <a:xfrm>
            <a:off x="1735138" y="5611813"/>
            <a:ext cx="361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6" name="AutoShape 262"/>
          <p:cNvCxnSpPr>
            <a:cxnSpLocks noChangeShapeType="1"/>
            <a:stCxn id="21564" idx="6"/>
            <a:endCxn id="21569" idx="2"/>
          </p:cNvCxnSpPr>
          <p:nvPr/>
        </p:nvCxnSpPr>
        <p:spPr bwMode="auto">
          <a:xfrm flipV="1">
            <a:off x="1735138" y="4465638"/>
            <a:ext cx="119062" cy="1730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7" name="AutoShape 263"/>
          <p:cNvCxnSpPr>
            <a:cxnSpLocks noChangeShapeType="1"/>
            <a:stCxn id="21564" idx="6"/>
            <a:endCxn id="21573" idx="2"/>
          </p:cNvCxnSpPr>
          <p:nvPr/>
        </p:nvCxnSpPr>
        <p:spPr bwMode="auto">
          <a:xfrm>
            <a:off x="1735138" y="4638675"/>
            <a:ext cx="119062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8" name="AutoShape 264"/>
          <p:cNvCxnSpPr>
            <a:cxnSpLocks noChangeShapeType="1"/>
            <a:stCxn id="21565" idx="6"/>
            <a:endCxn id="21570" idx="2"/>
          </p:cNvCxnSpPr>
          <p:nvPr/>
        </p:nvCxnSpPr>
        <p:spPr bwMode="auto">
          <a:xfrm>
            <a:off x="1735138" y="2735263"/>
            <a:ext cx="1190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69" name="AutoShape 265"/>
          <p:cNvCxnSpPr>
            <a:cxnSpLocks noChangeShapeType="1"/>
            <a:stCxn id="21566" idx="6"/>
            <a:endCxn id="21571" idx="2"/>
          </p:cNvCxnSpPr>
          <p:nvPr/>
        </p:nvCxnSpPr>
        <p:spPr bwMode="auto">
          <a:xfrm flipV="1">
            <a:off x="1735138" y="6315075"/>
            <a:ext cx="119062" cy="1539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0" name="AutoShape 266"/>
          <p:cNvCxnSpPr>
            <a:cxnSpLocks noChangeShapeType="1"/>
            <a:stCxn id="21566" idx="6"/>
            <a:endCxn id="21572" idx="2"/>
          </p:cNvCxnSpPr>
          <p:nvPr/>
        </p:nvCxnSpPr>
        <p:spPr bwMode="auto">
          <a:xfrm>
            <a:off x="1735138" y="6469063"/>
            <a:ext cx="119062" cy="171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1" name="AutoShape 267"/>
          <p:cNvCxnSpPr>
            <a:cxnSpLocks noChangeShapeType="1"/>
            <a:stCxn id="21567" idx="6"/>
            <a:endCxn id="21574" idx="2"/>
          </p:cNvCxnSpPr>
          <p:nvPr/>
        </p:nvCxnSpPr>
        <p:spPr bwMode="auto">
          <a:xfrm flipV="1">
            <a:off x="1976438" y="2887663"/>
            <a:ext cx="120650" cy="2365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2" name="AutoShape 268"/>
          <p:cNvCxnSpPr>
            <a:cxnSpLocks noChangeShapeType="1"/>
            <a:stCxn id="21567" idx="6"/>
            <a:endCxn id="21576" idx="2"/>
          </p:cNvCxnSpPr>
          <p:nvPr/>
        </p:nvCxnSpPr>
        <p:spPr bwMode="auto">
          <a:xfrm>
            <a:off x="1976438" y="3124200"/>
            <a:ext cx="120650" cy="66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3" name="AutoShape 269"/>
          <p:cNvCxnSpPr>
            <a:cxnSpLocks noChangeShapeType="1"/>
            <a:stCxn id="21567" idx="6"/>
            <a:endCxn id="21579" idx="2"/>
          </p:cNvCxnSpPr>
          <p:nvPr/>
        </p:nvCxnSpPr>
        <p:spPr bwMode="auto">
          <a:xfrm flipV="1">
            <a:off x="1976438" y="3116263"/>
            <a:ext cx="120650" cy="7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4" name="AutoShape 270"/>
          <p:cNvCxnSpPr>
            <a:cxnSpLocks noChangeShapeType="1"/>
            <a:stCxn id="21568" idx="6"/>
            <a:endCxn id="21576" idx="2"/>
          </p:cNvCxnSpPr>
          <p:nvPr/>
        </p:nvCxnSpPr>
        <p:spPr bwMode="auto">
          <a:xfrm>
            <a:off x="1976438" y="3784600"/>
            <a:ext cx="1206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5" name="AutoShape 271"/>
          <p:cNvCxnSpPr>
            <a:cxnSpLocks noChangeShapeType="1"/>
            <a:stCxn id="21569" idx="6"/>
            <a:endCxn id="21578" idx="2"/>
          </p:cNvCxnSpPr>
          <p:nvPr/>
        </p:nvCxnSpPr>
        <p:spPr bwMode="auto">
          <a:xfrm>
            <a:off x="1976438" y="4465638"/>
            <a:ext cx="120650" cy="196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6" name="AutoShape 272"/>
          <p:cNvCxnSpPr>
            <a:cxnSpLocks noChangeShapeType="1"/>
            <a:stCxn id="21570" idx="6"/>
            <a:endCxn id="21574" idx="2"/>
          </p:cNvCxnSpPr>
          <p:nvPr/>
        </p:nvCxnSpPr>
        <p:spPr bwMode="auto">
          <a:xfrm>
            <a:off x="1976438" y="2735263"/>
            <a:ext cx="12065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7" name="AutoShape 273"/>
          <p:cNvCxnSpPr>
            <a:cxnSpLocks noChangeShapeType="1"/>
            <a:stCxn id="21571" idx="6"/>
            <a:endCxn id="21581" idx="2"/>
          </p:cNvCxnSpPr>
          <p:nvPr/>
        </p:nvCxnSpPr>
        <p:spPr bwMode="auto">
          <a:xfrm>
            <a:off x="1976438" y="6315075"/>
            <a:ext cx="120650" cy="1539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8" name="AutoShape 274"/>
          <p:cNvCxnSpPr>
            <a:cxnSpLocks noChangeShapeType="1"/>
            <a:stCxn id="21572" idx="6"/>
            <a:endCxn id="21581" idx="2"/>
          </p:cNvCxnSpPr>
          <p:nvPr/>
        </p:nvCxnSpPr>
        <p:spPr bwMode="auto">
          <a:xfrm flipV="1">
            <a:off x="1976438" y="6469063"/>
            <a:ext cx="120650" cy="171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79" name="AutoShape 275"/>
          <p:cNvCxnSpPr>
            <a:cxnSpLocks noChangeShapeType="1"/>
            <a:stCxn id="21573" idx="6"/>
            <a:endCxn id="21578" idx="2"/>
          </p:cNvCxnSpPr>
          <p:nvPr/>
        </p:nvCxnSpPr>
        <p:spPr bwMode="auto">
          <a:xfrm flipV="1">
            <a:off x="1976438" y="4662488"/>
            <a:ext cx="120650" cy="2047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0" name="AutoShape 276"/>
          <p:cNvCxnSpPr>
            <a:cxnSpLocks noChangeShapeType="1"/>
            <a:stCxn id="21574" idx="6"/>
            <a:endCxn id="21583" idx="2"/>
          </p:cNvCxnSpPr>
          <p:nvPr/>
        </p:nvCxnSpPr>
        <p:spPr bwMode="auto">
          <a:xfrm flipV="1">
            <a:off x="2219325" y="2840038"/>
            <a:ext cx="119063" cy="47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1" name="AutoShape 277"/>
          <p:cNvCxnSpPr>
            <a:cxnSpLocks noChangeShapeType="1"/>
            <a:stCxn id="21574" idx="6"/>
            <a:endCxn id="21591" idx="2"/>
          </p:cNvCxnSpPr>
          <p:nvPr/>
        </p:nvCxnSpPr>
        <p:spPr bwMode="auto">
          <a:xfrm flipV="1">
            <a:off x="2219325" y="1276350"/>
            <a:ext cx="119063" cy="1611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2" name="AutoShape 278"/>
          <p:cNvCxnSpPr>
            <a:cxnSpLocks noChangeShapeType="1"/>
            <a:stCxn id="21575" idx="6"/>
            <a:endCxn id="21585" idx="2"/>
          </p:cNvCxnSpPr>
          <p:nvPr/>
        </p:nvCxnSpPr>
        <p:spPr bwMode="auto">
          <a:xfrm flipV="1">
            <a:off x="2219325" y="765175"/>
            <a:ext cx="119063" cy="425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3" name="AutoShape 279"/>
          <p:cNvCxnSpPr>
            <a:cxnSpLocks noChangeShapeType="1"/>
            <a:stCxn id="21576" idx="6"/>
            <a:endCxn id="21587" idx="2"/>
          </p:cNvCxnSpPr>
          <p:nvPr/>
        </p:nvCxnSpPr>
        <p:spPr bwMode="auto">
          <a:xfrm flipV="1">
            <a:off x="2219325" y="3109913"/>
            <a:ext cx="119063" cy="6746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4" name="AutoShape 280"/>
          <p:cNvCxnSpPr>
            <a:cxnSpLocks noChangeShapeType="1"/>
            <a:stCxn id="21577" idx="6"/>
            <a:endCxn id="21584" idx="2"/>
          </p:cNvCxnSpPr>
          <p:nvPr/>
        </p:nvCxnSpPr>
        <p:spPr bwMode="auto">
          <a:xfrm>
            <a:off x="2219325" y="1190625"/>
            <a:ext cx="119063" cy="9636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5" name="AutoShape 281"/>
          <p:cNvCxnSpPr>
            <a:cxnSpLocks noChangeShapeType="1"/>
            <a:stCxn id="21578" idx="6"/>
            <a:endCxn id="21586" idx="2"/>
          </p:cNvCxnSpPr>
          <p:nvPr/>
        </p:nvCxnSpPr>
        <p:spPr bwMode="auto">
          <a:xfrm flipV="1">
            <a:off x="2219325" y="4659313"/>
            <a:ext cx="119063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6" name="AutoShape 282"/>
          <p:cNvCxnSpPr>
            <a:cxnSpLocks noChangeShapeType="1"/>
            <a:stCxn id="21579" idx="6"/>
            <a:endCxn id="21588" idx="2"/>
          </p:cNvCxnSpPr>
          <p:nvPr/>
        </p:nvCxnSpPr>
        <p:spPr bwMode="auto">
          <a:xfrm>
            <a:off x="2219325" y="3116263"/>
            <a:ext cx="119063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7" name="AutoShape 283"/>
          <p:cNvCxnSpPr>
            <a:cxnSpLocks noChangeShapeType="1"/>
            <a:stCxn id="21580" idx="6"/>
            <a:endCxn id="21589" idx="2"/>
          </p:cNvCxnSpPr>
          <p:nvPr/>
        </p:nvCxnSpPr>
        <p:spPr bwMode="auto">
          <a:xfrm>
            <a:off x="2219325" y="561181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8" name="AutoShape 284"/>
          <p:cNvCxnSpPr>
            <a:cxnSpLocks noChangeShapeType="1"/>
            <a:stCxn id="21581" idx="6"/>
            <a:endCxn id="21590" idx="2"/>
          </p:cNvCxnSpPr>
          <p:nvPr/>
        </p:nvCxnSpPr>
        <p:spPr bwMode="auto">
          <a:xfrm>
            <a:off x="2219325" y="646906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89" name="AutoShape 285"/>
          <p:cNvCxnSpPr>
            <a:cxnSpLocks noChangeShapeType="1"/>
            <a:stCxn id="21582" idx="6"/>
            <a:endCxn id="21584" idx="2"/>
          </p:cNvCxnSpPr>
          <p:nvPr/>
        </p:nvCxnSpPr>
        <p:spPr bwMode="auto">
          <a:xfrm flipV="1">
            <a:off x="2219325" y="2154238"/>
            <a:ext cx="119063" cy="200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0" name="AutoShape 286"/>
          <p:cNvCxnSpPr>
            <a:cxnSpLocks noChangeShapeType="1"/>
            <a:stCxn id="21583" idx="6"/>
            <a:endCxn id="21593" idx="2"/>
          </p:cNvCxnSpPr>
          <p:nvPr/>
        </p:nvCxnSpPr>
        <p:spPr bwMode="auto">
          <a:xfrm flipV="1">
            <a:off x="2460625" y="1276350"/>
            <a:ext cx="119063" cy="15636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1" name="AutoShape 287"/>
          <p:cNvCxnSpPr>
            <a:cxnSpLocks noChangeShapeType="1"/>
            <a:stCxn id="21584" idx="6"/>
            <a:endCxn id="21594" idx="2"/>
          </p:cNvCxnSpPr>
          <p:nvPr/>
        </p:nvCxnSpPr>
        <p:spPr bwMode="auto">
          <a:xfrm>
            <a:off x="2460625" y="2154238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2" name="AutoShape 288"/>
          <p:cNvCxnSpPr>
            <a:cxnSpLocks noChangeShapeType="1"/>
            <a:stCxn id="21584" idx="6"/>
            <a:endCxn id="21598" idx="2"/>
          </p:cNvCxnSpPr>
          <p:nvPr/>
        </p:nvCxnSpPr>
        <p:spPr bwMode="auto">
          <a:xfrm>
            <a:off x="2460625" y="2154238"/>
            <a:ext cx="119063" cy="249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3" name="AutoShape 289"/>
          <p:cNvCxnSpPr>
            <a:cxnSpLocks noChangeShapeType="1"/>
            <a:stCxn id="21585" idx="6"/>
            <a:endCxn id="21599" idx="2"/>
          </p:cNvCxnSpPr>
          <p:nvPr/>
        </p:nvCxnSpPr>
        <p:spPr bwMode="auto">
          <a:xfrm>
            <a:off x="2460625" y="7651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4" name="AutoShape 290"/>
          <p:cNvCxnSpPr>
            <a:cxnSpLocks noChangeShapeType="1"/>
            <a:stCxn id="21586" idx="6"/>
            <a:endCxn id="21597" idx="2"/>
          </p:cNvCxnSpPr>
          <p:nvPr/>
        </p:nvCxnSpPr>
        <p:spPr bwMode="auto">
          <a:xfrm flipV="1">
            <a:off x="2460625" y="4410075"/>
            <a:ext cx="119063" cy="249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5" name="AutoShape 291"/>
          <p:cNvCxnSpPr>
            <a:cxnSpLocks noChangeShapeType="1"/>
            <a:stCxn id="21586" idx="6"/>
            <a:endCxn id="21606" idx="2"/>
          </p:cNvCxnSpPr>
          <p:nvPr/>
        </p:nvCxnSpPr>
        <p:spPr bwMode="auto">
          <a:xfrm>
            <a:off x="2460625" y="4659313"/>
            <a:ext cx="119063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6" name="AutoShape 292"/>
          <p:cNvCxnSpPr>
            <a:cxnSpLocks noChangeShapeType="1"/>
            <a:stCxn id="21587" idx="6"/>
            <a:endCxn id="21595" idx="2"/>
          </p:cNvCxnSpPr>
          <p:nvPr/>
        </p:nvCxnSpPr>
        <p:spPr bwMode="auto">
          <a:xfrm>
            <a:off x="2460625" y="3109913"/>
            <a:ext cx="119063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7" name="AutoShape 293"/>
          <p:cNvCxnSpPr>
            <a:cxnSpLocks noChangeShapeType="1"/>
            <a:stCxn id="21587" idx="6"/>
            <a:endCxn id="21597" idx="2"/>
          </p:cNvCxnSpPr>
          <p:nvPr/>
        </p:nvCxnSpPr>
        <p:spPr bwMode="auto">
          <a:xfrm>
            <a:off x="2460625" y="3109913"/>
            <a:ext cx="119063" cy="1300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8" name="AutoShape 294"/>
          <p:cNvCxnSpPr>
            <a:cxnSpLocks noChangeShapeType="1"/>
            <a:stCxn id="21588" idx="6"/>
            <a:endCxn id="21596" idx="2"/>
          </p:cNvCxnSpPr>
          <p:nvPr/>
        </p:nvCxnSpPr>
        <p:spPr bwMode="auto">
          <a:xfrm flipV="1">
            <a:off x="2460625" y="3424238"/>
            <a:ext cx="119063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799" name="AutoShape 295"/>
          <p:cNvCxnSpPr>
            <a:cxnSpLocks noChangeShapeType="1"/>
            <a:stCxn id="21588" idx="6"/>
            <a:endCxn id="21601" idx="2"/>
          </p:cNvCxnSpPr>
          <p:nvPr/>
        </p:nvCxnSpPr>
        <p:spPr bwMode="auto">
          <a:xfrm>
            <a:off x="2460625" y="3430588"/>
            <a:ext cx="119063" cy="6588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0" name="AutoShape 296"/>
          <p:cNvCxnSpPr>
            <a:cxnSpLocks noChangeShapeType="1"/>
            <a:stCxn id="21589" idx="6"/>
            <a:endCxn id="21602" idx="2"/>
          </p:cNvCxnSpPr>
          <p:nvPr/>
        </p:nvCxnSpPr>
        <p:spPr bwMode="auto">
          <a:xfrm flipV="1">
            <a:off x="2460625" y="5192713"/>
            <a:ext cx="119063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1" name="AutoShape 297"/>
          <p:cNvCxnSpPr>
            <a:cxnSpLocks noChangeShapeType="1"/>
            <a:stCxn id="21589" idx="6"/>
            <a:endCxn id="21603" idx="2"/>
          </p:cNvCxnSpPr>
          <p:nvPr/>
        </p:nvCxnSpPr>
        <p:spPr bwMode="auto">
          <a:xfrm>
            <a:off x="2460625" y="5611813"/>
            <a:ext cx="119063" cy="125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2" name="AutoShape 298"/>
          <p:cNvCxnSpPr>
            <a:cxnSpLocks noChangeShapeType="1"/>
            <a:stCxn id="21589" idx="6"/>
            <a:endCxn id="21604" idx="2"/>
          </p:cNvCxnSpPr>
          <p:nvPr/>
        </p:nvCxnSpPr>
        <p:spPr bwMode="auto">
          <a:xfrm>
            <a:off x="2460625" y="5611813"/>
            <a:ext cx="119063" cy="3984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3" name="AutoShape 299"/>
          <p:cNvCxnSpPr>
            <a:cxnSpLocks noChangeShapeType="1"/>
            <a:stCxn id="21589" idx="6"/>
            <a:endCxn id="21605" idx="2"/>
          </p:cNvCxnSpPr>
          <p:nvPr/>
        </p:nvCxnSpPr>
        <p:spPr bwMode="auto">
          <a:xfrm flipV="1">
            <a:off x="2460625" y="5464175"/>
            <a:ext cx="119063" cy="147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4" name="AutoShape 300"/>
          <p:cNvCxnSpPr>
            <a:cxnSpLocks noChangeShapeType="1"/>
            <a:stCxn id="21590" idx="6"/>
            <a:endCxn id="21600" idx="2"/>
          </p:cNvCxnSpPr>
          <p:nvPr/>
        </p:nvCxnSpPr>
        <p:spPr bwMode="auto">
          <a:xfrm flipV="1">
            <a:off x="2460625" y="6467475"/>
            <a:ext cx="1190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5" name="AutoShape 301"/>
          <p:cNvCxnSpPr>
            <a:cxnSpLocks noChangeShapeType="1"/>
            <a:stCxn id="21591" idx="6"/>
            <a:endCxn id="21593" idx="2"/>
          </p:cNvCxnSpPr>
          <p:nvPr/>
        </p:nvCxnSpPr>
        <p:spPr bwMode="auto">
          <a:xfrm>
            <a:off x="2460625" y="1276350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6" name="AutoShape 302"/>
          <p:cNvCxnSpPr>
            <a:cxnSpLocks noChangeShapeType="1"/>
            <a:stCxn id="21592" idx="6"/>
            <a:endCxn id="21601" idx="2"/>
          </p:cNvCxnSpPr>
          <p:nvPr/>
        </p:nvCxnSpPr>
        <p:spPr bwMode="auto">
          <a:xfrm>
            <a:off x="2460625" y="2617788"/>
            <a:ext cx="119063" cy="14716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7" name="AutoShape 303"/>
          <p:cNvCxnSpPr>
            <a:cxnSpLocks noChangeShapeType="1"/>
            <a:stCxn id="21593" idx="6"/>
            <a:endCxn id="21607" idx="2"/>
          </p:cNvCxnSpPr>
          <p:nvPr/>
        </p:nvCxnSpPr>
        <p:spPr bwMode="auto">
          <a:xfrm>
            <a:off x="2701925" y="1276350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8" name="AutoShape 304"/>
          <p:cNvCxnSpPr>
            <a:cxnSpLocks noChangeShapeType="1"/>
            <a:stCxn id="21593" idx="6"/>
            <a:endCxn id="21617" idx="2"/>
          </p:cNvCxnSpPr>
          <p:nvPr/>
        </p:nvCxnSpPr>
        <p:spPr bwMode="auto">
          <a:xfrm>
            <a:off x="2701925" y="1276350"/>
            <a:ext cx="601663" cy="4733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09" name="AutoShape 305"/>
          <p:cNvCxnSpPr>
            <a:cxnSpLocks noChangeShapeType="1"/>
            <a:stCxn id="21594" idx="6"/>
            <a:endCxn id="21611" idx="2"/>
          </p:cNvCxnSpPr>
          <p:nvPr/>
        </p:nvCxnSpPr>
        <p:spPr bwMode="auto">
          <a:xfrm>
            <a:off x="2701925" y="2154238"/>
            <a:ext cx="6016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0" name="AutoShape 306"/>
          <p:cNvCxnSpPr>
            <a:cxnSpLocks noChangeShapeType="1"/>
            <a:stCxn id="21595" idx="6"/>
            <a:endCxn id="21612" idx="2"/>
          </p:cNvCxnSpPr>
          <p:nvPr/>
        </p:nvCxnSpPr>
        <p:spPr bwMode="auto">
          <a:xfrm>
            <a:off x="2701925" y="3116263"/>
            <a:ext cx="601663" cy="2111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1" name="AutoShape 307"/>
          <p:cNvCxnSpPr>
            <a:cxnSpLocks noChangeShapeType="1"/>
            <a:stCxn id="21595" idx="6"/>
            <a:endCxn id="21620" idx="2"/>
          </p:cNvCxnSpPr>
          <p:nvPr/>
        </p:nvCxnSpPr>
        <p:spPr bwMode="auto">
          <a:xfrm flipV="1">
            <a:off x="2701925" y="3035300"/>
            <a:ext cx="601663" cy="809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2" name="AutoShape 308"/>
          <p:cNvCxnSpPr>
            <a:cxnSpLocks noChangeShapeType="1"/>
            <a:stCxn id="21596" idx="6"/>
            <a:endCxn id="21613" idx="2"/>
          </p:cNvCxnSpPr>
          <p:nvPr/>
        </p:nvCxnSpPr>
        <p:spPr bwMode="auto">
          <a:xfrm>
            <a:off x="2701925" y="3424238"/>
            <a:ext cx="601663" cy="3952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3" name="AutoShape 309"/>
          <p:cNvCxnSpPr>
            <a:cxnSpLocks noChangeShapeType="1"/>
            <a:stCxn id="21596" idx="6"/>
            <a:endCxn id="21616" idx="2"/>
          </p:cNvCxnSpPr>
          <p:nvPr/>
        </p:nvCxnSpPr>
        <p:spPr bwMode="auto">
          <a:xfrm>
            <a:off x="2701925" y="3424238"/>
            <a:ext cx="601663" cy="911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4" name="AutoShape 310"/>
          <p:cNvCxnSpPr>
            <a:cxnSpLocks noChangeShapeType="1"/>
            <a:stCxn id="21597" idx="6"/>
            <a:endCxn id="21613" idx="2"/>
          </p:cNvCxnSpPr>
          <p:nvPr/>
        </p:nvCxnSpPr>
        <p:spPr bwMode="auto">
          <a:xfrm flipV="1">
            <a:off x="2701925" y="3819525"/>
            <a:ext cx="601663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5" name="AutoShape 311"/>
          <p:cNvCxnSpPr>
            <a:cxnSpLocks noChangeShapeType="1"/>
            <a:stCxn id="21598" idx="6"/>
            <a:endCxn id="21614" idx="2"/>
          </p:cNvCxnSpPr>
          <p:nvPr/>
        </p:nvCxnSpPr>
        <p:spPr bwMode="auto">
          <a:xfrm>
            <a:off x="2701925" y="2403475"/>
            <a:ext cx="601663" cy="320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6" name="AutoShape 312"/>
          <p:cNvCxnSpPr>
            <a:cxnSpLocks noChangeShapeType="1"/>
            <a:stCxn id="21599" idx="6"/>
            <a:endCxn id="21618" idx="2"/>
          </p:cNvCxnSpPr>
          <p:nvPr/>
        </p:nvCxnSpPr>
        <p:spPr bwMode="auto">
          <a:xfrm>
            <a:off x="2701925" y="765175"/>
            <a:ext cx="6016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7" name="AutoShape 313"/>
          <p:cNvCxnSpPr>
            <a:cxnSpLocks noChangeShapeType="1"/>
            <a:stCxn id="21600" idx="6"/>
            <a:endCxn id="21608" idx="2"/>
          </p:cNvCxnSpPr>
          <p:nvPr/>
        </p:nvCxnSpPr>
        <p:spPr bwMode="auto">
          <a:xfrm>
            <a:off x="2701925" y="64674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8" name="AutoShape 314"/>
          <p:cNvCxnSpPr>
            <a:cxnSpLocks noChangeShapeType="1"/>
            <a:stCxn id="21601" idx="6"/>
            <a:endCxn id="21609" idx="2"/>
          </p:cNvCxnSpPr>
          <p:nvPr/>
        </p:nvCxnSpPr>
        <p:spPr bwMode="auto">
          <a:xfrm flipV="1">
            <a:off x="2701925" y="4087813"/>
            <a:ext cx="119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19" name="AutoShape 315"/>
          <p:cNvCxnSpPr>
            <a:cxnSpLocks noChangeShapeType="1"/>
            <a:stCxn id="21602" idx="6"/>
            <a:endCxn id="21619" idx="2"/>
          </p:cNvCxnSpPr>
          <p:nvPr/>
        </p:nvCxnSpPr>
        <p:spPr bwMode="auto">
          <a:xfrm flipV="1">
            <a:off x="2701925" y="5172075"/>
            <a:ext cx="601663" cy="20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0" name="AutoShape 316"/>
          <p:cNvCxnSpPr>
            <a:cxnSpLocks noChangeShapeType="1"/>
            <a:stCxn id="21603" idx="6"/>
            <a:endCxn id="21614" idx="2"/>
          </p:cNvCxnSpPr>
          <p:nvPr/>
        </p:nvCxnSpPr>
        <p:spPr bwMode="auto">
          <a:xfrm flipV="1">
            <a:off x="2701925" y="5610225"/>
            <a:ext cx="601663" cy="127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1" name="AutoShape 317"/>
          <p:cNvCxnSpPr>
            <a:cxnSpLocks noChangeShapeType="1"/>
            <a:stCxn id="21604" idx="6"/>
            <a:endCxn id="21617" idx="2"/>
          </p:cNvCxnSpPr>
          <p:nvPr/>
        </p:nvCxnSpPr>
        <p:spPr bwMode="auto">
          <a:xfrm>
            <a:off x="2701925" y="6010275"/>
            <a:ext cx="6016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2" name="AutoShape 318"/>
          <p:cNvCxnSpPr>
            <a:cxnSpLocks noChangeShapeType="1"/>
            <a:stCxn id="21605" idx="6"/>
            <a:endCxn id="21617" idx="2"/>
          </p:cNvCxnSpPr>
          <p:nvPr/>
        </p:nvCxnSpPr>
        <p:spPr bwMode="auto">
          <a:xfrm>
            <a:off x="2701925" y="5464175"/>
            <a:ext cx="601663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3" name="AutoShape 319"/>
          <p:cNvCxnSpPr>
            <a:cxnSpLocks noChangeShapeType="1"/>
            <a:stCxn id="21606" idx="6"/>
            <a:endCxn id="21613" idx="2"/>
          </p:cNvCxnSpPr>
          <p:nvPr/>
        </p:nvCxnSpPr>
        <p:spPr bwMode="auto">
          <a:xfrm flipV="1">
            <a:off x="2701925" y="3819525"/>
            <a:ext cx="601663" cy="9921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4" name="AutoShape 320"/>
          <p:cNvCxnSpPr>
            <a:cxnSpLocks noChangeShapeType="1"/>
            <a:stCxn id="21607" idx="6"/>
            <a:endCxn id="21610" idx="2"/>
          </p:cNvCxnSpPr>
          <p:nvPr/>
        </p:nvCxnSpPr>
        <p:spPr bwMode="auto">
          <a:xfrm flipV="1">
            <a:off x="2943225" y="1274763"/>
            <a:ext cx="3603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5" name="AutoShape 321"/>
          <p:cNvCxnSpPr>
            <a:cxnSpLocks noChangeShapeType="1"/>
            <a:stCxn id="21608" idx="6"/>
            <a:endCxn id="21522" idx="2"/>
          </p:cNvCxnSpPr>
          <p:nvPr/>
        </p:nvCxnSpPr>
        <p:spPr bwMode="auto">
          <a:xfrm>
            <a:off x="2943225" y="64674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6" name="AutoShape 322"/>
          <p:cNvCxnSpPr>
            <a:cxnSpLocks noChangeShapeType="1"/>
            <a:stCxn id="21609" idx="6"/>
            <a:endCxn id="21621" idx="2"/>
          </p:cNvCxnSpPr>
          <p:nvPr/>
        </p:nvCxnSpPr>
        <p:spPr bwMode="auto">
          <a:xfrm>
            <a:off x="2943225" y="4087813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7" name="AutoShape 323"/>
          <p:cNvCxnSpPr>
            <a:cxnSpLocks noChangeShapeType="1"/>
            <a:stCxn id="21522" idx="6"/>
            <a:endCxn id="21615" idx="2"/>
          </p:cNvCxnSpPr>
          <p:nvPr/>
        </p:nvCxnSpPr>
        <p:spPr bwMode="auto">
          <a:xfrm>
            <a:off x="3184525" y="64674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8" name="AutoShape 324"/>
          <p:cNvCxnSpPr>
            <a:cxnSpLocks noChangeShapeType="1"/>
            <a:stCxn id="21610" idx="6"/>
            <a:endCxn id="21622" idx="2"/>
          </p:cNvCxnSpPr>
          <p:nvPr/>
        </p:nvCxnSpPr>
        <p:spPr bwMode="auto">
          <a:xfrm>
            <a:off x="3425825" y="1274763"/>
            <a:ext cx="2968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29" name="AutoShape 325"/>
          <p:cNvCxnSpPr>
            <a:cxnSpLocks noChangeShapeType="1"/>
            <a:stCxn id="21610" idx="6"/>
            <a:endCxn id="21631" idx="2"/>
          </p:cNvCxnSpPr>
          <p:nvPr/>
        </p:nvCxnSpPr>
        <p:spPr bwMode="auto">
          <a:xfrm>
            <a:off x="3425825" y="1274763"/>
            <a:ext cx="296863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0" name="AutoShape 326"/>
          <p:cNvCxnSpPr>
            <a:cxnSpLocks noChangeShapeType="1"/>
            <a:stCxn id="21611" idx="6"/>
            <a:endCxn id="21625" idx="2"/>
          </p:cNvCxnSpPr>
          <p:nvPr/>
        </p:nvCxnSpPr>
        <p:spPr bwMode="auto">
          <a:xfrm>
            <a:off x="3425825" y="2154238"/>
            <a:ext cx="296863" cy="549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1" name="AutoShape 327"/>
          <p:cNvCxnSpPr>
            <a:cxnSpLocks noChangeShapeType="1"/>
            <a:stCxn id="21612" idx="6"/>
            <a:endCxn id="21623" idx="2"/>
          </p:cNvCxnSpPr>
          <p:nvPr/>
        </p:nvCxnSpPr>
        <p:spPr bwMode="auto">
          <a:xfrm>
            <a:off x="3425825" y="3327400"/>
            <a:ext cx="296863" cy="174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2" name="AutoShape 328"/>
          <p:cNvCxnSpPr>
            <a:cxnSpLocks noChangeShapeType="1"/>
            <a:stCxn id="21612" idx="6"/>
            <a:endCxn id="21627" idx="2"/>
          </p:cNvCxnSpPr>
          <p:nvPr/>
        </p:nvCxnSpPr>
        <p:spPr bwMode="auto">
          <a:xfrm>
            <a:off x="3425825" y="3327400"/>
            <a:ext cx="296863" cy="234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3" name="AutoShape 329"/>
          <p:cNvCxnSpPr>
            <a:cxnSpLocks noChangeShapeType="1"/>
            <a:stCxn id="21613" idx="6"/>
            <a:endCxn id="21624" idx="2"/>
          </p:cNvCxnSpPr>
          <p:nvPr/>
        </p:nvCxnSpPr>
        <p:spPr bwMode="auto">
          <a:xfrm>
            <a:off x="3425825" y="3819525"/>
            <a:ext cx="2968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4" name="AutoShape 330"/>
          <p:cNvCxnSpPr>
            <a:cxnSpLocks noChangeShapeType="1"/>
            <a:stCxn id="21613" idx="6"/>
            <a:endCxn id="21625" idx="2"/>
          </p:cNvCxnSpPr>
          <p:nvPr/>
        </p:nvCxnSpPr>
        <p:spPr bwMode="auto">
          <a:xfrm flipV="1">
            <a:off x="3425825" y="2703513"/>
            <a:ext cx="296863" cy="11160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5" name="AutoShape 331"/>
          <p:cNvCxnSpPr>
            <a:cxnSpLocks noChangeShapeType="1"/>
            <a:stCxn id="21615" idx="6"/>
            <a:endCxn id="21630" idx="2"/>
          </p:cNvCxnSpPr>
          <p:nvPr/>
        </p:nvCxnSpPr>
        <p:spPr bwMode="auto">
          <a:xfrm>
            <a:off x="3425825" y="6467475"/>
            <a:ext cx="2968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6" name="AutoShape 332"/>
          <p:cNvCxnSpPr>
            <a:cxnSpLocks noChangeShapeType="1"/>
            <a:stCxn id="21616" idx="6"/>
            <a:endCxn id="21629" idx="2"/>
          </p:cNvCxnSpPr>
          <p:nvPr/>
        </p:nvCxnSpPr>
        <p:spPr bwMode="auto">
          <a:xfrm>
            <a:off x="3425825" y="4335463"/>
            <a:ext cx="296863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7" name="AutoShape 333"/>
          <p:cNvCxnSpPr>
            <a:cxnSpLocks noChangeShapeType="1"/>
            <a:stCxn id="21617" idx="6"/>
            <a:endCxn id="21632" idx="2"/>
          </p:cNvCxnSpPr>
          <p:nvPr/>
        </p:nvCxnSpPr>
        <p:spPr bwMode="auto">
          <a:xfrm>
            <a:off x="3425825" y="6010275"/>
            <a:ext cx="296863" cy="174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8" name="AutoShape 334"/>
          <p:cNvCxnSpPr>
            <a:cxnSpLocks noChangeShapeType="1"/>
            <a:stCxn id="21617" idx="6"/>
            <a:endCxn id="21622" idx="2"/>
          </p:cNvCxnSpPr>
          <p:nvPr/>
        </p:nvCxnSpPr>
        <p:spPr bwMode="auto">
          <a:xfrm flipV="1">
            <a:off x="3425825" y="1276350"/>
            <a:ext cx="296863" cy="4733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39" name="AutoShape 335"/>
          <p:cNvCxnSpPr>
            <a:cxnSpLocks noChangeShapeType="1"/>
            <a:stCxn id="21617" idx="6"/>
            <a:endCxn id="21629" idx="2"/>
          </p:cNvCxnSpPr>
          <p:nvPr/>
        </p:nvCxnSpPr>
        <p:spPr bwMode="auto">
          <a:xfrm flipV="1">
            <a:off x="3425825" y="4340225"/>
            <a:ext cx="296863" cy="1670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0" name="AutoShape 336"/>
          <p:cNvCxnSpPr>
            <a:cxnSpLocks noChangeShapeType="1"/>
            <a:stCxn id="21618" idx="6"/>
            <a:endCxn id="21634" idx="2"/>
          </p:cNvCxnSpPr>
          <p:nvPr/>
        </p:nvCxnSpPr>
        <p:spPr bwMode="auto">
          <a:xfrm>
            <a:off x="3425825" y="765175"/>
            <a:ext cx="296863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1" name="AutoShape 337"/>
          <p:cNvCxnSpPr>
            <a:cxnSpLocks noChangeShapeType="1"/>
            <a:stCxn id="21618" idx="6"/>
            <a:endCxn id="21628" idx="2"/>
          </p:cNvCxnSpPr>
          <p:nvPr/>
        </p:nvCxnSpPr>
        <p:spPr bwMode="auto">
          <a:xfrm flipV="1">
            <a:off x="3425825" y="650875"/>
            <a:ext cx="296863" cy="114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2" name="AutoShape 338"/>
          <p:cNvCxnSpPr>
            <a:cxnSpLocks noChangeShapeType="1"/>
            <a:stCxn id="21619" idx="6"/>
            <a:endCxn id="21633" idx="2"/>
          </p:cNvCxnSpPr>
          <p:nvPr/>
        </p:nvCxnSpPr>
        <p:spPr bwMode="auto">
          <a:xfrm>
            <a:off x="3425825" y="5172075"/>
            <a:ext cx="296863" cy="174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3" name="AutoShape 339"/>
          <p:cNvCxnSpPr>
            <a:cxnSpLocks noChangeShapeType="1"/>
            <a:stCxn id="21620" idx="6"/>
            <a:endCxn id="21623" idx="2"/>
          </p:cNvCxnSpPr>
          <p:nvPr/>
        </p:nvCxnSpPr>
        <p:spPr bwMode="auto">
          <a:xfrm>
            <a:off x="3425825" y="3035300"/>
            <a:ext cx="296863" cy="3095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4" name="AutoShape 340"/>
          <p:cNvCxnSpPr>
            <a:cxnSpLocks noChangeShapeType="1"/>
            <a:stCxn id="21621" idx="6"/>
            <a:endCxn id="21635" idx="2"/>
          </p:cNvCxnSpPr>
          <p:nvPr/>
        </p:nvCxnSpPr>
        <p:spPr bwMode="auto">
          <a:xfrm>
            <a:off x="3425825" y="4087813"/>
            <a:ext cx="2968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5" name="AutoShape 341"/>
          <p:cNvCxnSpPr>
            <a:cxnSpLocks noChangeShapeType="1"/>
            <a:stCxn id="21622" idx="6"/>
            <a:endCxn id="21636" idx="2"/>
          </p:cNvCxnSpPr>
          <p:nvPr/>
        </p:nvCxnSpPr>
        <p:spPr bwMode="auto">
          <a:xfrm>
            <a:off x="3841750" y="1276350"/>
            <a:ext cx="341313" cy="579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6" name="AutoShape 342"/>
          <p:cNvCxnSpPr>
            <a:cxnSpLocks noChangeShapeType="1"/>
            <a:stCxn id="21622" idx="6"/>
            <a:endCxn id="21640" idx="2"/>
          </p:cNvCxnSpPr>
          <p:nvPr/>
        </p:nvCxnSpPr>
        <p:spPr bwMode="auto">
          <a:xfrm>
            <a:off x="3841750" y="1276350"/>
            <a:ext cx="341313" cy="1995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7" name="AutoShape 343"/>
          <p:cNvCxnSpPr>
            <a:cxnSpLocks noChangeShapeType="1"/>
            <a:stCxn id="21624" idx="6"/>
            <a:endCxn id="21638" idx="2"/>
          </p:cNvCxnSpPr>
          <p:nvPr/>
        </p:nvCxnSpPr>
        <p:spPr bwMode="auto">
          <a:xfrm flipV="1">
            <a:off x="3841750" y="3556000"/>
            <a:ext cx="341313" cy="263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8" name="AutoShape 344"/>
          <p:cNvCxnSpPr>
            <a:cxnSpLocks noChangeShapeType="1"/>
            <a:stCxn id="21625" idx="6"/>
            <a:endCxn id="21678" idx="2"/>
          </p:cNvCxnSpPr>
          <p:nvPr/>
        </p:nvCxnSpPr>
        <p:spPr bwMode="auto">
          <a:xfrm>
            <a:off x="3841750" y="2703513"/>
            <a:ext cx="3541713" cy="754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49" name="AutoShape 345"/>
          <p:cNvCxnSpPr>
            <a:cxnSpLocks noChangeShapeType="1"/>
            <a:stCxn id="21629" idx="6"/>
            <a:endCxn id="21639" idx="2"/>
          </p:cNvCxnSpPr>
          <p:nvPr/>
        </p:nvCxnSpPr>
        <p:spPr bwMode="auto">
          <a:xfrm flipV="1">
            <a:off x="3841750" y="4333875"/>
            <a:ext cx="341313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0" name="AutoShape 346"/>
          <p:cNvCxnSpPr>
            <a:cxnSpLocks noChangeShapeType="1"/>
            <a:stCxn id="21630" idx="6"/>
            <a:endCxn id="21523" idx="2"/>
          </p:cNvCxnSpPr>
          <p:nvPr/>
        </p:nvCxnSpPr>
        <p:spPr bwMode="auto">
          <a:xfrm flipV="1">
            <a:off x="3841750" y="6467475"/>
            <a:ext cx="10001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1" name="AutoShape 347"/>
          <p:cNvCxnSpPr>
            <a:cxnSpLocks noChangeShapeType="1"/>
            <a:stCxn id="21631" idx="6"/>
            <a:endCxn id="21638" idx="2"/>
          </p:cNvCxnSpPr>
          <p:nvPr/>
        </p:nvCxnSpPr>
        <p:spPr bwMode="auto">
          <a:xfrm>
            <a:off x="3841750" y="3116263"/>
            <a:ext cx="341313" cy="4397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2" name="AutoShape 348"/>
          <p:cNvCxnSpPr>
            <a:cxnSpLocks noChangeShapeType="1"/>
            <a:stCxn id="21626" idx="6"/>
            <a:endCxn id="21678" idx="2"/>
          </p:cNvCxnSpPr>
          <p:nvPr/>
        </p:nvCxnSpPr>
        <p:spPr bwMode="auto">
          <a:xfrm>
            <a:off x="3841750" y="2155825"/>
            <a:ext cx="3541713" cy="1301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3" name="AutoShape 349"/>
          <p:cNvCxnSpPr>
            <a:cxnSpLocks noChangeShapeType="1"/>
            <a:stCxn id="21632" idx="6"/>
            <a:endCxn id="21641" idx="2"/>
          </p:cNvCxnSpPr>
          <p:nvPr/>
        </p:nvCxnSpPr>
        <p:spPr bwMode="auto">
          <a:xfrm flipV="1">
            <a:off x="3841750" y="5651500"/>
            <a:ext cx="341313" cy="376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4" name="AutoShape 350"/>
          <p:cNvCxnSpPr>
            <a:cxnSpLocks noChangeShapeType="1"/>
            <a:stCxn id="21633" idx="6"/>
            <a:endCxn id="21641" idx="2"/>
          </p:cNvCxnSpPr>
          <p:nvPr/>
        </p:nvCxnSpPr>
        <p:spPr bwMode="auto">
          <a:xfrm>
            <a:off x="3841750" y="5189538"/>
            <a:ext cx="341313" cy="4619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5" name="AutoShape 351"/>
          <p:cNvCxnSpPr>
            <a:cxnSpLocks noChangeShapeType="1"/>
            <a:stCxn id="21627" idx="6"/>
            <a:endCxn id="21638" idx="2"/>
          </p:cNvCxnSpPr>
          <p:nvPr/>
        </p:nvCxnSpPr>
        <p:spPr bwMode="auto">
          <a:xfrm flipV="1">
            <a:off x="3841750" y="3556000"/>
            <a:ext cx="341313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6" name="AutoShape 352"/>
          <p:cNvCxnSpPr>
            <a:cxnSpLocks noChangeShapeType="1"/>
            <a:stCxn id="21634" idx="6"/>
            <a:endCxn id="21637" idx="2"/>
          </p:cNvCxnSpPr>
          <p:nvPr/>
        </p:nvCxnSpPr>
        <p:spPr bwMode="auto">
          <a:xfrm flipV="1">
            <a:off x="3841750" y="765175"/>
            <a:ext cx="341313" cy="155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7" name="AutoShape 353"/>
          <p:cNvCxnSpPr>
            <a:cxnSpLocks noChangeShapeType="1"/>
            <a:stCxn id="21635" idx="6"/>
            <a:endCxn id="21640" idx="2"/>
          </p:cNvCxnSpPr>
          <p:nvPr/>
        </p:nvCxnSpPr>
        <p:spPr bwMode="auto">
          <a:xfrm flipV="1">
            <a:off x="3841750" y="3271838"/>
            <a:ext cx="341313" cy="8175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8" name="AutoShape 354"/>
          <p:cNvCxnSpPr>
            <a:cxnSpLocks noChangeShapeType="1"/>
            <a:stCxn id="21628" idx="6"/>
            <a:endCxn id="21637" idx="2"/>
          </p:cNvCxnSpPr>
          <p:nvPr/>
        </p:nvCxnSpPr>
        <p:spPr bwMode="auto">
          <a:xfrm>
            <a:off x="3841750" y="650875"/>
            <a:ext cx="341313" cy="114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59" name="AutoShape 355"/>
          <p:cNvCxnSpPr>
            <a:cxnSpLocks noChangeShapeType="1"/>
            <a:stCxn id="21523" idx="6"/>
            <a:endCxn id="21648" idx="2"/>
          </p:cNvCxnSpPr>
          <p:nvPr/>
        </p:nvCxnSpPr>
        <p:spPr bwMode="auto">
          <a:xfrm>
            <a:off x="4064000" y="6467475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0" name="AutoShape 356"/>
          <p:cNvCxnSpPr>
            <a:cxnSpLocks noChangeShapeType="1"/>
            <a:stCxn id="21636" idx="6"/>
            <a:endCxn id="21642" idx="2"/>
          </p:cNvCxnSpPr>
          <p:nvPr/>
        </p:nvCxnSpPr>
        <p:spPr bwMode="auto">
          <a:xfrm>
            <a:off x="4305300" y="1855788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1" name="AutoShape 357"/>
          <p:cNvCxnSpPr>
            <a:cxnSpLocks noChangeShapeType="1"/>
            <a:stCxn id="21637" idx="6"/>
            <a:endCxn id="21643" idx="2"/>
          </p:cNvCxnSpPr>
          <p:nvPr/>
        </p:nvCxnSpPr>
        <p:spPr bwMode="auto">
          <a:xfrm>
            <a:off x="4305300" y="7651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2" name="AutoShape 358"/>
          <p:cNvCxnSpPr>
            <a:cxnSpLocks noChangeShapeType="1"/>
            <a:stCxn id="21638" idx="6"/>
            <a:endCxn id="21644" idx="2"/>
          </p:cNvCxnSpPr>
          <p:nvPr/>
        </p:nvCxnSpPr>
        <p:spPr bwMode="auto">
          <a:xfrm>
            <a:off x="4305300" y="3556000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3" name="AutoShape 359"/>
          <p:cNvCxnSpPr>
            <a:cxnSpLocks noChangeShapeType="1"/>
            <a:stCxn id="21638" idx="6"/>
            <a:endCxn id="21646" idx="1"/>
          </p:cNvCxnSpPr>
          <p:nvPr/>
        </p:nvCxnSpPr>
        <p:spPr bwMode="auto">
          <a:xfrm>
            <a:off x="4305300" y="3556000"/>
            <a:ext cx="136525" cy="249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4" name="AutoShape 360"/>
          <p:cNvCxnSpPr>
            <a:cxnSpLocks noChangeShapeType="1"/>
            <a:stCxn id="21639" idx="6"/>
            <a:endCxn id="21645" idx="2"/>
          </p:cNvCxnSpPr>
          <p:nvPr/>
        </p:nvCxnSpPr>
        <p:spPr bwMode="auto">
          <a:xfrm>
            <a:off x="4305300" y="43338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5" name="AutoShape 361"/>
          <p:cNvCxnSpPr>
            <a:cxnSpLocks noChangeShapeType="1"/>
            <a:stCxn id="21639" idx="6"/>
            <a:endCxn id="21647" idx="2"/>
          </p:cNvCxnSpPr>
          <p:nvPr/>
        </p:nvCxnSpPr>
        <p:spPr bwMode="auto">
          <a:xfrm>
            <a:off x="4305300" y="4333875"/>
            <a:ext cx="119063" cy="1316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6" name="AutoShape 362"/>
          <p:cNvCxnSpPr>
            <a:cxnSpLocks noChangeShapeType="1"/>
            <a:stCxn id="21640" idx="6"/>
            <a:endCxn id="21642" idx="2"/>
          </p:cNvCxnSpPr>
          <p:nvPr/>
        </p:nvCxnSpPr>
        <p:spPr bwMode="auto">
          <a:xfrm flipV="1">
            <a:off x="4305300" y="1855788"/>
            <a:ext cx="119063" cy="1416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7" name="AutoShape 363"/>
          <p:cNvCxnSpPr>
            <a:cxnSpLocks noChangeShapeType="1"/>
            <a:stCxn id="21641" idx="6"/>
            <a:endCxn id="21647" idx="2"/>
          </p:cNvCxnSpPr>
          <p:nvPr/>
        </p:nvCxnSpPr>
        <p:spPr bwMode="auto">
          <a:xfrm flipV="1">
            <a:off x="4305300" y="5649913"/>
            <a:ext cx="119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8" name="AutoShape 364"/>
          <p:cNvCxnSpPr>
            <a:cxnSpLocks noChangeShapeType="1"/>
            <a:stCxn id="21642" idx="6"/>
            <a:endCxn id="21649" idx="2"/>
          </p:cNvCxnSpPr>
          <p:nvPr/>
        </p:nvCxnSpPr>
        <p:spPr bwMode="auto">
          <a:xfrm>
            <a:off x="4546600" y="1855788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69" name="AutoShape 365"/>
          <p:cNvCxnSpPr>
            <a:cxnSpLocks noChangeShapeType="1"/>
            <a:stCxn id="21643" idx="6"/>
            <a:endCxn id="21651" idx="2"/>
          </p:cNvCxnSpPr>
          <p:nvPr/>
        </p:nvCxnSpPr>
        <p:spPr bwMode="auto">
          <a:xfrm>
            <a:off x="4546600" y="7651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0" name="AutoShape 366"/>
          <p:cNvCxnSpPr>
            <a:cxnSpLocks noChangeShapeType="1"/>
            <a:stCxn id="21644" idx="6"/>
            <a:endCxn id="21650" idx="2"/>
          </p:cNvCxnSpPr>
          <p:nvPr/>
        </p:nvCxnSpPr>
        <p:spPr bwMode="auto">
          <a:xfrm>
            <a:off x="4546600" y="3556000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1" name="AutoShape 367"/>
          <p:cNvCxnSpPr>
            <a:cxnSpLocks noChangeShapeType="1"/>
            <a:stCxn id="21645" idx="6"/>
            <a:endCxn id="21652" idx="2"/>
          </p:cNvCxnSpPr>
          <p:nvPr/>
        </p:nvCxnSpPr>
        <p:spPr bwMode="auto">
          <a:xfrm flipV="1">
            <a:off x="4546600" y="4332288"/>
            <a:ext cx="119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2" name="AutoShape 368"/>
          <p:cNvCxnSpPr>
            <a:cxnSpLocks noChangeShapeType="1"/>
            <a:stCxn id="21646" idx="6"/>
            <a:endCxn id="21653" idx="2"/>
          </p:cNvCxnSpPr>
          <p:nvPr/>
        </p:nvCxnSpPr>
        <p:spPr bwMode="auto">
          <a:xfrm flipV="1">
            <a:off x="4546600" y="3865563"/>
            <a:ext cx="1190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3" name="AutoShape 369"/>
          <p:cNvCxnSpPr>
            <a:cxnSpLocks noChangeShapeType="1"/>
            <a:stCxn id="21647" idx="6"/>
            <a:endCxn id="21654" idx="2"/>
          </p:cNvCxnSpPr>
          <p:nvPr/>
        </p:nvCxnSpPr>
        <p:spPr bwMode="auto">
          <a:xfrm>
            <a:off x="4546600" y="564991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4" name="AutoShape 370"/>
          <p:cNvCxnSpPr>
            <a:cxnSpLocks noChangeShapeType="1"/>
            <a:stCxn id="21648" idx="6"/>
            <a:endCxn id="21655" idx="2"/>
          </p:cNvCxnSpPr>
          <p:nvPr/>
        </p:nvCxnSpPr>
        <p:spPr bwMode="auto">
          <a:xfrm>
            <a:off x="4546600" y="64674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5" name="AutoShape 371"/>
          <p:cNvCxnSpPr>
            <a:cxnSpLocks noChangeShapeType="1"/>
            <a:stCxn id="21649" idx="6"/>
            <a:endCxn id="21656" idx="2"/>
          </p:cNvCxnSpPr>
          <p:nvPr/>
        </p:nvCxnSpPr>
        <p:spPr bwMode="auto">
          <a:xfrm>
            <a:off x="4787900" y="1855788"/>
            <a:ext cx="119063" cy="463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6" name="AutoShape 372"/>
          <p:cNvCxnSpPr>
            <a:cxnSpLocks noChangeShapeType="1"/>
            <a:stCxn id="21649" idx="6"/>
            <a:endCxn id="21658" idx="2"/>
          </p:cNvCxnSpPr>
          <p:nvPr/>
        </p:nvCxnSpPr>
        <p:spPr bwMode="auto">
          <a:xfrm>
            <a:off x="4787900" y="1855788"/>
            <a:ext cx="119063" cy="247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7" name="AutoShape 373"/>
          <p:cNvCxnSpPr>
            <a:cxnSpLocks noChangeShapeType="1"/>
            <a:stCxn id="21650" idx="6"/>
            <a:endCxn id="21657" idx="2"/>
          </p:cNvCxnSpPr>
          <p:nvPr/>
        </p:nvCxnSpPr>
        <p:spPr bwMode="auto">
          <a:xfrm>
            <a:off x="4787900" y="3556000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8" name="AutoShape 374"/>
          <p:cNvCxnSpPr>
            <a:cxnSpLocks noChangeShapeType="1"/>
            <a:stCxn id="21651" idx="6"/>
            <a:endCxn id="21659" idx="2"/>
          </p:cNvCxnSpPr>
          <p:nvPr/>
        </p:nvCxnSpPr>
        <p:spPr bwMode="auto">
          <a:xfrm>
            <a:off x="4787900" y="7651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79" name="AutoShape 375"/>
          <p:cNvCxnSpPr>
            <a:cxnSpLocks noChangeShapeType="1"/>
            <a:stCxn id="21652" idx="6"/>
            <a:endCxn id="21658" idx="2"/>
          </p:cNvCxnSpPr>
          <p:nvPr/>
        </p:nvCxnSpPr>
        <p:spPr bwMode="auto">
          <a:xfrm>
            <a:off x="4787900" y="4332288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0" name="AutoShape 376"/>
          <p:cNvCxnSpPr>
            <a:cxnSpLocks noChangeShapeType="1"/>
            <a:stCxn id="21653" idx="6"/>
            <a:endCxn id="21657" idx="2"/>
          </p:cNvCxnSpPr>
          <p:nvPr/>
        </p:nvCxnSpPr>
        <p:spPr bwMode="auto">
          <a:xfrm flipV="1">
            <a:off x="4787900" y="3556000"/>
            <a:ext cx="119063" cy="3095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1" name="AutoShape 377"/>
          <p:cNvCxnSpPr>
            <a:cxnSpLocks noChangeShapeType="1"/>
            <a:stCxn id="21654" idx="6"/>
            <a:endCxn id="21656" idx="2"/>
          </p:cNvCxnSpPr>
          <p:nvPr/>
        </p:nvCxnSpPr>
        <p:spPr bwMode="auto">
          <a:xfrm flipV="1">
            <a:off x="4787900" y="2319338"/>
            <a:ext cx="119063" cy="3330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2" name="AutoShape 378"/>
          <p:cNvCxnSpPr>
            <a:cxnSpLocks noChangeShapeType="1"/>
            <a:stCxn id="21655" idx="6"/>
            <a:endCxn id="21660" idx="2"/>
          </p:cNvCxnSpPr>
          <p:nvPr/>
        </p:nvCxnSpPr>
        <p:spPr bwMode="auto">
          <a:xfrm>
            <a:off x="4787900" y="64674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3" name="AutoShape 379"/>
          <p:cNvCxnSpPr>
            <a:cxnSpLocks noChangeShapeType="1"/>
            <a:stCxn id="21656" idx="6"/>
            <a:endCxn id="21661" idx="2"/>
          </p:cNvCxnSpPr>
          <p:nvPr/>
        </p:nvCxnSpPr>
        <p:spPr bwMode="auto">
          <a:xfrm>
            <a:off x="5029200" y="2319338"/>
            <a:ext cx="601663" cy="3690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4" name="AutoShape 380"/>
          <p:cNvCxnSpPr>
            <a:cxnSpLocks noChangeShapeType="1"/>
            <a:stCxn id="21656" idx="6"/>
            <a:endCxn id="21662" idx="2"/>
          </p:cNvCxnSpPr>
          <p:nvPr/>
        </p:nvCxnSpPr>
        <p:spPr bwMode="auto">
          <a:xfrm flipV="1">
            <a:off x="5029200" y="1200150"/>
            <a:ext cx="601663" cy="11191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5" name="AutoShape 381"/>
          <p:cNvCxnSpPr>
            <a:cxnSpLocks noChangeShapeType="1"/>
            <a:stCxn id="21657" idx="6"/>
            <a:endCxn id="21661" idx="2"/>
          </p:cNvCxnSpPr>
          <p:nvPr/>
        </p:nvCxnSpPr>
        <p:spPr bwMode="auto">
          <a:xfrm>
            <a:off x="5029200" y="3556000"/>
            <a:ext cx="601663" cy="2454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6" name="AutoShape 382"/>
          <p:cNvCxnSpPr>
            <a:cxnSpLocks noChangeShapeType="1"/>
            <a:stCxn id="21658" idx="6"/>
            <a:endCxn id="21661" idx="2"/>
          </p:cNvCxnSpPr>
          <p:nvPr/>
        </p:nvCxnSpPr>
        <p:spPr bwMode="auto">
          <a:xfrm>
            <a:off x="5029200" y="4332288"/>
            <a:ext cx="601663" cy="1677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7" name="AutoShape 383"/>
          <p:cNvCxnSpPr>
            <a:cxnSpLocks noChangeShapeType="1"/>
            <a:stCxn id="21659" idx="6"/>
            <a:endCxn id="21662" idx="2"/>
          </p:cNvCxnSpPr>
          <p:nvPr/>
        </p:nvCxnSpPr>
        <p:spPr bwMode="auto">
          <a:xfrm>
            <a:off x="5029200" y="765175"/>
            <a:ext cx="601663" cy="434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8" name="AutoShape 384"/>
          <p:cNvCxnSpPr>
            <a:cxnSpLocks noChangeShapeType="1"/>
            <a:stCxn id="21660" idx="6"/>
            <a:endCxn id="21524" idx="2"/>
          </p:cNvCxnSpPr>
          <p:nvPr/>
        </p:nvCxnSpPr>
        <p:spPr bwMode="auto">
          <a:xfrm flipV="1">
            <a:off x="5029200" y="6183313"/>
            <a:ext cx="119063" cy="284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89" name="AutoShape 385"/>
          <p:cNvCxnSpPr>
            <a:cxnSpLocks noChangeShapeType="1"/>
            <a:stCxn id="21660" idx="6"/>
            <a:endCxn id="21694" idx="2"/>
          </p:cNvCxnSpPr>
          <p:nvPr/>
        </p:nvCxnSpPr>
        <p:spPr bwMode="auto">
          <a:xfrm>
            <a:off x="5029200" y="6467475"/>
            <a:ext cx="3535363" cy="20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0" name="AutoShape 386"/>
          <p:cNvCxnSpPr>
            <a:cxnSpLocks noChangeShapeType="1"/>
            <a:stCxn id="21524" idx="6"/>
            <a:endCxn id="21525" idx="2"/>
          </p:cNvCxnSpPr>
          <p:nvPr/>
        </p:nvCxnSpPr>
        <p:spPr bwMode="auto">
          <a:xfrm>
            <a:off x="5270500" y="6183313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1" name="AutoShape 387"/>
          <p:cNvCxnSpPr>
            <a:cxnSpLocks noChangeShapeType="1"/>
            <a:stCxn id="21525" idx="6"/>
            <a:endCxn id="21661" idx="2"/>
          </p:cNvCxnSpPr>
          <p:nvPr/>
        </p:nvCxnSpPr>
        <p:spPr bwMode="auto">
          <a:xfrm flipV="1">
            <a:off x="5511800" y="6010275"/>
            <a:ext cx="119063" cy="173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2" name="AutoShape 388"/>
          <p:cNvCxnSpPr>
            <a:cxnSpLocks noChangeShapeType="1"/>
            <a:stCxn id="21661" idx="6"/>
            <a:endCxn id="21663" idx="2"/>
          </p:cNvCxnSpPr>
          <p:nvPr/>
        </p:nvCxnSpPr>
        <p:spPr bwMode="auto">
          <a:xfrm flipV="1">
            <a:off x="5753100" y="4830763"/>
            <a:ext cx="119063" cy="11795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3" name="AutoShape 389"/>
          <p:cNvCxnSpPr>
            <a:cxnSpLocks noChangeShapeType="1"/>
            <a:stCxn id="21661" idx="6"/>
            <a:endCxn id="21526" idx="2"/>
          </p:cNvCxnSpPr>
          <p:nvPr/>
        </p:nvCxnSpPr>
        <p:spPr bwMode="auto">
          <a:xfrm flipV="1">
            <a:off x="5753100" y="4829175"/>
            <a:ext cx="360363" cy="1181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4" name="AutoShape 390"/>
          <p:cNvCxnSpPr>
            <a:cxnSpLocks noChangeShapeType="1"/>
            <a:stCxn id="21661" idx="6"/>
            <a:endCxn id="21930" idx="2"/>
          </p:cNvCxnSpPr>
          <p:nvPr/>
        </p:nvCxnSpPr>
        <p:spPr bwMode="auto">
          <a:xfrm flipV="1">
            <a:off x="5753100" y="5610225"/>
            <a:ext cx="2324100" cy="400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5" name="AutoShape 391"/>
          <p:cNvCxnSpPr>
            <a:cxnSpLocks noChangeShapeType="1"/>
            <a:stCxn id="21661" idx="6"/>
            <a:endCxn id="21931" idx="2"/>
          </p:cNvCxnSpPr>
          <p:nvPr/>
        </p:nvCxnSpPr>
        <p:spPr bwMode="auto">
          <a:xfrm>
            <a:off x="5753100" y="6010275"/>
            <a:ext cx="23241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6" name="AutoShape 392"/>
          <p:cNvCxnSpPr>
            <a:cxnSpLocks noChangeShapeType="1"/>
            <a:stCxn id="21662" idx="6"/>
            <a:endCxn id="21928" idx="2"/>
          </p:cNvCxnSpPr>
          <p:nvPr/>
        </p:nvCxnSpPr>
        <p:spPr bwMode="auto">
          <a:xfrm>
            <a:off x="5753100" y="1200150"/>
            <a:ext cx="2324100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7" name="AutoShape 393"/>
          <p:cNvCxnSpPr>
            <a:cxnSpLocks noChangeShapeType="1"/>
            <a:stCxn id="21663" idx="6"/>
            <a:endCxn id="21526" idx="2"/>
          </p:cNvCxnSpPr>
          <p:nvPr/>
        </p:nvCxnSpPr>
        <p:spPr bwMode="auto">
          <a:xfrm flipV="1">
            <a:off x="5994400" y="4829175"/>
            <a:ext cx="1190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8" name="AutoShape 394"/>
          <p:cNvCxnSpPr>
            <a:cxnSpLocks noChangeShapeType="1"/>
            <a:stCxn id="21526" idx="6"/>
            <a:endCxn id="21664" idx="2"/>
          </p:cNvCxnSpPr>
          <p:nvPr/>
        </p:nvCxnSpPr>
        <p:spPr bwMode="auto">
          <a:xfrm flipV="1">
            <a:off x="6235700" y="2535238"/>
            <a:ext cx="119063" cy="2293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899" name="AutoShape 395"/>
          <p:cNvCxnSpPr>
            <a:cxnSpLocks noChangeShapeType="1"/>
            <a:stCxn id="21526" idx="6"/>
            <a:endCxn id="21665" idx="2"/>
          </p:cNvCxnSpPr>
          <p:nvPr/>
        </p:nvCxnSpPr>
        <p:spPr bwMode="auto">
          <a:xfrm flipV="1">
            <a:off x="6235700" y="2236788"/>
            <a:ext cx="119063" cy="2592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0" name="AutoShape 396"/>
          <p:cNvCxnSpPr>
            <a:cxnSpLocks noChangeShapeType="1"/>
            <a:stCxn id="21526" idx="6"/>
            <a:endCxn id="21666" idx="2"/>
          </p:cNvCxnSpPr>
          <p:nvPr/>
        </p:nvCxnSpPr>
        <p:spPr bwMode="auto">
          <a:xfrm flipV="1">
            <a:off x="6235700" y="3949700"/>
            <a:ext cx="119063" cy="879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1" name="AutoShape 397"/>
          <p:cNvCxnSpPr>
            <a:cxnSpLocks noChangeShapeType="1"/>
            <a:stCxn id="21526" idx="6"/>
            <a:endCxn id="21667" idx="2"/>
          </p:cNvCxnSpPr>
          <p:nvPr/>
        </p:nvCxnSpPr>
        <p:spPr bwMode="auto">
          <a:xfrm>
            <a:off x="6235700" y="48291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2" name="AutoShape 398"/>
          <p:cNvCxnSpPr>
            <a:cxnSpLocks noChangeShapeType="1"/>
            <a:stCxn id="21526" idx="6"/>
            <a:endCxn id="21527" idx="2"/>
          </p:cNvCxnSpPr>
          <p:nvPr/>
        </p:nvCxnSpPr>
        <p:spPr bwMode="auto">
          <a:xfrm flipV="1">
            <a:off x="6235700" y="4314825"/>
            <a:ext cx="271463" cy="514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3" name="AutoShape 399"/>
          <p:cNvCxnSpPr>
            <a:cxnSpLocks noChangeShapeType="1"/>
            <a:stCxn id="21664" idx="6"/>
            <a:endCxn id="21669" idx="2"/>
          </p:cNvCxnSpPr>
          <p:nvPr/>
        </p:nvCxnSpPr>
        <p:spPr bwMode="auto">
          <a:xfrm flipV="1">
            <a:off x="6477000" y="2533650"/>
            <a:ext cx="6651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4" name="AutoShape 400"/>
          <p:cNvCxnSpPr>
            <a:cxnSpLocks noChangeShapeType="1"/>
            <a:stCxn id="21665" idx="6"/>
            <a:endCxn id="21670" idx="2"/>
          </p:cNvCxnSpPr>
          <p:nvPr/>
        </p:nvCxnSpPr>
        <p:spPr bwMode="auto">
          <a:xfrm>
            <a:off x="6477000" y="2236788"/>
            <a:ext cx="6651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5" name="AutoShape 401"/>
          <p:cNvCxnSpPr>
            <a:cxnSpLocks noChangeShapeType="1"/>
            <a:stCxn id="21666" idx="6"/>
            <a:endCxn id="21671" idx="2"/>
          </p:cNvCxnSpPr>
          <p:nvPr/>
        </p:nvCxnSpPr>
        <p:spPr bwMode="auto">
          <a:xfrm>
            <a:off x="6477000" y="3949700"/>
            <a:ext cx="6651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6" name="AutoShape 402"/>
          <p:cNvCxnSpPr>
            <a:cxnSpLocks noChangeShapeType="1"/>
            <a:stCxn id="21667" idx="6"/>
            <a:endCxn id="21673" idx="2"/>
          </p:cNvCxnSpPr>
          <p:nvPr/>
        </p:nvCxnSpPr>
        <p:spPr bwMode="auto">
          <a:xfrm>
            <a:off x="6477000" y="4829175"/>
            <a:ext cx="6651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7" name="AutoShape 403"/>
          <p:cNvCxnSpPr>
            <a:cxnSpLocks noChangeShapeType="1"/>
            <a:stCxn id="21527" idx="6"/>
            <a:endCxn id="21668" idx="2"/>
          </p:cNvCxnSpPr>
          <p:nvPr/>
        </p:nvCxnSpPr>
        <p:spPr bwMode="auto">
          <a:xfrm>
            <a:off x="6629400" y="4314825"/>
            <a:ext cx="76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8" name="AutoShape 404"/>
          <p:cNvCxnSpPr>
            <a:cxnSpLocks noChangeShapeType="1"/>
            <a:stCxn id="21668" idx="6"/>
            <a:endCxn id="21528" idx="2"/>
          </p:cNvCxnSpPr>
          <p:nvPr/>
        </p:nvCxnSpPr>
        <p:spPr bwMode="auto">
          <a:xfrm>
            <a:off x="6827838" y="4314825"/>
            <a:ext cx="730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09" name="AutoShape 405"/>
          <p:cNvCxnSpPr>
            <a:cxnSpLocks noChangeShapeType="1"/>
            <a:stCxn id="21528" idx="6"/>
            <a:endCxn id="21672" idx="2"/>
          </p:cNvCxnSpPr>
          <p:nvPr/>
        </p:nvCxnSpPr>
        <p:spPr bwMode="auto">
          <a:xfrm>
            <a:off x="7023100" y="431482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0" name="AutoShape 406"/>
          <p:cNvCxnSpPr>
            <a:cxnSpLocks noChangeShapeType="1"/>
            <a:stCxn id="21669" idx="6"/>
            <a:endCxn id="21677" idx="2"/>
          </p:cNvCxnSpPr>
          <p:nvPr/>
        </p:nvCxnSpPr>
        <p:spPr bwMode="auto">
          <a:xfrm>
            <a:off x="7264400" y="2533650"/>
            <a:ext cx="119063" cy="390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1" name="AutoShape 407"/>
          <p:cNvCxnSpPr>
            <a:cxnSpLocks noChangeShapeType="1"/>
            <a:stCxn id="21670" idx="6"/>
            <a:endCxn id="21675" idx="2"/>
          </p:cNvCxnSpPr>
          <p:nvPr/>
        </p:nvCxnSpPr>
        <p:spPr bwMode="auto">
          <a:xfrm>
            <a:off x="7264400" y="2236788"/>
            <a:ext cx="360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2" name="AutoShape 408"/>
          <p:cNvCxnSpPr>
            <a:cxnSpLocks noChangeShapeType="1"/>
            <a:stCxn id="21671" idx="6"/>
            <a:endCxn id="21677" idx="2"/>
          </p:cNvCxnSpPr>
          <p:nvPr/>
        </p:nvCxnSpPr>
        <p:spPr bwMode="auto">
          <a:xfrm flipV="1">
            <a:off x="7264400" y="2924175"/>
            <a:ext cx="119063" cy="1025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3" name="AutoShape 409"/>
          <p:cNvCxnSpPr>
            <a:cxnSpLocks noChangeShapeType="1"/>
            <a:stCxn id="21671" idx="6"/>
            <a:endCxn id="21681" idx="2"/>
          </p:cNvCxnSpPr>
          <p:nvPr/>
        </p:nvCxnSpPr>
        <p:spPr bwMode="auto">
          <a:xfrm flipV="1">
            <a:off x="7264400" y="2535238"/>
            <a:ext cx="119063" cy="14144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4" name="AutoShape 410"/>
          <p:cNvCxnSpPr>
            <a:cxnSpLocks noChangeShapeType="1"/>
            <a:stCxn id="21672" idx="6"/>
            <a:endCxn id="21679" idx="2"/>
          </p:cNvCxnSpPr>
          <p:nvPr/>
        </p:nvCxnSpPr>
        <p:spPr bwMode="auto">
          <a:xfrm>
            <a:off x="7264400" y="431482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5" name="AutoShape 411"/>
          <p:cNvCxnSpPr>
            <a:cxnSpLocks noChangeShapeType="1"/>
            <a:stCxn id="21673" idx="6"/>
            <a:endCxn id="21680" idx="2"/>
          </p:cNvCxnSpPr>
          <p:nvPr/>
        </p:nvCxnSpPr>
        <p:spPr bwMode="auto">
          <a:xfrm>
            <a:off x="7264400" y="48291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6" name="AutoShape 412"/>
          <p:cNvCxnSpPr>
            <a:cxnSpLocks noChangeShapeType="1"/>
            <a:stCxn id="21677" idx="6"/>
            <a:endCxn id="21674" idx="2"/>
          </p:cNvCxnSpPr>
          <p:nvPr/>
        </p:nvCxnSpPr>
        <p:spPr bwMode="auto">
          <a:xfrm>
            <a:off x="7505700" y="29241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7" name="AutoShape 413"/>
          <p:cNvCxnSpPr>
            <a:cxnSpLocks noChangeShapeType="1"/>
            <a:stCxn id="21678" idx="6"/>
            <a:endCxn id="21674" idx="2"/>
          </p:cNvCxnSpPr>
          <p:nvPr/>
        </p:nvCxnSpPr>
        <p:spPr bwMode="auto">
          <a:xfrm flipV="1">
            <a:off x="7505700" y="2924175"/>
            <a:ext cx="119063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8" name="AutoShape 414"/>
          <p:cNvCxnSpPr>
            <a:cxnSpLocks noChangeShapeType="1"/>
            <a:stCxn id="21678" idx="6"/>
            <a:endCxn id="21676" idx="2"/>
          </p:cNvCxnSpPr>
          <p:nvPr/>
        </p:nvCxnSpPr>
        <p:spPr bwMode="auto">
          <a:xfrm>
            <a:off x="7505700" y="3457575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19" name="AutoShape 415"/>
          <p:cNvCxnSpPr>
            <a:cxnSpLocks noChangeShapeType="1"/>
            <a:stCxn id="21679" idx="6"/>
            <a:endCxn id="21675" idx="2"/>
          </p:cNvCxnSpPr>
          <p:nvPr/>
        </p:nvCxnSpPr>
        <p:spPr bwMode="auto">
          <a:xfrm flipV="1">
            <a:off x="7505700" y="2236788"/>
            <a:ext cx="119063" cy="20780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20" name="AutoShape 416"/>
          <p:cNvCxnSpPr>
            <a:cxnSpLocks noChangeShapeType="1"/>
            <a:stCxn id="21680" idx="6"/>
            <a:endCxn id="21674" idx="2"/>
          </p:cNvCxnSpPr>
          <p:nvPr/>
        </p:nvCxnSpPr>
        <p:spPr bwMode="auto">
          <a:xfrm flipV="1">
            <a:off x="7505700" y="2924175"/>
            <a:ext cx="119063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21" name="AutoShape 417"/>
          <p:cNvCxnSpPr>
            <a:cxnSpLocks noChangeShapeType="1"/>
            <a:stCxn id="21681" idx="6"/>
            <a:endCxn id="21674" idx="2"/>
          </p:cNvCxnSpPr>
          <p:nvPr/>
        </p:nvCxnSpPr>
        <p:spPr bwMode="auto">
          <a:xfrm>
            <a:off x="7505700" y="2535238"/>
            <a:ext cx="119063" cy="388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22" name="AutoShape 418"/>
          <p:cNvCxnSpPr>
            <a:cxnSpLocks noChangeShapeType="1"/>
            <a:stCxn id="21674" idx="6"/>
            <a:endCxn id="21682" idx="2"/>
          </p:cNvCxnSpPr>
          <p:nvPr/>
        </p:nvCxnSpPr>
        <p:spPr bwMode="auto">
          <a:xfrm flipV="1">
            <a:off x="7747000" y="2236788"/>
            <a:ext cx="119063" cy="687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23" name="AutoShape 419"/>
          <p:cNvCxnSpPr>
            <a:cxnSpLocks noChangeShapeType="1"/>
            <a:stCxn id="21674" idx="6"/>
            <a:endCxn id="21683" idx="2"/>
          </p:cNvCxnSpPr>
          <p:nvPr/>
        </p:nvCxnSpPr>
        <p:spPr bwMode="auto">
          <a:xfrm>
            <a:off x="7747000" y="2924175"/>
            <a:ext cx="119063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24" name="AutoShape 420"/>
          <p:cNvCxnSpPr>
            <a:cxnSpLocks noChangeShapeType="1"/>
            <a:stCxn id="21675" idx="6"/>
            <a:endCxn id="21682" idx="2"/>
          </p:cNvCxnSpPr>
          <p:nvPr/>
        </p:nvCxnSpPr>
        <p:spPr bwMode="auto">
          <a:xfrm>
            <a:off x="7747000" y="2236788"/>
            <a:ext cx="1190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25" name="AutoShape 421"/>
          <p:cNvCxnSpPr>
            <a:cxnSpLocks noChangeShapeType="1"/>
            <a:stCxn id="21675" idx="6"/>
            <a:endCxn id="21683" idx="2"/>
          </p:cNvCxnSpPr>
          <p:nvPr/>
        </p:nvCxnSpPr>
        <p:spPr bwMode="auto">
          <a:xfrm>
            <a:off x="7747000" y="2236788"/>
            <a:ext cx="119063" cy="12207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26" name="AutoShape 422"/>
          <p:cNvCxnSpPr>
            <a:cxnSpLocks noChangeShapeType="1"/>
            <a:stCxn id="21676" idx="6"/>
            <a:endCxn id="21682" idx="2"/>
          </p:cNvCxnSpPr>
          <p:nvPr/>
        </p:nvCxnSpPr>
        <p:spPr bwMode="auto">
          <a:xfrm flipV="1">
            <a:off x="7747000" y="2236788"/>
            <a:ext cx="119063" cy="12207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927" name="Oval 423"/>
          <p:cNvSpPr>
            <a:spLocks noChangeAspect="1" noChangeArrowheads="1"/>
          </p:cNvSpPr>
          <p:nvPr/>
        </p:nvSpPr>
        <p:spPr bwMode="auto">
          <a:xfrm>
            <a:off x="8077200" y="2151063"/>
            <a:ext cx="122238" cy="1730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1</a:t>
            </a:r>
          </a:p>
        </p:txBody>
      </p:sp>
      <p:sp>
        <p:nvSpPr>
          <p:cNvPr id="21928" name="Oval 424"/>
          <p:cNvSpPr>
            <a:spLocks noChangeAspect="1" noChangeArrowheads="1"/>
          </p:cNvSpPr>
          <p:nvPr/>
        </p:nvSpPr>
        <p:spPr bwMode="auto">
          <a:xfrm>
            <a:off x="8077200" y="1119188"/>
            <a:ext cx="122238" cy="1730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2</a:t>
            </a:r>
          </a:p>
        </p:txBody>
      </p:sp>
      <p:sp>
        <p:nvSpPr>
          <p:cNvPr id="21929" name="Oval 425"/>
          <p:cNvSpPr>
            <a:spLocks noChangeAspect="1" noChangeArrowheads="1"/>
          </p:cNvSpPr>
          <p:nvPr/>
        </p:nvSpPr>
        <p:spPr bwMode="auto">
          <a:xfrm>
            <a:off x="8077200" y="3370263"/>
            <a:ext cx="122238" cy="1730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3</a:t>
            </a:r>
          </a:p>
        </p:txBody>
      </p:sp>
      <p:sp>
        <p:nvSpPr>
          <p:cNvPr id="21930" name="Oval 426"/>
          <p:cNvSpPr>
            <a:spLocks noChangeAspect="1" noChangeArrowheads="1"/>
          </p:cNvSpPr>
          <p:nvPr/>
        </p:nvSpPr>
        <p:spPr bwMode="auto">
          <a:xfrm>
            <a:off x="8077200" y="5522913"/>
            <a:ext cx="122238" cy="1730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4</a:t>
            </a:r>
          </a:p>
        </p:txBody>
      </p:sp>
      <p:sp>
        <p:nvSpPr>
          <p:cNvPr id="21931" name="Oval 427"/>
          <p:cNvSpPr>
            <a:spLocks noChangeAspect="1" noChangeArrowheads="1"/>
          </p:cNvSpPr>
          <p:nvPr/>
        </p:nvSpPr>
        <p:spPr bwMode="auto">
          <a:xfrm>
            <a:off x="8077200" y="6303963"/>
            <a:ext cx="122238" cy="1730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5</a:t>
            </a:r>
          </a:p>
        </p:txBody>
      </p:sp>
      <p:cxnSp>
        <p:nvCxnSpPr>
          <p:cNvPr id="21932" name="AutoShape 428"/>
          <p:cNvCxnSpPr>
            <a:cxnSpLocks noChangeShapeType="1"/>
            <a:stCxn id="21682" idx="6"/>
            <a:endCxn id="21927" idx="2"/>
          </p:cNvCxnSpPr>
          <p:nvPr/>
        </p:nvCxnSpPr>
        <p:spPr bwMode="auto">
          <a:xfrm>
            <a:off x="7988300" y="2236788"/>
            <a:ext cx="889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33" name="AutoShape 429"/>
          <p:cNvCxnSpPr>
            <a:cxnSpLocks noChangeShapeType="1"/>
            <a:stCxn id="21683" idx="6"/>
            <a:endCxn id="21928" idx="2"/>
          </p:cNvCxnSpPr>
          <p:nvPr/>
        </p:nvCxnSpPr>
        <p:spPr bwMode="auto">
          <a:xfrm flipV="1">
            <a:off x="7988300" y="1206500"/>
            <a:ext cx="88900" cy="225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34" name="AutoShape 430"/>
          <p:cNvCxnSpPr>
            <a:cxnSpLocks noChangeShapeType="1"/>
            <a:stCxn id="21683" idx="6"/>
            <a:endCxn id="21929" idx="2"/>
          </p:cNvCxnSpPr>
          <p:nvPr/>
        </p:nvCxnSpPr>
        <p:spPr bwMode="auto">
          <a:xfrm>
            <a:off x="7988300" y="3457575"/>
            <a:ext cx="88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35" name="AutoShape 431"/>
          <p:cNvCxnSpPr>
            <a:cxnSpLocks noChangeShapeType="1"/>
            <a:stCxn id="21683" idx="6"/>
            <a:endCxn id="21930" idx="2"/>
          </p:cNvCxnSpPr>
          <p:nvPr/>
        </p:nvCxnSpPr>
        <p:spPr bwMode="auto">
          <a:xfrm>
            <a:off x="7988300" y="3457575"/>
            <a:ext cx="88900" cy="2152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36" name="AutoShape 432"/>
          <p:cNvCxnSpPr>
            <a:cxnSpLocks noChangeShapeType="1"/>
            <a:stCxn id="21927" idx="6"/>
            <a:endCxn id="21684" idx="2"/>
          </p:cNvCxnSpPr>
          <p:nvPr/>
        </p:nvCxnSpPr>
        <p:spPr bwMode="auto">
          <a:xfrm>
            <a:off x="8199438" y="2238375"/>
            <a:ext cx="365125" cy="2705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37" name="AutoShape 433"/>
          <p:cNvCxnSpPr>
            <a:cxnSpLocks noChangeShapeType="1"/>
            <a:stCxn id="21927" idx="6"/>
            <a:endCxn id="21685" idx="2"/>
          </p:cNvCxnSpPr>
          <p:nvPr/>
        </p:nvCxnSpPr>
        <p:spPr bwMode="auto">
          <a:xfrm flipV="1">
            <a:off x="8199438" y="1430338"/>
            <a:ext cx="365125" cy="8080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38" name="AutoShape 434"/>
          <p:cNvCxnSpPr>
            <a:cxnSpLocks noChangeShapeType="1"/>
            <a:stCxn id="21927" idx="6"/>
            <a:endCxn id="21686" idx="2"/>
          </p:cNvCxnSpPr>
          <p:nvPr/>
        </p:nvCxnSpPr>
        <p:spPr bwMode="auto">
          <a:xfrm>
            <a:off x="8199438" y="2238375"/>
            <a:ext cx="365125" cy="325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39" name="AutoShape 435"/>
          <p:cNvCxnSpPr>
            <a:cxnSpLocks noChangeShapeType="1"/>
            <a:stCxn id="21927" idx="6"/>
            <a:endCxn id="21688" idx="2"/>
          </p:cNvCxnSpPr>
          <p:nvPr/>
        </p:nvCxnSpPr>
        <p:spPr bwMode="auto">
          <a:xfrm>
            <a:off x="8199438" y="2238375"/>
            <a:ext cx="365125" cy="3162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0" name="AutoShape 436"/>
          <p:cNvCxnSpPr>
            <a:cxnSpLocks noChangeShapeType="1"/>
            <a:stCxn id="21927" idx="6"/>
            <a:endCxn id="21691" idx="2"/>
          </p:cNvCxnSpPr>
          <p:nvPr/>
        </p:nvCxnSpPr>
        <p:spPr bwMode="auto">
          <a:xfrm>
            <a:off x="8199438" y="2238375"/>
            <a:ext cx="365125" cy="2943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1" name="AutoShape 437"/>
          <p:cNvCxnSpPr>
            <a:cxnSpLocks noChangeShapeType="1"/>
            <a:stCxn id="21928" idx="6"/>
            <a:endCxn id="21690" idx="2"/>
          </p:cNvCxnSpPr>
          <p:nvPr/>
        </p:nvCxnSpPr>
        <p:spPr bwMode="auto">
          <a:xfrm flipV="1">
            <a:off x="8199438" y="901700"/>
            <a:ext cx="365125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2" name="AutoShape 438"/>
          <p:cNvCxnSpPr>
            <a:cxnSpLocks noChangeShapeType="1"/>
            <a:stCxn id="21928" idx="6"/>
            <a:endCxn id="21692" idx="2"/>
          </p:cNvCxnSpPr>
          <p:nvPr/>
        </p:nvCxnSpPr>
        <p:spPr bwMode="auto">
          <a:xfrm flipV="1">
            <a:off x="8199438" y="731838"/>
            <a:ext cx="365125" cy="474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3" name="AutoShape 439"/>
          <p:cNvCxnSpPr>
            <a:cxnSpLocks noChangeShapeType="1"/>
            <a:stCxn id="21929" idx="6"/>
            <a:endCxn id="21686" idx="2"/>
          </p:cNvCxnSpPr>
          <p:nvPr/>
        </p:nvCxnSpPr>
        <p:spPr bwMode="auto">
          <a:xfrm flipV="1">
            <a:off x="8199438" y="2563813"/>
            <a:ext cx="365125" cy="893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4" name="AutoShape 440"/>
          <p:cNvCxnSpPr>
            <a:cxnSpLocks noChangeShapeType="1"/>
            <a:stCxn id="21929" idx="6"/>
            <a:endCxn id="21687" idx="2"/>
          </p:cNvCxnSpPr>
          <p:nvPr/>
        </p:nvCxnSpPr>
        <p:spPr bwMode="auto">
          <a:xfrm flipV="1">
            <a:off x="8199438" y="3187700"/>
            <a:ext cx="365125" cy="269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5" name="AutoShape 441"/>
          <p:cNvCxnSpPr>
            <a:cxnSpLocks noChangeShapeType="1"/>
            <a:stCxn id="21930" idx="6"/>
            <a:endCxn id="21689" idx="2"/>
          </p:cNvCxnSpPr>
          <p:nvPr/>
        </p:nvCxnSpPr>
        <p:spPr bwMode="auto">
          <a:xfrm flipV="1">
            <a:off x="8199438" y="4113213"/>
            <a:ext cx="365125" cy="14970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6" name="AutoShape 442"/>
          <p:cNvCxnSpPr>
            <a:cxnSpLocks noChangeShapeType="1"/>
            <a:stCxn id="21931" idx="6"/>
            <a:endCxn id="21685" idx="2"/>
          </p:cNvCxnSpPr>
          <p:nvPr/>
        </p:nvCxnSpPr>
        <p:spPr bwMode="auto">
          <a:xfrm flipV="1">
            <a:off x="8199438" y="1430338"/>
            <a:ext cx="365125" cy="4960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7" name="AutoShape 443"/>
          <p:cNvCxnSpPr>
            <a:cxnSpLocks noChangeShapeType="1"/>
            <a:stCxn id="21931" idx="6"/>
            <a:endCxn id="21688" idx="2"/>
          </p:cNvCxnSpPr>
          <p:nvPr/>
        </p:nvCxnSpPr>
        <p:spPr bwMode="auto">
          <a:xfrm flipV="1">
            <a:off x="8199438" y="5400675"/>
            <a:ext cx="365125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8" name="AutoShape 444"/>
          <p:cNvCxnSpPr>
            <a:cxnSpLocks noChangeShapeType="1"/>
            <a:stCxn id="21684" idx="6"/>
            <a:endCxn id="21695" idx="2"/>
          </p:cNvCxnSpPr>
          <p:nvPr/>
        </p:nvCxnSpPr>
        <p:spPr bwMode="auto">
          <a:xfrm>
            <a:off x="8686800" y="4943475"/>
            <a:ext cx="258763" cy="120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49" name="AutoShape 445"/>
          <p:cNvCxnSpPr>
            <a:cxnSpLocks noChangeShapeType="1"/>
            <a:stCxn id="21684" idx="6"/>
            <a:endCxn id="21706" idx="2"/>
          </p:cNvCxnSpPr>
          <p:nvPr/>
        </p:nvCxnSpPr>
        <p:spPr bwMode="auto">
          <a:xfrm flipV="1">
            <a:off x="8686800" y="2163763"/>
            <a:ext cx="258763" cy="27797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0" name="AutoShape 446"/>
          <p:cNvCxnSpPr>
            <a:cxnSpLocks noChangeShapeType="1"/>
            <a:stCxn id="21685" idx="6"/>
            <a:endCxn id="21700" idx="2"/>
          </p:cNvCxnSpPr>
          <p:nvPr/>
        </p:nvCxnSpPr>
        <p:spPr bwMode="auto">
          <a:xfrm flipV="1">
            <a:off x="8686800" y="1355725"/>
            <a:ext cx="258763" cy="746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1" name="AutoShape 447"/>
          <p:cNvCxnSpPr>
            <a:cxnSpLocks noChangeShapeType="1"/>
            <a:stCxn id="21685" idx="6"/>
            <a:endCxn id="21710" idx="2"/>
          </p:cNvCxnSpPr>
          <p:nvPr/>
        </p:nvCxnSpPr>
        <p:spPr bwMode="auto">
          <a:xfrm>
            <a:off x="8686800" y="1430338"/>
            <a:ext cx="258763" cy="177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2" name="AutoShape 448"/>
          <p:cNvCxnSpPr>
            <a:cxnSpLocks noChangeShapeType="1"/>
            <a:stCxn id="21686" idx="6"/>
            <a:endCxn id="21705" idx="2"/>
          </p:cNvCxnSpPr>
          <p:nvPr/>
        </p:nvCxnSpPr>
        <p:spPr bwMode="auto">
          <a:xfrm>
            <a:off x="8686800" y="2563813"/>
            <a:ext cx="258763" cy="1790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3" name="AutoShape 449"/>
          <p:cNvCxnSpPr>
            <a:cxnSpLocks noChangeShapeType="1"/>
            <a:stCxn id="21686" idx="6"/>
            <a:endCxn id="21706" idx="2"/>
          </p:cNvCxnSpPr>
          <p:nvPr/>
        </p:nvCxnSpPr>
        <p:spPr bwMode="auto">
          <a:xfrm flipV="1">
            <a:off x="8686800" y="2163763"/>
            <a:ext cx="258763" cy="400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4" name="AutoShape 450"/>
          <p:cNvCxnSpPr>
            <a:cxnSpLocks noChangeShapeType="1"/>
            <a:stCxn id="21686" idx="6"/>
            <a:endCxn id="21696" idx="2"/>
          </p:cNvCxnSpPr>
          <p:nvPr/>
        </p:nvCxnSpPr>
        <p:spPr bwMode="auto">
          <a:xfrm>
            <a:off x="8686800" y="2563813"/>
            <a:ext cx="258763" cy="206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5" name="AutoShape 451"/>
          <p:cNvCxnSpPr>
            <a:cxnSpLocks noChangeShapeType="1"/>
            <a:stCxn id="21686" idx="6"/>
            <a:endCxn id="21702" idx="2"/>
          </p:cNvCxnSpPr>
          <p:nvPr/>
        </p:nvCxnSpPr>
        <p:spPr bwMode="auto">
          <a:xfrm>
            <a:off x="8686800" y="2563813"/>
            <a:ext cx="258763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6" name="AutoShape 452"/>
          <p:cNvCxnSpPr>
            <a:cxnSpLocks noChangeShapeType="1"/>
            <a:stCxn id="21687" idx="5"/>
            <a:endCxn id="21705" idx="2"/>
          </p:cNvCxnSpPr>
          <p:nvPr/>
        </p:nvCxnSpPr>
        <p:spPr bwMode="auto">
          <a:xfrm>
            <a:off x="8669338" y="3248025"/>
            <a:ext cx="276225" cy="1106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7" name="AutoShape 453"/>
          <p:cNvCxnSpPr>
            <a:cxnSpLocks noChangeShapeType="1"/>
            <a:stCxn id="21687" idx="6"/>
            <a:endCxn id="21697" idx="2"/>
          </p:cNvCxnSpPr>
          <p:nvPr/>
        </p:nvCxnSpPr>
        <p:spPr bwMode="auto">
          <a:xfrm>
            <a:off x="8686800" y="3187700"/>
            <a:ext cx="2587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8" name="AutoShape 454"/>
          <p:cNvCxnSpPr>
            <a:cxnSpLocks noChangeShapeType="1"/>
            <a:stCxn id="21687" idx="6"/>
            <a:endCxn id="21708" idx="2"/>
          </p:cNvCxnSpPr>
          <p:nvPr/>
        </p:nvCxnSpPr>
        <p:spPr bwMode="auto">
          <a:xfrm>
            <a:off x="8686800" y="3187700"/>
            <a:ext cx="258763" cy="7032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59" name="AutoShape 455"/>
          <p:cNvCxnSpPr>
            <a:cxnSpLocks noChangeShapeType="1"/>
            <a:stCxn id="21688" idx="6"/>
            <a:endCxn id="21695" idx="2"/>
          </p:cNvCxnSpPr>
          <p:nvPr/>
        </p:nvCxnSpPr>
        <p:spPr bwMode="auto">
          <a:xfrm flipV="1">
            <a:off x="8686800" y="5064125"/>
            <a:ext cx="258763" cy="336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0" name="AutoShape 456"/>
          <p:cNvCxnSpPr>
            <a:cxnSpLocks noChangeShapeType="1"/>
            <a:stCxn id="21688" idx="6"/>
            <a:endCxn id="21705" idx="2"/>
          </p:cNvCxnSpPr>
          <p:nvPr/>
        </p:nvCxnSpPr>
        <p:spPr bwMode="auto">
          <a:xfrm flipV="1">
            <a:off x="8686800" y="4354513"/>
            <a:ext cx="258763" cy="1046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1" name="AutoShape 457"/>
          <p:cNvCxnSpPr>
            <a:cxnSpLocks noChangeShapeType="1"/>
            <a:stCxn id="21688" idx="6"/>
            <a:endCxn id="21707" idx="2"/>
          </p:cNvCxnSpPr>
          <p:nvPr/>
        </p:nvCxnSpPr>
        <p:spPr bwMode="auto">
          <a:xfrm flipV="1">
            <a:off x="8686800" y="5262563"/>
            <a:ext cx="258763" cy="1381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2" name="AutoShape 458"/>
          <p:cNvCxnSpPr>
            <a:cxnSpLocks noChangeShapeType="1"/>
            <a:stCxn id="21688" idx="6"/>
            <a:endCxn id="21698" idx="1"/>
          </p:cNvCxnSpPr>
          <p:nvPr/>
        </p:nvCxnSpPr>
        <p:spPr bwMode="auto">
          <a:xfrm flipV="1">
            <a:off x="8686800" y="5397500"/>
            <a:ext cx="276225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3" name="AutoShape 459"/>
          <p:cNvCxnSpPr>
            <a:cxnSpLocks noChangeShapeType="1"/>
            <a:stCxn id="21688" idx="6"/>
            <a:endCxn id="21704" idx="2"/>
          </p:cNvCxnSpPr>
          <p:nvPr/>
        </p:nvCxnSpPr>
        <p:spPr bwMode="auto">
          <a:xfrm>
            <a:off x="8686800" y="5400675"/>
            <a:ext cx="258763" cy="266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4" name="AutoShape 460"/>
          <p:cNvCxnSpPr>
            <a:cxnSpLocks noChangeShapeType="1"/>
            <a:stCxn id="21689" idx="6"/>
            <a:endCxn id="21703" idx="2"/>
          </p:cNvCxnSpPr>
          <p:nvPr/>
        </p:nvCxnSpPr>
        <p:spPr bwMode="auto">
          <a:xfrm>
            <a:off x="8686800" y="4113213"/>
            <a:ext cx="258763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5" name="AutoShape 461"/>
          <p:cNvCxnSpPr>
            <a:cxnSpLocks noChangeShapeType="1"/>
            <a:stCxn id="21690" idx="6"/>
            <a:endCxn id="21701" idx="2"/>
          </p:cNvCxnSpPr>
          <p:nvPr/>
        </p:nvCxnSpPr>
        <p:spPr bwMode="auto">
          <a:xfrm>
            <a:off x="8686800" y="901700"/>
            <a:ext cx="2587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6" name="AutoShape 462"/>
          <p:cNvCxnSpPr>
            <a:cxnSpLocks noChangeShapeType="1"/>
            <a:stCxn id="21691" idx="6"/>
            <a:endCxn id="21695" idx="2"/>
          </p:cNvCxnSpPr>
          <p:nvPr/>
        </p:nvCxnSpPr>
        <p:spPr bwMode="auto">
          <a:xfrm flipV="1">
            <a:off x="8686800" y="5064125"/>
            <a:ext cx="258763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7" name="AutoShape 463"/>
          <p:cNvCxnSpPr>
            <a:cxnSpLocks noChangeShapeType="1"/>
            <a:stCxn id="21692" idx="6"/>
            <a:endCxn id="21709" idx="2"/>
          </p:cNvCxnSpPr>
          <p:nvPr/>
        </p:nvCxnSpPr>
        <p:spPr bwMode="auto">
          <a:xfrm flipV="1">
            <a:off x="8686800" y="517525"/>
            <a:ext cx="258763" cy="2143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8" name="AutoShape 464"/>
          <p:cNvCxnSpPr>
            <a:cxnSpLocks noChangeShapeType="1"/>
            <a:stCxn id="21692" idx="6"/>
            <a:endCxn id="21711" idx="2"/>
          </p:cNvCxnSpPr>
          <p:nvPr/>
        </p:nvCxnSpPr>
        <p:spPr bwMode="auto">
          <a:xfrm flipV="1">
            <a:off x="8686800" y="693738"/>
            <a:ext cx="258763" cy="38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69" name="AutoShape 465"/>
          <p:cNvCxnSpPr>
            <a:cxnSpLocks noChangeShapeType="1"/>
            <a:stCxn id="21693" idx="6"/>
            <a:endCxn id="21700" idx="2"/>
          </p:cNvCxnSpPr>
          <p:nvPr/>
        </p:nvCxnSpPr>
        <p:spPr bwMode="auto">
          <a:xfrm>
            <a:off x="8686800" y="1206500"/>
            <a:ext cx="258763" cy="149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70" name="AutoShape 466"/>
          <p:cNvCxnSpPr>
            <a:cxnSpLocks noChangeShapeType="1"/>
            <a:stCxn id="21694" idx="6"/>
            <a:endCxn id="21699" idx="2"/>
          </p:cNvCxnSpPr>
          <p:nvPr/>
        </p:nvCxnSpPr>
        <p:spPr bwMode="auto">
          <a:xfrm>
            <a:off x="8686800" y="6488113"/>
            <a:ext cx="258763" cy="52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71" name="AutoShape 467"/>
          <p:cNvCxnSpPr>
            <a:cxnSpLocks noChangeShapeType="1"/>
            <a:stCxn id="21623" idx="6"/>
            <a:endCxn id="21638" idx="2"/>
          </p:cNvCxnSpPr>
          <p:nvPr/>
        </p:nvCxnSpPr>
        <p:spPr bwMode="auto">
          <a:xfrm>
            <a:off x="3841750" y="3344863"/>
            <a:ext cx="341313" cy="2111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972" name="Rectangle 468"/>
          <p:cNvSpPr>
            <a:spLocks noGrp="1" noChangeArrowheads="1"/>
          </p:cNvSpPr>
          <p:nvPr>
            <p:ph type="title"/>
          </p:nvPr>
        </p:nvSpPr>
        <p:spPr>
          <a:xfrm>
            <a:off x="889000" y="-85725"/>
            <a:ext cx="7188200" cy="674688"/>
          </a:xfrm>
        </p:spPr>
        <p:txBody>
          <a:bodyPr/>
          <a:lstStyle/>
          <a:p>
            <a:pPr eaLnBrk="1" hangingPunct="1"/>
            <a:r>
              <a:rPr lang="en-US" altLang="en-US" sz="3400" smtClean="0"/>
              <a:t>Elements are shared among genes</a:t>
            </a:r>
          </a:p>
        </p:txBody>
      </p:sp>
      <p:cxnSp>
        <p:nvCxnSpPr>
          <p:cNvPr id="21973" name="AutoShape 470"/>
          <p:cNvCxnSpPr>
            <a:cxnSpLocks noChangeShapeType="1"/>
            <a:stCxn id="22207" idx="6"/>
            <a:endCxn id="22208" idx="2"/>
          </p:cNvCxnSpPr>
          <p:nvPr/>
        </p:nvCxnSpPr>
        <p:spPr bwMode="auto">
          <a:xfrm flipV="1">
            <a:off x="8027988" y="3459163"/>
            <a:ext cx="9525" cy="1587"/>
          </a:xfrm>
          <a:prstGeom prst="straightConnector1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471"/>
          <p:cNvGrpSpPr>
            <a:grpSpLocks/>
          </p:cNvGrpSpPr>
          <p:nvPr/>
        </p:nvGrpSpPr>
        <p:grpSpPr bwMode="auto">
          <a:xfrm>
            <a:off x="98425" y="2124075"/>
            <a:ext cx="8986838" cy="3989388"/>
            <a:chOff x="62" y="1338"/>
            <a:chExt cx="5661" cy="2513"/>
          </a:xfrm>
        </p:grpSpPr>
        <p:cxnSp>
          <p:nvCxnSpPr>
            <p:cNvPr id="22163" name="AutoShape 472"/>
            <p:cNvCxnSpPr>
              <a:cxnSpLocks noChangeShapeType="1"/>
              <a:stCxn id="22192" idx="6"/>
              <a:endCxn id="22193" idx="2"/>
            </p:cNvCxnSpPr>
            <p:nvPr/>
          </p:nvCxnSpPr>
          <p:spPr bwMode="auto">
            <a:xfrm>
              <a:off x="1270" y="2815"/>
              <a:ext cx="24" cy="118"/>
            </a:xfrm>
            <a:prstGeom prst="straightConnector1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164" name="Group 473"/>
            <p:cNvGrpSpPr>
              <a:grpSpLocks/>
            </p:cNvGrpSpPr>
            <p:nvPr/>
          </p:nvGrpSpPr>
          <p:grpSpPr bwMode="auto">
            <a:xfrm>
              <a:off x="62" y="1338"/>
              <a:ext cx="5661" cy="2513"/>
              <a:chOff x="62" y="1338"/>
              <a:chExt cx="5661" cy="2513"/>
            </a:xfrm>
          </p:grpSpPr>
          <p:grpSp>
            <p:nvGrpSpPr>
              <p:cNvPr id="22165" name="Group 474"/>
              <p:cNvGrpSpPr>
                <a:grpSpLocks/>
              </p:cNvGrpSpPr>
              <p:nvPr/>
            </p:nvGrpSpPr>
            <p:grpSpPr bwMode="auto">
              <a:xfrm>
                <a:off x="62" y="1338"/>
                <a:ext cx="5661" cy="2513"/>
                <a:chOff x="62" y="1338"/>
                <a:chExt cx="5661" cy="2513"/>
              </a:xfrm>
            </p:grpSpPr>
            <p:sp>
              <p:nvSpPr>
                <p:cNvPr id="22187" name="Oval 475"/>
                <p:cNvSpPr>
                  <a:spLocks noChangeAspect="1" noChangeArrowheads="1"/>
                </p:cNvSpPr>
                <p:nvPr/>
              </p:nvSpPr>
              <p:spPr bwMode="auto">
                <a:xfrm>
                  <a:off x="62" y="1896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88" name="Oval 476"/>
                <p:cNvSpPr>
                  <a:spLocks noChangeAspect="1" noChangeArrowheads="1"/>
                </p:cNvSpPr>
                <p:nvPr/>
              </p:nvSpPr>
              <p:spPr bwMode="auto">
                <a:xfrm>
                  <a:off x="215" y="2852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89" name="Oval 477"/>
                <p:cNvSpPr>
                  <a:spLocks noChangeAspect="1" noChangeArrowheads="1"/>
                </p:cNvSpPr>
                <p:nvPr/>
              </p:nvSpPr>
              <p:spPr bwMode="auto">
                <a:xfrm>
                  <a:off x="517" y="2849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0" name="Oval 478"/>
                <p:cNvSpPr>
                  <a:spLocks noChangeAspect="1" noChangeArrowheads="1"/>
                </p:cNvSpPr>
                <p:nvPr/>
              </p:nvSpPr>
              <p:spPr bwMode="auto">
                <a:xfrm>
                  <a:off x="670" y="2852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1" name="Oval 479"/>
                <p:cNvSpPr>
                  <a:spLocks noChangeAspect="1" noChangeArrowheads="1"/>
                </p:cNvSpPr>
                <p:nvPr/>
              </p:nvSpPr>
              <p:spPr bwMode="auto">
                <a:xfrm>
                  <a:off x="1001" y="2848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2" name="Oval 480"/>
                <p:cNvSpPr>
                  <a:spLocks noChangeAspect="1" noChangeArrowheads="1"/>
                </p:cNvSpPr>
                <p:nvPr/>
              </p:nvSpPr>
              <p:spPr bwMode="auto">
                <a:xfrm>
                  <a:off x="1160" y="2745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3" name="Oval 481"/>
                <p:cNvSpPr>
                  <a:spLocks noChangeAspect="1" noChangeArrowheads="1"/>
                </p:cNvSpPr>
                <p:nvPr/>
              </p:nvSpPr>
              <p:spPr bwMode="auto">
                <a:xfrm>
                  <a:off x="1306" y="2863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4" name="Oval 48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9" y="2866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5" name="Oval 483"/>
                <p:cNvSpPr>
                  <a:spLocks noChangeAspect="1" noChangeArrowheads="1"/>
                </p:cNvSpPr>
                <p:nvPr/>
              </p:nvSpPr>
              <p:spPr bwMode="auto">
                <a:xfrm>
                  <a:off x="1616" y="2710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6" name="Oval 484"/>
                <p:cNvSpPr>
                  <a:spLocks noChangeAspect="1" noChangeArrowheads="1"/>
                </p:cNvSpPr>
                <p:nvPr/>
              </p:nvSpPr>
              <p:spPr bwMode="auto">
                <a:xfrm>
                  <a:off x="2068" y="2330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7" name="Oval 485"/>
                <p:cNvSpPr>
                  <a:spLocks noChangeAspect="1" noChangeArrowheads="1"/>
                </p:cNvSpPr>
                <p:nvPr/>
              </p:nvSpPr>
              <p:spPr bwMode="auto">
                <a:xfrm>
                  <a:off x="2331" y="2330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8" name="Oval 486"/>
                <p:cNvSpPr>
                  <a:spLocks noChangeAspect="1" noChangeArrowheads="1"/>
                </p:cNvSpPr>
                <p:nvPr/>
              </p:nvSpPr>
              <p:spPr bwMode="auto">
                <a:xfrm>
                  <a:off x="2619" y="2170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199" name="Oval 487"/>
                <p:cNvSpPr>
                  <a:spLocks noChangeAspect="1" noChangeArrowheads="1"/>
                </p:cNvSpPr>
                <p:nvPr/>
              </p:nvSpPr>
              <p:spPr bwMode="auto">
                <a:xfrm>
                  <a:off x="2783" y="2170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0" name="Oval 488"/>
                <p:cNvSpPr>
                  <a:spLocks noChangeAspect="1" noChangeArrowheads="1"/>
                </p:cNvSpPr>
                <p:nvPr/>
              </p:nvSpPr>
              <p:spPr bwMode="auto">
                <a:xfrm>
                  <a:off x="2928" y="2173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1" name="Oval 489"/>
                <p:cNvSpPr>
                  <a:spLocks noChangeAspect="1" noChangeArrowheads="1"/>
                </p:cNvSpPr>
                <p:nvPr/>
              </p:nvSpPr>
              <p:spPr bwMode="auto">
                <a:xfrm>
                  <a:off x="3081" y="2169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2" name="Oval 490"/>
                <p:cNvSpPr>
                  <a:spLocks noChangeAspect="1" noChangeArrowheads="1"/>
                </p:cNvSpPr>
                <p:nvPr/>
              </p:nvSpPr>
              <p:spPr bwMode="auto">
                <a:xfrm>
                  <a:off x="3536" y="3712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3" name="Oval 491"/>
                <p:cNvSpPr>
                  <a:spLocks noChangeAspect="1" noChangeArrowheads="1"/>
                </p:cNvSpPr>
                <p:nvPr/>
              </p:nvSpPr>
              <p:spPr bwMode="auto">
                <a:xfrm>
                  <a:off x="3838" y="2969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4" name="Oval 492"/>
                <p:cNvSpPr>
                  <a:spLocks noChangeAspect="1" noChangeArrowheads="1"/>
                </p:cNvSpPr>
                <p:nvPr/>
              </p:nvSpPr>
              <p:spPr bwMode="auto">
                <a:xfrm>
                  <a:off x="3995" y="1341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5" name="Oval 493"/>
                <p:cNvSpPr>
                  <a:spLocks noChangeAspect="1" noChangeArrowheads="1"/>
                </p:cNvSpPr>
                <p:nvPr/>
              </p:nvSpPr>
              <p:spPr bwMode="auto">
                <a:xfrm>
                  <a:off x="4489" y="1338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6" name="Oval 494"/>
                <p:cNvSpPr>
                  <a:spLocks noChangeAspect="1" noChangeArrowheads="1"/>
                </p:cNvSpPr>
                <p:nvPr/>
              </p:nvSpPr>
              <p:spPr bwMode="auto">
                <a:xfrm>
                  <a:off x="4794" y="1338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7" name="Oval 495"/>
                <p:cNvSpPr>
                  <a:spLocks noChangeAspect="1" noChangeArrowheads="1"/>
                </p:cNvSpPr>
                <p:nvPr/>
              </p:nvSpPr>
              <p:spPr bwMode="auto">
                <a:xfrm>
                  <a:off x="4947" y="2110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8" name="Oval 496"/>
                <p:cNvSpPr>
                  <a:spLocks noChangeAspect="1" noChangeArrowheads="1"/>
                </p:cNvSpPr>
                <p:nvPr/>
              </p:nvSpPr>
              <p:spPr bwMode="auto">
                <a:xfrm>
                  <a:off x="5075" y="2109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09" name="Oval 497"/>
                <p:cNvSpPr>
                  <a:spLocks noChangeAspect="1" noChangeArrowheads="1"/>
                </p:cNvSpPr>
                <p:nvPr/>
              </p:nvSpPr>
              <p:spPr bwMode="auto">
                <a:xfrm>
                  <a:off x="5384" y="1934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  <p:sp>
              <p:nvSpPr>
                <p:cNvPr id="22210" name="Oval 498"/>
                <p:cNvSpPr>
                  <a:spLocks noChangeAspect="1" noChangeArrowheads="1"/>
                </p:cNvSpPr>
                <p:nvPr/>
              </p:nvSpPr>
              <p:spPr bwMode="auto">
                <a:xfrm>
                  <a:off x="5625" y="1941"/>
                  <a:ext cx="98" cy="139"/>
                </a:xfrm>
                <a:prstGeom prst="ellipse">
                  <a:avLst/>
                </a:prstGeom>
                <a:noFill/>
                <a:ln w="38100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</p:grpSp>
          <p:cxnSp>
            <p:nvCxnSpPr>
              <p:cNvPr id="22166" name="AutoShape 499"/>
              <p:cNvCxnSpPr>
                <a:cxnSpLocks noChangeShapeType="1"/>
                <a:stCxn id="22187" idx="5"/>
                <a:endCxn id="22188" idx="1"/>
              </p:cNvCxnSpPr>
              <p:nvPr/>
            </p:nvCxnSpPr>
            <p:spPr bwMode="auto">
              <a:xfrm>
                <a:off x="146" y="2027"/>
                <a:ext cx="83" cy="83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67" name="AutoShape 500"/>
              <p:cNvCxnSpPr>
                <a:cxnSpLocks noChangeShapeType="1"/>
                <a:stCxn id="22189" idx="2"/>
                <a:endCxn id="22188" idx="6"/>
              </p:cNvCxnSpPr>
              <p:nvPr/>
            </p:nvCxnSpPr>
            <p:spPr bwMode="auto">
              <a:xfrm flipH="1">
                <a:off x="325" y="2919"/>
                <a:ext cx="180" cy="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68" name="AutoShape 501"/>
              <p:cNvCxnSpPr>
                <a:cxnSpLocks noChangeShapeType="1"/>
                <a:stCxn id="22190" idx="2"/>
                <a:endCxn id="22189" idx="6"/>
              </p:cNvCxnSpPr>
              <p:nvPr/>
            </p:nvCxnSpPr>
            <p:spPr bwMode="auto">
              <a:xfrm flipH="1" flipV="1">
                <a:off x="627" y="2919"/>
                <a:ext cx="31" cy="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69" name="AutoShape 502"/>
              <p:cNvCxnSpPr>
                <a:cxnSpLocks noChangeShapeType="1"/>
                <a:stCxn id="22191" idx="2"/>
                <a:endCxn id="22190" idx="6"/>
              </p:cNvCxnSpPr>
              <p:nvPr/>
            </p:nvCxnSpPr>
            <p:spPr bwMode="auto">
              <a:xfrm flipH="1">
                <a:off x="780" y="2918"/>
                <a:ext cx="209" cy="4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0" name="AutoShape 503"/>
              <p:cNvCxnSpPr>
                <a:cxnSpLocks noChangeShapeType="1"/>
                <a:stCxn id="22192" idx="2"/>
                <a:endCxn id="22191" idx="6"/>
              </p:cNvCxnSpPr>
              <p:nvPr/>
            </p:nvCxnSpPr>
            <p:spPr bwMode="auto">
              <a:xfrm flipH="1">
                <a:off x="1111" y="2815"/>
                <a:ext cx="37" cy="10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1" name="AutoShape 504"/>
              <p:cNvCxnSpPr>
                <a:cxnSpLocks noChangeShapeType="1"/>
                <a:stCxn id="22193" idx="6"/>
                <a:endCxn id="22194" idx="2"/>
              </p:cNvCxnSpPr>
              <p:nvPr/>
            </p:nvCxnSpPr>
            <p:spPr bwMode="auto">
              <a:xfrm>
                <a:off x="1416" y="2933"/>
                <a:ext cx="31" cy="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2" name="AutoShape 505"/>
              <p:cNvCxnSpPr>
                <a:cxnSpLocks noChangeShapeType="1"/>
                <a:stCxn id="22194" idx="6"/>
                <a:endCxn id="22195" idx="2"/>
              </p:cNvCxnSpPr>
              <p:nvPr/>
            </p:nvCxnSpPr>
            <p:spPr bwMode="auto">
              <a:xfrm flipV="1">
                <a:off x="1569" y="2780"/>
                <a:ext cx="35" cy="156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3" name="AutoShape 506"/>
              <p:cNvCxnSpPr>
                <a:cxnSpLocks noChangeShapeType="1"/>
                <a:stCxn id="22196" idx="2"/>
                <a:endCxn id="22195" idx="6"/>
              </p:cNvCxnSpPr>
              <p:nvPr/>
            </p:nvCxnSpPr>
            <p:spPr bwMode="auto">
              <a:xfrm flipH="1">
                <a:off x="1726" y="2400"/>
                <a:ext cx="330" cy="380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4" name="AutoShape 507"/>
              <p:cNvCxnSpPr>
                <a:cxnSpLocks noChangeShapeType="1"/>
                <a:stCxn id="22197" idx="2"/>
                <a:endCxn id="22196" idx="6"/>
              </p:cNvCxnSpPr>
              <p:nvPr/>
            </p:nvCxnSpPr>
            <p:spPr bwMode="auto">
              <a:xfrm flipH="1">
                <a:off x="2178" y="2400"/>
                <a:ext cx="141" cy="0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5" name="AutoShape 508"/>
              <p:cNvCxnSpPr>
                <a:cxnSpLocks noChangeShapeType="1"/>
                <a:stCxn id="22197" idx="6"/>
                <a:endCxn id="22198" idx="2"/>
              </p:cNvCxnSpPr>
              <p:nvPr/>
            </p:nvCxnSpPr>
            <p:spPr bwMode="auto">
              <a:xfrm flipV="1">
                <a:off x="2441" y="2240"/>
                <a:ext cx="166" cy="160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6" name="AutoShape 509"/>
              <p:cNvCxnSpPr>
                <a:cxnSpLocks noChangeShapeType="1"/>
                <a:stCxn id="22199" idx="2"/>
                <a:endCxn id="22198" idx="6"/>
              </p:cNvCxnSpPr>
              <p:nvPr/>
            </p:nvCxnSpPr>
            <p:spPr bwMode="auto">
              <a:xfrm flipH="1">
                <a:off x="2729" y="2240"/>
                <a:ext cx="42" cy="0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7" name="AutoShape 510"/>
              <p:cNvCxnSpPr>
                <a:cxnSpLocks noChangeShapeType="1"/>
                <a:stCxn id="22200" idx="2"/>
                <a:endCxn id="22199" idx="6"/>
              </p:cNvCxnSpPr>
              <p:nvPr/>
            </p:nvCxnSpPr>
            <p:spPr bwMode="auto">
              <a:xfrm flipH="1" flipV="1">
                <a:off x="2893" y="2240"/>
                <a:ext cx="23" cy="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8" name="AutoShape 511"/>
              <p:cNvCxnSpPr>
                <a:cxnSpLocks noChangeShapeType="1"/>
                <a:stCxn id="22201" idx="2"/>
                <a:endCxn id="22200" idx="6"/>
              </p:cNvCxnSpPr>
              <p:nvPr/>
            </p:nvCxnSpPr>
            <p:spPr bwMode="auto">
              <a:xfrm flipH="1">
                <a:off x="3038" y="2239"/>
                <a:ext cx="31" cy="4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79" name="AutoShape 512"/>
              <p:cNvCxnSpPr>
                <a:cxnSpLocks noChangeShapeType="1"/>
                <a:stCxn id="22201" idx="5"/>
                <a:endCxn id="22202" idx="2"/>
              </p:cNvCxnSpPr>
              <p:nvPr/>
            </p:nvCxnSpPr>
            <p:spPr bwMode="auto">
              <a:xfrm>
                <a:off x="3165" y="2300"/>
                <a:ext cx="359" cy="1482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80" name="AutoShape 513"/>
              <p:cNvCxnSpPr>
                <a:cxnSpLocks noChangeShapeType="1"/>
                <a:stCxn id="22203" idx="2"/>
                <a:endCxn id="22202" idx="6"/>
              </p:cNvCxnSpPr>
              <p:nvPr/>
            </p:nvCxnSpPr>
            <p:spPr bwMode="auto">
              <a:xfrm flipH="1">
                <a:off x="3646" y="3039"/>
                <a:ext cx="180" cy="74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81" name="AutoShape 514"/>
              <p:cNvCxnSpPr>
                <a:cxnSpLocks noChangeShapeType="1"/>
                <a:stCxn id="22203" idx="7"/>
                <a:endCxn id="22204" idx="3"/>
              </p:cNvCxnSpPr>
              <p:nvPr/>
            </p:nvCxnSpPr>
            <p:spPr bwMode="auto">
              <a:xfrm flipV="1">
                <a:off x="3922" y="1472"/>
                <a:ext cx="87" cy="1505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82" name="AutoShape 515"/>
              <p:cNvCxnSpPr>
                <a:cxnSpLocks noChangeShapeType="1"/>
                <a:stCxn id="22204" idx="6"/>
                <a:endCxn id="22205" idx="2"/>
              </p:cNvCxnSpPr>
              <p:nvPr/>
            </p:nvCxnSpPr>
            <p:spPr bwMode="auto">
              <a:xfrm flipV="1">
                <a:off x="4105" y="1408"/>
                <a:ext cx="372" cy="3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83" name="AutoShape 516"/>
              <p:cNvCxnSpPr>
                <a:cxnSpLocks noChangeShapeType="1"/>
                <a:stCxn id="22205" idx="6"/>
                <a:endCxn id="22206" idx="2"/>
              </p:cNvCxnSpPr>
              <p:nvPr/>
            </p:nvCxnSpPr>
            <p:spPr bwMode="auto">
              <a:xfrm>
                <a:off x="4599" y="1408"/>
                <a:ext cx="183" cy="0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84" name="AutoShape 517"/>
              <p:cNvCxnSpPr>
                <a:cxnSpLocks noChangeShapeType="1"/>
                <a:stCxn id="22206" idx="5"/>
                <a:endCxn id="22207" idx="1"/>
              </p:cNvCxnSpPr>
              <p:nvPr/>
            </p:nvCxnSpPr>
            <p:spPr bwMode="auto">
              <a:xfrm>
                <a:off x="4878" y="1469"/>
                <a:ext cx="83" cy="649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85" name="AutoShape 518"/>
              <p:cNvCxnSpPr>
                <a:cxnSpLocks noChangeShapeType="1"/>
                <a:stCxn id="22208" idx="6"/>
                <a:endCxn id="22209" idx="2"/>
              </p:cNvCxnSpPr>
              <p:nvPr/>
            </p:nvCxnSpPr>
            <p:spPr bwMode="auto">
              <a:xfrm flipV="1">
                <a:off x="5185" y="2004"/>
                <a:ext cx="187" cy="175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186" name="AutoShape 519"/>
              <p:cNvCxnSpPr>
                <a:cxnSpLocks noChangeShapeType="1"/>
                <a:stCxn id="22209" idx="6"/>
                <a:endCxn id="22210" idx="2"/>
              </p:cNvCxnSpPr>
              <p:nvPr/>
            </p:nvCxnSpPr>
            <p:spPr bwMode="auto">
              <a:xfrm>
                <a:off x="5494" y="2004"/>
                <a:ext cx="119" cy="7"/>
              </a:xfrm>
              <a:prstGeom prst="straightConnector1">
                <a:avLst/>
              </a:prstGeom>
              <a:noFill/>
              <a:ln w="38100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cxnSp>
        <p:nvCxnSpPr>
          <p:cNvPr id="21975" name="AutoShape 520"/>
          <p:cNvCxnSpPr>
            <a:cxnSpLocks noChangeShapeType="1"/>
            <a:stCxn id="22144" idx="6"/>
            <a:endCxn id="22145" idx="2"/>
          </p:cNvCxnSpPr>
          <p:nvPr/>
        </p:nvCxnSpPr>
        <p:spPr bwMode="auto">
          <a:xfrm flipV="1">
            <a:off x="8024813" y="2238375"/>
            <a:ext cx="11112" cy="1588"/>
          </a:xfrm>
          <a:prstGeom prst="straightConnector1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76" name="AutoShape 521"/>
          <p:cNvCxnSpPr>
            <a:cxnSpLocks noChangeShapeType="1"/>
            <a:stCxn id="22145" idx="2"/>
            <a:endCxn id="22144" idx="6"/>
          </p:cNvCxnSpPr>
          <p:nvPr/>
        </p:nvCxnSpPr>
        <p:spPr bwMode="auto">
          <a:xfrm flipH="1">
            <a:off x="8024813" y="2238375"/>
            <a:ext cx="11112" cy="1588"/>
          </a:xfrm>
          <a:prstGeom prst="straightConnector1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Group 522"/>
          <p:cNvGrpSpPr>
            <a:grpSpLocks/>
          </p:cNvGrpSpPr>
          <p:nvPr/>
        </p:nvGrpSpPr>
        <p:grpSpPr bwMode="auto">
          <a:xfrm>
            <a:off x="66675" y="1163638"/>
            <a:ext cx="9018588" cy="4994275"/>
            <a:chOff x="42" y="733"/>
            <a:chExt cx="5681" cy="3146"/>
          </a:xfrm>
        </p:grpSpPr>
        <p:cxnSp>
          <p:nvCxnSpPr>
            <p:cNvPr id="22109" name="AutoShape 523"/>
            <p:cNvCxnSpPr>
              <a:cxnSpLocks noChangeShapeType="1"/>
              <a:stCxn id="22131" idx="2"/>
              <a:endCxn id="22130" idx="6"/>
            </p:cNvCxnSpPr>
            <p:nvPr/>
          </p:nvCxnSpPr>
          <p:spPr bwMode="auto">
            <a:xfrm flipH="1">
              <a:off x="1723" y="803"/>
              <a:ext cx="31" cy="4"/>
            </a:xfrm>
            <a:prstGeom prst="straightConnector1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110" name="Group 524"/>
            <p:cNvGrpSpPr>
              <a:grpSpLocks/>
            </p:cNvGrpSpPr>
            <p:nvPr/>
          </p:nvGrpSpPr>
          <p:grpSpPr bwMode="auto">
            <a:xfrm>
              <a:off x="42" y="733"/>
              <a:ext cx="5681" cy="3146"/>
              <a:chOff x="42" y="733"/>
              <a:chExt cx="5681" cy="3146"/>
            </a:xfrm>
          </p:grpSpPr>
          <p:cxnSp>
            <p:nvCxnSpPr>
              <p:cNvPr id="22112" name="AutoShape 525"/>
              <p:cNvCxnSpPr>
                <a:cxnSpLocks noChangeShapeType="1"/>
                <a:stCxn id="22122" idx="6"/>
                <a:endCxn id="22123" idx="2"/>
              </p:cNvCxnSpPr>
              <p:nvPr/>
            </p:nvCxnSpPr>
            <p:spPr bwMode="auto">
              <a:xfrm flipV="1">
                <a:off x="186" y="1965"/>
                <a:ext cx="14" cy="1"/>
              </a:xfrm>
              <a:prstGeom prst="straightConnector1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2113" name="Group 526"/>
              <p:cNvGrpSpPr>
                <a:grpSpLocks/>
              </p:cNvGrpSpPr>
              <p:nvPr/>
            </p:nvGrpSpPr>
            <p:grpSpPr bwMode="auto">
              <a:xfrm>
                <a:off x="42" y="733"/>
                <a:ext cx="5681" cy="3146"/>
                <a:chOff x="42" y="733"/>
                <a:chExt cx="5681" cy="3146"/>
              </a:xfrm>
            </p:grpSpPr>
            <p:cxnSp>
              <p:nvCxnSpPr>
                <p:cNvPr id="22114" name="AutoShape 527"/>
                <p:cNvCxnSpPr>
                  <a:cxnSpLocks noChangeShapeType="1"/>
                  <a:stCxn id="22125" idx="2"/>
                  <a:endCxn id="22124" idx="6"/>
                </p:cNvCxnSpPr>
                <p:nvPr/>
              </p:nvCxnSpPr>
              <p:spPr bwMode="auto">
                <a:xfrm flipH="1" flipV="1">
                  <a:off x="630" y="1969"/>
                  <a:ext cx="32" cy="3"/>
                </a:xfrm>
                <a:prstGeom prst="straightConnector1">
                  <a:avLst/>
                </a:prstGeom>
                <a:noFill/>
                <a:ln w="38100">
                  <a:solidFill>
                    <a:srgbClr val="008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22115" name="Group 528"/>
                <p:cNvGrpSpPr>
                  <a:grpSpLocks/>
                </p:cNvGrpSpPr>
                <p:nvPr/>
              </p:nvGrpSpPr>
              <p:grpSpPr bwMode="auto">
                <a:xfrm>
                  <a:off x="42" y="733"/>
                  <a:ext cx="5681" cy="3146"/>
                  <a:chOff x="42" y="733"/>
                  <a:chExt cx="5681" cy="3146"/>
                </a:xfrm>
              </p:grpSpPr>
              <p:cxnSp>
                <p:nvCxnSpPr>
                  <p:cNvPr id="22116" name="AutoShape 529"/>
                  <p:cNvCxnSpPr>
                    <a:cxnSpLocks noChangeShapeType="1"/>
                    <a:stCxn id="22127" idx="6"/>
                    <a:endCxn id="22128" idx="2"/>
                  </p:cNvCxnSpPr>
                  <p:nvPr/>
                </p:nvCxnSpPr>
                <p:spPr bwMode="auto">
                  <a:xfrm>
                    <a:off x="1273" y="1723"/>
                    <a:ext cx="25" cy="97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117" name="AutoShape 530"/>
                  <p:cNvCxnSpPr>
                    <a:cxnSpLocks noChangeShapeType="1"/>
                    <a:stCxn id="22127" idx="2"/>
                    <a:endCxn id="22126" idx="6"/>
                  </p:cNvCxnSpPr>
                  <p:nvPr/>
                </p:nvCxnSpPr>
                <p:spPr bwMode="auto">
                  <a:xfrm flipH="1" flipV="1">
                    <a:off x="1114" y="1720"/>
                    <a:ext cx="37" cy="3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118" name="AutoShape 531"/>
                  <p:cNvCxnSpPr>
                    <a:cxnSpLocks noChangeShapeType="1"/>
                    <a:stCxn id="22128" idx="6"/>
                    <a:endCxn id="22129" idx="2"/>
                  </p:cNvCxnSpPr>
                  <p:nvPr/>
                </p:nvCxnSpPr>
                <p:spPr bwMode="auto">
                  <a:xfrm flipV="1">
                    <a:off x="1420" y="1787"/>
                    <a:ext cx="30" cy="33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119" name="AutoShape 532"/>
                  <p:cNvCxnSpPr>
                    <a:cxnSpLocks noChangeShapeType="1"/>
                    <a:stCxn id="22135" idx="2"/>
                    <a:endCxn id="22134" idx="6"/>
                  </p:cNvCxnSpPr>
                  <p:nvPr/>
                </p:nvCxnSpPr>
                <p:spPr bwMode="auto">
                  <a:xfrm flipH="1">
                    <a:off x="2733" y="1166"/>
                    <a:ext cx="30" cy="4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2120" name="AutoShape 533"/>
                  <p:cNvCxnSpPr>
                    <a:cxnSpLocks noChangeShapeType="1"/>
                    <a:stCxn id="22136" idx="2"/>
                    <a:endCxn id="22135" idx="6"/>
                  </p:cNvCxnSpPr>
                  <p:nvPr/>
                </p:nvCxnSpPr>
                <p:spPr bwMode="auto">
                  <a:xfrm flipH="1" flipV="1">
                    <a:off x="2885" y="1166"/>
                    <a:ext cx="31" cy="3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pSp>
                <p:nvGrpSpPr>
                  <p:cNvPr id="22121" name="Group 534"/>
                  <p:cNvGrpSpPr>
                    <a:grpSpLocks/>
                  </p:cNvGrpSpPr>
                  <p:nvPr/>
                </p:nvGrpSpPr>
                <p:grpSpPr bwMode="auto">
                  <a:xfrm>
                    <a:off x="42" y="733"/>
                    <a:ext cx="5681" cy="3146"/>
                    <a:chOff x="42" y="733"/>
                    <a:chExt cx="5681" cy="3146"/>
                  </a:xfrm>
                </p:grpSpPr>
                <p:sp>
                  <p:nvSpPr>
                    <p:cNvPr id="22122" name="Oval 5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2" y="1872"/>
                      <a:ext cx="132" cy="187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23" name="Oval 53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12" y="1895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24" name="Oval 53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20" y="1899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25" name="Oval 5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74" y="1902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26" name="Oval 53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004" y="1650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27" name="Oval 54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163" y="1653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28" name="Oval 54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310" y="1750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29" name="Oval 5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62" y="1717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0" name="Oval 5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613" y="737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1" name="Oval 5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66" y="733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2" name="Oval 54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071" y="733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3" name="Oval 54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331" y="737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4" name="Oval 54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623" y="1100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5" name="Oval 5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75" y="1096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6" name="Oval 54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928" y="1099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7" name="Oval 5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077" y="1391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8" name="Oval 55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522" y="3692"/>
                      <a:ext cx="132" cy="187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39" name="Oval 5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821" y="2952"/>
                      <a:ext cx="132" cy="187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40" name="Oval 5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994" y="1527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41" name="Oval 55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91" y="1527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42" name="Oval 5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637" y="1772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43" name="Oval 5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794" y="1771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44" name="Oval 5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45" y="1341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45" name="Oval 5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74" y="1340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cxnSp>
                  <p:nvCxnSpPr>
                    <p:cNvPr id="22146" name="AutoShape 559"/>
                    <p:cNvCxnSpPr>
                      <a:cxnSpLocks noChangeShapeType="1"/>
                      <a:stCxn id="22124" idx="2"/>
                      <a:endCxn id="22123" idx="6"/>
                    </p:cNvCxnSpPr>
                    <p:nvPr/>
                  </p:nvCxnSpPr>
                  <p:spPr bwMode="auto">
                    <a:xfrm flipH="1" flipV="1">
                      <a:off x="322" y="1965"/>
                      <a:ext cx="186" cy="4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47" name="AutoShape 560"/>
                    <p:cNvCxnSpPr>
                      <a:cxnSpLocks noChangeShapeType="1"/>
                      <a:stCxn id="22126" idx="2"/>
                      <a:endCxn id="22125" idx="6"/>
                    </p:cNvCxnSpPr>
                    <p:nvPr/>
                  </p:nvCxnSpPr>
                  <p:spPr bwMode="auto">
                    <a:xfrm flipH="1">
                      <a:off x="784" y="1720"/>
                      <a:ext cx="208" cy="252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48" name="AutoShape 561"/>
                    <p:cNvCxnSpPr>
                      <a:cxnSpLocks noChangeShapeType="1"/>
                      <a:stCxn id="22129" idx="6"/>
                      <a:endCxn id="22130" idx="2"/>
                    </p:cNvCxnSpPr>
                    <p:nvPr/>
                  </p:nvCxnSpPr>
                  <p:spPr bwMode="auto">
                    <a:xfrm flipV="1">
                      <a:off x="1572" y="807"/>
                      <a:ext cx="29" cy="98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49" name="AutoShape 562"/>
                    <p:cNvCxnSpPr>
                      <a:cxnSpLocks noChangeShapeType="1"/>
                      <a:stCxn id="22132" idx="2"/>
                      <a:endCxn id="22131" idx="6"/>
                    </p:cNvCxnSpPr>
                    <p:nvPr/>
                  </p:nvCxnSpPr>
                  <p:spPr bwMode="auto">
                    <a:xfrm flipH="1">
                      <a:off x="1876" y="803"/>
                      <a:ext cx="183" cy="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0" name="AutoShape 563"/>
                    <p:cNvCxnSpPr>
                      <a:cxnSpLocks noChangeShapeType="1"/>
                      <a:stCxn id="22132" idx="6"/>
                      <a:endCxn id="22133" idx="2"/>
                    </p:cNvCxnSpPr>
                    <p:nvPr/>
                  </p:nvCxnSpPr>
                  <p:spPr bwMode="auto">
                    <a:xfrm>
                      <a:off x="2181" y="803"/>
                      <a:ext cx="138" cy="4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1" name="AutoShape 564"/>
                    <p:cNvCxnSpPr>
                      <a:cxnSpLocks noChangeShapeType="1"/>
                      <a:stCxn id="22134" idx="2"/>
                      <a:endCxn id="22133" idx="6"/>
                    </p:cNvCxnSpPr>
                    <p:nvPr/>
                  </p:nvCxnSpPr>
                  <p:spPr bwMode="auto">
                    <a:xfrm flipH="1" flipV="1">
                      <a:off x="2441" y="807"/>
                      <a:ext cx="170" cy="363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2" name="AutoShape 565"/>
                    <p:cNvCxnSpPr>
                      <a:cxnSpLocks noChangeShapeType="1"/>
                      <a:stCxn id="22136" idx="5"/>
                      <a:endCxn id="22137" idx="1"/>
                    </p:cNvCxnSpPr>
                    <p:nvPr/>
                  </p:nvCxnSpPr>
                  <p:spPr bwMode="auto">
                    <a:xfrm>
                      <a:off x="3012" y="1230"/>
                      <a:ext cx="79" cy="16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3" name="AutoShape 566"/>
                    <p:cNvCxnSpPr>
                      <a:cxnSpLocks noChangeShapeType="1"/>
                      <a:stCxn id="22138" idx="2"/>
                      <a:endCxn id="22137" idx="6"/>
                    </p:cNvCxnSpPr>
                    <p:nvPr/>
                  </p:nvCxnSpPr>
                  <p:spPr bwMode="auto">
                    <a:xfrm flipH="1" flipV="1">
                      <a:off x="3187" y="1461"/>
                      <a:ext cx="323" cy="2325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4" name="AutoShape 567"/>
                    <p:cNvCxnSpPr>
                      <a:cxnSpLocks noChangeShapeType="1"/>
                      <a:stCxn id="22138" idx="6"/>
                      <a:endCxn id="22139" idx="3"/>
                    </p:cNvCxnSpPr>
                    <p:nvPr/>
                  </p:nvCxnSpPr>
                  <p:spPr bwMode="auto">
                    <a:xfrm flipV="1">
                      <a:off x="3666" y="3124"/>
                      <a:ext cx="174" cy="662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5" name="AutoShape 568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3948" y="1658"/>
                      <a:ext cx="67" cy="130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6" name="AutoShape 569"/>
                    <p:cNvCxnSpPr>
                      <a:cxnSpLocks noChangeShapeType="1"/>
                      <a:stCxn id="22140" idx="6"/>
                      <a:endCxn id="22141" idx="2"/>
                    </p:cNvCxnSpPr>
                    <p:nvPr/>
                  </p:nvCxnSpPr>
                  <p:spPr bwMode="auto">
                    <a:xfrm>
                      <a:off x="4104" y="1597"/>
                      <a:ext cx="375" cy="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7" name="AutoShape 570"/>
                    <p:cNvCxnSpPr>
                      <a:cxnSpLocks noChangeShapeType="1"/>
                      <a:stCxn id="22141" idx="5"/>
                      <a:endCxn id="22142" idx="1"/>
                    </p:cNvCxnSpPr>
                    <p:nvPr/>
                  </p:nvCxnSpPr>
                  <p:spPr bwMode="auto">
                    <a:xfrm>
                      <a:off x="4575" y="1658"/>
                      <a:ext cx="76" cy="122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58" name="AutoShape 571"/>
                    <p:cNvCxnSpPr>
                      <a:cxnSpLocks noChangeShapeType="1"/>
                      <a:stCxn id="22143" idx="6"/>
                      <a:endCxn id="22144" idx="2"/>
                    </p:cNvCxnSpPr>
                    <p:nvPr/>
                  </p:nvCxnSpPr>
                  <p:spPr bwMode="auto">
                    <a:xfrm flipV="1">
                      <a:off x="4904" y="1411"/>
                      <a:ext cx="29" cy="43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sp>
                  <p:nvSpPr>
                    <p:cNvPr id="22159" name="Oval 5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625" y="3121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sp>
                  <p:nvSpPr>
                    <p:cNvPr id="22160" name="Oval 5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87" y="3196"/>
                      <a:ext cx="98" cy="139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/>
                      <a:endParaRPr lang="en-US" altLang="en-US" sz="1000" b="1">
                        <a:cs typeface="Arial" charset="0"/>
                      </a:endParaRPr>
                    </a:p>
                  </p:txBody>
                </p:sp>
                <p:cxnSp>
                  <p:nvCxnSpPr>
                    <p:cNvPr id="22161" name="AutoShape 574"/>
                    <p:cNvCxnSpPr>
                      <a:cxnSpLocks noChangeShapeType="1"/>
                      <a:stCxn id="22160" idx="6"/>
                      <a:endCxn id="22159" idx="2"/>
                    </p:cNvCxnSpPr>
                    <p:nvPr/>
                  </p:nvCxnSpPr>
                  <p:spPr bwMode="auto">
                    <a:xfrm flipV="1">
                      <a:off x="5497" y="3191"/>
                      <a:ext cx="116" cy="75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2162" name="AutoShape 575"/>
                    <p:cNvCxnSpPr>
                      <a:cxnSpLocks noChangeShapeType="1"/>
                      <a:stCxn id="22145" idx="5"/>
                      <a:endCxn id="22160" idx="1"/>
                    </p:cNvCxnSpPr>
                    <p:nvPr/>
                  </p:nvCxnSpPr>
                  <p:spPr bwMode="auto">
                    <a:xfrm>
                      <a:off x="5158" y="1471"/>
                      <a:ext cx="243" cy="1733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</p:grpSp>
          </p:grpSp>
        </p:grpSp>
        <p:cxnSp>
          <p:nvCxnSpPr>
            <p:cNvPr id="22111" name="AutoShape 576"/>
            <p:cNvCxnSpPr>
              <a:cxnSpLocks noChangeShapeType="1"/>
              <a:stCxn id="22143" idx="2"/>
              <a:endCxn id="22142" idx="6"/>
            </p:cNvCxnSpPr>
            <p:nvPr/>
          </p:nvCxnSpPr>
          <p:spPr bwMode="auto">
            <a:xfrm flipH="1">
              <a:off x="4747" y="1841"/>
              <a:ext cx="35" cy="1"/>
            </a:xfrm>
            <a:prstGeom prst="straightConnector1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1978" name="AutoShape 577"/>
          <p:cNvCxnSpPr>
            <a:cxnSpLocks noChangeAspect="1" noChangeShapeType="1"/>
            <a:stCxn id="22095" idx="2"/>
            <a:endCxn id="22067" idx="6"/>
          </p:cNvCxnSpPr>
          <p:nvPr/>
        </p:nvCxnSpPr>
        <p:spPr bwMode="auto">
          <a:xfrm>
            <a:off x="2763838" y="1274763"/>
            <a:ext cx="1587" cy="7937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79" name="AutoShape 578"/>
          <p:cNvCxnSpPr>
            <a:cxnSpLocks noChangeAspect="1" noChangeShapeType="1"/>
            <a:stCxn id="22087" idx="6"/>
            <a:endCxn id="22088" idx="2"/>
          </p:cNvCxnSpPr>
          <p:nvPr/>
        </p:nvCxnSpPr>
        <p:spPr bwMode="auto">
          <a:xfrm flipH="1" flipV="1">
            <a:off x="288925" y="3117850"/>
            <a:ext cx="39688" cy="1588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980" name="AutoShape 579"/>
          <p:cNvCxnSpPr>
            <a:cxnSpLocks noChangeAspect="1" noChangeShapeType="1"/>
            <a:stCxn id="22090" idx="2"/>
            <a:endCxn id="22089" idx="6"/>
          </p:cNvCxnSpPr>
          <p:nvPr/>
        </p:nvCxnSpPr>
        <p:spPr bwMode="auto">
          <a:xfrm>
            <a:off x="1016000" y="3121025"/>
            <a:ext cx="7938" cy="6350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" name="Group 580"/>
          <p:cNvGrpSpPr>
            <a:grpSpLocks/>
          </p:cNvGrpSpPr>
          <p:nvPr/>
        </p:nvGrpSpPr>
        <p:grpSpPr bwMode="auto">
          <a:xfrm>
            <a:off x="22225" y="1119188"/>
            <a:ext cx="9072563" cy="5086350"/>
            <a:chOff x="14" y="705"/>
            <a:chExt cx="5715" cy="3204"/>
          </a:xfrm>
        </p:grpSpPr>
        <p:cxnSp>
          <p:nvCxnSpPr>
            <p:cNvPr id="22055" name="AutoShape 581"/>
            <p:cNvCxnSpPr>
              <a:cxnSpLocks noChangeAspect="1" noChangeShapeType="1"/>
              <a:stCxn id="22093" idx="6"/>
              <a:endCxn id="22094" idx="2"/>
            </p:cNvCxnSpPr>
            <p:nvPr/>
          </p:nvCxnSpPr>
          <p:spPr bwMode="auto">
            <a:xfrm flipH="1" flipV="1">
              <a:off x="1434" y="1785"/>
              <a:ext cx="2" cy="39"/>
            </a:xfrm>
            <a:prstGeom prst="straightConnector1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056" name="Group 582"/>
            <p:cNvGrpSpPr>
              <a:grpSpLocks/>
            </p:cNvGrpSpPr>
            <p:nvPr/>
          </p:nvGrpSpPr>
          <p:grpSpPr bwMode="auto">
            <a:xfrm>
              <a:off x="14" y="705"/>
              <a:ext cx="5715" cy="3204"/>
              <a:chOff x="14" y="705"/>
              <a:chExt cx="5715" cy="3204"/>
            </a:xfrm>
          </p:grpSpPr>
          <p:cxnSp>
            <p:nvCxnSpPr>
              <p:cNvPr id="22057" name="AutoShape 583"/>
              <p:cNvCxnSpPr>
                <a:cxnSpLocks noChangeAspect="1" noChangeShapeType="1"/>
                <a:stCxn id="22092" idx="6"/>
                <a:endCxn id="22093" idx="2"/>
              </p:cNvCxnSpPr>
              <p:nvPr/>
            </p:nvCxnSpPr>
            <p:spPr bwMode="auto">
              <a:xfrm flipH="1">
                <a:off x="1278" y="1719"/>
                <a:ext cx="7" cy="105"/>
              </a:xfrm>
              <a:prstGeom prst="straightConnector1">
                <a:avLst/>
              </a:prstGeom>
              <a:noFill/>
              <a:ln w="381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2058" name="Group 584"/>
              <p:cNvGrpSpPr>
                <a:grpSpLocks/>
              </p:cNvGrpSpPr>
              <p:nvPr/>
            </p:nvGrpSpPr>
            <p:grpSpPr bwMode="auto">
              <a:xfrm>
                <a:off x="14" y="705"/>
                <a:ext cx="5715" cy="3204"/>
                <a:chOff x="14" y="705"/>
                <a:chExt cx="5715" cy="3204"/>
              </a:xfrm>
            </p:grpSpPr>
            <p:cxnSp>
              <p:nvCxnSpPr>
                <p:cNvPr id="22059" name="AutoShape 585"/>
                <p:cNvCxnSpPr>
                  <a:cxnSpLocks noChangeAspect="1" noChangeShapeType="1"/>
                  <a:stCxn id="22092" idx="2"/>
                  <a:endCxn id="22091" idx="6"/>
                </p:cNvCxnSpPr>
                <p:nvPr/>
              </p:nvCxnSpPr>
              <p:spPr bwMode="auto">
                <a:xfrm>
                  <a:off x="1127" y="1719"/>
                  <a:ext cx="6" cy="11"/>
                </a:xfrm>
                <a:prstGeom prst="straightConnector1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22060" name="Group 586"/>
                <p:cNvGrpSpPr>
                  <a:grpSpLocks/>
                </p:cNvGrpSpPr>
                <p:nvPr/>
              </p:nvGrpSpPr>
              <p:grpSpPr bwMode="auto">
                <a:xfrm>
                  <a:off x="14" y="705"/>
                  <a:ext cx="5715" cy="3204"/>
                  <a:chOff x="14" y="705"/>
                  <a:chExt cx="5715" cy="3204"/>
                </a:xfrm>
              </p:grpSpPr>
              <p:cxnSp>
                <p:nvCxnSpPr>
                  <p:cNvPr id="22061" name="AutoShape 587"/>
                  <p:cNvCxnSpPr>
                    <a:cxnSpLocks noChangeAspect="1" noChangeShapeType="1"/>
                    <a:stCxn id="22100" idx="2"/>
                    <a:endCxn id="22099" idx="6"/>
                  </p:cNvCxnSpPr>
                  <p:nvPr/>
                </p:nvCxnSpPr>
                <p:spPr bwMode="auto">
                  <a:xfrm flipV="1">
                    <a:off x="2896" y="1168"/>
                    <a:ext cx="7" cy="4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pSp>
                <p:nvGrpSpPr>
                  <p:cNvPr id="22062" name="Group 588"/>
                  <p:cNvGrpSpPr>
                    <a:grpSpLocks/>
                  </p:cNvGrpSpPr>
                  <p:nvPr/>
                </p:nvGrpSpPr>
                <p:grpSpPr bwMode="auto">
                  <a:xfrm>
                    <a:off x="14" y="705"/>
                    <a:ext cx="5715" cy="3204"/>
                    <a:chOff x="14" y="705"/>
                    <a:chExt cx="5715" cy="3204"/>
                  </a:xfrm>
                </p:grpSpPr>
                <p:cxnSp>
                  <p:nvCxnSpPr>
                    <p:cNvPr id="22063" name="AutoShape 589"/>
                    <p:cNvCxnSpPr>
                      <a:cxnSpLocks noChangeAspect="1" noChangeShapeType="1"/>
                      <a:stCxn id="22099" idx="2"/>
                      <a:endCxn id="22098" idx="6"/>
                    </p:cNvCxnSpPr>
                    <p:nvPr/>
                  </p:nvCxnSpPr>
                  <p:spPr bwMode="auto">
                    <a:xfrm>
                      <a:off x="2744" y="1168"/>
                      <a:ext cx="9" cy="6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grpSp>
                  <p:nvGrpSpPr>
                    <p:cNvPr id="22064" name="Group 5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" y="705"/>
                      <a:ext cx="5715" cy="3204"/>
                      <a:chOff x="14" y="705"/>
                      <a:chExt cx="5715" cy="3204"/>
                    </a:xfrm>
                  </p:grpSpPr>
                  <p:sp>
                    <p:nvSpPr>
                      <p:cNvPr id="22065" name="Oval 59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802" y="2922"/>
                        <a:ext cx="173" cy="246"/>
                      </a:xfrm>
                      <a:prstGeom prst="ellipse">
                        <a:avLst/>
                      </a:prstGeom>
                      <a:noFill/>
                      <a:ln w="38100">
                        <a:solidFill>
                          <a:srgbClr val="FFFF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/>
                        <a:endParaRPr lang="en-US" altLang="en-US" sz="1000" b="1">
                          <a:cs typeface="Arial" charset="0"/>
                        </a:endParaRPr>
                      </a:p>
                    </p:txBody>
                  </p:sp>
                  <p:grpSp>
                    <p:nvGrpSpPr>
                      <p:cNvPr id="22066" name="Group 59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" y="705"/>
                        <a:ext cx="5715" cy="3204"/>
                        <a:chOff x="14" y="705"/>
                        <a:chExt cx="5715" cy="3204"/>
                      </a:xfrm>
                    </p:grpSpPr>
                    <p:sp>
                      <p:nvSpPr>
                        <p:cNvPr id="22067" name="Oval 59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595" y="712"/>
                          <a:ext cx="135" cy="192"/>
                        </a:xfrm>
                        <a:prstGeom prst="ellipse">
                          <a:avLst/>
                        </a:prstGeom>
                        <a:noFill/>
                        <a:ln w="38100">
                          <a:solidFill>
                            <a:srgbClr val="FFFF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>
                          <a:lvl1pPr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1pPr>
                          <a:lvl2pPr marL="742950" indent="-28575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2pPr>
                          <a:lvl3pPr marL="11430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3pPr>
                          <a:lvl4pPr marL="16002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4pPr>
                          <a:lvl5pPr marL="20574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5pPr>
                          <a:lvl6pPr marL="2514600" indent="-228600" algn="ctr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6pPr>
                          <a:lvl7pPr marL="2971800" indent="-228600" algn="ctr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7pPr>
                          <a:lvl8pPr marL="3429000" indent="-228600" algn="ctr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8pPr>
                          <a:lvl9pPr marL="3886200" indent="-228600" algn="ctr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9pPr>
                        </a:lstStyle>
                        <a:p>
                          <a:pPr eaLnBrk="1" hangingPunct="1"/>
                          <a:endParaRPr lang="en-US" altLang="en-US" sz="1000" b="1">
                            <a:cs typeface="Arial" charset="0"/>
                          </a:endParaRPr>
                        </a:p>
                      </p:txBody>
                    </p:sp>
                    <p:cxnSp>
                      <p:nvCxnSpPr>
                        <p:cNvPr id="22068" name="AutoShape 594"/>
                        <p:cNvCxnSpPr>
                          <a:cxnSpLocks noChangeAspect="1" noChangeShapeType="1"/>
                        </p:cNvCxnSpPr>
                        <p:nvPr/>
                      </p:nvCxnSpPr>
                      <p:spPr bwMode="auto">
                        <a:xfrm>
                          <a:off x="3001" y="1258"/>
                          <a:ext cx="58" cy="132"/>
                        </a:xfrm>
                        <a:prstGeom prst="straightConnector1">
                          <a:avLst/>
                        </a:prstGeom>
                        <a:noFill/>
                        <a:ln w="38100">
                          <a:solidFill>
                            <a:srgbClr val="FFFF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grpSp>
                      <p:nvGrpSpPr>
                        <p:cNvPr id="22069" name="Group 595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4" y="705"/>
                          <a:ext cx="5715" cy="3204"/>
                          <a:chOff x="14" y="705"/>
                          <a:chExt cx="5715" cy="3204"/>
                        </a:xfrm>
                      </p:grpSpPr>
                      <p:sp>
                        <p:nvSpPr>
                          <p:cNvPr id="22070" name="Oval 596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3495" y="3652"/>
                            <a:ext cx="181" cy="257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071" name="Oval 597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3974" y="1502"/>
                            <a:ext cx="134" cy="191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072" name="Oval 598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472" y="1503"/>
                            <a:ext cx="134" cy="191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073" name="Oval 599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621" y="1736"/>
                            <a:ext cx="135" cy="191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074" name="Oval 600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777" y="1743"/>
                            <a:ext cx="135" cy="191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075" name="Oval 601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4927" y="1306"/>
                            <a:ext cx="134" cy="191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076" name="Oval 602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5059" y="1312"/>
                            <a:ext cx="135" cy="191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grpSp>
                        <p:nvGrpSpPr>
                          <p:cNvPr id="22077" name="Group 60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4" y="705"/>
                            <a:ext cx="3469" cy="3076"/>
                            <a:chOff x="14" y="705"/>
                            <a:chExt cx="3469" cy="3076"/>
                          </a:xfrm>
                        </p:grpSpPr>
                        <p:sp>
                          <p:nvSpPr>
                            <p:cNvPr id="22087" name="Oval 60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4" y="1836"/>
                              <a:ext cx="181" cy="258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88" name="Oval 60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94" y="1868"/>
                              <a:ext cx="134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89" name="Oval 60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498" y="1874"/>
                              <a:ext cx="135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0" name="Oval 60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652" y="1870"/>
                              <a:ext cx="134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1" name="Oval 60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986" y="1634"/>
                              <a:ext cx="135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2" name="Oval 609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139" y="1623"/>
                              <a:ext cx="134" cy="192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3" name="Oval 610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290" y="1728"/>
                              <a:ext cx="134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4" name="Oval 611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446" y="1689"/>
                              <a:ext cx="134" cy="192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5" name="Oval 612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1753" y="707"/>
                              <a:ext cx="135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6" name="Oval 613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054" y="707"/>
                              <a:ext cx="134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7" name="Oval 614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316" y="705"/>
                              <a:ext cx="135" cy="192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8" name="Oval 615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606" y="1078"/>
                              <a:ext cx="135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099" name="Oval 616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756" y="1072"/>
                              <a:ext cx="135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100" name="Oval 617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2908" y="1076"/>
                              <a:ext cx="134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sp>
                          <p:nvSpPr>
                            <p:cNvPr id="22101" name="Oval 618"/>
                            <p:cNvSpPr>
                              <a:spLocks noChangeAspect="1" noChangeArrowheads="1"/>
                            </p:cNvSpPr>
                            <p:nvPr/>
                          </p:nvSpPr>
                          <p:spPr bwMode="auto">
                            <a:xfrm>
                              <a:off x="3060" y="1367"/>
                              <a:ext cx="135" cy="191"/>
                            </a:xfrm>
                            <a:prstGeom prst="ellipse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5pPr>
                              <a:lvl6pPr marL="25146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6pPr>
                              <a:lvl7pPr marL="29718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7pPr>
                              <a:lvl8pPr marL="34290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8pPr>
                              <a:lvl9pPr marL="3886200" indent="-228600" algn="ctr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Arial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en-US" altLang="en-US" sz="1000" b="1">
                                <a:cs typeface="Arial" charset="0"/>
                              </a:endParaRPr>
                            </a:p>
                          </p:txBody>
                        </p:sp>
                        <p:cxnSp>
                          <p:nvCxnSpPr>
                            <p:cNvPr id="22102" name="AutoShape 619"/>
                            <p:cNvCxnSpPr>
                              <a:cxnSpLocks noChangeAspect="1" noChangeShapeType="1"/>
                            </p:cNvCxnSpPr>
                            <p:nvPr/>
                          </p:nvCxnSpPr>
                          <p:spPr bwMode="auto">
                            <a:xfrm flipH="1" flipV="1">
                              <a:off x="340" y="1985"/>
                              <a:ext cx="146" cy="6"/>
                            </a:xfrm>
                            <a:prstGeom prst="straightConnector1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22103" name="AutoShape 620"/>
                            <p:cNvCxnSpPr>
                              <a:cxnSpLocks noChangeAspect="1" noChangeShapeType="1"/>
                            </p:cNvCxnSpPr>
                            <p:nvPr/>
                          </p:nvCxnSpPr>
                          <p:spPr bwMode="auto">
                            <a:xfrm flipH="1">
                              <a:off x="819" y="1751"/>
                              <a:ext cx="176" cy="236"/>
                            </a:xfrm>
                            <a:prstGeom prst="straightConnector1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22104" name="AutoShape 621"/>
                            <p:cNvCxnSpPr>
                              <a:cxnSpLocks noChangeAspect="1" noChangeShapeType="1"/>
                              <a:stCxn id="22094" idx="6"/>
                              <a:endCxn id="22067" idx="4"/>
                            </p:cNvCxnSpPr>
                            <p:nvPr/>
                          </p:nvCxnSpPr>
                          <p:spPr bwMode="auto">
                            <a:xfrm flipV="1">
                              <a:off x="1592" y="916"/>
                              <a:ext cx="71" cy="869"/>
                            </a:xfrm>
                            <a:prstGeom prst="straightConnector1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22105" name="AutoShape 622"/>
                            <p:cNvCxnSpPr>
                              <a:cxnSpLocks noChangeAspect="1" noChangeShapeType="1"/>
                            </p:cNvCxnSpPr>
                            <p:nvPr/>
                          </p:nvCxnSpPr>
                          <p:spPr bwMode="auto">
                            <a:xfrm flipH="1">
                              <a:off x="1900" y="824"/>
                              <a:ext cx="142" cy="0"/>
                            </a:xfrm>
                            <a:prstGeom prst="straightConnector1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22106" name="AutoShape 623"/>
                            <p:cNvCxnSpPr>
                              <a:cxnSpLocks noChangeAspect="1" noChangeShapeType="1"/>
                            </p:cNvCxnSpPr>
                            <p:nvPr/>
                          </p:nvCxnSpPr>
                          <p:spPr bwMode="auto">
                            <a:xfrm flipV="1">
                              <a:off x="2200" y="822"/>
                              <a:ext cx="104" cy="2"/>
                            </a:xfrm>
                            <a:prstGeom prst="straightConnector1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22107" name="AutoShape 624"/>
                            <p:cNvCxnSpPr>
                              <a:cxnSpLocks noChangeAspect="1" noChangeShapeType="1"/>
                              <a:stCxn id="22098" idx="2"/>
                              <a:endCxn id="22097" idx="5"/>
                            </p:cNvCxnSpPr>
                            <p:nvPr/>
                          </p:nvCxnSpPr>
                          <p:spPr bwMode="auto">
                            <a:xfrm flipH="1" flipV="1">
                              <a:off x="2431" y="881"/>
                              <a:ext cx="163" cy="293"/>
                            </a:xfrm>
                            <a:prstGeom prst="straightConnector1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  <p:cxnSp>
                          <p:nvCxnSpPr>
                            <p:cNvPr id="22108" name="AutoShape 625"/>
                            <p:cNvCxnSpPr>
                              <a:cxnSpLocks noChangeAspect="1" noChangeShapeType="1"/>
                              <a:stCxn id="22070" idx="2"/>
                              <a:endCxn id="22101" idx="5"/>
                            </p:cNvCxnSpPr>
                            <p:nvPr/>
                          </p:nvCxnSpPr>
                          <p:spPr bwMode="auto">
                            <a:xfrm flipH="1" flipV="1">
                              <a:off x="3175" y="1542"/>
                              <a:ext cx="308" cy="2239"/>
                            </a:xfrm>
                            <a:prstGeom prst="straightConnector1">
                              <a:avLst/>
                            </a:prstGeom>
                            <a:noFill/>
                            <a:ln w="38100">
                              <a:solidFill>
                                <a:srgbClr val="FFFF00"/>
                              </a:solidFill>
                              <a:round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noFill/>
                                </a14:hiddenFill>
                              </a:ext>
                            </a:extLst>
                          </p:spPr>
                        </p:cxnSp>
                      </p:grpSp>
                      <p:cxnSp>
                        <p:nvCxnSpPr>
                          <p:cNvPr id="22078" name="AutoShape 626"/>
                          <p:cNvCxnSpPr>
                            <a:cxnSpLocks noChangeAspect="1" noChangeShapeType="1"/>
                          </p:cNvCxnSpPr>
                          <p:nvPr/>
                        </p:nvCxnSpPr>
                        <p:spPr bwMode="auto">
                          <a:xfrm flipV="1">
                            <a:off x="3674" y="3180"/>
                            <a:ext cx="201" cy="601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22079" name="AutoShape 627"/>
                          <p:cNvCxnSpPr>
                            <a:cxnSpLocks noChangeAspect="1" noChangeShapeType="1"/>
                            <a:endCxn id="22071" idx="4"/>
                          </p:cNvCxnSpPr>
                          <p:nvPr/>
                        </p:nvCxnSpPr>
                        <p:spPr bwMode="auto">
                          <a:xfrm flipV="1">
                            <a:off x="3972" y="1705"/>
                            <a:ext cx="69" cy="1226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22080" name="AutoShape 628"/>
                          <p:cNvCxnSpPr>
                            <a:cxnSpLocks noChangeAspect="1" noChangeShapeType="1"/>
                          </p:cNvCxnSpPr>
                          <p:nvPr/>
                        </p:nvCxnSpPr>
                        <p:spPr bwMode="auto">
                          <a:xfrm>
                            <a:off x="4120" y="1626"/>
                            <a:ext cx="340" cy="1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22081" name="AutoShape 629"/>
                          <p:cNvCxnSpPr>
                            <a:cxnSpLocks noChangeAspect="1" noChangeShapeType="1"/>
                          </p:cNvCxnSpPr>
                          <p:nvPr/>
                        </p:nvCxnSpPr>
                        <p:spPr bwMode="auto">
                          <a:xfrm>
                            <a:off x="4565" y="1699"/>
                            <a:ext cx="55" cy="74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22082" name="AutoShape 630"/>
                          <p:cNvCxnSpPr>
                            <a:cxnSpLocks noChangeAspect="1" noChangeShapeType="1"/>
                            <a:stCxn id="22074" idx="6"/>
                            <a:endCxn id="22075" idx="3"/>
                          </p:cNvCxnSpPr>
                          <p:nvPr/>
                        </p:nvCxnSpPr>
                        <p:spPr bwMode="auto">
                          <a:xfrm flipV="1">
                            <a:off x="4924" y="1481"/>
                            <a:ext cx="23" cy="358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sp>
                        <p:nvSpPr>
                          <p:cNvPr id="22083" name="Oval 631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5625" y="2666"/>
                            <a:ext cx="104" cy="147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084" name="Oval 632"/>
                          <p:cNvSpPr>
                            <a:spLocks noChangeAspect="1" noChangeArrowheads="1"/>
                          </p:cNvSpPr>
                          <p:nvPr/>
                        </p:nvSpPr>
                        <p:spPr bwMode="auto">
                          <a:xfrm>
                            <a:off x="5385" y="1543"/>
                            <a:ext cx="104" cy="147"/>
                          </a:xfrm>
                          <a:prstGeom prst="ellipse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5pPr>
                            <a:lvl6pPr marL="25146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6pPr>
                            <a:lvl7pPr marL="29718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7pPr>
                            <a:lvl8pPr marL="34290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8pPr>
                            <a:lvl9pPr marL="3886200" indent="-228600" algn="ctr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Arial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en-US" altLang="en-US" sz="1000" b="1">
                              <a:cs typeface="Arial" charset="0"/>
                            </a:endParaRPr>
                          </a:p>
                        </p:txBody>
                      </p:sp>
                      <p:cxnSp>
                        <p:nvCxnSpPr>
                          <p:cNvPr id="22085" name="AutoShape 633"/>
                          <p:cNvCxnSpPr>
                            <a:cxnSpLocks noChangeAspect="1" noChangeShapeType="1"/>
                            <a:stCxn id="22084" idx="6"/>
                            <a:endCxn id="22083" idx="2"/>
                          </p:cNvCxnSpPr>
                          <p:nvPr/>
                        </p:nvCxnSpPr>
                        <p:spPr bwMode="auto">
                          <a:xfrm>
                            <a:off x="5501" y="1617"/>
                            <a:ext cx="112" cy="1123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  <p:cxnSp>
                        <p:nvCxnSpPr>
                          <p:cNvPr id="22086" name="AutoShape 634"/>
                          <p:cNvCxnSpPr>
                            <a:cxnSpLocks noChangeAspect="1" noChangeShapeType="1"/>
                          </p:cNvCxnSpPr>
                          <p:nvPr/>
                        </p:nvCxnSpPr>
                        <p:spPr bwMode="auto">
                          <a:xfrm>
                            <a:off x="5199" y="1458"/>
                            <a:ext cx="194" cy="145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FFFF00"/>
                            </a:solidFill>
                            <a:round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</p:cxnSp>
                    </p:grpSp>
                  </p:grpSp>
                </p:grpSp>
              </p:grpSp>
            </p:grpSp>
          </p:grpSp>
        </p:grpSp>
      </p:grpSp>
      <p:cxnSp>
        <p:nvCxnSpPr>
          <p:cNvPr id="21982" name="AutoShape 635"/>
          <p:cNvCxnSpPr>
            <a:cxnSpLocks noChangeAspect="1" noChangeShapeType="1"/>
            <a:stCxn id="22074" idx="2"/>
            <a:endCxn id="22073" idx="6"/>
          </p:cNvCxnSpPr>
          <p:nvPr/>
        </p:nvCxnSpPr>
        <p:spPr bwMode="auto">
          <a:xfrm flipV="1">
            <a:off x="7564438" y="2908300"/>
            <a:ext cx="4762" cy="11113"/>
          </a:xfrm>
          <a:prstGeom prst="straightConnector1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" name="Group 636"/>
          <p:cNvGrpSpPr>
            <a:grpSpLocks/>
          </p:cNvGrpSpPr>
          <p:nvPr/>
        </p:nvGrpSpPr>
        <p:grpSpPr bwMode="auto">
          <a:xfrm>
            <a:off x="112713" y="2095500"/>
            <a:ext cx="8964612" cy="4467225"/>
            <a:chOff x="71" y="1320"/>
            <a:chExt cx="5647" cy="2814"/>
          </a:xfrm>
        </p:grpSpPr>
        <p:grpSp>
          <p:nvGrpSpPr>
            <p:cNvPr id="21989" name="Group 637"/>
            <p:cNvGrpSpPr>
              <a:grpSpLocks/>
            </p:cNvGrpSpPr>
            <p:nvPr/>
          </p:nvGrpSpPr>
          <p:grpSpPr bwMode="auto">
            <a:xfrm>
              <a:off x="71" y="1320"/>
              <a:ext cx="5647" cy="2814"/>
              <a:chOff x="71" y="1320"/>
              <a:chExt cx="5647" cy="2814"/>
            </a:xfrm>
          </p:grpSpPr>
          <p:sp>
            <p:nvSpPr>
              <p:cNvPr id="22020" name="Oval 638"/>
              <p:cNvSpPr>
                <a:spLocks noChangeAspect="1" noChangeArrowheads="1"/>
              </p:cNvSpPr>
              <p:nvPr/>
            </p:nvSpPr>
            <p:spPr bwMode="auto">
              <a:xfrm>
                <a:off x="71" y="4014"/>
                <a:ext cx="91" cy="116"/>
              </a:xfrm>
              <a:prstGeom prst="ellips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 sz="1000" b="1">
                  <a:cs typeface="Arial" charset="0"/>
                </a:endParaRPr>
              </a:p>
            </p:txBody>
          </p:sp>
          <p:grpSp>
            <p:nvGrpSpPr>
              <p:cNvPr id="22021" name="Group 639"/>
              <p:cNvGrpSpPr>
                <a:grpSpLocks/>
              </p:cNvGrpSpPr>
              <p:nvPr/>
            </p:nvGrpSpPr>
            <p:grpSpPr bwMode="auto">
              <a:xfrm>
                <a:off x="215" y="1320"/>
                <a:ext cx="5503" cy="2814"/>
                <a:chOff x="215" y="1320"/>
                <a:chExt cx="5503" cy="2814"/>
              </a:xfrm>
            </p:grpSpPr>
            <p:grpSp>
              <p:nvGrpSpPr>
                <p:cNvPr id="22022" name="Group 640"/>
                <p:cNvGrpSpPr>
                  <a:grpSpLocks/>
                </p:cNvGrpSpPr>
                <p:nvPr/>
              </p:nvGrpSpPr>
              <p:grpSpPr bwMode="auto">
                <a:xfrm>
                  <a:off x="215" y="1320"/>
                  <a:ext cx="5503" cy="2814"/>
                  <a:chOff x="215" y="1320"/>
                  <a:chExt cx="5503" cy="2814"/>
                </a:xfrm>
              </p:grpSpPr>
              <p:sp>
                <p:nvSpPr>
                  <p:cNvPr id="22024" name="Oval 6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079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25" name="Oval 6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27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26" name="Oval 6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75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27" name="Oval 6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71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28" name="Oval 6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27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29" name="Oval 6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19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0" name="Oval 6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67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1" name="Oval 6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15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2" name="Oval 6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3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3" name="Oval 6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07" y="4018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4" name="Oval 6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07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5" name="Oval 6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51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6" name="Oval 6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71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7" name="Oval 6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7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8" name="Oval 6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5" y="40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39" name="Oval 6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59" y="3914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0" name="Oval 6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32" y="3832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1" name="Oval 6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92" y="3829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2" name="Oval 6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475" y="3635"/>
                    <a:ext cx="225" cy="288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3" name="Oval 6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87" y="2986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4" name="Oval 6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83" y="2904"/>
                    <a:ext cx="216" cy="275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5" name="Oval 6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89" y="2655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6" name="Oval 6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13" y="2658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7" name="Oval 6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38" y="2662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8" name="Oval 6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484" y="2658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49" name="Oval 6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44" y="2661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50" name="Oval 66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75" y="1320"/>
                    <a:ext cx="141" cy="180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51" name="Oval 6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928" y="2084"/>
                    <a:ext cx="141" cy="180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52" name="Oval 6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82" y="3475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53" name="Oval 6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84" y="2533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  <p:sp>
                <p:nvSpPr>
                  <p:cNvPr id="22054" name="Oval 6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27" y="2536"/>
                    <a:ext cx="91" cy="116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endParaRPr lang="en-US" altLang="en-US" sz="1000" b="1">
                      <a:cs typeface="Arial" charset="0"/>
                    </a:endParaRPr>
                  </a:p>
                </p:txBody>
              </p:sp>
            </p:grpSp>
            <p:sp>
              <p:nvSpPr>
                <p:cNvPr id="22023" name="Oval 672"/>
                <p:cNvSpPr>
                  <a:spLocks noChangeAspect="1" noChangeArrowheads="1"/>
                </p:cNvSpPr>
                <p:nvPr/>
              </p:nvSpPr>
              <p:spPr bwMode="auto">
                <a:xfrm>
                  <a:off x="2073" y="4018"/>
                  <a:ext cx="91" cy="116"/>
                </a:xfrm>
                <a:prstGeom prst="ellips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 sz="1000" b="1">
                    <a:cs typeface="Arial" charset="0"/>
                  </a:endParaRPr>
                </a:p>
              </p:txBody>
            </p:sp>
          </p:grpSp>
        </p:grpSp>
        <p:cxnSp>
          <p:nvCxnSpPr>
            <p:cNvPr id="21990" name="AutoShape 673"/>
            <p:cNvCxnSpPr>
              <a:cxnSpLocks noChangeShapeType="1"/>
              <a:stCxn id="22020" idx="6"/>
              <a:endCxn id="22038" idx="2"/>
            </p:cNvCxnSpPr>
            <p:nvPr/>
          </p:nvCxnSpPr>
          <p:spPr bwMode="auto">
            <a:xfrm>
              <a:off x="174" y="4072"/>
              <a:ext cx="29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1" name="AutoShape 674"/>
            <p:cNvCxnSpPr>
              <a:cxnSpLocks noChangeShapeType="1"/>
              <a:stCxn id="22038" idx="6"/>
              <a:endCxn id="22037" idx="2"/>
            </p:cNvCxnSpPr>
            <p:nvPr/>
          </p:nvCxnSpPr>
          <p:spPr bwMode="auto">
            <a:xfrm>
              <a:off x="318" y="4072"/>
              <a:ext cx="37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2" name="AutoShape 675"/>
            <p:cNvCxnSpPr>
              <a:cxnSpLocks noChangeShapeType="1"/>
              <a:stCxn id="22037" idx="6"/>
              <a:endCxn id="22036" idx="2"/>
            </p:cNvCxnSpPr>
            <p:nvPr/>
          </p:nvCxnSpPr>
          <p:spPr bwMode="auto">
            <a:xfrm>
              <a:off x="470" y="4072"/>
              <a:ext cx="189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3" name="AutoShape 676"/>
            <p:cNvCxnSpPr>
              <a:cxnSpLocks noChangeShapeType="1"/>
              <a:stCxn id="22036" idx="6"/>
              <a:endCxn id="22035" idx="2"/>
            </p:cNvCxnSpPr>
            <p:nvPr/>
          </p:nvCxnSpPr>
          <p:spPr bwMode="auto">
            <a:xfrm>
              <a:off x="774" y="4072"/>
              <a:ext cx="65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4" name="AutoShape 677"/>
            <p:cNvCxnSpPr>
              <a:cxnSpLocks noChangeShapeType="1"/>
              <a:stCxn id="22035" idx="6"/>
              <a:endCxn id="22034" idx="2"/>
            </p:cNvCxnSpPr>
            <p:nvPr/>
          </p:nvCxnSpPr>
          <p:spPr bwMode="auto">
            <a:xfrm>
              <a:off x="954" y="4072"/>
              <a:ext cx="41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5" name="AutoShape 678"/>
            <p:cNvCxnSpPr>
              <a:cxnSpLocks noChangeShapeType="1"/>
              <a:stCxn id="22034" idx="6"/>
              <a:endCxn id="22039" idx="2"/>
            </p:cNvCxnSpPr>
            <p:nvPr/>
          </p:nvCxnSpPr>
          <p:spPr bwMode="auto">
            <a:xfrm flipV="1">
              <a:off x="1110" y="3972"/>
              <a:ext cx="37" cy="10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6" name="AutoShape 679"/>
            <p:cNvCxnSpPr>
              <a:cxnSpLocks noChangeShapeType="1"/>
              <a:stCxn id="22033" idx="2"/>
              <a:endCxn id="22039" idx="6"/>
            </p:cNvCxnSpPr>
            <p:nvPr/>
          </p:nvCxnSpPr>
          <p:spPr bwMode="auto">
            <a:xfrm flipH="1" flipV="1">
              <a:off x="1262" y="3972"/>
              <a:ext cx="33" cy="104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7" name="AutoShape 680"/>
            <p:cNvCxnSpPr>
              <a:cxnSpLocks noChangeShapeType="1"/>
              <a:stCxn id="22032" idx="2"/>
              <a:endCxn id="22033" idx="6"/>
            </p:cNvCxnSpPr>
            <p:nvPr/>
          </p:nvCxnSpPr>
          <p:spPr bwMode="auto">
            <a:xfrm flipH="1">
              <a:off x="1410" y="4072"/>
              <a:ext cx="41" cy="4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8" name="AutoShape 681"/>
            <p:cNvCxnSpPr>
              <a:cxnSpLocks noChangeShapeType="1"/>
              <a:stCxn id="22031" idx="2"/>
              <a:endCxn id="22032" idx="6"/>
            </p:cNvCxnSpPr>
            <p:nvPr/>
          </p:nvCxnSpPr>
          <p:spPr bwMode="auto">
            <a:xfrm flipH="1">
              <a:off x="1566" y="4072"/>
              <a:ext cx="37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999" name="AutoShape 682"/>
            <p:cNvCxnSpPr>
              <a:cxnSpLocks noChangeShapeType="1"/>
              <a:stCxn id="22030" idx="2"/>
              <a:endCxn id="22031" idx="6"/>
            </p:cNvCxnSpPr>
            <p:nvPr/>
          </p:nvCxnSpPr>
          <p:spPr bwMode="auto">
            <a:xfrm flipH="1">
              <a:off x="1718" y="4072"/>
              <a:ext cx="37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0" name="AutoShape 683"/>
            <p:cNvCxnSpPr>
              <a:cxnSpLocks noChangeShapeType="1"/>
              <a:stCxn id="22029" idx="2"/>
              <a:endCxn id="22030" idx="6"/>
            </p:cNvCxnSpPr>
            <p:nvPr/>
          </p:nvCxnSpPr>
          <p:spPr bwMode="auto">
            <a:xfrm flipH="1">
              <a:off x="1870" y="4072"/>
              <a:ext cx="37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1" name="AutoShape 684"/>
            <p:cNvCxnSpPr>
              <a:cxnSpLocks noChangeShapeType="1"/>
              <a:stCxn id="22023" idx="2"/>
              <a:endCxn id="22029" idx="6"/>
            </p:cNvCxnSpPr>
            <p:nvPr/>
          </p:nvCxnSpPr>
          <p:spPr bwMode="auto">
            <a:xfrm flipH="1" flipV="1">
              <a:off x="2022" y="4072"/>
              <a:ext cx="39" cy="4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2" name="AutoShape 685"/>
            <p:cNvCxnSpPr>
              <a:cxnSpLocks noChangeShapeType="1"/>
              <a:stCxn id="22028" idx="2"/>
              <a:endCxn id="22023" idx="6"/>
            </p:cNvCxnSpPr>
            <p:nvPr/>
          </p:nvCxnSpPr>
          <p:spPr bwMode="auto">
            <a:xfrm flipH="1">
              <a:off x="2176" y="4072"/>
              <a:ext cx="139" cy="4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3" name="AutoShape 686"/>
            <p:cNvCxnSpPr>
              <a:cxnSpLocks noChangeShapeType="1"/>
              <a:stCxn id="22027" idx="2"/>
              <a:endCxn id="22028" idx="6"/>
            </p:cNvCxnSpPr>
            <p:nvPr/>
          </p:nvCxnSpPr>
          <p:spPr bwMode="auto">
            <a:xfrm flipH="1">
              <a:off x="2430" y="4072"/>
              <a:ext cx="29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4" name="AutoShape 687"/>
            <p:cNvCxnSpPr>
              <a:cxnSpLocks noChangeShapeType="1"/>
              <a:stCxn id="22026" idx="2"/>
              <a:endCxn id="22027" idx="6"/>
            </p:cNvCxnSpPr>
            <p:nvPr/>
          </p:nvCxnSpPr>
          <p:spPr bwMode="auto">
            <a:xfrm flipH="1">
              <a:off x="2574" y="4072"/>
              <a:ext cx="189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5" name="AutoShape 688"/>
            <p:cNvCxnSpPr>
              <a:cxnSpLocks noChangeShapeType="1"/>
              <a:stCxn id="22025" idx="2"/>
              <a:endCxn id="22026" idx="6"/>
            </p:cNvCxnSpPr>
            <p:nvPr/>
          </p:nvCxnSpPr>
          <p:spPr bwMode="auto">
            <a:xfrm flipH="1">
              <a:off x="2878" y="4072"/>
              <a:ext cx="37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6" name="AutoShape 689"/>
            <p:cNvCxnSpPr>
              <a:cxnSpLocks noChangeShapeType="1"/>
              <a:stCxn id="22024" idx="2"/>
              <a:endCxn id="22025" idx="6"/>
            </p:cNvCxnSpPr>
            <p:nvPr/>
          </p:nvCxnSpPr>
          <p:spPr bwMode="auto">
            <a:xfrm flipH="1">
              <a:off x="3030" y="4072"/>
              <a:ext cx="37" cy="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7" name="AutoShape 690"/>
            <p:cNvCxnSpPr>
              <a:cxnSpLocks noChangeShapeType="1"/>
              <a:stCxn id="22040" idx="3"/>
              <a:endCxn id="22024" idx="6"/>
            </p:cNvCxnSpPr>
            <p:nvPr/>
          </p:nvCxnSpPr>
          <p:spPr bwMode="auto">
            <a:xfrm flipH="1">
              <a:off x="3182" y="3943"/>
              <a:ext cx="63" cy="129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8" name="AutoShape 691"/>
            <p:cNvCxnSpPr>
              <a:cxnSpLocks noChangeShapeType="1"/>
              <a:stCxn id="22041" idx="2"/>
              <a:endCxn id="22040" idx="6"/>
            </p:cNvCxnSpPr>
            <p:nvPr/>
          </p:nvCxnSpPr>
          <p:spPr bwMode="auto">
            <a:xfrm flipH="1">
              <a:off x="3335" y="3887"/>
              <a:ext cx="45" cy="3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09" name="AutoShape 692"/>
            <p:cNvCxnSpPr>
              <a:cxnSpLocks noChangeShapeType="1"/>
              <a:stCxn id="22043" idx="2"/>
              <a:endCxn id="22042" idx="0"/>
            </p:cNvCxnSpPr>
            <p:nvPr/>
          </p:nvCxnSpPr>
          <p:spPr bwMode="auto">
            <a:xfrm flipH="1">
              <a:off x="3588" y="3044"/>
              <a:ext cx="87" cy="579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0" name="AutoShape 693"/>
            <p:cNvCxnSpPr>
              <a:cxnSpLocks noChangeShapeType="1"/>
              <a:stCxn id="22045" idx="2"/>
              <a:endCxn id="22044" idx="7"/>
            </p:cNvCxnSpPr>
            <p:nvPr/>
          </p:nvCxnSpPr>
          <p:spPr bwMode="auto">
            <a:xfrm flipH="1">
              <a:off x="3967" y="2713"/>
              <a:ext cx="110" cy="219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1" name="AutoShape 694"/>
            <p:cNvCxnSpPr>
              <a:cxnSpLocks noChangeShapeType="1"/>
              <a:stCxn id="22046" idx="2"/>
              <a:endCxn id="22045" idx="6"/>
            </p:cNvCxnSpPr>
            <p:nvPr/>
          </p:nvCxnSpPr>
          <p:spPr bwMode="auto">
            <a:xfrm flipH="1" flipV="1">
              <a:off x="4192" y="2713"/>
              <a:ext cx="9" cy="3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2" name="AutoShape 695"/>
            <p:cNvCxnSpPr>
              <a:cxnSpLocks noChangeShapeType="1"/>
              <a:stCxn id="22047" idx="2"/>
              <a:endCxn id="22046" idx="6"/>
            </p:cNvCxnSpPr>
            <p:nvPr/>
          </p:nvCxnSpPr>
          <p:spPr bwMode="auto">
            <a:xfrm flipH="1" flipV="1">
              <a:off x="4316" y="2716"/>
              <a:ext cx="10" cy="4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3" name="AutoShape 696"/>
            <p:cNvCxnSpPr>
              <a:cxnSpLocks noChangeShapeType="1"/>
              <a:stCxn id="22048" idx="2"/>
              <a:endCxn id="22047" idx="6"/>
            </p:cNvCxnSpPr>
            <p:nvPr/>
          </p:nvCxnSpPr>
          <p:spPr bwMode="auto">
            <a:xfrm flipH="1">
              <a:off x="4441" y="2716"/>
              <a:ext cx="31" cy="4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4" name="AutoShape 697"/>
            <p:cNvCxnSpPr>
              <a:cxnSpLocks noChangeShapeType="1"/>
              <a:stCxn id="22049" idx="2"/>
              <a:endCxn id="22048" idx="6"/>
            </p:cNvCxnSpPr>
            <p:nvPr/>
          </p:nvCxnSpPr>
          <p:spPr bwMode="auto">
            <a:xfrm flipH="1" flipV="1">
              <a:off x="4587" y="2716"/>
              <a:ext cx="45" cy="3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5" name="AutoShape 698"/>
            <p:cNvCxnSpPr>
              <a:cxnSpLocks noChangeShapeType="1"/>
              <a:stCxn id="22050" idx="3"/>
              <a:endCxn id="22049" idx="7"/>
            </p:cNvCxnSpPr>
            <p:nvPr/>
          </p:nvCxnSpPr>
          <p:spPr bwMode="auto">
            <a:xfrm flipH="1">
              <a:off x="4722" y="1486"/>
              <a:ext cx="74" cy="118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6" name="AutoShape 699"/>
            <p:cNvCxnSpPr>
              <a:cxnSpLocks noChangeShapeType="1"/>
              <a:stCxn id="22050" idx="5"/>
              <a:endCxn id="22051" idx="0"/>
            </p:cNvCxnSpPr>
            <p:nvPr/>
          </p:nvCxnSpPr>
          <p:spPr bwMode="auto">
            <a:xfrm>
              <a:off x="4895" y="1486"/>
              <a:ext cx="104" cy="586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7" name="AutoShape 700"/>
            <p:cNvCxnSpPr>
              <a:cxnSpLocks noChangeShapeType="1"/>
              <a:stCxn id="22051" idx="5"/>
              <a:endCxn id="22052" idx="1"/>
            </p:cNvCxnSpPr>
            <p:nvPr/>
          </p:nvCxnSpPr>
          <p:spPr bwMode="auto">
            <a:xfrm>
              <a:off x="5048" y="2250"/>
              <a:ext cx="47" cy="1230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8" name="AutoShape 701"/>
            <p:cNvCxnSpPr>
              <a:cxnSpLocks noChangeShapeType="1"/>
              <a:stCxn id="22053" idx="3"/>
              <a:endCxn id="22052" idx="7"/>
            </p:cNvCxnSpPr>
            <p:nvPr/>
          </p:nvCxnSpPr>
          <p:spPr bwMode="auto">
            <a:xfrm flipH="1">
              <a:off x="5160" y="2644"/>
              <a:ext cx="237" cy="836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019" name="AutoShape 702"/>
            <p:cNvCxnSpPr>
              <a:cxnSpLocks noChangeShapeType="1"/>
              <a:stCxn id="22054" idx="2"/>
              <a:endCxn id="22053" idx="6"/>
            </p:cNvCxnSpPr>
            <p:nvPr/>
          </p:nvCxnSpPr>
          <p:spPr bwMode="auto">
            <a:xfrm flipH="1" flipV="1">
              <a:off x="5487" y="2591"/>
              <a:ext cx="128" cy="3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1984" name="AutoShape 703"/>
          <p:cNvCxnSpPr>
            <a:cxnSpLocks noChangeShapeType="1"/>
          </p:cNvCxnSpPr>
          <p:nvPr/>
        </p:nvCxnSpPr>
        <p:spPr bwMode="auto">
          <a:xfrm flipH="1">
            <a:off x="3865563" y="6469063"/>
            <a:ext cx="25400" cy="0"/>
          </a:xfrm>
          <a:prstGeom prst="straightConnector1">
            <a:avLst/>
          </a:prstGeom>
          <a:noFill/>
          <a:ln w="38100">
            <a:solidFill>
              <a:srgbClr val="8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985" name="Text Box 704"/>
          <p:cNvSpPr txBox="1">
            <a:spLocks noChangeArrowheads="1"/>
          </p:cNvSpPr>
          <p:nvPr/>
        </p:nvSpPr>
        <p:spPr bwMode="auto">
          <a:xfrm>
            <a:off x="5791200" y="533400"/>
            <a:ext cx="23383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sz="2000"/>
              <a:t>38 genes from </a:t>
            </a:r>
            <a:r>
              <a:rPr lang="en-US" altLang="en-US" sz="2000" smtClean="0"/>
              <a:t> animal 10</a:t>
            </a:r>
            <a:endParaRPr lang="en-US" altLang="en-US" sz="2000"/>
          </a:p>
        </p:txBody>
      </p:sp>
      <p:sp>
        <p:nvSpPr>
          <p:cNvPr id="21986" name="Text Box 706"/>
          <p:cNvSpPr txBox="1">
            <a:spLocks noChangeArrowheads="1"/>
          </p:cNvSpPr>
          <p:nvPr/>
        </p:nvSpPr>
        <p:spPr bwMode="auto">
          <a:xfrm>
            <a:off x="6781800" y="6523038"/>
            <a:ext cx="2305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/>
              <a:t>Buckley et al., 2008a</a:t>
            </a:r>
          </a:p>
        </p:txBody>
      </p:sp>
      <p:sp>
        <p:nvSpPr>
          <p:cNvPr id="21987" name="AutoShape 708"/>
          <p:cNvSpPr>
            <a:spLocks/>
          </p:cNvSpPr>
          <p:nvPr/>
        </p:nvSpPr>
        <p:spPr bwMode="auto">
          <a:xfrm rot="5400000">
            <a:off x="1184275" y="-87312"/>
            <a:ext cx="152400" cy="1905000"/>
          </a:xfrm>
          <a:prstGeom prst="leftBracket">
            <a:avLst>
              <a:gd name="adj" fmla="val 104167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988" name="Text Box 709"/>
          <p:cNvSpPr txBox="1">
            <a:spLocks noChangeArrowheads="1"/>
          </p:cNvSpPr>
          <p:nvPr/>
        </p:nvSpPr>
        <p:spPr bwMode="auto">
          <a:xfrm>
            <a:off x="914400" y="757238"/>
            <a:ext cx="627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sz="1400"/>
              <a:t>intron</a:t>
            </a:r>
          </a:p>
        </p:txBody>
      </p:sp>
    </p:spTree>
    <p:extLst>
      <p:ext uri="{BB962C8B-B14F-4D97-AF65-F5344CB8AC3E}">
        <p14:creationId xmlns:p14="http://schemas.microsoft.com/office/powerpoint/2010/main" val="191066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Box 25"/>
          <p:cNvSpPr txBox="1">
            <a:spLocks noChangeArrowheads="1"/>
          </p:cNvSpPr>
          <p:nvPr/>
        </p:nvSpPr>
        <p:spPr bwMode="auto">
          <a:xfrm rot="-3488692">
            <a:off x="1802607" y="5230019"/>
            <a:ext cx="830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cfCF</a:t>
            </a:r>
          </a:p>
        </p:txBody>
      </p:sp>
      <p:sp>
        <p:nvSpPr>
          <p:cNvPr id="52226" name="TextBox 26"/>
          <p:cNvSpPr txBox="1">
            <a:spLocks noChangeArrowheads="1"/>
          </p:cNvSpPr>
          <p:nvPr/>
        </p:nvSpPr>
        <p:spPr bwMode="auto">
          <a:xfrm rot="-3488692">
            <a:off x="1797843" y="5784057"/>
            <a:ext cx="18208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>
                <a:latin typeface="Calibri" pitchFamily="34" charset="0"/>
              </a:rPr>
              <a:t>cNi-Sp185/333</a:t>
            </a:r>
          </a:p>
        </p:txBody>
      </p:sp>
      <p:sp>
        <p:nvSpPr>
          <p:cNvPr id="52227" name="TextBox 27"/>
          <p:cNvSpPr txBox="1">
            <a:spLocks noChangeArrowheads="1"/>
          </p:cNvSpPr>
          <p:nvPr/>
        </p:nvSpPr>
        <p:spPr bwMode="auto">
          <a:xfrm rot="-3488692">
            <a:off x="3640932" y="5166519"/>
            <a:ext cx="830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aCF</a:t>
            </a:r>
          </a:p>
        </p:txBody>
      </p:sp>
      <p:graphicFrame>
        <p:nvGraphicFramePr>
          <p:cNvPr id="20" name="Chart 19"/>
          <p:cNvGraphicFramePr/>
          <p:nvPr/>
        </p:nvGraphicFramePr>
        <p:xfrm>
          <a:off x="795863" y="536650"/>
          <a:ext cx="7450670" cy="4853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229" name="TextBox 22"/>
          <p:cNvSpPr txBox="1">
            <a:spLocks noChangeArrowheads="1"/>
          </p:cNvSpPr>
          <p:nvPr/>
        </p:nvSpPr>
        <p:spPr bwMode="auto">
          <a:xfrm rot="-3488692">
            <a:off x="5409407" y="5230019"/>
            <a:ext cx="830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cfCF</a:t>
            </a:r>
          </a:p>
        </p:txBody>
      </p:sp>
      <p:sp>
        <p:nvSpPr>
          <p:cNvPr id="52230" name="TextBox 23"/>
          <p:cNvSpPr txBox="1">
            <a:spLocks noChangeArrowheads="1"/>
          </p:cNvSpPr>
          <p:nvPr/>
        </p:nvSpPr>
        <p:spPr bwMode="auto">
          <a:xfrm rot="-3488692">
            <a:off x="5996782" y="5415756"/>
            <a:ext cx="11938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rSp0032</a:t>
            </a:r>
          </a:p>
        </p:txBody>
      </p:sp>
      <p:sp>
        <p:nvSpPr>
          <p:cNvPr id="52231" name="TextBox 24"/>
          <p:cNvSpPr txBox="1">
            <a:spLocks noChangeArrowheads="1"/>
          </p:cNvSpPr>
          <p:nvPr/>
        </p:nvSpPr>
        <p:spPr bwMode="auto">
          <a:xfrm rot="-3488692">
            <a:off x="7247732" y="5166519"/>
            <a:ext cx="830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aCF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178175" y="2282825"/>
            <a:ext cx="873125" cy="47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71713" y="1841500"/>
            <a:ext cx="89852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054475" y="2273300"/>
            <a:ext cx="3175" cy="8509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170238" y="1828800"/>
            <a:ext cx="0" cy="76993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2268538" y="1828800"/>
            <a:ext cx="3175" cy="3476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45175" y="2282825"/>
            <a:ext cx="89852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743700" y="2273300"/>
            <a:ext cx="0" cy="11938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842000" y="2273300"/>
            <a:ext cx="3175" cy="34766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240" name="TextBox 7"/>
          <p:cNvSpPr txBox="1">
            <a:spLocks noChangeArrowheads="1"/>
          </p:cNvSpPr>
          <p:nvPr/>
        </p:nvSpPr>
        <p:spPr bwMode="auto">
          <a:xfrm>
            <a:off x="5892800" y="2012950"/>
            <a:ext cx="774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**</a:t>
            </a:r>
          </a:p>
        </p:txBody>
      </p:sp>
      <p:sp>
        <p:nvSpPr>
          <p:cNvPr id="52241" name="TextBox 8"/>
          <p:cNvSpPr txBox="1">
            <a:spLocks noChangeArrowheads="1"/>
          </p:cNvSpPr>
          <p:nvPr/>
        </p:nvSpPr>
        <p:spPr bwMode="auto">
          <a:xfrm>
            <a:off x="2319338" y="1566863"/>
            <a:ext cx="774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**</a:t>
            </a:r>
          </a:p>
        </p:txBody>
      </p:sp>
      <p:sp>
        <p:nvSpPr>
          <p:cNvPr id="52242" name="TextBox 9"/>
          <p:cNvSpPr txBox="1">
            <a:spLocks noChangeArrowheads="1"/>
          </p:cNvSpPr>
          <p:nvPr/>
        </p:nvSpPr>
        <p:spPr bwMode="auto">
          <a:xfrm>
            <a:off x="3227388" y="2003425"/>
            <a:ext cx="773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**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6756400" y="3133725"/>
            <a:ext cx="89852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654925" y="3124200"/>
            <a:ext cx="0" cy="3810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247" name="TextBox 30"/>
          <p:cNvSpPr txBox="1">
            <a:spLocks noChangeArrowheads="1"/>
          </p:cNvSpPr>
          <p:nvPr/>
        </p:nvSpPr>
        <p:spPr bwMode="auto">
          <a:xfrm>
            <a:off x="6781800" y="2819400"/>
            <a:ext cx="774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Calibri" pitchFamily="34" charset="0"/>
              </a:rPr>
              <a:t>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3525" y="5911666"/>
            <a:ext cx="1175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/>
              <a:t>Opsonins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7068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7"/>
          <p:cNvSpPr txBox="1">
            <a:spLocks noChangeArrowheads="1"/>
          </p:cNvSpPr>
          <p:nvPr/>
        </p:nvSpPr>
        <p:spPr bwMode="auto">
          <a:xfrm rot="-5400000">
            <a:off x="584200" y="3101976"/>
            <a:ext cx="3197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Mean </a:t>
            </a:r>
            <a:r>
              <a:rPr lang="en-US" sz="2000" i="1">
                <a:latin typeface="Calibri" pitchFamily="34" charset="0"/>
              </a:rPr>
              <a:t>Vibrio</a:t>
            </a:r>
            <a:r>
              <a:rPr lang="en-US" sz="2000">
                <a:latin typeface="Calibri" pitchFamily="34" charset="0"/>
              </a:rPr>
              <a:t> per phagocyte</a:t>
            </a:r>
          </a:p>
        </p:txBody>
      </p:sp>
      <p:sp>
        <p:nvSpPr>
          <p:cNvPr id="54274" name="TextBox 8"/>
          <p:cNvSpPr txBox="1">
            <a:spLocks noChangeArrowheads="1"/>
          </p:cNvSpPr>
          <p:nvPr/>
        </p:nvSpPr>
        <p:spPr bwMode="auto">
          <a:xfrm rot="-3488692">
            <a:off x="3140075" y="5572095"/>
            <a:ext cx="1949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 smtClean="0">
                <a:latin typeface="Calibri" pitchFamily="34" charset="0"/>
              </a:rPr>
              <a:t>SpShapeshifter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54275" name="TextBox 9"/>
          <p:cNvSpPr txBox="1">
            <a:spLocks noChangeArrowheads="1"/>
          </p:cNvSpPr>
          <p:nvPr/>
        </p:nvSpPr>
        <p:spPr bwMode="auto">
          <a:xfrm rot="-3488692">
            <a:off x="2924968" y="4914107"/>
            <a:ext cx="8302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cfCF</a:t>
            </a:r>
          </a:p>
        </p:txBody>
      </p:sp>
      <p:sp>
        <p:nvSpPr>
          <p:cNvPr id="54277" name="TextBox 11"/>
          <p:cNvSpPr txBox="1">
            <a:spLocks noChangeArrowheads="1"/>
          </p:cNvSpPr>
          <p:nvPr/>
        </p:nvSpPr>
        <p:spPr bwMode="auto">
          <a:xfrm rot="-3488692">
            <a:off x="5271480" y="5043201"/>
            <a:ext cx="59913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>
                <a:latin typeface="Calibri" pitchFamily="34" charset="0"/>
              </a:rPr>
              <a:t>aCF</a:t>
            </a: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219385409"/>
              </p:ext>
            </p:extLst>
          </p:nvPr>
        </p:nvGraphicFramePr>
        <p:xfrm>
          <a:off x="2508437" y="1680427"/>
          <a:ext cx="4903383" cy="336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3476625" y="1874838"/>
            <a:ext cx="0" cy="21113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94213" y="1874838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76625" y="1882775"/>
            <a:ext cx="1025525" cy="476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84" name="TextBox 22"/>
          <p:cNvSpPr txBox="1">
            <a:spLocks noChangeArrowheads="1"/>
          </p:cNvSpPr>
          <p:nvPr/>
        </p:nvSpPr>
        <p:spPr bwMode="auto">
          <a:xfrm>
            <a:off x="3727450" y="1482725"/>
            <a:ext cx="1219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ns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4584700" y="1882775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634873" y="1873250"/>
            <a:ext cx="0" cy="16906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576763" y="1882775"/>
            <a:ext cx="105811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90" name="TextBox 32"/>
          <p:cNvSpPr txBox="1">
            <a:spLocks noChangeArrowheads="1"/>
          </p:cNvSpPr>
          <p:nvPr/>
        </p:nvSpPr>
        <p:spPr bwMode="auto">
          <a:xfrm>
            <a:off x="4768850" y="1570038"/>
            <a:ext cx="4127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**</a:t>
            </a:r>
          </a:p>
        </p:txBody>
      </p:sp>
      <p:sp>
        <p:nvSpPr>
          <p:cNvPr id="54291" name="TextBox 1"/>
          <p:cNvSpPr txBox="1">
            <a:spLocks noChangeArrowheads="1"/>
          </p:cNvSpPr>
          <p:nvPr/>
        </p:nvSpPr>
        <p:spPr bwMode="auto">
          <a:xfrm>
            <a:off x="0" y="1524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Phagocytosis per individual phagocyte is increased </a:t>
            </a:r>
          </a:p>
          <a:p>
            <a:pPr algn="ctr"/>
            <a:r>
              <a:rPr lang="en-US" sz="3200">
                <a:latin typeface="Calibri" pitchFamily="34" charset="0"/>
              </a:rPr>
              <a:t>for </a:t>
            </a:r>
            <a:r>
              <a:rPr lang="en-US" sz="3200" i="1">
                <a:latin typeface="Calibri" pitchFamily="34" charset="0"/>
              </a:rPr>
              <a:t>Vibrio </a:t>
            </a:r>
            <a:r>
              <a:rPr lang="en-US" sz="3200">
                <a:latin typeface="Calibri" pitchFamily="34" charset="0"/>
              </a:rPr>
              <a:t>opsonized with </a:t>
            </a:r>
            <a:r>
              <a:rPr lang="en-US" sz="3200" smtClean="0">
                <a:latin typeface="Calibri" pitchFamily="34" charset="0"/>
              </a:rPr>
              <a:t>cNi-SpShapeshifter proteins</a:t>
            </a:r>
            <a:endParaRPr lang="en-US" sz="3200">
              <a:latin typeface="Calibri" pitchFamily="34" charset="0"/>
            </a:endParaRPr>
          </a:p>
        </p:txBody>
      </p:sp>
      <p:sp>
        <p:nvSpPr>
          <p:cNvPr id="54292" name="TextBox 33"/>
          <p:cNvSpPr txBox="1">
            <a:spLocks noChangeArrowheads="1"/>
          </p:cNvSpPr>
          <p:nvPr/>
        </p:nvSpPr>
        <p:spPr bwMode="auto">
          <a:xfrm>
            <a:off x="7723188" y="6332538"/>
            <a:ext cx="1223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Peter Chou</a:t>
            </a:r>
          </a:p>
        </p:txBody>
      </p:sp>
      <p:sp>
        <p:nvSpPr>
          <p:cNvPr id="2" name="Rectangle 1"/>
          <p:cNvSpPr/>
          <p:nvPr/>
        </p:nvSpPr>
        <p:spPr>
          <a:xfrm>
            <a:off x="5429132" y="3841812"/>
            <a:ext cx="433187" cy="106680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80423" y="3701528"/>
            <a:ext cx="152400" cy="12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606559" y="3692772"/>
            <a:ext cx="76200" cy="304800"/>
            <a:chOff x="7966075" y="3657600"/>
            <a:chExt cx="76200" cy="30480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8001000" y="3657600"/>
              <a:ext cx="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966075" y="3657600"/>
              <a:ext cx="76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7966075" y="3962400"/>
              <a:ext cx="76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6172200" y="1482725"/>
            <a:ext cx="1752600" cy="4289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4"/>
          <p:cNvSpPr>
            <a:spLocks noChangeArrowheads="1"/>
          </p:cNvSpPr>
          <p:nvPr/>
        </p:nvSpPr>
        <p:spPr bwMode="auto">
          <a:xfrm>
            <a:off x="-14288" y="0"/>
            <a:ext cx="9310688" cy="70104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-11728"/>
            <a:ext cx="9296400" cy="621328"/>
          </a:xfrm>
        </p:spPr>
        <p:txBody>
          <a:bodyPr/>
          <a:lstStyle/>
          <a:p>
            <a:pPr eaLnBrk="1" hangingPunct="1"/>
            <a:r>
              <a:rPr lang="en-US" sz="3200"/>
              <a:t>SpShapeshifter </a:t>
            </a:r>
            <a:r>
              <a:rPr lang="en-US" sz="3200" smtClean="0"/>
              <a:t>proteins are expressed by phagocytes</a:t>
            </a:r>
          </a:p>
        </p:txBody>
      </p:sp>
      <p:pic>
        <p:nvPicPr>
          <p:cNvPr id="29700" name="Picture 5" descr="Image45green.jpg"/>
          <p:cNvPicPr>
            <a:picLocks noChangeAspect="1"/>
          </p:cNvPicPr>
          <p:nvPr/>
        </p:nvPicPr>
        <p:blipFill>
          <a:blip r:embed="rId2"/>
          <a:srcRect l="7600" t="14581" r="20334" b="17545"/>
          <a:stretch>
            <a:fillRect/>
          </a:stretch>
        </p:blipFill>
        <p:spPr bwMode="auto">
          <a:xfrm>
            <a:off x="969963" y="4114800"/>
            <a:ext cx="2109787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1" name="Group 16"/>
          <p:cNvGrpSpPr>
            <a:grpSpLocks/>
          </p:cNvGrpSpPr>
          <p:nvPr/>
        </p:nvGrpSpPr>
        <p:grpSpPr bwMode="auto">
          <a:xfrm>
            <a:off x="5308600" y="4114800"/>
            <a:ext cx="2108200" cy="1987550"/>
            <a:chOff x="4875576" y="4420183"/>
            <a:chExt cx="2108719" cy="1987420"/>
          </a:xfrm>
        </p:grpSpPr>
        <p:pic>
          <p:nvPicPr>
            <p:cNvPr id="29718" name="Picture 6" descr="Image45comp.jpg"/>
            <p:cNvPicPr>
              <a:picLocks noChangeAspect="1"/>
            </p:cNvPicPr>
            <p:nvPr/>
          </p:nvPicPr>
          <p:blipFill>
            <a:blip r:embed="rId3"/>
            <a:srcRect l="9512" t="14934" r="18420" b="17145"/>
            <a:stretch>
              <a:fillRect/>
            </a:stretch>
          </p:blipFill>
          <p:spPr bwMode="auto">
            <a:xfrm>
              <a:off x="4875576" y="4420183"/>
              <a:ext cx="2108719" cy="1987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9" name="Picture 7" descr="Image45comp.jpg"/>
            <p:cNvPicPr>
              <a:picLocks noChangeAspect="1"/>
            </p:cNvPicPr>
            <p:nvPr/>
          </p:nvPicPr>
          <p:blipFill>
            <a:blip r:embed="rId3"/>
            <a:srcRect l="83791" t="87617"/>
            <a:stretch>
              <a:fillRect/>
            </a:stretch>
          </p:blipFill>
          <p:spPr bwMode="auto">
            <a:xfrm>
              <a:off x="6481414" y="5996861"/>
              <a:ext cx="474306" cy="362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9702" name="Picture 9" descr="Image28green.jpg"/>
          <p:cNvPicPr>
            <a:picLocks noChangeAspect="1"/>
          </p:cNvPicPr>
          <p:nvPr/>
        </p:nvPicPr>
        <p:blipFill>
          <a:blip r:embed="rId4"/>
          <a:srcRect l="67427" b="69388"/>
          <a:stretch>
            <a:fillRect/>
          </a:stretch>
        </p:blipFill>
        <p:spPr bwMode="auto">
          <a:xfrm>
            <a:off x="7063423" y="1213167"/>
            <a:ext cx="954087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3" name="Group 23"/>
          <p:cNvGrpSpPr>
            <a:grpSpLocks/>
          </p:cNvGrpSpPr>
          <p:nvPr/>
        </p:nvGrpSpPr>
        <p:grpSpPr bwMode="auto">
          <a:xfrm>
            <a:off x="7071360" y="3111817"/>
            <a:ext cx="952500" cy="1090613"/>
            <a:chOff x="7581278" y="1004985"/>
            <a:chExt cx="953122" cy="1090240"/>
          </a:xfrm>
        </p:grpSpPr>
        <p:pic>
          <p:nvPicPr>
            <p:cNvPr id="29716" name="Picture 10" descr="Image28comp.jpg"/>
            <p:cNvPicPr>
              <a:picLocks noChangeAspect="1"/>
            </p:cNvPicPr>
            <p:nvPr/>
          </p:nvPicPr>
          <p:blipFill>
            <a:blip r:embed="rId5"/>
            <a:srcRect l="67427" b="70287"/>
            <a:stretch>
              <a:fillRect/>
            </a:stretch>
          </p:blipFill>
          <p:spPr bwMode="auto">
            <a:xfrm>
              <a:off x="7581278" y="1004985"/>
              <a:ext cx="953122" cy="8694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7" name="Picture 11" descr="Image28comp.jpg"/>
            <p:cNvPicPr>
              <a:picLocks noChangeAspect="1"/>
            </p:cNvPicPr>
            <p:nvPr/>
          </p:nvPicPr>
          <p:blipFill>
            <a:blip r:embed="rId5"/>
            <a:srcRect l="80920" t="88861" r="2605" b="2939"/>
            <a:stretch>
              <a:fillRect/>
            </a:stretch>
          </p:blipFill>
          <p:spPr bwMode="auto">
            <a:xfrm>
              <a:off x="8050764" y="1855276"/>
              <a:ext cx="482081" cy="239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9704" name="Picture 12" descr="Image28red.jpg"/>
          <p:cNvPicPr>
            <a:picLocks noChangeAspect="1"/>
          </p:cNvPicPr>
          <p:nvPr/>
        </p:nvPicPr>
        <p:blipFill>
          <a:blip r:embed="rId6"/>
          <a:srcRect l="67427" b="69603"/>
          <a:stretch>
            <a:fillRect/>
          </a:stretch>
        </p:blipFill>
        <p:spPr bwMode="auto">
          <a:xfrm>
            <a:off x="7071360" y="2178367"/>
            <a:ext cx="9525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13" descr="Image45red.jpg"/>
          <p:cNvPicPr>
            <a:picLocks noChangeAspect="1"/>
          </p:cNvPicPr>
          <p:nvPr/>
        </p:nvPicPr>
        <p:blipFill>
          <a:blip r:embed="rId7"/>
          <a:srcRect l="10416" t="13585" r="17519" b="18495"/>
          <a:stretch>
            <a:fillRect/>
          </a:stretch>
        </p:blipFill>
        <p:spPr bwMode="auto">
          <a:xfrm>
            <a:off x="3146425" y="4114800"/>
            <a:ext cx="2108200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6" name="TextBox 17"/>
          <p:cNvSpPr txBox="1">
            <a:spLocks noChangeArrowheads="1"/>
          </p:cNvSpPr>
          <p:nvPr/>
        </p:nvSpPr>
        <p:spPr bwMode="auto">
          <a:xfrm>
            <a:off x="3937329" y="1074738"/>
            <a:ext cx="13891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smtClean="0">
                <a:latin typeface="Calibri" pitchFamily="34" charset="0"/>
              </a:rPr>
              <a:t>Polygonal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9707" name="TextBox 18"/>
          <p:cNvSpPr txBox="1">
            <a:spLocks noChangeArrowheads="1"/>
          </p:cNvSpPr>
          <p:nvPr/>
        </p:nvSpPr>
        <p:spPr bwMode="auto">
          <a:xfrm>
            <a:off x="6984365" y="798339"/>
            <a:ext cx="8595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</a:rPr>
              <a:t>Small</a:t>
            </a:r>
          </a:p>
        </p:txBody>
      </p:sp>
      <p:sp>
        <p:nvSpPr>
          <p:cNvPr id="29708" name="TextBox 19"/>
          <p:cNvSpPr txBox="1">
            <a:spLocks noChangeArrowheads="1"/>
          </p:cNvSpPr>
          <p:nvPr/>
        </p:nvSpPr>
        <p:spPr bwMode="auto">
          <a:xfrm>
            <a:off x="884411" y="3676456"/>
            <a:ext cx="12410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smtClean="0">
                <a:latin typeface="Calibri" pitchFamily="34" charset="0"/>
              </a:rPr>
              <a:t>Medium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9709" name="TextBox 24"/>
          <p:cNvSpPr txBox="1">
            <a:spLocks noChangeArrowheads="1"/>
          </p:cNvSpPr>
          <p:nvPr/>
        </p:nvSpPr>
        <p:spPr bwMode="auto">
          <a:xfrm>
            <a:off x="1409700" y="1074738"/>
            <a:ext cx="13042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smtClean="0">
                <a:latin typeface="Calibri" pitchFamily="34" charset="0"/>
              </a:rPr>
              <a:t>Discoidal</a:t>
            </a:r>
            <a:endParaRPr lang="en-US" sz="2400">
              <a:latin typeface="Calibri" pitchFamily="34" charset="0"/>
            </a:endParaRPr>
          </a:p>
        </p:txBody>
      </p:sp>
      <p:grpSp>
        <p:nvGrpSpPr>
          <p:cNvPr id="29711" name="Group 32"/>
          <p:cNvGrpSpPr>
            <a:grpSpLocks/>
          </p:cNvGrpSpPr>
          <p:nvPr/>
        </p:nvGrpSpPr>
        <p:grpSpPr bwMode="auto">
          <a:xfrm>
            <a:off x="4027488" y="1509107"/>
            <a:ext cx="2220912" cy="2016125"/>
            <a:chOff x="2939143" y="3532414"/>
            <a:chExt cx="1915886" cy="1720901"/>
          </a:xfrm>
        </p:grpSpPr>
        <p:pic>
          <p:nvPicPr>
            <p:cNvPr id="29712" name="Picture 33" descr="Image42comp.jpg"/>
            <p:cNvPicPr>
              <a:picLocks noChangeAspect="1"/>
            </p:cNvPicPr>
            <p:nvPr/>
          </p:nvPicPr>
          <p:blipFill>
            <a:blip r:embed="rId8"/>
            <a:srcRect l="24925" t="8742" r="9599" b="32445"/>
            <a:stretch>
              <a:fillRect/>
            </a:stretch>
          </p:blipFill>
          <p:spPr bwMode="auto">
            <a:xfrm>
              <a:off x="2939143" y="3532414"/>
              <a:ext cx="1915886" cy="1720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3" name="Picture 34" descr="Image42comp.jpg"/>
            <p:cNvPicPr>
              <a:picLocks noChangeAspect="1"/>
            </p:cNvPicPr>
            <p:nvPr/>
          </p:nvPicPr>
          <p:blipFill>
            <a:blip r:embed="rId8"/>
            <a:srcRect l="85243" t="88542" r="2257" b="2083"/>
            <a:stretch>
              <a:fillRect/>
            </a:stretch>
          </p:blipFill>
          <p:spPr bwMode="auto">
            <a:xfrm>
              <a:off x="3733800" y="4913552"/>
              <a:ext cx="365760" cy="27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6" name="Picture 17" descr="Discoidal +185Image 7.tiff"/>
          <p:cNvPicPr>
            <a:picLocks noChangeAspect="1"/>
          </p:cNvPicPr>
          <p:nvPr/>
        </p:nvPicPr>
        <p:blipFill rotWithShape="1">
          <a:blip r:embed="rId9"/>
          <a:srcRect l="11725"/>
          <a:stretch/>
        </p:blipFill>
        <p:spPr bwMode="auto">
          <a:xfrm>
            <a:off x="1506682" y="1473200"/>
            <a:ext cx="1770469" cy="205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4292" y="774879"/>
            <a:ext cx="1762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rgbClr val="CC0000"/>
                </a:solidFill>
              </a:rPr>
              <a:t>SpShapeshifter</a:t>
            </a:r>
          </a:p>
          <a:p>
            <a:r>
              <a:rPr lang="en-US" smtClean="0">
                <a:solidFill>
                  <a:srgbClr val="00FF00"/>
                </a:solidFill>
              </a:rPr>
              <a:t>Actin</a:t>
            </a:r>
          </a:p>
          <a:p>
            <a:r>
              <a:rPr lang="en-US" smtClean="0">
                <a:solidFill>
                  <a:srgbClr val="3333FF"/>
                </a:solidFill>
              </a:rPr>
              <a:t>DNA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29195" y="6364069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mtClean="0"/>
              <a:t>Peter Chou</a:t>
            </a:r>
          </a:p>
          <a:p>
            <a:pPr algn="r"/>
            <a:r>
              <a:rPr lang="en-US" smtClean="0"/>
              <a:t>Preethi Golconda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4566" y="3593067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Perinuclear vessicles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077200" y="2299701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Cell surface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25400" y="17463"/>
            <a:ext cx="9144000" cy="820737"/>
          </a:xfrm>
        </p:spPr>
        <p:txBody>
          <a:bodyPr/>
          <a:lstStyle/>
          <a:p>
            <a:pPr eaLnBrk="1" hangingPunct="1"/>
            <a:r>
              <a:rPr lang="en-US" sz="3200" smtClean="0"/>
              <a:t>rSpTransformer binds to phosphatidic acid</a:t>
            </a:r>
          </a:p>
        </p:txBody>
      </p:sp>
      <p:pic>
        <p:nvPicPr>
          <p:cNvPr id="32770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359150"/>
            <a:ext cx="2957513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32771" name="Group 17"/>
          <p:cNvGrpSpPr>
            <a:grpSpLocks/>
          </p:cNvGrpSpPr>
          <p:nvPr/>
        </p:nvGrpSpPr>
        <p:grpSpPr bwMode="auto">
          <a:xfrm>
            <a:off x="2368550" y="1371600"/>
            <a:ext cx="1308100" cy="1905000"/>
            <a:chOff x="2525751" y="1371600"/>
            <a:chExt cx="1307226" cy="1905000"/>
          </a:xfrm>
        </p:grpSpPr>
        <p:pic>
          <p:nvPicPr>
            <p:cNvPr id="32784" name="Picture 4"/>
            <p:cNvPicPr>
              <a:picLocks noChangeAspect="1" noChangeArrowheads="1"/>
            </p:cNvPicPr>
            <p:nvPr/>
          </p:nvPicPr>
          <p:blipFill>
            <a:blip r:embed="rId4">
              <a:grayscl/>
            </a:blip>
            <a:srcRect/>
            <a:stretch>
              <a:fillRect/>
            </a:stretch>
          </p:blipFill>
          <p:spPr bwMode="auto">
            <a:xfrm>
              <a:off x="2525751" y="1371600"/>
              <a:ext cx="1307226" cy="1905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2525751" y="2022475"/>
              <a:ext cx="29190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1093788" y="3767138"/>
            <a:ext cx="930275" cy="1968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773" name="TextBox 2"/>
          <p:cNvSpPr txBox="1">
            <a:spLocks noChangeArrowheads="1"/>
          </p:cNvSpPr>
          <p:nvPr/>
        </p:nvSpPr>
        <p:spPr bwMode="auto">
          <a:xfrm>
            <a:off x="2568575" y="4935538"/>
            <a:ext cx="12366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Bonnie Lun</a:t>
            </a:r>
          </a:p>
        </p:txBody>
      </p:sp>
      <p:grpSp>
        <p:nvGrpSpPr>
          <p:cNvPr id="32774" name="Group 14"/>
          <p:cNvGrpSpPr>
            <a:grpSpLocks/>
          </p:cNvGrpSpPr>
          <p:nvPr/>
        </p:nvGrpSpPr>
        <p:grpSpPr bwMode="auto">
          <a:xfrm>
            <a:off x="4114800" y="1295400"/>
            <a:ext cx="4020957" cy="5115832"/>
            <a:chOff x="4267200" y="1395167"/>
            <a:chExt cx="4020820" cy="5116070"/>
          </a:xfrm>
        </p:grpSpPr>
        <p:pic>
          <p:nvPicPr>
            <p:cNvPr id="32779" name="Picture 5"/>
            <p:cNvPicPr>
              <a:picLocks noChangeAspect="1" noChangeArrowheads="1"/>
            </p:cNvPicPr>
            <p:nvPr/>
          </p:nvPicPr>
          <p:blipFill>
            <a:blip r:embed="rId5"/>
            <a:srcRect r="47874"/>
            <a:stretch>
              <a:fillRect/>
            </a:stretch>
          </p:blipFill>
          <p:spPr bwMode="auto">
            <a:xfrm>
              <a:off x="4267200" y="1395167"/>
              <a:ext cx="4019549" cy="365096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80" name="Picture 5"/>
            <p:cNvPicPr>
              <a:picLocks noChangeAspect="1" noChangeArrowheads="1"/>
            </p:cNvPicPr>
            <p:nvPr/>
          </p:nvPicPr>
          <p:blipFill>
            <a:blip r:embed="rId5"/>
            <a:srcRect l="64230" t="34647" b="36134"/>
            <a:stretch>
              <a:fillRect/>
            </a:stretch>
          </p:blipFill>
          <p:spPr bwMode="auto">
            <a:xfrm>
              <a:off x="5529739" y="5052478"/>
              <a:ext cx="2758281" cy="1066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2781" name="TextBox 12"/>
            <p:cNvSpPr txBox="1">
              <a:spLocks noChangeArrowheads="1"/>
            </p:cNvSpPr>
            <p:nvPr/>
          </p:nvSpPr>
          <p:spPr bwMode="auto">
            <a:xfrm>
              <a:off x="6781715" y="6141888"/>
              <a:ext cx="1501578" cy="369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mtClean="0">
                  <a:latin typeface="Calibri" pitchFamily="34" charset="0"/>
                </a:rPr>
                <a:t>Anthony </a:t>
              </a:r>
              <a:r>
                <a:rPr lang="en-US">
                  <a:latin typeface="Calibri" pitchFamily="34" charset="0"/>
                </a:rPr>
                <a:t>Boyd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6019738" y="4724310"/>
              <a:ext cx="2133525" cy="2286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2783" name="Picture 5"/>
            <p:cNvPicPr>
              <a:picLocks noChangeAspect="1" noChangeArrowheads="1"/>
            </p:cNvPicPr>
            <p:nvPr/>
          </p:nvPicPr>
          <p:blipFill>
            <a:blip r:embed="rId5"/>
            <a:srcRect l="9132" t="89671" r="43683" b="1534"/>
            <a:stretch>
              <a:fillRect/>
            </a:stretch>
          </p:blipFill>
          <p:spPr bwMode="auto">
            <a:xfrm>
              <a:off x="4508500" y="4679950"/>
              <a:ext cx="3638550" cy="3211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32775" name="Picture 15"/>
          <p:cNvPicPr>
            <a:picLocks noChangeAspect="1"/>
          </p:cNvPicPr>
          <p:nvPr/>
        </p:nvPicPr>
        <p:blipFill>
          <a:blip r:embed="rId6"/>
          <a:srcRect l="9534" t="33891" r="19035" b="35786"/>
          <a:stretch>
            <a:fillRect/>
          </a:stretch>
        </p:blipFill>
        <p:spPr bwMode="auto">
          <a:xfrm>
            <a:off x="347663" y="1066800"/>
            <a:ext cx="14573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Box 16"/>
          <p:cNvSpPr txBox="1">
            <a:spLocks noChangeArrowheads="1"/>
          </p:cNvSpPr>
          <p:nvPr/>
        </p:nvSpPr>
        <p:spPr bwMode="auto">
          <a:xfrm>
            <a:off x="215900" y="2449513"/>
            <a:ext cx="17208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>
                <a:latin typeface="Calibri" pitchFamily="34" charset="0"/>
              </a:rPr>
              <a:t>Small phagocyte</a:t>
            </a:r>
          </a:p>
          <a:p>
            <a:pPr algn="r"/>
            <a:r>
              <a:rPr lang="en-US" sz="1100">
                <a:latin typeface="Calibri" pitchFamily="34" charset="0"/>
              </a:rPr>
              <a:t>Image by John Henson</a:t>
            </a:r>
          </a:p>
        </p:txBody>
      </p:sp>
      <p:sp>
        <p:nvSpPr>
          <p:cNvPr id="32777" name="TextBox 6"/>
          <p:cNvSpPr txBox="1">
            <a:spLocks noChangeArrowheads="1"/>
          </p:cNvSpPr>
          <p:nvPr/>
        </p:nvSpPr>
        <p:spPr bwMode="auto">
          <a:xfrm>
            <a:off x="4110038" y="4946650"/>
            <a:ext cx="1257300" cy="8302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Liposomes labeled with DiI</a:t>
            </a:r>
          </a:p>
        </p:txBody>
      </p:sp>
      <p:sp>
        <p:nvSpPr>
          <p:cNvPr id="32778" name="Text Box 18"/>
          <p:cNvSpPr txBox="1">
            <a:spLocks noChangeArrowheads="1"/>
          </p:cNvSpPr>
          <p:nvPr/>
        </p:nvSpPr>
        <p:spPr bwMode="auto">
          <a:xfrm>
            <a:off x="5280025" y="4614863"/>
            <a:ext cx="2623090" cy="292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300" b="1" smtClean="0"/>
              <a:t>Liposome; % </a:t>
            </a:r>
            <a:r>
              <a:rPr lang="en-US" sz="1300" b="1"/>
              <a:t>Phospatidic Acid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99285" y="887075"/>
            <a:ext cx="98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FRET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3200" smtClean="0"/>
              <a:t>Multiple levels of sequence diversification in the </a:t>
            </a:r>
            <a:br>
              <a:rPr lang="en-US" sz="3200" smtClean="0"/>
            </a:br>
            <a:r>
              <a:rPr lang="en-US" sz="3200" i="1" smtClean="0"/>
              <a:t>Sp185/333</a:t>
            </a:r>
            <a:r>
              <a:rPr lang="en-US" sz="3200" smtClean="0"/>
              <a:t> system</a:t>
            </a:r>
            <a:endParaRPr lang="en-US" sz="40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305800" cy="5486400"/>
          </a:xfrm>
        </p:spPr>
        <p:txBody>
          <a:bodyPr/>
          <a:lstStyle/>
          <a:p>
            <a:pPr marL="401638" indent="-401638" eaLnBrk="1" hangingPunct="1">
              <a:buFont typeface="Arial" charset="0"/>
              <a:buNone/>
            </a:pPr>
            <a:r>
              <a:rPr lang="en-US" sz="2600" smtClean="0"/>
              <a:t>Genes</a:t>
            </a:r>
          </a:p>
          <a:p>
            <a:pPr marL="401638" indent="-401638" eaLnBrk="1" hangingPunct="1">
              <a:buNone/>
            </a:pPr>
            <a:r>
              <a:rPr lang="en-US" sz="2600"/>
              <a:t>	</a:t>
            </a:r>
            <a:r>
              <a:rPr lang="en-US" sz="2600" smtClean="0"/>
              <a:t>multiple per </a:t>
            </a:r>
            <a:r>
              <a:rPr lang="en-US" sz="2600"/>
              <a:t>genome, </a:t>
            </a:r>
            <a:r>
              <a:rPr lang="en-US" sz="2600" smtClean="0"/>
              <a:t>clustered </a:t>
            </a:r>
          </a:p>
          <a:p>
            <a:pPr marL="401638" indent="-401638" eaLnBrk="1" hangingPunct="1">
              <a:buNone/>
            </a:pPr>
            <a:r>
              <a:rPr lang="en-US" sz="2600" smtClean="0"/>
              <a:t>		recombination, duplication, deletion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 smtClean="0"/>
              <a:t>	single gene expressed per phagocyte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 smtClean="0"/>
              <a:t>mRNA 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/>
              <a:t>	</a:t>
            </a:r>
            <a:r>
              <a:rPr lang="en-US" sz="2600" smtClean="0"/>
              <a:t>editing, amplifies protein sequence diversity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 smtClean="0"/>
              <a:t>Proteins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/>
              <a:t>	</a:t>
            </a:r>
            <a:r>
              <a:rPr lang="en-US" sz="2600" smtClean="0"/>
              <a:t>Putative post translational modifications 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 smtClean="0"/>
              <a:t>	secretion, opsonins, induce phagocytosis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 smtClean="0"/>
              <a:t>	disordered, shift to ordered upon binding to targets</a:t>
            </a:r>
          </a:p>
          <a:p>
            <a:pPr marL="401638" indent="-401638" eaLnBrk="1" hangingPunct="1">
              <a:buFont typeface="Arial" charset="0"/>
              <a:buNone/>
            </a:pPr>
            <a:r>
              <a:rPr lang="en-US" sz="2600" smtClean="0"/>
              <a:t>	synergistic function in complexes to target pathogens</a:t>
            </a:r>
          </a:p>
          <a:p>
            <a:pPr marL="0" lvl="1" indent="0" eaLnBrk="1" hangingPunct="1">
              <a:buFont typeface="Arial" charset="0"/>
              <a:buNone/>
            </a:pPr>
            <a:r>
              <a:rPr lang="en-US" b="1" smtClean="0">
                <a:solidFill>
                  <a:srgbClr val="660066"/>
                </a:solidFill>
              </a:rPr>
              <a:t>The immune system is sophisticated and flexible</a:t>
            </a:r>
            <a:r>
              <a:rPr lang="en-US" sz="2600" b="1" smtClean="0">
                <a:solidFill>
                  <a:srgbClr val="7030A0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6047</TotalTime>
  <Words>4037</Words>
  <Application>Microsoft Office PowerPoint</Application>
  <PresentationFormat>On-screen Show (4:3)</PresentationFormat>
  <Paragraphs>1726</Paragraphs>
  <Slides>69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Innate Immunity in the Purple Sea Urchin and Diversity of the Sp185/333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Sp185/333 gene structure</vt:lpstr>
      <vt:lpstr>Sequence diversity of the Sp185/333 genes</vt:lpstr>
      <vt:lpstr>Gene family structure: Six linked Sp185/333 genes in a BAC insert</vt:lpstr>
      <vt:lpstr>PowerPoint Presentation</vt:lpstr>
      <vt:lpstr>How many Sp185/333 genes are expressed in single phagocytes?</vt:lpstr>
      <vt:lpstr>Enrichment of immune activated phagocytes by density centrifugation</vt:lpstr>
      <vt:lpstr>Limiting dilution, nested RT-PCR of single phagocytes</vt:lpstr>
      <vt:lpstr>A single Sp185/333 mRNA sequence per cell; single phagocytes express a single Sp185/333 gene</vt:lpstr>
      <vt:lpstr>PowerPoint Presentation</vt:lpstr>
      <vt:lpstr>SpShapeshifter protein structure</vt:lpstr>
      <vt:lpstr>Diversity of the SpShapeshifter proteins</vt:lpstr>
      <vt:lpstr>SpShapeshifter protein diversity in one animal</vt:lpstr>
      <vt:lpstr>PowerPoint Presentation</vt:lpstr>
      <vt:lpstr>PowerPoint Presentation</vt:lpstr>
      <vt:lpstr>PowerPoint Presentation</vt:lpstr>
      <vt:lpstr>SpShapeshifter proteins opsonize Vibrio and induce phagocytosis</vt:lpstr>
      <vt:lpstr>One recombinant SpShapeshifter protein can be expressed in E. coli</vt:lpstr>
      <vt:lpstr>rSpTransformer binds to Vibrio and yeast  but not Bacillus</vt:lpstr>
      <vt:lpstr>rSpTransformer binds specifically  and with high affinity</vt:lpstr>
      <vt:lpstr>PowerPoint Presentation</vt:lpstr>
      <vt:lpstr>rSpTransformer binds to LPS, b,1-3,glucan  and flagellin, but not PGN</vt:lpstr>
      <vt:lpstr>PowerPoint Presentation</vt:lpstr>
      <vt:lpstr>PowerPoint Presentation</vt:lpstr>
      <vt:lpstr>Secondary structure of proteins by  Circular Dichroism</vt:lpstr>
      <vt:lpstr>PowerPoint Presentation</vt:lpstr>
      <vt:lpstr>PowerPoint Presentation</vt:lpstr>
      <vt:lpstr>rSpTransformer binds to a lipid  Phosphatidic acid</vt:lpstr>
      <vt:lpstr>rSpTransformer binds to liposomes with 10% PA;  transforms from disordered to a helical</vt:lpstr>
      <vt:lpstr>rSpTransformer alters liposome shape</vt:lpstr>
      <vt:lpstr>PowerPoint Presentation</vt:lpstr>
      <vt:lpstr>PA is extracted from liposomes  in the presence of rSpTransformer</vt:lpstr>
      <vt:lpstr>rSpTransformer induces liposome leakage</vt:lpstr>
      <vt:lpstr>PowerPoint Presentation</vt:lpstr>
      <vt:lpstr>Acknowledgements</vt:lpstr>
      <vt:lpstr>PowerPoint Presentation</vt:lpstr>
      <vt:lpstr>Gene recombination among elements</vt:lpstr>
      <vt:lpstr>Recombination may occur  at any point within the gene</vt:lpstr>
      <vt:lpstr>PowerPoint Presentation</vt:lpstr>
      <vt:lpstr>Edited mRNAs express  truncated SpShapeshifter proteins  </vt:lpstr>
      <vt:lpstr>PowerPoint Presentation</vt:lpstr>
      <vt:lpstr>Edited Sp185/333 mRNAs</vt:lpstr>
      <vt:lpstr>Sp185/333 genes from three sea urchins  - 171 sequenced genes   one pseudogene   - no shared full length sequence   - some shared element sequences </vt:lpstr>
      <vt:lpstr>rSpTransformer in SDS</vt:lpstr>
      <vt:lpstr>rSp0032 in trifluoroethanol</vt:lpstr>
      <vt:lpstr>rSpTransformer; full length and fragments </vt:lpstr>
      <vt:lpstr>rSpTranformer shifts secondary structure</vt:lpstr>
      <vt:lpstr>rSpTransformer fragment binding to LPS</vt:lpstr>
      <vt:lpstr>glycine-rich fragment</vt:lpstr>
      <vt:lpstr>rSpTransformer fragments in TFE</vt:lpstr>
      <vt:lpstr>rSpTransformer retards the growth of E. coli</vt:lpstr>
      <vt:lpstr>PowerPoint Presentation</vt:lpstr>
      <vt:lpstr>PowerPoint Presentation</vt:lpstr>
      <vt:lpstr>PowerPoint Presentation</vt:lpstr>
      <vt:lpstr>Coelomocytes</vt:lpstr>
      <vt:lpstr>PowerPoint Presentation</vt:lpstr>
      <vt:lpstr>PowerPoint Presentation</vt:lpstr>
      <vt:lpstr>Elements are shared among genes</vt:lpstr>
      <vt:lpstr>PowerPoint Presentation</vt:lpstr>
      <vt:lpstr>PowerPoint Presentation</vt:lpstr>
      <vt:lpstr>SpShapeshifter proteins are expressed by phagocytes</vt:lpstr>
      <vt:lpstr>rSpTransformer binds to phosphatidic acid</vt:lpstr>
      <vt:lpstr>Multiple levels of sequence diversification in the  Sp185/333 system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Coelomocytes and the Sea Urchin Immune System</dc:title>
  <dc:creator>L Courtney Smith</dc:creator>
  <cp:lastModifiedBy>Courtney Smith</cp:lastModifiedBy>
  <cp:revision>308</cp:revision>
  <dcterms:created xsi:type="dcterms:W3CDTF">2014-03-25T15:11:36Z</dcterms:created>
  <dcterms:modified xsi:type="dcterms:W3CDTF">2015-07-20T20:30:19Z</dcterms:modified>
</cp:coreProperties>
</file>