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slideMasters/slideMaster7.xml" ContentType="application/vnd.openxmlformats-officedocument.presentationml.slideMaster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685" r:id="rId2"/>
    <p:sldMasterId id="2147483697" r:id="rId3"/>
    <p:sldMasterId id="2147483710" r:id="rId4"/>
    <p:sldMasterId id="2147483723" r:id="rId5"/>
    <p:sldMasterId id="2147483747" r:id="rId6"/>
    <p:sldMasterId id="2147484698" r:id="rId7"/>
  </p:sldMasterIdLst>
  <p:notesMasterIdLst>
    <p:notesMasterId r:id="rId40"/>
  </p:notesMasterIdLst>
  <p:sldIdLst>
    <p:sldId id="259" r:id="rId8"/>
    <p:sldId id="260" r:id="rId9"/>
    <p:sldId id="315" r:id="rId10"/>
    <p:sldId id="262" r:id="rId11"/>
    <p:sldId id="263" r:id="rId12"/>
    <p:sldId id="261" r:id="rId13"/>
    <p:sldId id="265" r:id="rId14"/>
    <p:sldId id="289" r:id="rId15"/>
    <p:sldId id="287" r:id="rId16"/>
    <p:sldId id="390" r:id="rId17"/>
    <p:sldId id="318" r:id="rId18"/>
    <p:sldId id="291" r:id="rId19"/>
    <p:sldId id="292" r:id="rId20"/>
    <p:sldId id="353" r:id="rId21"/>
    <p:sldId id="333" r:id="rId22"/>
    <p:sldId id="293" r:id="rId23"/>
    <p:sldId id="294" r:id="rId24"/>
    <p:sldId id="337" r:id="rId25"/>
    <p:sldId id="338" r:id="rId26"/>
    <p:sldId id="295" r:id="rId27"/>
    <p:sldId id="296" r:id="rId28"/>
    <p:sldId id="297" r:id="rId29"/>
    <p:sldId id="298" r:id="rId30"/>
    <p:sldId id="300" r:id="rId31"/>
    <p:sldId id="386" r:id="rId32"/>
    <p:sldId id="303" r:id="rId33"/>
    <p:sldId id="345" r:id="rId34"/>
    <p:sldId id="304" r:id="rId35"/>
    <p:sldId id="305" r:id="rId36"/>
    <p:sldId id="306" r:id="rId37"/>
    <p:sldId id="307" r:id="rId38"/>
    <p:sldId id="391" r:id="rId39"/>
  </p:sldIdLst>
  <p:sldSz cx="10080625" cy="7559675"/>
  <p:notesSz cx="7559675" cy="10691813"/>
  <p:defaultTextStyle>
    <a:defPPr>
      <a:defRPr lang="en-GB"/>
    </a:defPPr>
    <a:lvl1pPr algn="l" defTabSz="44749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1058" indent="-284045" algn="l" defTabSz="44749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0941" indent="-226919" algn="l" defTabSz="44749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97950" indent="-226919" algn="l" defTabSz="44749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4961" indent="-226919" algn="l" defTabSz="44749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052" algn="l" defTabSz="914021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063" algn="l" defTabSz="914021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199073" algn="l" defTabSz="914021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6083" algn="l" defTabSz="914021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nhaiya" initials="k" lastIdx="1" clrIdx="0">
    <p:extLst>
      <p:ext uri="{19B8F6BF-5375-455C-9EA6-DF929625EA0E}">
        <p15:presenceInfo xmlns:p15="http://schemas.microsoft.com/office/powerpoint/2012/main" xmlns="" userId="kanhaiy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E6A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088" autoAdjust="0"/>
    <p:restoredTop sz="94624" autoAdjust="0"/>
  </p:normalViewPr>
  <p:slideViewPr>
    <p:cSldViewPr>
      <p:cViewPr varScale="1">
        <p:scale>
          <a:sx n="82" d="100"/>
          <a:sy n="82" d="100"/>
        </p:scale>
        <p:origin x="-1954" y="-77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7" d="100"/>
        <a:sy n="77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C3A173-2EDE-4FD1-920A-BDC2E23A641B}" type="doc">
      <dgm:prSet loTypeId="urn:microsoft.com/office/officeart/2005/8/layout/process2" loCatId="process" qsTypeId="urn:microsoft.com/office/officeart/2005/8/quickstyle/3d3" qsCatId="3D" csTypeId="urn:microsoft.com/office/officeart/2005/8/colors/accent2_2" csCatId="accent2" phldr="1"/>
      <dgm:spPr/>
    </dgm:pt>
    <dgm:pt modelId="{20B6B3D3-4000-4FE3-8917-662FE6C05FD6}">
      <dgm:prSet phldrT="[Text]"/>
      <dgm:spPr>
        <a:xfrm>
          <a:off x="1419225" y="0"/>
          <a:ext cx="1200150" cy="666750"/>
        </a:xfr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Stages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F155DFA-2EC2-485E-A89C-7F679F08AE3A}" type="parTrans" cxnId="{7E7B810A-9E15-4775-A0FC-57F5013DECDE}">
      <dgm:prSet/>
      <dgm:spPr/>
      <dgm:t>
        <a:bodyPr/>
        <a:lstStyle/>
        <a:p>
          <a:endParaRPr lang="en-US"/>
        </a:p>
      </dgm:t>
    </dgm:pt>
    <dgm:pt modelId="{16A78145-AB3A-4139-AD50-72785C357C79}" type="sibTrans" cxnId="{7E7B810A-9E15-4775-A0FC-57F5013DECDE}">
      <dgm:prSet/>
      <dgm:spPr>
        <a:xfrm rot="5400000">
          <a:off x="1894284" y="683418"/>
          <a:ext cx="250031" cy="300037"/>
        </a:xfrm>
        <a:solidFill>
          <a:srgbClr val="C0504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DA9E3C3-DCA1-43AC-953E-4825744B7641}">
      <dgm:prSet phldrT="[Text]"/>
      <dgm:spPr>
        <a:xfrm>
          <a:off x="1419225" y="1000125"/>
          <a:ext cx="1200150" cy="666750"/>
        </a:xfr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Cells involved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5CD8A90-361E-4C86-9DE8-E6D5D71E524F}" type="parTrans" cxnId="{48EC6AA4-FF1C-4AFD-B514-BB3FD79DDC3B}">
      <dgm:prSet/>
      <dgm:spPr/>
      <dgm:t>
        <a:bodyPr/>
        <a:lstStyle/>
        <a:p>
          <a:endParaRPr lang="en-US"/>
        </a:p>
      </dgm:t>
    </dgm:pt>
    <dgm:pt modelId="{38D20584-1F37-4159-86EA-072B40BA51FC}" type="sibTrans" cxnId="{48EC6AA4-FF1C-4AFD-B514-BB3FD79DDC3B}">
      <dgm:prSet/>
      <dgm:spPr>
        <a:xfrm rot="5400000">
          <a:off x="1894284" y="1683543"/>
          <a:ext cx="250031" cy="300037"/>
        </a:xfrm>
        <a:solidFill>
          <a:srgbClr val="C0504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6C6AB09-D4D0-4EE6-AC51-CF74130A6552}">
      <dgm:prSet phldrT="[Text]"/>
      <dgm:spPr>
        <a:xfrm>
          <a:off x="1419225" y="2000249"/>
          <a:ext cx="1200150" cy="666750"/>
        </a:xfr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Specific Events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14BD94A-F999-4B35-94DB-F0B29DE4B60B}" type="parTrans" cxnId="{9DA9A0D1-8EAA-4F8B-8F92-0CF6A7CA4AB4}">
      <dgm:prSet/>
      <dgm:spPr/>
      <dgm:t>
        <a:bodyPr/>
        <a:lstStyle/>
        <a:p>
          <a:endParaRPr lang="en-US"/>
        </a:p>
      </dgm:t>
    </dgm:pt>
    <dgm:pt modelId="{440D5873-4473-4CBF-9346-53D3AE68AEBE}" type="sibTrans" cxnId="{9DA9A0D1-8EAA-4F8B-8F92-0CF6A7CA4AB4}">
      <dgm:prSet/>
      <dgm:spPr/>
      <dgm:t>
        <a:bodyPr/>
        <a:lstStyle/>
        <a:p>
          <a:endParaRPr lang="en-US"/>
        </a:p>
      </dgm:t>
    </dgm:pt>
    <dgm:pt modelId="{F828C82B-768B-4E05-BEEC-11D3D5DF7651}" type="pres">
      <dgm:prSet presAssocID="{DFC3A173-2EDE-4FD1-920A-BDC2E23A641B}" presName="linearFlow" presStyleCnt="0">
        <dgm:presLayoutVars>
          <dgm:resizeHandles val="exact"/>
        </dgm:presLayoutVars>
      </dgm:prSet>
      <dgm:spPr/>
    </dgm:pt>
    <dgm:pt modelId="{BACFFB33-C470-4CE6-AFF6-E6F15CF775BA}" type="pres">
      <dgm:prSet presAssocID="{20B6B3D3-4000-4FE3-8917-662FE6C05FD6}" presName="node" presStyleLbl="node1" presStyleIdx="0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AC094D1F-72B4-4E1B-827A-47C93C47C0BC}" type="pres">
      <dgm:prSet presAssocID="{16A78145-AB3A-4139-AD50-72785C357C79}" presName="sibTrans" presStyleLbl="sibTrans2D1" presStyleIdx="0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9226456E-D35C-40BD-9E20-F35521FF6C46}" type="pres">
      <dgm:prSet presAssocID="{16A78145-AB3A-4139-AD50-72785C357C79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EA3C37FC-66CB-4919-B955-8A89829EC32F}" type="pres">
      <dgm:prSet presAssocID="{EDA9E3C3-DCA1-43AC-953E-4825744B7641}" presName="node" presStyleLbl="node1" presStyleIdx="1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2E427F34-5D3A-4E7B-8827-182FC8BA3F82}" type="pres">
      <dgm:prSet presAssocID="{38D20584-1F37-4159-86EA-072B40BA51FC}" presName="sibTrans" presStyleLbl="sibTrans2D1" presStyleIdx="1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55B29AC8-384C-4F35-AC6E-3E481B9BB8A8}" type="pres">
      <dgm:prSet presAssocID="{38D20584-1F37-4159-86EA-072B40BA51FC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AF25F02-F0F8-4C7D-ADC0-C35E0A136FB7}" type="pres">
      <dgm:prSet presAssocID="{96C6AB09-D4D0-4EE6-AC51-CF74130A6552}" presName="node" presStyleLbl="node1" presStyleIdx="2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41A3FBEC-1933-436D-ABEC-BA6B34A9CC98}" type="presOf" srcId="{20B6B3D3-4000-4FE3-8917-662FE6C05FD6}" destId="{BACFFB33-C470-4CE6-AFF6-E6F15CF775BA}" srcOrd="0" destOrd="0" presId="urn:microsoft.com/office/officeart/2005/8/layout/process2"/>
    <dgm:cxn modelId="{3108D28F-18D1-4578-93D6-C766D22D47E8}" type="presOf" srcId="{EDA9E3C3-DCA1-43AC-953E-4825744B7641}" destId="{EA3C37FC-66CB-4919-B955-8A89829EC32F}" srcOrd="0" destOrd="0" presId="urn:microsoft.com/office/officeart/2005/8/layout/process2"/>
    <dgm:cxn modelId="{7E7B810A-9E15-4775-A0FC-57F5013DECDE}" srcId="{DFC3A173-2EDE-4FD1-920A-BDC2E23A641B}" destId="{20B6B3D3-4000-4FE3-8917-662FE6C05FD6}" srcOrd="0" destOrd="0" parTransId="{8F155DFA-2EC2-485E-A89C-7F679F08AE3A}" sibTransId="{16A78145-AB3A-4139-AD50-72785C357C79}"/>
    <dgm:cxn modelId="{BDD9D020-A461-48ED-870D-5CB5F12C000D}" type="presOf" srcId="{DFC3A173-2EDE-4FD1-920A-BDC2E23A641B}" destId="{F828C82B-768B-4E05-BEEC-11D3D5DF7651}" srcOrd="0" destOrd="0" presId="urn:microsoft.com/office/officeart/2005/8/layout/process2"/>
    <dgm:cxn modelId="{9DA9A0D1-8EAA-4F8B-8F92-0CF6A7CA4AB4}" srcId="{DFC3A173-2EDE-4FD1-920A-BDC2E23A641B}" destId="{96C6AB09-D4D0-4EE6-AC51-CF74130A6552}" srcOrd="2" destOrd="0" parTransId="{E14BD94A-F999-4B35-94DB-F0B29DE4B60B}" sibTransId="{440D5873-4473-4CBF-9346-53D3AE68AEBE}"/>
    <dgm:cxn modelId="{E9BE1F23-553B-448E-8D22-D0A3AD18C4A7}" type="presOf" srcId="{16A78145-AB3A-4139-AD50-72785C357C79}" destId="{9226456E-D35C-40BD-9E20-F35521FF6C46}" srcOrd="1" destOrd="0" presId="urn:microsoft.com/office/officeart/2005/8/layout/process2"/>
    <dgm:cxn modelId="{27D309E7-05EA-42EC-965B-D3750A4DD1BE}" type="presOf" srcId="{16A78145-AB3A-4139-AD50-72785C357C79}" destId="{AC094D1F-72B4-4E1B-827A-47C93C47C0BC}" srcOrd="0" destOrd="0" presId="urn:microsoft.com/office/officeart/2005/8/layout/process2"/>
    <dgm:cxn modelId="{48EC6AA4-FF1C-4AFD-B514-BB3FD79DDC3B}" srcId="{DFC3A173-2EDE-4FD1-920A-BDC2E23A641B}" destId="{EDA9E3C3-DCA1-43AC-953E-4825744B7641}" srcOrd="1" destOrd="0" parTransId="{55CD8A90-361E-4C86-9DE8-E6D5D71E524F}" sibTransId="{38D20584-1F37-4159-86EA-072B40BA51FC}"/>
    <dgm:cxn modelId="{C7D862FD-7510-4EE3-98B0-8B5D873AFFA3}" type="presOf" srcId="{38D20584-1F37-4159-86EA-072B40BA51FC}" destId="{55B29AC8-384C-4F35-AC6E-3E481B9BB8A8}" srcOrd="1" destOrd="0" presId="urn:microsoft.com/office/officeart/2005/8/layout/process2"/>
    <dgm:cxn modelId="{01DA2F63-6BAA-4EC3-82AF-DD0757CAAEF2}" type="presOf" srcId="{38D20584-1F37-4159-86EA-072B40BA51FC}" destId="{2E427F34-5D3A-4E7B-8827-182FC8BA3F82}" srcOrd="0" destOrd="0" presId="urn:microsoft.com/office/officeart/2005/8/layout/process2"/>
    <dgm:cxn modelId="{D7049118-252D-4D19-99C4-316673BAB5C5}" type="presOf" srcId="{96C6AB09-D4D0-4EE6-AC51-CF74130A6552}" destId="{6AF25F02-F0F8-4C7D-ADC0-C35E0A136FB7}" srcOrd="0" destOrd="0" presId="urn:microsoft.com/office/officeart/2005/8/layout/process2"/>
    <dgm:cxn modelId="{FD0AD405-BE64-48A9-B2D3-D26059FD79B3}" type="presParOf" srcId="{F828C82B-768B-4E05-BEEC-11D3D5DF7651}" destId="{BACFFB33-C470-4CE6-AFF6-E6F15CF775BA}" srcOrd="0" destOrd="0" presId="urn:microsoft.com/office/officeart/2005/8/layout/process2"/>
    <dgm:cxn modelId="{630A6B75-62EF-4815-82B4-A75C7E125C1F}" type="presParOf" srcId="{F828C82B-768B-4E05-BEEC-11D3D5DF7651}" destId="{AC094D1F-72B4-4E1B-827A-47C93C47C0BC}" srcOrd="1" destOrd="0" presId="urn:microsoft.com/office/officeart/2005/8/layout/process2"/>
    <dgm:cxn modelId="{622B941F-E0AC-4B43-983D-D1483555E140}" type="presParOf" srcId="{AC094D1F-72B4-4E1B-827A-47C93C47C0BC}" destId="{9226456E-D35C-40BD-9E20-F35521FF6C46}" srcOrd="0" destOrd="0" presId="urn:microsoft.com/office/officeart/2005/8/layout/process2"/>
    <dgm:cxn modelId="{F8BACC12-AE57-425E-8F29-CA373C700F28}" type="presParOf" srcId="{F828C82B-768B-4E05-BEEC-11D3D5DF7651}" destId="{EA3C37FC-66CB-4919-B955-8A89829EC32F}" srcOrd="2" destOrd="0" presId="urn:microsoft.com/office/officeart/2005/8/layout/process2"/>
    <dgm:cxn modelId="{B3502F28-15E6-4AFF-B4B8-846E9EA1C6D1}" type="presParOf" srcId="{F828C82B-768B-4E05-BEEC-11D3D5DF7651}" destId="{2E427F34-5D3A-4E7B-8827-182FC8BA3F82}" srcOrd="3" destOrd="0" presId="urn:microsoft.com/office/officeart/2005/8/layout/process2"/>
    <dgm:cxn modelId="{8058956A-CF4C-4415-88DD-06D0A500CABB}" type="presParOf" srcId="{2E427F34-5D3A-4E7B-8827-182FC8BA3F82}" destId="{55B29AC8-384C-4F35-AC6E-3E481B9BB8A8}" srcOrd="0" destOrd="0" presId="urn:microsoft.com/office/officeart/2005/8/layout/process2"/>
    <dgm:cxn modelId="{EAD273AF-9739-4D77-A690-ED7ECE03F6AE}" type="presParOf" srcId="{F828C82B-768B-4E05-BEEC-11D3D5DF7651}" destId="{6AF25F02-F0F8-4C7D-ADC0-C35E0A136FB7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CFFB33-C470-4CE6-AFF6-E6F15CF775BA}">
      <dsp:nvSpPr>
        <dsp:cNvPr id="0" name=""/>
        <dsp:cNvSpPr/>
      </dsp:nvSpPr>
      <dsp:spPr>
        <a:xfrm>
          <a:off x="2064258" y="0"/>
          <a:ext cx="1357884" cy="754379"/>
        </a:xfrm>
        <a:prstGeom prst="roundRect">
          <a:avLst>
            <a:gd name="adj" fmla="val 1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Stages</a:t>
          </a:r>
          <a:endParaRPr lang="en-US" sz="19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064258" y="0"/>
        <a:ext cx="1357884" cy="754379"/>
      </dsp:txXfrm>
    </dsp:sp>
    <dsp:sp modelId="{AC094D1F-72B4-4E1B-827A-47C93C47C0BC}">
      <dsp:nvSpPr>
        <dsp:cNvPr id="0" name=""/>
        <dsp:cNvSpPr/>
      </dsp:nvSpPr>
      <dsp:spPr>
        <a:xfrm rot="5400000">
          <a:off x="2601753" y="773239"/>
          <a:ext cx="282892" cy="339471"/>
        </a:xfrm>
        <a:prstGeom prst="rightArrow">
          <a:avLst>
            <a:gd name="adj1" fmla="val 60000"/>
            <a:gd name="adj2" fmla="val 50000"/>
          </a:avLst>
        </a:prstGeom>
        <a:solidFill>
          <a:srgbClr val="C0504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2601753" y="773239"/>
        <a:ext cx="282892" cy="339471"/>
      </dsp:txXfrm>
    </dsp:sp>
    <dsp:sp modelId="{EA3C37FC-66CB-4919-B955-8A89829EC32F}">
      <dsp:nvSpPr>
        <dsp:cNvPr id="0" name=""/>
        <dsp:cNvSpPr/>
      </dsp:nvSpPr>
      <dsp:spPr>
        <a:xfrm>
          <a:off x="2064258" y="1131570"/>
          <a:ext cx="1357884" cy="754379"/>
        </a:xfrm>
        <a:prstGeom prst="roundRect">
          <a:avLst>
            <a:gd name="adj" fmla="val 1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Cells involved</a:t>
          </a:r>
          <a:endParaRPr lang="en-US" sz="19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064258" y="1131570"/>
        <a:ext cx="1357884" cy="754379"/>
      </dsp:txXfrm>
    </dsp:sp>
    <dsp:sp modelId="{2E427F34-5D3A-4E7B-8827-182FC8BA3F82}">
      <dsp:nvSpPr>
        <dsp:cNvPr id="0" name=""/>
        <dsp:cNvSpPr/>
      </dsp:nvSpPr>
      <dsp:spPr>
        <a:xfrm rot="5400000">
          <a:off x="2601753" y="1904809"/>
          <a:ext cx="282892" cy="339471"/>
        </a:xfrm>
        <a:prstGeom prst="rightArrow">
          <a:avLst>
            <a:gd name="adj1" fmla="val 60000"/>
            <a:gd name="adj2" fmla="val 50000"/>
          </a:avLst>
        </a:prstGeom>
        <a:solidFill>
          <a:srgbClr val="C0504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2601753" y="1904809"/>
        <a:ext cx="282892" cy="339471"/>
      </dsp:txXfrm>
    </dsp:sp>
    <dsp:sp modelId="{6AF25F02-F0F8-4C7D-ADC0-C35E0A136FB7}">
      <dsp:nvSpPr>
        <dsp:cNvPr id="0" name=""/>
        <dsp:cNvSpPr/>
      </dsp:nvSpPr>
      <dsp:spPr>
        <a:xfrm>
          <a:off x="2064258" y="2263140"/>
          <a:ext cx="1357884" cy="754379"/>
        </a:xfrm>
        <a:prstGeom prst="roundRect">
          <a:avLst>
            <a:gd name="adj" fmla="val 1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Specific Events</a:t>
          </a:r>
          <a:endParaRPr lang="en-US" sz="19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064258" y="2263140"/>
        <a:ext cx="1357884" cy="754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4921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4921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4921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4921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1FF778BC-DEB7-434A-9F71-4541DA4CD5C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762923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749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642" indent="-285632" algn="l" defTabSz="44749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524" indent="-228506" algn="l" defTabSz="44749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99537" indent="-228506" algn="l" defTabSz="44749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6547" indent="-228506" algn="l" defTabSz="44749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4815" algn="l" defTabSz="9139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778" algn="l" defTabSz="9139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41" algn="l" defTabSz="9139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704" algn="l" defTabSz="9139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 defTabSz="447675"/>
            <a:fld id="{A27980E5-4A37-4EA2-B8DD-F14F6EC92BE7}" type="slidenum">
              <a:rPr lang="en-US" smtClean="0">
                <a:solidFill>
                  <a:srgbClr val="FFFFFF"/>
                </a:solidFill>
              </a:rPr>
              <a:pPr defTabSz="447675"/>
              <a:t>1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249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01688"/>
            <a:ext cx="5346700" cy="40100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49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989715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 defTabSz="447675"/>
            <a:fld id="{84C2BE3B-0A09-4A15-8894-CDFD5E0D3B74}" type="slidenum">
              <a:rPr lang="en-IN" smtClean="0"/>
              <a:pPr defTabSz="447675"/>
              <a:t>2</a:t>
            </a:fld>
            <a:endParaRPr lang="en-IN" smtClean="0"/>
          </a:p>
        </p:txBody>
      </p:sp>
      <p:sp>
        <p:nvSpPr>
          <p:cNvPr id="1259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59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22317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0E5A60-71C7-4BE3-969B-DC0CE378AC81}" type="slidenum">
              <a:rPr lang="en-IN">
                <a:solidFill>
                  <a:prstClr val="black"/>
                </a:solidFill>
              </a:rPr>
              <a:pPr/>
              <a:t>3</a:t>
            </a:fld>
            <a:endParaRPr lang="en-IN">
              <a:solidFill>
                <a:prstClr val="black"/>
              </a:solidFill>
            </a:endParaRPr>
          </a:p>
        </p:txBody>
      </p:sp>
      <p:sp>
        <p:nvSpPr>
          <p:cNvPr id="5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426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 defTabSz="447675"/>
            <a:fld id="{7BD6954D-25AB-451A-9A07-6B78F1CC0AD2}" type="slidenum">
              <a:rPr lang="en-IN" smtClean="0"/>
              <a:pPr defTabSz="447675"/>
              <a:t>4</a:t>
            </a:fld>
            <a:endParaRPr lang="en-IN" smtClean="0"/>
          </a:p>
        </p:txBody>
      </p:sp>
      <p:sp>
        <p:nvSpPr>
          <p:cNvPr id="1280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80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pPr>
              <a:spcBef>
                <a:spcPct val="0"/>
              </a:spcBef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</a:tabLst>
            </a:pPr>
            <a:endParaRPr lang="en-IN" sz="2900" smtClean="0">
              <a:latin typeface="Arial" charset="0"/>
              <a:cs typeface="Arial Unicode MS" charset="0"/>
            </a:endParaRPr>
          </a:p>
        </p:txBody>
      </p:sp>
      <p:sp>
        <p:nvSpPr>
          <p:cNvPr id="128005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89" tIns="44995" rIns="89989" bIns="44995"/>
          <a:lstStyle/>
          <a:p>
            <a:pPr hangingPunct="1">
              <a:lnSpc>
                <a:spcPct val="100000"/>
              </a:lnSpc>
            </a:pPr>
            <a:fld id="{1881AB3C-C60C-41E2-91CF-7CD925A35C1A}" type="slidenum">
              <a:rPr lang="en-IN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4</a:t>
            </a:fld>
            <a:endParaRPr lang="en-IN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1345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 defTabSz="447675"/>
            <a:fld id="{F9A2F377-5CBA-4B5C-BB59-F4FCF52C8114}" type="slidenum">
              <a:rPr lang="en-IN" smtClean="0"/>
              <a:pPr defTabSz="447675"/>
              <a:t>5</a:t>
            </a:fld>
            <a:endParaRPr lang="en-IN" smtClean="0"/>
          </a:p>
        </p:txBody>
      </p:sp>
      <p:sp>
        <p:nvSpPr>
          <p:cNvPr id="1290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90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80048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 defTabSz="447675"/>
            <a:fld id="{37A2DE46-2A29-4E48-B4B4-04B8B0736375}" type="slidenum">
              <a:rPr lang="en-IN" smtClean="0"/>
              <a:pPr defTabSz="447675"/>
              <a:t>6</a:t>
            </a:fld>
            <a:endParaRPr lang="en-IN" smtClean="0"/>
          </a:p>
        </p:txBody>
      </p:sp>
      <p:sp>
        <p:nvSpPr>
          <p:cNvPr id="1269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69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86524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 defTabSz="447675"/>
            <a:fld id="{6A734308-69C2-4776-A787-5EF872909360}" type="slidenum">
              <a:rPr lang="en-IN" smtClean="0"/>
              <a:pPr defTabSz="447675"/>
              <a:t>7</a:t>
            </a:fld>
            <a:endParaRPr lang="en-IN" smtClean="0"/>
          </a:p>
        </p:txBody>
      </p:sp>
      <p:sp>
        <p:nvSpPr>
          <p:cNvPr id="1310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10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34390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 defTabSz="447675"/>
            <a:fld id="{D717C6ED-C8A3-4E12-B302-9E83D41E9644}" type="slidenum">
              <a:rPr lang="en-IN" smtClean="0"/>
              <a:pPr defTabSz="447675"/>
              <a:t>9</a:t>
            </a:fld>
            <a:endParaRPr lang="en-IN" smtClean="0"/>
          </a:p>
        </p:txBody>
      </p:sp>
      <p:sp>
        <p:nvSpPr>
          <p:cNvPr id="132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2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818181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6A734308-69C2-4776-A787-5EF872909360}" type="slidenum">
              <a:rPr lang="en-IN" smtClean="0">
                <a:solidFill>
                  <a:prstClr val="black"/>
                </a:solidFill>
              </a:rPr>
              <a:pPr/>
              <a:t>11</a:t>
            </a:fld>
            <a:endParaRPr lang="en-IN" smtClean="0">
              <a:solidFill>
                <a:prstClr val="black"/>
              </a:solidFill>
            </a:endParaRPr>
          </a:p>
        </p:txBody>
      </p:sp>
      <p:sp>
        <p:nvSpPr>
          <p:cNvPr id="1310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10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53000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3"/>
            <a:ext cx="8568531" cy="16204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8"/>
            <a:ext cx="7056438" cy="1931917"/>
          </a:xfrm>
        </p:spPr>
        <p:txBody>
          <a:bodyPr/>
          <a:lstStyle>
            <a:lvl1pPr marL="0" indent="0" algn="ctr">
              <a:buNone/>
              <a:defRPr/>
            </a:lvl1pPr>
            <a:lvl2pPr marL="503657" indent="0" algn="ctr">
              <a:buNone/>
              <a:defRPr/>
            </a:lvl2pPr>
            <a:lvl3pPr marL="1007317" indent="0" algn="ctr">
              <a:buNone/>
              <a:defRPr/>
            </a:lvl3pPr>
            <a:lvl4pPr marL="1510976" indent="0" algn="ctr">
              <a:buNone/>
              <a:defRPr/>
            </a:lvl4pPr>
            <a:lvl5pPr marL="2014632" indent="0" algn="ctr">
              <a:buNone/>
              <a:defRPr/>
            </a:lvl5pPr>
            <a:lvl6pPr marL="2518291" indent="0" algn="ctr">
              <a:buNone/>
              <a:defRPr/>
            </a:lvl6pPr>
            <a:lvl7pPr marL="3021949" indent="0" algn="ctr">
              <a:buNone/>
              <a:defRPr/>
            </a:lvl7pPr>
            <a:lvl8pPr marL="3525605" indent="0" algn="ctr">
              <a:buNone/>
              <a:defRPr/>
            </a:lvl8pPr>
            <a:lvl9pPr marL="402926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B290A73F-B8E7-4264-932B-AA494E8F7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272996C7-7B4B-45E4-8A0F-86A86007F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9"/>
            <a:ext cx="8568531" cy="150143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9"/>
            <a:ext cx="8568531" cy="1653678"/>
          </a:xfrm>
        </p:spPr>
        <p:txBody>
          <a:bodyPr anchor="b"/>
          <a:lstStyle>
            <a:lvl1pPr marL="0" indent="0">
              <a:buNone/>
              <a:defRPr sz="2200"/>
            </a:lvl1pPr>
            <a:lvl2pPr marL="503657" indent="0">
              <a:buNone/>
              <a:defRPr sz="2000"/>
            </a:lvl2pPr>
            <a:lvl3pPr marL="1007317" indent="0">
              <a:buNone/>
              <a:defRPr sz="1800"/>
            </a:lvl3pPr>
            <a:lvl4pPr marL="1510976" indent="0">
              <a:buNone/>
              <a:defRPr sz="1500"/>
            </a:lvl4pPr>
            <a:lvl5pPr marL="2014632" indent="0">
              <a:buNone/>
              <a:defRPr sz="1500"/>
            </a:lvl5pPr>
            <a:lvl6pPr marL="2518291" indent="0">
              <a:buNone/>
              <a:defRPr sz="1500"/>
            </a:lvl6pPr>
            <a:lvl7pPr marL="3021949" indent="0">
              <a:buNone/>
              <a:defRPr sz="1500"/>
            </a:lvl7pPr>
            <a:lvl8pPr marL="3525605" indent="0">
              <a:buNone/>
              <a:defRPr sz="1500"/>
            </a:lvl8pPr>
            <a:lvl9pPr marL="4029265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C77EBFF1-E2A9-4E19-BECE-28C65891B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2" y="1769182"/>
            <a:ext cx="4450526" cy="4985535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2568" y="1769182"/>
            <a:ext cx="4450525" cy="4985535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0D6C3383-007E-4A2A-9CBE-4CA7120D6B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7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657" indent="0">
              <a:buNone/>
              <a:defRPr sz="2200" b="1"/>
            </a:lvl2pPr>
            <a:lvl3pPr marL="1007317" indent="0">
              <a:buNone/>
              <a:defRPr sz="2000" b="1"/>
            </a:lvl3pPr>
            <a:lvl4pPr marL="1510976" indent="0">
              <a:buNone/>
              <a:defRPr sz="1800" b="1"/>
            </a:lvl4pPr>
            <a:lvl5pPr marL="2014632" indent="0">
              <a:buNone/>
              <a:defRPr sz="1800" b="1"/>
            </a:lvl5pPr>
            <a:lvl6pPr marL="2518291" indent="0">
              <a:buNone/>
              <a:defRPr sz="1800" b="1"/>
            </a:lvl6pPr>
            <a:lvl7pPr marL="3021949" indent="0">
              <a:buNone/>
              <a:defRPr sz="1800" b="1"/>
            </a:lvl7pPr>
            <a:lvl8pPr marL="3525605" indent="0">
              <a:buNone/>
              <a:defRPr sz="1800" b="1"/>
            </a:lvl8pPr>
            <a:lvl9pPr marL="4029265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657" indent="0">
              <a:buNone/>
              <a:defRPr sz="2200" b="1"/>
            </a:lvl2pPr>
            <a:lvl3pPr marL="1007317" indent="0">
              <a:buNone/>
              <a:defRPr sz="2000" b="1"/>
            </a:lvl3pPr>
            <a:lvl4pPr marL="1510976" indent="0">
              <a:buNone/>
              <a:defRPr sz="1800" b="1"/>
            </a:lvl4pPr>
            <a:lvl5pPr marL="2014632" indent="0">
              <a:buNone/>
              <a:defRPr sz="1800" b="1"/>
            </a:lvl5pPr>
            <a:lvl6pPr marL="2518291" indent="0">
              <a:buNone/>
              <a:defRPr sz="1800" b="1"/>
            </a:lvl6pPr>
            <a:lvl7pPr marL="3021949" indent="0">
              <a:buNone/>
              <a:defRPr sz="1800" b="1"/>
            </a:lvl7pPr>
            <a:lvl8pPr marL="3525605" indent="0">
              <a:buNone/>
              <a:defRPr sz="1800" b="1"/>
            </a:lvl8pPr>
            <a:lvl9pPr marL="4029265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C6B6EC3A-C567-4E17-B46A-F0277FCC4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DA662698-9A33-4B08-8D47-6579F8876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1465C0CD-D03E-4898-B2C9-ACFF895E3A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4" y="300987"/>
            <a:ext cx="3316456" cy="1280945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9" y="300994"/>
            <a:ext cx="5635349" cy="64519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4" y="1581937"/>
            <a:ext cx="3316456" cy="5171028"/>
          </a:xfrm>
        </p:spPr>
        <p:txBody>
          <a:bodyPr/>
          <a:lstStyle>
            <a:lvl1pPr marL="0" indent="0">
              <a:buNone/>
              <a:defRPr sz="1500"/>
            </a:lvl1pPr>
            <a:lvl2pPr marL="503657" indent="0">
              <a:buNone/>
              <a:defRPr sz="1300"/>
            </a:lvl2pPr>
            <a:lvl3pPr marL="1007317" indent="0">
              <a:buNone/>
              <a:defRPr sz="1100"/>
            </a:lvl3pPr>
            <a:lvl4pPr marL="1510976" indent="0">
              <a:buNone/>
              <a:defRPr sz="1000"/>
            </a:lvl4pPr>
            <a:lvl5pPr marL="2014632" indent="0">
              <a:buNone/>
              <a:defRPr sz="1000"/>
            </a:lvl5pPr>
            <a:lvl6pPr marL="2518291" indent="0">
              <a:buNone/>
              <a:defRPr sz="1000"/>
            </a:lvl6pPr>
            <a:lvl7pPr marL="3021949" indent="0">
              <a:buNone/>
              <a:defRPr sz="1000"/>
            </a:lvl7pPr>
            <a:lvl8pPr marL="3525605" indent="0">
              <a:buNone/>
              <a:defRPr sz="1000"/>
            </a:lvl8pPr>
            <a:lvl9pPr marL="402926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505DC331-DA17-4888-AC56-1A9EA81D5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00"/>
            </a:lvl1pPr>
            <a:lvl2pPr marL="503657" indent="0">
              <a:buNone/>
              <a:defRPr sz="3100"/>
            </a:lvl2pPr>
            <a:lvl3pPr marL="1007317" indent="0">
              <a:buNone/>
              <a:defRPr sz="2600"/>
            </a:lvl3pPr>
            <a:lvl4pPr marL="1510976" indent="0">
              <a:buNone/>
              <a:defRPr sz="2200"/>
            </a:lvl4pPr>
            <a:lvl5pPr marL="2014632" indent="0">
              <a:buNone/>
              <a:defRPr sz="2200"/>
            </a:lvl5pPr>
            <a:lvl6pPr marL="2518291" indent="0">
              <a:buNone/>
              <a:defRPr sz="2200"/>
            </a:lvl6pPr>
            <a:lvl7pPr marL="3021949" indent="0">
              <a:buNone/>
              <a:defRPr sz="2200"/>
            </a:lvl7pPr>
            <a:lvl8pPr marL="3525605" indent="0">
              <a:buNone/>
              <a:defRPr sz="2200"/>
            </a:lvl8pPr>
            <a:lvl9pPr marL="4029265" indent="0">
              <a:buNone/>
              <a:defRPr sz="22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00"/>
            </a:lvl1pPr>
            <a:lvl2pPr marL="503657" indent="0">
              <a:buNone/>
              <a:defRPr sz="1300"/>
            </a:lvl2pPr>
            <a:lvl3pPr marL="1007317" indent="0">
              <a:buNone/>
              <a:defRPr sz="1100"/>
            </a:lvl3pPr>
            <a:lvl4pPr marL="1510976" indent="0">
              <a:buNone/>
              <a:defRPr sz="1000"/>
            </a:lvl4pPr>
            <a:lvl5pPr marL="2014632" indent="0">
              <a:buNone/>
              <a:defRPr sz="1000"/>
            </a:lvl5pPr>
            <a:lvl6pPr marL="2518291" indent="0">
              <a:buNone/>
              <a:defRPr sz="1000"/>
            </a:lvl6pPr>
            <a:lvl7pPr marL="3021949" indent="0">
              <a:buNone/>
              <a:defRPr sz="1000"/>
            </a:lvl7pPr>
            <a:lvl8pPr marL="3525605" indent="0">
              <a:buNone/>
              <a:defRPr sz="1000"/>
            </a:lvl8pPr>
            <a:lvl9pPr marL="402926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AEEF2FBD-B5A5-497C-9AE8-742BBA62E2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BB7FCA57-7DA6-453E-82C7-FA72F1EBB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6704" y="1769182"/>
            <a:ext cx="2266390" cy="49855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5" y="1769182"/>
            <a:ext cx="6634662" cy="49855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2D85068C-128F-420D-A8FB-0BEF5104F1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685" y="2348399"/>
            <a:ext cx="5288828" cy="16169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hangingPunct="0">
              <a:lnSpc>
                <a:spcPct val="93000"/>
              </a:lnSpc>
              <a:defRPr/>
            </a:lvl1pPr>
          </a:lstStyle>
          <a:p>
            <a:pPr>
              <a:defRPr/>
            </a:pPr>
            <a:fld id="{AA3A75CD-8C06-4CEC-BA65-2A78A6A38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6821" indent="0" algn="ctr">
              <a:buNone/>
              <a:defRPr/>
            </a:lvl2pPr>
            <a:lvl3pPr marL="913641" indent="0" algn="ctr">
              <a:buNone/>
              <a:defRPr/>
            </a:lvl3pPr>
            <a:lvl4pPr marL="1370462" indent="0" algn="ctr">
              <a:buNone/>
              <a:defRPr/>
            </a:lvl4pPr>
            <a:lvl5pPr marL="1827283" indent="0" algn="ctr">
              <a:buNone/>
              <a:defRPr/>
            </a:lvl5pPr>
            <a:lvl6pPr marL="2284104" indent="0" algn="ctr">
              <a:buNone/>
              <a:defRPr/>
            </a:lvl6pPr>
            <a:lvl7pPr marL="2740926" indent="0" algn="ctr">
              <a:buNone/>
              <a:defRPr/>
            </a:lvl7pPr>
            <a:lvl8pPr marL="3197747" indent="0" algn="ctr">
              <a:buNone/>
              <a:defRPr/>
            </a:lvl8pPr>
            <a:lvl9pPr marL="3654568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E0232C3E-0B68-4BFD-9CA1-0AE59D7FD0F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4722821C-E000-40F9-96B5-96E5715F486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9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21" indent="0">
              <a:buNone/>
              <a:defRPr sz="1800"/>
            </a:lvl2pPr>
            <a:lvl3pPr marL="913641" indent="0">
              <a:buNone/>
              <a:defRPr sz="1700"/>
            </a:lvl3pPr>
            <a:lvl4pPr marL="1370462" indent="0">
              <a:buNone/>
              <a:defRPr sz="1400"/>
            </a:lvl4pPr>
            <a:lvl5pPr marL="1827283" indent="0">
              <a:buNone/>
              <a:defRPr sz="1400"/>
            </a:lvl5pPr>
            <a:lvl6pPr marL="2284104" indent="0">
              <a:buNone/>
              <a:defRPr sz="1400"/>
            </a:lvl6pPr>
            <a:lvl7pPr marL="2740926" indent="0">
              <a:buNone/>
              <a:defRPr sz="1400"/>
            </a:lvl7pPr>
            <a:lvl8pPr marL="3197747" indent="0">
              <a:buNone/>
              <a:defRPr sz="1400"/>
            </a:lvl8pPr>
            <a:lvl9pPr marL="365456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D1A53C3D-325C-4431-A1D4-E78FF7874E5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84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84"/>
            <a:ext cx="4459288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FAE4806E-687A-4D42-91AE-3818FB0254F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7" y="303222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21" indent="0">
              <a:buNone/>
              <a:defRPr sz="2000" b="1"/>
            </a:lvl2pPr>
            <a:lvl3pPr marL="913641" indent="0">
              <a:buNone/>
              <a:defRPr sz="1800" b="1"/>
            </a:lvl3pPr>
            <a:lvl4pPr marL="1370462" indent="0">
              <a:buNone/>
              <a:defRPr sz="1700" b="1"/>
            </a:lvl4pPr>
            <a:lvl5pPr marL="1827283" indent="0">
              <a:buNone/>
              <a:defRPr sz="1700" b="1"/>
            </a:lvl5pPr>
            <a:lvl6pPr marL="2284104" indent="0">
              <a:buNone/>
              <a:defRPr sz="1700" b="1"/>
            </a:lvl6pPr>
            <a:lvl7pPr marL="2740926" indent="0">
              <a:buNone/>
              <a:defRPr sz="1700" b="1"/>
            </a:lvl7pPr>
            <a:lvl8pPr marL="3197747" indent="0">
              <a:buNone/>
              <a:defRPr sz="1700" b="1"/>
            </a:lvl8pPr>
            <a:lvl9pPr marL="365456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21" indent="0">
              <a:buNone/>
              <a:defRPr sz="2000" b="1"/>
            </a:lvl2pPr>
            <a:lvl3pPr marL="913641" indent="0">
              <a:buNone/>
              <a:defRPr sz="1800" b="1"/>
            </a:lvl3pPr>
            <a:lvl4pPr marL="1370462" indent="0">
              <a:buNone/>
              <a:defRPr sz="1700" b="1"/>
            </a:lvl4pPr>
            <a:lvl5pPr marL="1827283" indent="0">
              <a:buNone/>
              <a:defRPr sz="1700" b="1"/>
            </a:lvl5pPr>
            <a:lvl6pPr marL="2284104" indent="0">
              <a:buNone/>
              <a:defRPr sz="1700" b="1"/>
            </a:lvl6pPr>
            <a:lvl7pPr marL="2740926" indent="0">
              <a:buNone/>
              <a:defRPr sz="1700" b="1"/>
            </a:lvl7pPr>
            <a:lvl8pPr marL="3197747" indent="0">
              <a:buNone/>
              <a:defRPr sz="1700" b="1"/>
            </a:lvl8pPr>
            <a:lvl9pPr marL="365456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28E352A5-7BC7-4412-9D7F-CCF141B51A0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C3C47CFD-49C7-4E84-84C3-F45D2B0CF12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15E9CC48-F74D-408D-85DF-80D518E14A3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9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821" indent="0">
              <a:buNone/>
              <a:defRPr sz="1200"/>
            </a:lvl2pPr>
            <a:lvl3pPr marL="913641" indent="0">
              <a:buNone/>
              <a:defRPr sz="1000"/>
            </a:lvl3pPr>
            <a:lvl4pPr marL="1370462" indent="0">
              <a:buNone/>
              <a:defRPr sz="900"/>
            </a:lvl4pPr>
            <a:lvl5pPr marL="1827283" indent="0">
              <a:buNone/>
              <a:defRPr sz="900"/>
            </a:lvl5pPr>
            <a:lvl6pPr marL="2284104" indent="0">
              <a:buNone/>
              <a:defRPr sz="900"/>
            </a:lvl6pPr>
            <a:lvl7pPr marL="2740926" indent="0">
              <a:buNone/>
              <a:defRPr sz="900"/>
            </a:lvl7pPr>
            <a:lvl8pPr marL="3197747" indent="0">
              <a:buNone/>
              <a:defRPr sz="900"/>
            </a:lvl8pPr>
            <a:lvl9pPr marL="365456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A2D6DED4-DC57-42A6-A6FA-7994BF4AFEC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6821" indent="0">
              <a:buNone/>
              <a:defRPr sz="2800"/>
            </a:lvl2pPr>
            <a:lvl3pPr marL="913641" indent="0">
              <a:buNone/>
              <a:defRPr sz="2400"/>
            </a:lvl3pPr>
            <a:lvl4pPr marL="1370462" indent="0">
              <a:buNone/>
              <a:defRPr sz="2000"/>
            </a:lvl4pPr>
            <a:lvl5pPr marL="1827283" indent="0">
              <a:buNone/>
              <a:defRPr sz="2000"/>
            </a:lvl5pPr>
            <a:lvl6pPr marL="2284104" indent="0">
              <a:buNone/>
              <a:defRPr sz="2000"/>
            </a:lvl6pPr>
            <a:lvl7pPr marL="2740926" indent="0">
              <a:buNone/>
              <a:defRPr sz="2000"/>
            </a:lvl7pPr>
            <a:lvl8pPr marL="3197747" indent="0">
              <a:buNone/>
              <a:defRPr sz="2000"/>
            </a:lvl8pPr>
            <a:lvl9pPr marL="3654568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6821" indent="0">
              <a:buNone/>
              <a:defRPr sz="1200"/>
            </a:lvl2pPr>
            <a:lvl3pPr marL="913641" indent="0">
              <a:buNone/>
              <a:defRPr sz="1000"/>
            </a:lvl3pPr>
            <a:lvl4pPr marL="1370462" indent="0">
              <a:buNone/>
              <a:defRPr sz="900"/>
            </a:lvl4pPr>
            <a:lvl5pPr marL="1827283" indent="0">
              <a:buNone/>
              <a:defRPr sz="900"/>
            </a:lvl5pPr>
            <a:lvl6pPr marL="2284104" indent="0">
              <a:buNone/>
              <a:defRPr sz="900"/>
            </a:lvl6pPr>
            <a:lvl7pPr marL="2740926" indent="0">
              <a:buNone/>
              <a:defRPr sz="900"/>
            </a:lvl7pPr>
            <a:lvl8pPr marL="3197747" indent="0">
              <a:buNone/>
              <a:defRPr sz="900"/>
            </a:lvl8pPr>
            <a:lvl9pPr marL="365456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82FF2A98-477D-4259-B293-C0F4502EE6E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C3B1F6FF-EABA-4A30-B9AF-A76B724041B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34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34"/>
            <a:ext cx="6650038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CFD85571-C6EC-4821-A785-34148D5EFB6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6773" indent="0" algn="ctr">
              <a:buNone/>
              <a:defRPr/>
            </a:lvl2pPr>
            <a:lvl3pPr marL="913547" indent="0" algn="ctr">
              <a:buNone/>
              <a:defRPr/>
            </a:lvl3pPr>
            <a:lvl4pPr marL="1370320" indent="0" algn="ctr">
              <a:buNone/>
              <a:defRPr/>
            </a:lvl4pPr>
            <a:lvl5pPr marL="1827093" indent="0" algn="ctr">
              <a:buNone/>
              <a:defRPr/>
            </a:lvl5pPr>
            <a:lvl6pPr marL="2283867" indent="0" algn="ctr">
              <a:buNone/>
              <a:defRPr/>
            </a:lvl6pPr>
            <a:lvl7pPr marL="2740642" indent="0" algn="ctr">
              <a:buNone/>
              <a:defRPr/>
            </a:lvl7pPr>
            <a:lvl8pPr marL="3197415" indent="0" algn="ctr">
              <a:buNone/>
              <a:defRPr/>
            </a:lvl8pPr>
            <a:lvl9pPr marL="365419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9F13B93D-BC77-4733-8B4E-85921728DF6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473FA6D0-8916-4F6C-9719-3295BD54E10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6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3" indent="0">
              <a:buNone/>
              <a:defRPr sz="1800"/>
            </a:lvl2pPr>
            <a:lvl3pPr marL="913547" indent="0">
              <a:buNone/>
              <a:defRPr sz="1700"/>
            </a:lvl3pPr>
            <a:lvl4pPr marL="1370320" indent="0">
              <a:buNone/>
              <a:defRPr sz="1400"/>
            </a:lvl4pPr>
            <a:lvl5pPr marL="1827093" indent="0">
              <a:buNone/>
              <a:defRPr sz="1400"/>
            </a:lvl5pPr>
            <a:lvl6pPr marL="2283867" indent="0">
              <a:buNone/>
              <a:defRPr sz="1400"/>
            </a:lvl6pPr>
            <a:lvl7pPr marL="2740642" indent="0">
              <a:buNone/>
              <a:defRPr sz="1400"/>
            </a:lvl7pPr>
            <a:lvl8pPr marL="3197415" indent="0">
              <a:buNone/>
              <a:defRPr sz="1400"/>
            </a:lvl8pPr>
            <a:lvl9pPr marL="365419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4B72DA70-4807-4DC3-9FCF-3FD138EC309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2165360"/>
            <a:ext cx="4457700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2165360"/>
            <a:ext cx="4459288" cy="4276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04B4D009-A8B0-41E9-BAF0-F5D8DE87A7A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7" y="30322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3" indent="0">
              <a:buNone/>
              <a:defRPr sz="2000" b="1"/>
            </a:lvl2pPr>
            <a:lvl3pPr marL="913547" indent="0">
              <a:buNone/>
              <a:defRPr sz="1800" b="1"/>
            </a:lvl3pPr>
            <a:lvl4pPr marL="1370320" indent="0">
              <a:buNone/>
              <a:defRPr sz="1700" b="1"/>
            </a:lvl4pPr>
            <a:lvl5pPr marL="1827093" indent="0">
              <a:buNone/>
              <a:defRPr sz="1700" b="1"/>
            </a:lvl5pPr>
            <a:lvl6pPr marL="2283867" indent="0">
              <a:buNone/>
              <a:defRPr sz="1700" b="1"/>
            </a:lvl6pPr>
            <a:lvl7pPr marL="2740642" indent="0">
              <a:buNone/>
              <a:defRPr sz="1700" b="1"/>
            </a:lvl7pPr>
            <a:lvl8pPr marL="3197415" indent="0">
              <a:buNone/>
              <a:defRPr sz="1700" b="1"/>
            </a:lvl8pPr>
            <a:lvl9pPr marL="3654190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3" indent="0">
              <a:buNone/>
              <a:defRPr sz="2000" b="1"/>
            </a:lvl2pPr>
            <a:lvl3pPr marL="913547" indent="0">
              <a:buNone/>
              <a:defRPr sz="1800" b="1"/>
            </a:lvl3pPr>
            <a:lvl4pPr marL="1370320" indent="0">
              <a:buNone/>
              <a:defRPr sz="1700" b="1"/>
            </a:lvl4pPr>
            <a:lvl5pPr marL="1827093" indent="0">
              <a:buNone/>
              <a:defRPr sz="1700" b="1"/>
            </a:lvl5pPr>
            <a:lvl6pPr marL="2283867" indent="0">
              <a:buNone/>
              <a:defRPr sz="1700" b="1"/>
            </a:lvl6pPr>
            <a:lvl7pPr marL="2740642" indent="0">
              <a:buNone/>
              <a:defRPr sz="1700" b="1"/>
            </a:lvl7pPr>
            <a:lvl8pPr marL="3197415" indent="0">
              <a:buNone/>
              <a:defRPr sz="1700" b="1"/>
            </a:lvl8pPr>
            <a:lvl9pPr marL="3654190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F2179832-591E-417F-B492-CCF972FE3F8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DB1E7220-D2EE-43A1-8507-9ED48BCA856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0DEF6858-EA05-420C-B8DA-7BAA1EC3BED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6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773" indent="0">
              <a:buNone/>
              <a:defRPr sz="1200"/>
            </a:lvl2pPr>
            <a:lvl3pPr marL="913547" indent="0">
              <a:buNone/>
              <a:defRPr sz="1000"/>
            </a:lvl3pPr>
            <a:lvl4pPr marL="1370320" indent="0">
              <a:buNone/>
              <a:defRPr sz="900"/>
            </a:lvl4pPr>
            <a:lvl5pPr marL="1827093" indent="0">
              <a:buNone/>
              <a:defRPr sz="900"/>
            </a:lvl5pPr>
            <a:lvl6pPr marL="2283867" indent="0">
              <a:buNone/>
              <a:defRPr sz="900"/>
            </a:lvl6pPr>
            <a:lvl7pPr marL="2740642" indent="0">
              <a:buNone/>
              <a:defRPr sz="900"/>
            </a:lvl7pPr>
            <a:lvl8pPr marL="3197415" indent="0">
              <a:buNone/>
              <a:defRPr sz="900"/>
            </a:lvl8pPr>
            <a:lvl9pPr marL="365419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77905835-0121-48F8-A2D8-4BE30430FE6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6773" indent="0">
              <a:buNone/>
              <a:defRPr sz="2800"/>
            </a:lvl2pPr>
            <a:lvl3pPr marL="913547" indent="0">
              <a:buNone/>
              <a:defRPr sz="2400"/>
            </a:lvl3pPr>
            <a:lvl4pPr marL="1370320" indent="0">
              <a:buNone/>
              <a:defRPr sz="2000"/>
            </a:lvl4pPr>
            <a:lvl5pPr marL="1827093" indent="0">
              <a:buNone/>
              <a:defRPr sz="2000"/>
            </a:lvl5pPr>
            <a:lvl6pPr marL="2283867" indent="0">
              <a:buNone/>
              <a:defRPr sz="2000"/>
            </a:lvl6pPr>
            <a:lvl7pPr marL="2740642" indent="0">
              <a:buNone/>
              <a:defRPr sz="2000"/>
            </a:lvl7pPr>
            <a:lvl8pPr marL="3197415" indent="0">
              <a:buNone/>
              <a:defRPr sz="2000"/>
            </a:lvl8pPr>
            <a:lvl9pPr marL="365419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6773" indent="0">
              <a:buNone/>
              <a:defRPr sz="1200"/>
            </a:lvl2pPr>
            <a:lvl3pPr marL="913547" indent="0">
              <a:buNone/>
              <a:defRPr sz="1000"/>
            </a:lvl3pPr>
            <a:lvl4pPr marL="1370320" indent="0">
              <a:buNone/>
              <a:defRPr sz="900"/>
            </a:lvl4pPr>
            <a:lvl5pPr marL="1827093" indent="0">
              <a:buNone/>
              <a:defRPr sz="900"/>
            </a:lvl5pPr>
            <a:lvl6pPr marL="2283867" indent="0">
              <a:buNone/>
              <a:defRPr sz="900"/>
            </a:lvl6pPr>
            <a:lvl7pPr marL="2740642" indent="0">
              <a:buNone/>
              <a:defRPr sz="900"/>
            </a:lvl7pPr>
            <a:lvl8pPr marL="3197415" indent="0">
              <a:buNone/>
              <a:defRPr sz="900"/>
            </a:lvl8pPr>
            <a:lvl9pPr marL="365419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C462A7C5-B4A4-4AAC-8B4D-389B7B767CD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13D2632A-4390-4CBE-AA03-625677A6A17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7"/>
            <a:ext cx="2266950" cy="61404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7"/>
            <a:ext cx="6650038" cy="6140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F8131E72-C877-4CBA-ACE6-301E0D91014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8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>
                <a:ea typeface="Microsoft YaHei" charset="-122"/>
              </a:defRPr>
            </a:lvl1pPr>
          </a:lstStyle>
          <a:p>
            <a:pPr>
              <a:defRPr/>
            </a:pPr>
            <a:fld id="{F8D8DE85-F8CB-4642-B336-D8C53B1C496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6726" indent="0" algn="ctr">
              <a:buNone/>
              <a:defRPr/>
            </a:lvl2pPr>
            <a:lvl3pPr marL="913452" indent="0" algn="ctr">
              <a:buNone/>
              <a:defRPr/>
            </a:lvl3pPr>
            <a:lvl4pPr marL="1370178" indent="0" algn="ctr">
              <a:buNone/>
              <a:defRPr/>
            </a:lvl4pPr>
            <a:lvl5pPr marL="1826904" indent="0" algn="ctr">
              <a:buNone/>
              <a:defRPr/>
            </a:lvl5pPr>
            <a:lvl6pPr marL="2283631" indent="0" algn="ctr">
              <a:buNone/>
              <a:defRPr/>
            </a:lvl6pPr>
            <a:lvl7pPr marL="2740357" indent="0" algn="ctr">
              <a:buNone/>
              <a:defRPr/>
            </a:lvl7pPr>
            <a:lvl8pPr marL="3197083" indent="0" algn="ctr">
              <a:buNone/>
              <a:defRPr/>
            </a:lvl8pPr>
            <a:lvl9pPr marL="365381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115C0-8599-4607-B687-D0D13D422EA3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CFBDF-67CC-40C6-8F18-486516B79DE8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61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26" indent="0">
              <a:buNone/>
              <a:defRPr sz="1800"/>
            </a:lvl2pPr>
            <a:lvl3pPr marL="913452" indent="0">
              <a:buNone/>
              <a:defRPr sz="1700"/>
            </a:lvl3pPr>
            <a:lvl4pPr marL="1370178" indent="0">
              <a:buNone/>
              <a:defRPr sz="1400"/>
            </a:lvl4pPr>
            <a:lvl5pPr marL="1826904" indent="0">
              <a:buNone/>
              <a:defRPr sz="1400"/>
            </a:lvl5pPr>
            <a:lvl6pPr marL="2283631" indent="0">
              <a:buNone/>
              <a:defRPr sz="1400"/>
            </a:lvl6pPr>
            <a:lvl7pPr marL="2740357" indent="0">
              <a:buNone/>
              <a:defRPr sz="1400"/>
            </a:lvl7pPr>
            <a:lvl8pPr marL="3197083" indent="0">
              <a:buNone/>
              <a:defRPr sz="1400"/>
            </a:lvl8pPr>
            <a:lvl9pPr marL="3653811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96611-89FA-461F-A132-1785144AABB8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8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F48CB-9BA6-479C-B440-EEFFD6BFAE8C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7" y="303224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26" indent="0">
              <a:buNone/>
              <a:defRPr sz="2000" b="1"/>
            </a:lvl2pPr>
            <a:lvl3pPr marL="913452" indent="0">
              <a:buNone/>
              <a:defRPr sz="1800" b="1"/>
            </a:lvl3pPr>
            <a:lvl4pPr marL="1370178" indent="0">
              <a:buNone/>
              <a:defRPr sz="1700" b="1"/>
            </a:lvl4pPr>
            <a:lvl5pPr marL="1826904" indent="0">
              <a:buNone/>
              <a:defRPr sz="1700" b="1"/>
            </a:lvl5pPr>
            <a:lvl6pPr marL="2283631" indent="0">
              <a:buNone/>
              <a:defRPr sz="1700" b="1"/>
            </a:lvl6pPr>
            <a:lvl7pPr marL="2740357" indent="0">
              <a:buNone/>
              <a:defRPr sz="1700" b="1"/>
            </a:lvl7pPr>
            <a:lvl8pPr marL="3197083" indent="0">
              <a:buNone/>
              <a:defRPr sz="1700" b="1"/>
            </a:lvl8pPr>
            <a:lvl9pPr marL="3653811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26" indent="0">
              <a:buNone/>
              <a:defRPr sz="2000" b="1"/>
            </a:lvl2pPr>
            <a:lvl3pPr marL="913452" indent="0">
              <a:buNone/>
              <a:defRPr sz="1800" b="1"/>
            </a:lvl3pPr>
            <a:lvl4pPr marL="1370178" indent="0">
              <a:buNone/>
              <a:defRPr sz="1700" b="1"/>
            </a:lvl4pPr>
            <a:lvl5pPr marL="1826904" indent="0">
              <a:buNone/>
              <a:defRPr sz="1700" b="1"/>
            </a:lvl5pPr>
            <a:lvl6pPr marL="2283631" indent="0">
              <a:buNone/>
              <a:defRPr sz="1700" b="1"/>
            </a:lvl6pPr>
            <a:lvl7pPr marL="2740357" indent="0">
              <a:buNone/>
              <a:defRPr sz="1700" b="1"/>
            </a:lvl7pPr>
            <a:lvl8pPr marL="3197083" indent="0">
              <a:buNone/>
              <a:defRPr sz="1700" b="1"/>
            </a:lvl8pPr>
            <a:lvl9pPr marL="3653811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EAAFF-A442-45B4-8BF1-1FCB3CB4EEA9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13110-D725-4091-A157-B79D03D4C12A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BBFB8-AD02-441C-B383-18E455B5832D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61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726" indent="0">
              <a:buNone/>
              <a:defRPr sz="1200"/>
            </a:lvl2pPr>
            <a:lvl3pPr marL="913452" indent="0">
              <a:buNone/>
              <a:defRPr sz="1000"/>
            </a:lvl3pPr>
            <a:lvl4pPr marL="1370178" indent="0">
              <a:buNone/>
              <a:defRPr sz="900"/>
            </a:lvl4pPr>
            <a:lvl5pPr marL="1826904" indent="0">
              <a:buNone/>
              <a:defRPr sz="900"/>
            </a:lvl5pPr>
            <a:lvl6pPr marL="2283631" indent="0">
              <a:buNone/>
              <a:defRPr sz="900"/>
            </a:lvl6pPr>
            <a:lvl7pPr marL="2740357" indent="0">
              <a:buNone/>
              <a:defRPr sz="900"/>
            </a:lvl7pPr>
            <a:lvl8pPr marL="3197083" indent="0">
              <a:buNone/>
              <a:defRPr sz="900"/>
            </a:lvl8pPr>
            <a:lvl9pPr marL="365381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C4CEB-9072-494D-B1A2-DB3CEF5BE7F7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6726" indent="0">
              <a:buNone/>
              <a:defRPr sz="2800"/>
            </a:lvl2pPr>
            <a:lvl3pPr marL="913452" indent="0">
              <a:buNone/>
              <a:defRPr sz="2400"/>
            </a:lvl3pPr>
            <a:lvl4pPr marL="1370178" indent="0">
              <a:buNone/>
              <a:defRPr sz="2000"/>
            </a:lvl4pPr>
            <a:lvl5pPr marL="1826904" indent="0">
              <a:buNone/>
              <a:defRPr sz="2000"/>
            </a:lvl5pPr>
            <a:lvl6pPr marL="2283631" indent="0">
              <a:buNone/>
              <a:defRPr sz="2000"/>
            </a:lvl6pPr>
            <a:lvl7pPr marL="2740357" indent="0">
              <a:buNone/>
              <a:defRPr sz="2000"/>
            </a:lvl7pPr>
            <a:lvl8pPr marL="3197083" indent="0">
              <a:buNone/>
              <a:defRPr sz="2000"/>
            </a:lvl8pPr>
            <a:lvl9pPr marL="3653811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6726" indent="0">
              <a:buNone/>
              <a:defRPr sz="1200"/>
            </a:lvl2pPr>
            <a:lvl3pPr marL="913452" indent="0">
              <a:buNone/>
              <a:defRPr sz="1000"/>
            </a:lvl3pPr>
            <a:lvl4pPr marL="1370178" indent="0">
              <a:buNone/>
              <a:defRPr sz="900"/>
            </a:lvl4pPr>
            <a:lvl5pPr marL="1826904" indent="0">
              <a:buNone/>
              <a:defRPr sz="900"/>
            </a:lvl5pPr>
            <a:lvl6pPr marL="2283631" indent="0">
              <a:buNone/>
              <a:defRPr sz="900"/>
            </a:lvl6pPr>
            <a:lvl7pPr marL="2740357" indent="0">
              <a:buNone/>
              <a:defRPr sz="900"/>
            </a:lvl7pPr>
            <a:lvl8pPr marL="3197083" indent="0">
              <a:buNone/>
              <a:defRPr sz="900"/>
            </a:lvl8pPr>
            <a:lvl9pPr marL="365381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2AC6B-9766-4429-B723-CA44C243153F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4D48C-A59F-4379-8FC2-2FB8C9522DA9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36552"/>
            <a:ext cx="2266950" cy="59610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36552"/>
            <a:ext cx="6650038" cy="59610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69CAD-9B82-409E-8AD6-A5332141BEE0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6678" indent="0" algn="ctr">
              <a:buNone/>
              <a:defRPr/>
            </a:lvl2pPr>
            <a:lvl3pPr marL="913357" indent="0" algn="ctr">
              <a:buNone/>
              <a:defRPr/>
            </a:lvl3pPr>
            <a:lvl4pPr marL="1370035" indent="0" algn="ctr">
              <a:buNone/>
              <a:defRPr/>
            </a:lvl4pPr>
            <a:lvl5pPr marL="1826715" indent="0" algn="ctr">
              <a:buNone/>
              <a:defRPr/>
            </a:lvl5pPr>
            <a:lvl6pPr marL="2283395" indent="0" algn="ctr">
              <a:buNone/>
              <a:defRPr/>
            </a:lvl6pPr>
            <a:lvl7pPr marL="2740073" indent="0" algn="ctr">
              <a:buNone/>
              <a:defRPr/>
            </a:lvl7pPr>
            <a:lvl8pPr marL="3196752" indent="0" algn="ctr">
              <a:buNone/>
              <a:defRPr/>
            </a:lvl8pPr>
            <a:lvl9pPr marL="365343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3D33E-E994-4B64-8F6D-0AAFE306E1F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69C84-A17A-430F-B5FE-C2039F3D979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62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678" indent="0">
              <a:buNone/>
              <a:defRPr sz="1800"/>
            </a:lvl2pPr>
            <a:lvl3pPr marL="913357" indent="0">
              <a:buNone/>
              <a:defRPr sz="1700"/>
            </a:lvl3pPr>
            <a:lvl4pPr marL="1370035" indent="0">
              <a:buNone/>
              <a:defRPr sz="1400"/>
            </a:lvl4pPr>
            <a:lvl5pPr marL="1826715" indent="0">
              <a:buNone/>
              <a:defRPr sz="1400"/>
            </a:lvl5pPr>
            <a:lvl6pPr marL="2283395" indent="0">
              <a:buNone/>
              <a:defRPr sz="1400"/>
            </a:lvl6pPr>
            <a:lvl7pPr marL="2740073" indent="0">
              <a:buNone/>
              <a:defRPr sz="1400"/>
            </a:lvl7pPr>
            <a:lvl8pPr marL="3196752" indent="0">
              <a:buNone/>
              <a:defRPr sz="1400"/>
            </a:lvl8pPr>
            <a:lvl9pPr marL="365343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E3CB8-08E0-4B0F-A23F-6F497BF61C0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9138" y="1979613"/>
            <a:ext cx="4152900" cy="3778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4438" y="1979613"/>
            <a:ext cx="4152900" cy="3778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22520-A726-4A9E-A133-CF9E6E8484B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7" y="303225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78" indent="0">
              <a:buNone/>
              <a:defRPr sz="2000" b="1"/>
            </a:lvl2pPr>
            <a:lvl3pPr marL="913357" indent="0">
              <a:buNone/>
              <a:defRPr sz="1800" b="1"/>
            </a:lvl3pPr>
            <a:lvl4pPr marL="1370035" indent="0">
              <a:buNone/>
              <a:defRPr sz="1700" b="1"/>
            </a:lvl4pPr>
            <a:lvl5pPr marL="1826715" indent="0">
              <a:buNone/>
              <a:defRPr sz="1700" b="1"/>
            </a:lvl5pPr>
            <a:lvl6pPr marL="2283395" indent="0">
              <a:buNone/>
              <a:defRPr sz="1700" b="1"/>
            </a:lvl6pPr>
            <a:lvl7pPr marL="2740073" indent="0">
              <a:buNone/>
              <a:defRPr sz="1700" b="1"/>
            </a:lvl7pPr>
            <a:lvl8pPr marL="3196752" indent="0">
              <a:buNone/>
              <a:defRPr sz="1700" b="1"/>
            </a:lvl8pPr>
            <a:lvl9pPr marL="3653432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78" indent="0">
              <a:buNone/>
              <a:defRPr sz="2000" b="1"/>
            </a:lvl2pPr>
            <a:lvl3pPr marL="913357" indent="0">
              <a:buNone/>
              <a:defRPr sz="1800" b="1"/>
            </a:lvl3pPr>
            <a:lvl4pPr marL="1370035" indent="0">
              <a:buNone/>
              <a:defRPr sz="1700" b="1"/>
            </a:lvl4pPr>
            <a:lvl5pPr marL="1826715" indent="0">
              <a:buNone/>
              <a:defRPr sz="1700" b="1"/>
            </a:lvl5pPr>
            <a:lvl6pPr marL="2283395" indent="0">
              <a:buNone/>
              <a:defRPr sz="1700" b="1"/>
            </a:lvl6pPr>
            <a:lvl7pPr marL="2740073" indent="0">
              <a:buNone/>
              <a:defRPr sz="1700" b="1"/>
            </a:lvl7pPr>
            <a:lvl8pPr marL="3196752" indent="0">
              <a:buNone/>
              <a:defRPr sz="1700" b="1"/>
            </a:lvl8pPr>
            <a:lvl9pPr marL="3653432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1E202-E361-4013-BA9B-73CCE168B23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57277-76C3-407D-AC9B-6096FC1324C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59934-FABD-4008-B2D6-A62C31D283B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62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678" indent="0">
              <a:buNone/>
              <a:defRPr sz="1200"/>
            </a:lvl2pPr>
            <a:lvl3pPr marL="913357" indent="0">
              <a:buNone/>
              <a:defRPr sz="1000"/>
            </a:lvl3pPr>
            <a:lvl4pPr marL="1370035" indent="0">
              <a:buNone/>
              <a:defRPr sz="900"/>
            </a:lvl4pPr>
            <a:lvl5pPr marL="1826715" indent="0">
              <a:buNone/>
              <a:defRPr sz="900"/>
            </a:lvl5pPr>
            <a:lvl6pPr marL="2283395" indent="0">
              <a:buNone/>
              <a:defRPr sz="900"/>
            </a:lvl6pPr>
            <a:lvl7pPr marL="2740073" indent="0">
              <a:buNone/>
              <a:defRPr sz="900"/>
            </a:lvl7pPr>
            <a:lvl8pPr marL="3196752" indent="0">
              <a:buNone/>
              <a:defRPr sz="900"/>
            </a:lvl8pPr>
            <a:lvl9pPr marL="365343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C7A78-A095-4F74-8161-4296DBC49E0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6678" indent="0">
              <a:buNone/>
              <a:defRPr sz="2800"/>
            </a:lvl2pPr>
            <a:lvl3pPr marL="913357" indent="0">
              <a:buNone/>
              <a:defRPr sz="2400"/>
            </a:lvl3pPr>
            <a:lvl4pPr marL="1370035" indent="0">
              <a:buNone/>
              <a:defRPr sz="2000"/>
            </a:lvl4pPr>
            <a:lvl5pPr marL="1826715" indent="0">
              <a:buNone/>
              <a:defRPr sz="2000"/>
            </a:lvl5pPr>
            <a:lvl6pPr marL="2283395" indent="0">
              <a:buNone/>
              <a:defRPr sz="2000"/>
            </a:lvl6pPr>
            <a:lvl7pPr marL="2740073" indent="0">
              <a:buNone/>
              <a:defRPr sz="2000"/>
            </a:lvl7pPr>
            <a:lvl8pPr marL="3196752" indent="0">
              <a:buNone/>
              <a:defRPr sz="2000"/>
            </a:lvl8pPr>
            <a:lvl9pPr marL="365343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6678" indent="0">
              <a:buNone/>
              <a:defRPr sz="1200"/>
            </a:lvl2pPr>
            <a:lvl3pPr marL="913357" indent="0">
              <a:buNone/>
              <a:defRPr sz="1000"/>
            </a:lvl3pPr>
            <a:lvl4pPr marL="1370035" indent="0">
              <a:buNone/>
              <a:defRPr sz="900"/>
            </a:lvl4pPr>
            <a:lvl5pPr marL="1826715" indent="0">
              <a:buNone/>
              <a:defRPr sz="900"/>
            </a:lvl5pPr>
            <a:lvl6pPr marL="2283395" indent="0">
              <a:buNone/>
              <a:defRPr sz="900"/>
            </a:lvl6pPr>
            <a:lvl7pPr marL="2740073" indent="0">
              <a:buNone/>
              <a:defRPr sz="900"/>
            </a:lvl7pPr>
            <a:lvl8pPr marL="3196752" indent="0">
              <a:buNone/>
              <a:defRPr sz="900"/>
            </a:lvl8pPr>
            <a:lvl9pPr marL="365343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09EBB-EF88-44DA-9E81-0CD3B04F9A1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80A15-984C-4713-9B03-08ABD7633D8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9313" y="539762"/>
            <a:ext cx="2159000" cy="5218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9143" y="539762"/>
            <a:ext cx="6327775" cy="5218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30CA8-472F-4479-B76F-67BC8612FDA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10" indent="0" algn="ctr">
              <a:buNone/>
              <a:defRPr/>
            </a:lvl2pPr>
            <a:lvl3pPr marL="914021" indent="0" algn="ctr">
              <a:buNone/>
              <a:defRPr/>
            </a:lvl3pPr>
            <a:lvl4pPr marL="1371031" indent="0" algn="ctr">
              <a:buNone/>
              <a:defRPr/>
            </a:lvl4pPr>
            <a:lvl5pPr marL="1828041" indent="0" algn="ctr">
              <a:buNone/>
              <a:defRPr/>
            </a:lvl5pPr>
            <a:lvl6pPr marL="2285052" indent="0" algn="ctr">
              <a:buNone/>
              <a:defRPr/>
            </a:lvl6pPr>
            <a:lvl7pPr marL="2742063" indent="0" algn="ctr">
              <a:buNone/>
              <a:defRPr/>
            </a:lvl7pPr>
            <a:lvl8pPr marL="3199073" indent="0" algn="ctr">
              <a:buNone/>
              <a:defRPr/>
            </a:lvl8pPr>
            <a:lvl9pPr marL="365608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1773FB23-1B2A-4892-83F6-C0627650B12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0B7A8918-CAA7-4B3D-99C8-2D34DD969CA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4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0" indent="0">
              <a:buNone/>
              <a:defRPr sz="1800"/>
            </a:lvl2pPr>
            <a:lvl3pPr marL="914021" indent="0">
              <a:buNone/>
              <a:defRPr sz="1700"/>
            </a:lvl3pPr>
            <a:lvl4pPr marL="1371031" indent="0">
              <a:buNone/>
              <a:defRPr sz="1400"/>
            </a:lvl4pPr>
            <a:lvl5pPr marL="1828041" indent="0">
              <a:buNone/>
              <a:defRPr sz="1400"/>
            </a:lvl5pPr>
            <a:lvl6pPr marL="2285052" indent="0">
              <a:buNone/>
              <a:defRPr sz="1400"/>
            </a:lvl6pPr>
            <a:lvl7pPr marL="2742063" indent="0">
              <a:buNone/>
              <a:defRPr sz="1400"/>
            </a:lvl7pPr>
            <a:lvl8pPr marL="3199073" indent="0">
              <a:buNone/>
              <a:defRPr sz="1400"/>
            </a:lvl8pPr>
            <a:lvl9pPr marL="365608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09149175-7AE4-491D-A53A-342FFF0B5D0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8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8E311776-9926-4DBB-8BFB-BB1EBC178E6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7" y="303217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0" indent="0">
              <a:buNone/>
              <a:defRPr sz="2000" b="1"/>
            </a:lvl2pPr>
            <a:lvl3pPr marL="914021" indent="0">
              <a:buNone/>
              <a:defRPr sz="1800" b="1"/>
            </a:lvl3pPr>
            <a:lvl4pPr marL="1371031" indent="0">
              <a:buNone/>
              <a:defRPr sz="1700" b="1"/>
            </a:lvl4pPr>
            <a:lvl5pPr marL="1828041" indent="0">
              <a:buNone/>
              <a:defRPr sz="1700" b="1"/>
            </a:lvl5pPr>
            <a:lvl6pPr marL="2285052" indent="0">
              <a:buNone/>
              <a:defRPr sz="1700" b="1"/>
            </a:lvl6pPr>
            <a:lvl7pPr marL="2742063" indent="0">
              <a:buNone/>
              <a:defRPr sz="1700" b="1"/>
            </a:lvl7pPr>
            <a:lvl8pPr marL="3199073" indent="0">
              <a:buNone/>
              <a:defRPr sz="1700" b="1"/>
            </a:lvl8pPr>
            <a:lvl9pPr marL="3656083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0" indent="0">
              <a:buNone/>
              <a:defRPr sz="2000" b="1"/>
            </a:lvl2pPr>
            <a:lvl3pPr marL="914021" indent="0">
              <a:buNone/>
              <a:defRPr sz="1800" b="1"/>
            </a:lvl3pPr>
            <a:lvl4pPr marL="1371031" indent="0">
              <a:buNone/>
              <a:defRPr sz="1700" b="1"/>
            </a:lvl4pPr>
            <a:lvl5pPr marL="1828041" indent="0">
              <a:buNone/>
              <a:defRPr sz="1700" b="1"/>
            </a:lvl5pPr>
            <a:lvl6pPr marL="2285052" indent="0">
              <a:buNone/>
              <a:defRPr sz="1700" b="1"/>
            </a:lvl6pPr>
            <a:lvl7pPr marL="2742063" indent="0">
              <a:buNone/>
              <a:defRPr sz="1700" b="1"/>
            </a:lvl7pPr>
            <a:lvl8pPr marL="3199073" indent="0">
              <a:buNone/>
              <a:defRPr sz="1700" b="1"/>
            </a:lvl8pPr>
            <a:lvl9pPr marL="3656083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2F5740EA-7456-47CF-8DD0-C3E0B105B8B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B1BB0A81-30C7-4DD6-9BF0-BD67E198B40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B3B19E23-A22C-414C-AB19-06ED5A1B248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7" y="301629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5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10" indent="0">
              <a:buNone/>
              <a:defRPr sz="1200"/>
            </a:lvl2pPr>
            <a:lvl3pPr marL="914021" indent="0">
              <a:buNone/>
              <a:defRPr sz="1000"/>
            </a:lvl3pPr>
            <a:lvl4pPr marL="1371031" indent="0">
              <a:buNone/>
              <a:defRPr sz="900"/>
            </a:lvl4pPr>
            <a:lvl5pPr marL="1828041" indent="0">
              <a:buNone/>
              <a:defRPr sz="900"/>
            </a:lvl5pPr>
            <a:lvl6pPr marL="2285052" indent="0">
              <a:buNone/>
              <a:defRPr sz="900"/>
            </a:lvl6pPr>
            <a:lvl7pPr marL="2742063" indent="0">
              <a:buNone/>
              <a:defRPr sz="900"/>
            </a:lvl7pPr>
            <a:lvl8pPr marL="3199073" indent="0">
              <a:buNone/>
              <a:defRPr sz="900"/>
            </a:lvl8pPr>
            <a:lvl9pPr marL="365608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2E7370A4-B8A9-4281-9F71-69ED36CFFEF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42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42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10" indent="0">
              <a:buNone/>
              <a:defRPr sz="2800"/>
            </a:lvl2pPr>
            <a:lvl3pPr marL="914021" indent="0">
              <a:buNone/>
              <a:defRPr sz="2400"/>
            </a:lvl3pPr>
            <a:lvl4pPr marL="1371031" indent="0">
              <a:buNone/>
              <a:defRPr sz="2000"/>
            </a:lvl4pPr>
            <a:lvl5pPr marL="1828041" indent="0">
              <a:buNone/>
              <a:defRPr sz="2000"/>
            </a:lvl5pPr>
            <a:lvl6pPr marL="2285052" indent="0">
              <a:buNone/>
              <a:defRPr sz="2000"/>
            </a:lvl6pPr>
            <a:lvl7pPr marL="2742063" indent="0">
              <a:buNone/>
              <a:defRPr sz="2000"/>
            </a:lvl7pPr>
            <a:lvl8pPr marL="3199073" indent="0">
              <a:buNone/>
              <a:defRPr sz="2000"/>
            </a:lvl8pPr>
            <a:lvl9pPr marL="365608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42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10" indent="0">
              <a:buNone/>
              <a:defRPr sz="1200"/>
            </a:lvl2pPr>
            <a:lvl3pPr marL="914021" indent="0">
              <a:buNone/>
              <a:defRPr sz="1000"/>
            </a:lvl3pPr>
            <a:lvl4pPr marL="1371031" indent="0">
              <a:buNone/>
              <a:defRPr sz="900"/>
            </a:lvl4pPr>
            <a:lvl5pPr marL="1828041" indent="0">
              <a:buNone/>
              <a:defRPr sz="900"/>
            </a:lvl5pPr>
            <a:lvl6pPr marL="2285052" indent="0">
              <a:buNone/>
              <a:defRPr sz="900"/>
            </a:lvl6pPr>
            <a:lvl7pPr marL="2742063" indent="0">
              <a:buNone/>
              <a:defRPr sz="900"/>
            </a:lvl7pPr>
            <a:lvl8pPr marL="3199073" indent="0">
              <a:buNone/>
              <a:defRPr sz="900"/>
            </a:lvl8pPr>
            <a:lvl9pPr marL="365608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97A01698-7131-4A7C-A428-3DCAF346D9A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5D4D0D76-3CCB-4EB0-9082-EB9FC5B2702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36552"/>
            <a:ext cx="2266950" cy="59610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36552"/>
            <a:ext cx="6650038" cy="59610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46E44733-B6D7-4A79-AE68-2E64C071760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36551"/>
            <a:ext cx="9069388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  <a:tab pos="2894399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defTabSz="449030">
              <a:tabLst>
                <a:tab pos="723600" algn="l"/>
                <a:tab pos="1447196" algn="l"/>
                <a:tab pos="2170800" algn="l"/>
              </a:tabLst>
              <a:defRPr>
                <a:latin typeface="+mn-lt"/>
              </a:defRPr>
            </a:lvl1pPr>
          </a:lstStyle>
          <a:p>
            <a:pPr>
              <a:defRPr/>
            </a:pPr>
            <a:fld id="{DF2F0BBD-9698-4015-8952-FE399987EAB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6915" indent="0" algn="ctr">
              <a:buNone/>
              <a:defRPr/>
            </a:lvl2pPr>
            <a:lvl3pPr marL="913831" indent="0" algn="ctr">
              <a:buNone/>
              <a:defRPr/>
            </a:lvl3pPr>
            <a:lvl4pPr marL="1370746" indent="0" algn="ctr">
              <a:buNone/>
              <a:defRPr/>
            </a:lvl4pPr>
            <a:lvl5pPr marL="1827662" indent="0" algn="ctr">
              <a:buNone/>
              <a:defRPr/>
            </a:lvl5pPr>
            <a:lvl6pPr marL="2284578" indent="0" algn="ctr">
              <a:buNone/>
              <a:defRPr/>
            </a:lvl6pPr>
            <a:lvl7pPr marL="2741494" indent="0" algn="ctr">
              <a:buNone/>
              <a:defRPr/>
            </a:lvl7pPr>
            <a:lvl8pPr marL="3198409" indent="0" algn="ctr">
              <a:buNone/>
              <a:defRPr/>
            </a:lvl8pPr>
            <a:lvl9pPr marL="365532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55BDBF6-6AAF-4735-86A6-F64366257B75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E7EE410-699E-4D5A-9540-E4D46D387A86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6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15" indent="0">
              <a:buNone/>
              <a:defRPr sz="1800"/>
            </a:lvl2pPr>
            <a:lvl3pPr marL="913831" indent="0">
              <a:buNone/>
              <a:defRPr sz="1700"/>
            </a:lvl3pPr>
            <a:lvl4pPr marL="1370746" indent="0">
              <a:buNone/>
              <a:defRPr sz="1400"/>
            </a:lvl4pPr>
            <a:lvl5pPr marL="1827662" indent="0">
              <a:buNone/>
              <a:defRPr sz="1400"/>
            </a:lvl5pPr>
            <a:lvl6pPr marL="2284578" indent="0">
              <a:buNone/>
              <a:defRPr sz="1400"/>
            </a:lvl6pPr>
            <a:lvl7pPr marL="2741494" indent="0">
              <a:buNone/>
              <a:defRPr sz="1400"/>
            </a:lvl7pPr>
            <a:lvl8pPr marL="3198409" indent="0">
              <a:buNone/>
              <a:defRPr sz="1400"/>
            </a:lvl8pPr>
            <a:lvl9pPr marL="365532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69E207-E4C7-47E3-9E13-A7C9E1F6B342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2" y="2051051"/>
            <a:ext cx="4062413" cy="3957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2051051"/>
            <a:ext cx="4064000" cy="3957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ABE1B21-562F-4B00-BF9A-35C0B4CC3166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7" y="303220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5" indent="0">
              <a:buNone/>
              <a:defRPr sz="2000" b="1"/>
            </a:lvl2pPr>
            <a:lvl3pPr marL="913831" indent="0">
              <a:buNone/>
              <a:defRPr sz="1800" b="1"/>
            </a:lvl3pPr>
            <a:lvl4pPr marL="1370746" indent="0">
              <a:buNone/>
              <a:defRPr sz="1700" b="1"/>
            </a:lvl4pPr>
            <a:lvl5pPr marL="1827662" indent="0">
              <a:buNone/>
              <a:defRPr sz="1700" b="1"/>
            </a:lvl5pPr>
            <a:lvl6pPr marL="2284578" indent="0">
              <a:buNone/>
              <a:defRPr sz="1700" b="1"/>
            </a:lvl6pPr>
            <a:lvl7pPr marL="2741494" indent="0">
              <a:buNone/>
              <a:defRPr sz="1700" b="1"/>
            </a:lvl7pPr>
            <a:lvl8pPr marL="3198409" indent="0">
              <a:buNone/>
              <a:defRPr sz="1700" b="1"/>
            </a:lvl8pPr>
            <a:lvl9pPr marL="3655325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5" indent="0">
              <a:buNone/>
              <a:defRPr sz="2000" b="1"/>
            </a:lvl2pPr>
            <a:lvl3pPr marL="913831" indent="0">
              <a:buNone/>
              <a:defRPr sz="1800" b="1"/>
            </a:lvl3pPr>
            <a:lvl4pPr marL="1370746" indent="0">
              <a:buNone/>
              <a:defRPr sz="1700" b="1"/>
            </a:lvl4pPr>
            <a:lvl5pPr marL="1827662" indent="0">
              <a:buNone/>
              <a:defRPr sz="1700" b="1"/>
            </a:lvl5pPr>
            <a:lvl6pPr marL="2284578" indent="0">
              <a:buNone/>
              <a:defRPr sz="1700" b="1"/>
            </a:lvl6pPr>
            <a:lvl7pPr marL="2741494" indent="0">
              <a:buNone/>
              <a:defRPr sz="1700" b="1"/>
            </a:lvl7pPr>
            <a:lvl8pPr marL="3198409" indent="0">
              <a:buNone/>
              <a:defRPr sz="1700" b="1"/>
            </a:lvl8pPr>
            <a:lvl9pPr marL="3655325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9018716-B100-4915-9DAE-9F66FCEA21B2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1185580-59B4-4947-9759-B79BA1AF2B3A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A1A9CE9-0C16-4788-AAD7-BE0BF0444B88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8" y="301630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7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915" indent="0">
              <a:buNone/>
              <a:defRPr sz="1200"/>
            </a:lvl2pPr>
            <a:lvl3pPr marL="913831" indent="0">
              <a:buNone/>
              <a:defRPr sz="1000"/>
            </a:lvl3pPr>
            <a:lvl4pPr marL="1370746" indent="0">
              <a:buNone/>
              <a:defRPr sz="900"/>
            </a:lvl4pPr>
            <a:lvl5pPr marL="1827662" indent="0">
              <a:buNone/>
              <a:defRPr sz="900"/>
            </a:lvl5pPr>
            <a:lvl6pPr marL="2284578" indent="0">
              <a:buNone/>
              <a:defRPr sz="900"/>
            </a:lvl6pPr>
            <a:lvl7pPr marL="2741494" indent="0">
              <a:buNone/>
              <a:defRPr sz="900"/>
            </a:lvl7pPr>
            <a:lvl8pPr marL="3198409" indent="0">
              <a:buNone/>
              <a:defRPr sz="900"/>
            </a:lvl8pPr>
            <a:lvl9pPr marL="365532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D8A0E6C-B33F-4DD4-BD1C-5E31ECC8F129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43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43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6915" indent="0">
              <a:buNone/>
              <a:defRPr sz="2800"/>
            </a:lvl2pPr>
            <a:lvl3pPr marL="913831" indent="0">
              <a:buNone/>
              <a:defRPr sz="2400"/>
            </a:lvl3pPr>
            <a:lvl4pPr marL="1370746" indent="0">
              <a:buNone/>
              <a:defRPr sz="2000"/>
            </a:lvl4pPr>
            <a:lvl5pPr marL="1827662" indent="0">
              <a:buNone/>
              <a:defRPr sz="2000"/>
            </a:lvl5pPr>
            <a:lvl6pPr marL="2284578" indent="0">
              <a:buNone/>
              <a:defRPr sz="2000"/>
            </a:lvl6pPr>
            <a:lvl7pPr marL="2741494" indent="0">
              <a:buNone/>
              <a:defRPr sz="2000"/>
            </a:lvl7pPr>
            <a:lvl8pPr marL="3198409" indent="0">
              <a:buNone/>
              <a:defRPr sz="2000"/>
            </a:lvl8pPr>
            <a:lvl9pPr marL="3655325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43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6915" indent="0">
              <a:buNone/>
              <a:defRPr sz="1200"/>
            </a:lvl2pPr>
            <a:lvl3pPr marL="913831" indent="0">
              <a:buNone/>
              <a:defRPr sz="1000"/>
            </a:lvl3pPr>
            <a:lvl4pPr marL="1370746" indent="0">
              <a:buNone/>
              <a:defRPr sz="900"/>
            </a:lvl4pPr>
            <a:lvl5pPr marL="1827662" indent="0">
              <a:buNone/>
              <a:defRPr sz="900"/>
            </a:lvl5pPr>
            <a:lvl6pPr marL="2284578" indent="0">
              <a:buNone/>
              <a:defRPr sz="900"/>
            </a:lvl6pPr>
            <a:lvl7pPr marL="2741494" indent="0">
              <a:buNone/>
              <a:defRPr sz="900"/>
            </a:lvl7pPr>
            <a:lvl8pPr marL="3198409" indent="0">
              <a:buNone/>
              <a:defRPr sz="900"/>
            </a:lvl8pPr>
            <a:lvl9pPr marL="365532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5AF3FAB-A884-44E3-97BF-A2F1D1071453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5ACB5DF-684E-4CB1-BCCE-38E4A6084153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9313" y="588963"/>
            <a:ext cx="2159000" cy="5419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9143" y="588963"/>
            <a:ext cx="6327775" cy="5419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A66F8E3-027A-4FB2-8773-C0776285CDAB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978150" y="2347913"/>
            <a:ext cx="5289550" cy="1617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9145" tIns="51556" rIns="99145" bIns="5155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504827" y="6884988"/>
            <a:ext cx="2347913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9145" tIns="51556" rIns="99145" bIns="51556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SzPct val="45000"/>
              <a:buFontTx/>
              <a:buNone/>
              <a:defRPr sz="15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ftr"/>
          </p:nvPr>
        </p:nvSpPr>
        <p:spPr bwMode="auto">
          <a:xfrm>
            <a:off x="3444875" y="6884988"/>
            <a:ext cx="3187700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9145" tIns="51556" rIns="99145" bIns="51556" numCol="1" anchor="t" anchorCtr="0" compatLnSpc="1">
            <a:prstTxWarp prst="textNoShape">
              <a:avLst/>
            </a:prstTxWarp>
          </a:bodyPr>
          <a:lstStyle>
            <a:lvl1pPr algn="ctr" hangingPunct="1">
              <a:lnSpc>
                <a:spcPct val="100000"/>
              </a:lnSpc>
              <a:buClrTx/>
              <a:buSzPct val="45000"/>
              <a:buFontTx/>
              <a:buNone/>
              <a:defRPr sz="15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7224712" y="6884988"/>
            <a:ext cx="2347913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9145" tIns="51556" rIns="99145" bIns="51556" numCol="1" anchor="t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SzPct val="45000"/>
              <a:buFontTx/>
              <a:buNone/>
              <a:defRPr sz="15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1798A6C3-DE33-43CA-BF4C-3511056B15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4825" y="1768477"/>
            <a:ext cx="9067800" cy="4986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4" r:id="rId1"/>
    <p:sldLayoutId id="2147484605" r:id="rId2"/>
    <p:sldLayoutId id="2147484606" r:id="rId3"/>
    <p:sldLayoutId id="2147484607" r:id="rId4"/>
    <p:sldLayoutId id="2147484608" r:id="rId5"/>
    <p:sldLayoutId id="2147484609" r:id="rId6"/>
    <p:sldLayoutId id="2147484610" r:id="rId7"/>
    <p:sldLayoutId id="2147484611" r:id="rId8"/>
    <p:sldLayoutId id="2147484612" r:id="rId9"/>
    <p:sldLayoutId id="2147484613" r:id="rId10"/>
    <p:sldLayoutId id="2147484614" r:id="rId11"/>
    <p:sldLayoutId id="2147484615" r:id="rId12"/>
  </p:sldLayoutIdLst>
  <p:txStyles>
    <p:titleStyle>
      <a:lvl1pPr algn="l" defTabSz="493509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500">
          <a:solidFill>
            <a:srgbClr val="000000"/>
          </a:solidFill>
          <a:latin typeface="+mj-lt"/>
          <a:ea typeface="+mj-ea"/>
          <a:cs typeface="+mj-cs"/>
        </a:defRPr>
      </a:lvl1pPr>
      <a:lvl2pPr algn="l" defTabSz="493509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500">
          <a:solidFill>
            <a:srgbClr val="000000"/>
          </a:solidFill>
          <a:latin typeface="Arial" pitchFamily="34" charset="0"/>
          <a:ea typeface="Microsoft YaHei" pitchFamily="34" charset="-122"/>
        </a:defRPr>
      </a:lvl2pPr>
      <a:lvl3pPr algn="l" defTabSz="493509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500">
          <a:solidFill>
            <a:srgbClr val="000000"/>
          </a:solidFill>
          <a:latin typeface="Arial" pitchFamily="34" charset="0"/>
          <a:ea typeface="Microsoft YaHei" pitchFamily="34" charset="-122"/>
        </a:defRPr>
      </a:lvl3pPr>
      <a:lvl4pPr algn="l" defTabSz="493509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500">
          <a:solidFill>
            <a:srgbClr val="000000"/>
          </a:solidFill>
          <a:latin typeface="Arial" pitchFamily="34" charset="0"/>
          <a:ea typeface="Microsoft YaHei" pitchFamily="34" charset="-122"/>
        </a:defRPr>
      </a:lvl4pPr>
      <a:lvl5pPr algn="l" defTabSz="493509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500">
          <a:solidFill>
            <a:srgbClr val="000000"/>
          </a:solidFill>
          <a:latin typeface="Arial" pitchFamily="34" charset="0"/>
          <a:ea typeface="Microsoft YaHei" pitchFamily="34" charset="-122"/>
        </a:defRPr>
      </a:lvl5pPr>
      <a:lvl6pPr marL="2770120" indent="-251830" algn="l" defTabSz="494916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500">
          <a:solidFill>
            <a:srgbClr val="000000"/>
          </a:solidFill>
          <a:latin typeface="Arial" pitchFamily="34" charset="0"/>
          <a:ea typeface="Microsoft YaHei" pitchFamily="34" charset="-122"/>
        </a:defRPr>
      </a:lvl6pPr>
      <a:lvl7pPr marL="3273778" indent="-251830" algn="l" defTabSz="494916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500">
          <a:solidFill>
            <a:srgbClr val="000000"/>
          </a:solidFill>
          <a:latin typeface="Arial" pitchFamily="34" charset="0"/>
          <a:ea typeface="Microsoft YaHei" pitchFamily="34" charset="-122"/>
        </a:defRPr>
      </a:lvl7pPr>
      <a:lvl8pPr marL="3777437" indent="-251830" algn="l" defTabSz="494916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500">
          <a:solidFill>
            <a:srgbClr val="000000"/>
          </a:solidFill>
          <a:latin typeface="Arial" pitchFamily="34" charset="0"/>
          <a:ea typeface="Microsoft YaHei" pitchFamily="34" charset="-122"/>
        </a:defRPr>
      </a:lvl8pPr>
      <a:lvl9pPr marL="4281094" indent="-251830" algn="l" defTabSz="494916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500">
          <a:solidFill>
            <a:srgbClr val="000000"/>
          </a:solidFill>
          <a:latin typeface="Arial" pitchFamily="34" charset="0"/>
          <a:ea typeface="Microsoft YaHei" pitchFamily="34" charset="-122"/>
        </a:defRPr>
      </a:lvl9pPr>
    </p:titleStyle>
    <p:bodyStyle>
      <a:lvl1pPr marL="377669" indent="-377669" algn="l" defTabSz="493509" rtl="0" eaLnBrk="0" fontAlgn="base" hangingPunct="0">
        <a:spcBef>
          <a:spcPts val="662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600">
          <a:solidFill>
            <a:srgbClr val="000000"/>
          </a:solidFill>
          <a:latin typeface="+mn-lt"/>
          <a:ea typeface="+mn-ea"/>
          <a:cs typeface="+mn-cs"/>
        </a:defRPr>
      </a:lvl1pPr>
      <a:lvl2pPr marL="817223" indent="-314193" algn="l" defTabSz="493509" rtl="0" eaLnBrk="0" fontAlgn="base" hangingPunct="0">
        <a:spcBef>
          <a:spcPts val="662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600">
          <a:solidFill>
            <a:srgbClr val="000000"/>
          </a:solidFill>
          <a:latin typeface="+mn-lt"/>
          <a:ea typeface="+mn-ea"/>
        </a:defRPr>
      </a:lvl2pPr>
      <a:lvl3pPr marL="1258366" indent="-250721" algn="l" defTabSz="493509" rtl="0" eaLnBrk="0" fontAlgn="base" hangingPunct="0">
        <a:spcBef>
          <a:spcPts val="662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600">
          <a:solidFill>
            <a:srgbClr val="000000"/>
          </a:solidFill>
          <a:latin typeface="+mn-lt"/>
          <a:ea typeface="+mn-ea"/>
        </a:defRPr>
      </a:lvl3pPr>
      <a:lvl4pPr marL="1761394" indent="-250721" algn="l" defTabSz="493509" rtl="0" eaLnBrk="0" fontAlgn="base" hangingPunct="0">
        <a:spcBef>
          <a:spcPts val="662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600">
          <a:solidFill>
            <a:srgbClr val="000000"/>
          </a:solidFill>
          <a:latin typeface="+mn-lt"/>
          <a:ea typeface="+mn-ea"/>
        </a:defRPr>
      </a:lvl4pPr>
      <a:lvl5pPr marL="2266010" indent="-250721" algn="l" defTabSz="493509" rtl="0" eaLnBrk="0" fontAlgn="base" hangingPunct="0">
        <a:spcBef>
          <a:spcPts val="662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600">
          <a:solidFill>
            <a:srgbClr val="000000"/>
          </a:solidFill>
          <a:latin typeface="+mn-lt"/>
          <a:ea typeface="+mn-ea"/>
        </a:defRPr>
      </a:lvl5pPr>
      <a:lvl6pPr marL="2770120" indent="-251830" algn="l" defTabSz="494916" rtl="0" fontAlgn="base">
        <a:spcBef>
          <a:spcPts val="661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>
          <a:solidFill>
            <a:srgbClr val="000000"/>
          </a:solidFill>
          <a:latin typeface="+mn-lt"/>
          <a:ea typeface="+mn-ea"/>
        </a:defRPr>
      </a:lvl6pPr>
      <a:lvl7pPr marL="3273778" indent="-251830" algn="l" defTabSz="494916" rtl="0" fontAlgn="base">
        <a:spcBef>
          <a:spcPts val="661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>
          <a:solidFill>
            <a:srgbClr val="000000"/>
          </a:solidFill>
          <a:latin typeface="+mn-lt"/>
          <a:ea typeface="+mn-ea"/>
        </a:defRPr>
      </a:lvl7pPr>
      <a:lvl8pPr marL="3777437" indent="-251830" algn="l" defTabSz="494916" rtl="0" fontAlgn="base">
        <a:spcBef>
          <a:spcPts val="661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>
          <a:solidFill>
            <a:srgbClr val="000000"/>
          </a:solidFill>
          <a:latin typeface="+mn-lt"/>
          <a:ea typeface="+mn-ea"/>
        </a:defRPr>
      </a:lvl8pPr>
      <a:lvl9pPr marL="4281094" indent="-251830" algn="l" defTabSz="494916" rtl="0" fontAlgn="base">
        <a:spcBef>
          <a:spcPts val="661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100731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657" algn="l" defTabSz="100731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317" algn="l" defTabSz="100731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0976" algn="l" defTabSz="100731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632" algn="l" defTabSz="100731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8291" algn="l" defTabSz="100731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1949" algn="l" defTabSz="100731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5605" algn="l" defTabSz="100731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29265" algn="l" defTabSz="100731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8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9"/>
            <a:ext cx="9069388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0143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42" y="6886575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4889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301" algn="l"/>
                <a:tab pos="1446596" algn="l"/>
                <a:tab pos="2169898" algn="l"/>
              </a:tabLst>
              <a:defRPr sz="1400">
                <a:solidFill>
                  <a:srgbClr val="FFFFFF"/>
                </a:solidFill>
                <a:latin typeface="+mn-lt"/>
                <a:ea typeface="Microsoft YaHei" pitchFamily="34" charset="-122"/>
                <a:cs typeface="Lucida Sans Unicode" pitchFamily="34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defTabSz="44889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301" algn="l"/>
                <a:tab pos="1446596" algn="l"/>
                <a:tab pos="2169898" algn="l"/>
                <a:tab pos="2893199" algn="l"/>
              </a:tabLst>
              <a:defRPr sz="1400">
                <a:solidFill>
                  <a:srgbClr val="FFFFFF"/>
                </a:solidFill>
                <a:latin typeface="+mn-lt"/>
                <a:ea typeface="Microsoft YaHei" pitchFamily="34" charset="-122"/>
                <a:cs typeface="Lucida Sans Unicode" pitchFamily="34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92" y="6886575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4889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301" algn="l"/>
                <a:tab pos="1446596" algn="l"/>
                <a:tab pos="2169898" algn="l"/>
              </a:tabLst>
              <a:defRPr sz="1400">
                <a:solidFill>
                  <a:srgbClr val="FFFFFF"/>
                </a:solidFill>
                <a:latin typeface="+mn-lt"/>
                <a:ea typeface="Microsoft YaHei" pitchFamily="34" charset="-122"/>
                <a:cs typeface="Lucida Sans Unicode" pitchFamily="34" charset="0"/>
              </a:defRPr>
            </a:lvl1pPr>
          </a:lstStyle>
          <a:p>
            <a:pPr>
              <a:defRPr/>
            </a:pPr>
            <a:fld id="{A6DC570F-A9BC-4136-AD6B-957E803A6405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6" r:id="rId1"/>
    <p:sldLayoutId id="2147484617" r:id="rId2"/>
    <p:sldLayoutId id="2147484618" r:id="rId3"/>
    <p:sldLayoutId id="2147484619" r:id="rId4"/>
    <p:sldLayoutId id="2147484620" r:id="rId5"/>
    <p:sldLayoutId id="2147484621" r:id="rId6"/>
    <p:sldLayoutId id="2147484622" r:id="rId7"/>
    <p:sldLayoutId id="2147484623" r:id="rId8"/>
    <p:sldLayoutId id="2147484624" r:id="rId9"/>
    <p:sldLayoutId id="2147484625" r:id="rId10"/>
    <p:sldLayoutId id="2147484626" r:id="rId11"/>
  </p:sldLayoutIdLst>
  <p:txStyles>
    <p:titleStyle>
      <a:lvl1pPr algn="ctr" defTabSz="44749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749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2pPr>
      <a:lvl3pPr algn="ctr" defTabSz="44749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3pPr>
      <a:lvl4pPr algn="ctr" defTabSz="44749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4pPr>
      <a:lvl5pPr algn="ctr" defTabSz="44749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 i="1">
          <a:solidFill>
            <a:srgbClr val="FFFFFF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5pPr>
      <a:lvl6pPr marL="2512516" indent="-228411" algn="ctr" defTabSz="44889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FFFFFF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6pPr>
      <a:lvl7pPr marL="2969336" indent="-228411" algn="ctr" defTabSz="44889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FFFFFF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7pPr>
      <a:lvl8pPr marL="3426160" indent="-228411" algn="ctr" defTabSz="44889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FFFFFF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8pPr>
      <a:lvl9pPr marL="3882979" indent="-228411" algn="ctr" defTabSz="448890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FFFFFF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9pPr>
    </p:titleStyle>
    <p:bodyStyle>
      <a:lvl1pPr marL="341172" indent="-341172" algn="l" defTabSz="447490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1058" indent="-284045" algn="l" defTabSz="44749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140941" indent="-226919" algn="l" defTabSz="44749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597950" indent="-226919" algn="l" defTabSz="447490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4961" indent="-226919" algn="l" defTabSz="44749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2516" indent="-228411" algn="l" defTabSz="44889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69336" indent="-228411" algn="l" defTabSz="44889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6160" indent="-228411" algn="l" defTabSz="44889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2979" indent="-228411" algn="l" defTabSz="44889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21" algn="l" defTabSz="913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41" algn="l" defTabSz="913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462" algn="l" defTabSz="913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83" algn="l" defTabSz="913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104" algn="l" defTabSz="913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926" algn="l" defTabSz="913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747" algn="l" defTabSz="913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568" algn="l" defTabSz="913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8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2165355"/>
            <a:ext cx="9069388" cy="427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11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42" y="6994526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48843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226" algn="l"/>
                <a:tab pos="1446446" algn="l"/>
                <a:tab pos="2169673" algn="l"/>
              </a:tabLst>
              <a:defRPr sz="1400"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  <a:cs typeface="Lucida Sans Unicode" pitchFamily="34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994526"/>
            <a:ext cx="3194050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defTabSz="448843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226" algn="l"/>
                <a:tab pos="1446446" algn="l"/>
                <a:tab pos="2169673" algn="l"/>
                <a:tab pos="2892899" algn="l"/>
              </a:tabLst>
              <a:defRPr sz="1400"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  <a:cs typeface="Lucida Sans Unicode" pitchFamily="34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92" y="6994526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48843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226" algn="l"/>
                <a:tab pos="1446446" algn="l"/>
                <a:tab pos="2169673" algn="l"/>
              </a:tabLst>
              <a:defRPr sz="1400">
                <a:solidFill>
                  <a:srgbClr val="FFFFFF"/>
                </a:solidFill>
                <a:latin typeface="Times New Roman" pitchFamily="18" charset="0"/>
                <a:ea typeface="Microsoft YaHei" pitchFamily="34" charset="-122"/>
                <a:cs typeface="Lucida Sans Unicode" pitchFamily="34" charset="0"/>
              </a:defRPr>
            </a:lvl1pPr>
          </a:lstStyle>
          <a:p>
            <a:pPr>
              <a:defRPr/>
            </a:pPr>
            <a:fld id="{85691104-E7C5-4B62-AAE1-BF13473EA4AB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7" r:id="rId1"/>
    <p:sldLayoutId id="2147484628" r:id="rId2"/>
    <p:sldLayoutId id="2147484629" r:id="rId3"/>
    <p:sldLayoutId id="2147484630" r:id="rId4"/>
    <p:sldLayoutId id="2147484631" r:id="rId5"/>
    <p:sldLayoutId id="2147484632" r:id="rId6"/>
    <p:sldLayoutId id="2147484633" r:id="rId7"/>
    <p:sldLayoutId id="2147484634" r:id="rId8"/>
    <p:sldLayoutId id="2147484635" r:id="rId9"/>
    <p:sldLayoutId id="2147484636" r:id="rId10"/>
    <p:sldLayoutId id="2147484637" r:id="rId11"/>
    <p:sldLayoutId id="2147484638" r:id="rId12"/>
  </p:sldLayoutIdLst>
  <p:txStyles>
    <p:titleStyle>
      <a:lvl1pPr algn="ctr" defTabSz="44749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749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algn="ctr" defTabSz="44749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algn="ctr" defTabSz="44749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algn="ctr" defTabSz="44749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2512255" indent="-228388" algn="ctr" defTabSz="44884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6pPr>
      <a:lvl7pPr marL="2969029" indent="-228388" algn="ctr" defTabSz="44884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7pPr>
      <a:lvl8pPr marL="3425805" indent="-228388" algn="ctr" defTabSz="44884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8pPr>
      <a:lvl9pPr marL="3882576" indent="-228388" algn="ctr" defTabSz="44884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9pPr>
    </p:titleStyle>
    <p:bodyStyle>
      <a:lvl1pPr marL="341172" indent="-341172" algn="l" defTabSz="44749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  <a:cs typeface="+mn-cs"/>
        </a:defRPr>
      </a:lvl1pPr>
      <a:lvl2pPr marL="741058" indent="-284045" algn="l" defTabSz="44749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140941" indent="-226919" algn="l" defTabSz="44749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597950" indent="-226919" algn="l" defTabSz="44749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4961" indent="-226919" algn="l" defTabSz="44749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2255" indent="-228388" algn="l" defTabSz="44884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69029" indent="-228388" algn="l" defTabSz="44884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5805" indent="-228388" algn="l" defTabSz="44884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2576" indent="-228388" algn="l" defTabSz="44884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3" algn="l" defTabSz="9135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7" algn="l" defTabSz="9135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20" algn="l" defTabSz="9135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93" algn="l" defTabSz="9135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7" algn="l" defTabSz="9135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42" algn="l" defTabSz="9135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15" algn="l" defTabSz="9135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90" algn="l" defTabSz="9135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36551"/>
            <a:ext cx="9069388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8" cy="4529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0139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42" y="6670675"/>
            <a:ext cx="2346325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48796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151" algn="l"/>
                <a:tab pos="1446296" algn="l"/>
                <a:tab pos="2169448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6463" y="6670675"/>
            <a:ext cx="3194050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defTabSz="448796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151" algn="l"/>
                <a:tab pos="1446296" algn="l"/>
                <a:tab pos="2169448" algn="l"/>
                <a:tab pos="2892599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670675"/>
            <a:ext cx="2346325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48796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151" algn="l"/>
                <a:tab pos="1446296" algn="l"/>
                <a:tab pos="2169448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60E03265-EE1B-4834-8DEA-175DF6A5F3DC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2" r:id="rId1"/>
    <p:sldLayoutId id="2147484583" r:id="rId2"/>
    <p:sldLayoutId id="2147484584" r:id="rId3"/>
    <p:sldLayoutId id="2147484585" r:id="rId4"/>
    <p:sldLayoutId id="2147484586" r:id="rId5"/>
    <p:sldLayoutId id="2147484587" r:id="rId6"/>
    <p:sldLayoutId id="2147484588" r:id="rId7"/>
    <p:sldLayoutId id="2147484589" r:id="rId8"/>
    <p:sldLayoutId id="2147484590" r:id="rId9"/>
    <p:sldLayoutId id="2147484591" r:id="rId10"/>
    <p:sldLayoutId id="2147484592" r:id="rId11"/>
  </p:sldLayoutIdLst>
  <p:txStyles>
    <p:titleStyle>
      <a:lvl1pPr algn="ctr" defTabSz="44749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+mj-lt"/>
          <a:ea typeface="+mj-ea"/>
          <a:cs typeface="+mj-cs"/>
        </a:defRPr>
      </a:lvl1pPr>
      <a:lvl2pPr algn="ctr" defTabSz="44749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2pPr>
      <a:lvl3pPr algn="ctr" defTabSz="44749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3pPr>
      <a:lvl4pPr algn="ctr" defTabSz="44749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4pPr>
      <a:lvl5pPr algn="ctr" defTabSz="44749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5pPr>
      <a:lvl6pPr marL="2511995" indent="-228365" algn="ctr" defTabSz="44879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6pPr>
      <a:lvl7pPr marL="2968721" indent="-228365" algn="ctr" defTabSz="44879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7pPr>
      <a:lvl8pPr marL="3425450" indent="-228365" algn="ctr" defTabSz="44879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8pPr>
      <a:lvl9pPr marL="3882174" indent="-228365" algn="ctr" defTabSz="44879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9pPr>
    </p:titleStyle>
    <p:bodyStyle>
      <a:lvl1pPr marL="341172" indent="-341172" algn="l" defTabSz="447490" rtl="0" eaLnBrk="0" fontAlgn="base" hangingPunct="0">
        <a:lnSpc>
          <a:spcPct val="95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058" indent="-284045" algn="l" defTabSz="447490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0941" indent="-226919" algn="l" defTabSz="447490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597950" indent="-226919" algn="l" defTabSz="447490" rtl="0" eaLnBrk="0" fontAlgn="base" hangingPunct="0">
        <a:lnSpc>
          <a:spcPct val="95000"/>
        </a:lnSpc>
        <a:spcBef>
          <a:spcPct val="0"/>
        </a:spcBef>
        <a:spcAft>
          <a:spcPts val="563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4961" indent="-226919" algn="l" defTabSz="447490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1995" indent="-228365" algn="l" defTabSz="448796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68721" indent="-228365" algn="l" defTabSz="448796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5450" indent="-228365" algn="l" defTabSz="448796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2174" indent="-228365" algn="l" defTabSz="448796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26" algn="l" defTabSz="913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52" algn="l" defTabSz="913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178" algn="l" defTabSz="913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904" algn="l" defTabSz="913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631" algn="l" defTabSz="913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357" algn="l" defTabSz="913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083" algn="l" defTabSz="913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811" algn="l" defTabSz="913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19142" y="539751"/>
            <a:ext cx="8639175" cy="1022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979613"/>
            <a:ext cx="8458200" cy="3778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19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74692" y="6300788"/>
            <a:ext cx="2346325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4875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076" algn="l"/>
                <a:tab pos="1446146" algn="l"/>
                <a:tab pos="216922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19475" y="6318250"/>
            <a:ext cx="3221038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defTabSz="44875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076" algn="l"/>
                <a:tab pos="1446146" algn="l"/>
                <a:tab pos="2169223" algn="l"/>
                <a:tab pos="28923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11992" y="6318250"/>
            <a:ext cx="2346325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4875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076" algn="l"/>
                <a:tab pos="1446146" algn="l"/>
                <a:tab pos="216922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F0217EA7-A229-4CF8-8E1A-D63331AFE27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3" r:id="rId1"/>
    <p:sldLayoutId id="2147484594" r:id="rId2"/>
    <p:sldLayoutId id="2147484595" r:id="rId3"/>
    <p:sldLayoutId id="2147484596" r:id="rId4"/>
    <p:sldLayoutId id="2147484597" r:id="rId5"/>
    <p:sldLayoutId id="2147484598" r:id="rId6"/>
    <p:sldLayoutId id="2147484599" r:id="rId7"/>
    <p:sldLayoutId id="2147484600" r:id="rId8"/>
    <p:sldLayoutId id="2147484601" r:id="rId9"/>
    <p:sldLayoutId id="2147484602" r:id="rId10"/>
    <p:sldLayoutId id="2147484603" r:id="rId11"/>
  </p:sldLayoutIdLst>
  <p:txStyles>
    <p:titleStyle>
      <a:lvl1pPr algn="ctr" defTabSz="44749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800000"/>
          </a:solidFill>
          <a:latin typeface="+mj-lt"/>
          <a:ea typeface="+mj-ea"/>
          <a:cs typeface="+mj-cs"/>
        </a:defRPr>
      </a:lvl1pPr>
      <a:lvl2pPr algn="ctr" defTabSz="44749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800000"/>
          </a:solidFill>
          <a:latin typeface="Arial" charset="0"/>
          <a:cs typeface="Arial Unicode MS" charset="0"/>
        </a:defRPr>
      </a:lvl2pPr>
      <a:lvl3pPr algn="ctr" defTabSz="44749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800000"/>
          </a:solidFill>
          <a:latin typeface="Arial" charset="0"/>
          <a:cs typeface="Arial Unicode MS" charset="0"/>
        </a:defRPr>
      </a:lvl3pPr>
      <a:lvl4pPr algn="ctr" defTabSz="44749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800000"/>
          </a:solidFill>
          <a:latin typeface="Arial" charset="0"/>
          <a:cs typeface="Arial Unicode MS" charset="0"/>
        </a:defRPr>
      </a:lvl4pPr>
      <a:lvl5pPr algn="ctr" defTabSz="44749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800000"/>
          </a:solidFill>
          <a:latin typeface="Arial" charset="0"/>
          <a:cs typeface="Arial Unicode MS" charset="0"/>
        </a:defRPr>
      </a:lvl5pPr>
      <a:lvl6pPr marL="2511735" indent="-228341" algn="ctr" defTabSz="44875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800000"/>
          </a:solidFill>
          <a:latin typeface="Arial" charset="0"/>
          <a:cs typeface="Arial Unicode MS" charset="0"/>
        </a:defRPr>
      </a:lvl6pPr>
      <a:lvl7pPr marL="2968413" indent="-228341" algn="ctr" defTabSz="44875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800000"/>
          </a:solidFill>
          <a:latin typeface="Arial" charset="0"/>
          <a:cs typeface="Arial Unicode MS" charset="0"/>
        </a:defRPr>
      </a:lvl7pPr>
      <a:lvl8pPr marL="3425095" indent="-228341" algn="ctr" defTabSz="44875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800000"/>
          </a:solidFill>
          <a:latin typeface="Arial" charset="0"/>
          <a:cs typeface="Arial Unicode MS" charset="0"/>
        </a:defRPr>
      </a:lvl8pPr>
      <a:lvl9pPr marL="3881771" indent="-228341" algn="ctr" defTabSz="44875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800000"/>
          </a:solidFill>
          <a:latin typeface="Arial" charset="0"/>
          <a:cs typeface="Arial Unicode MS" charset="0"/>
        </a:defRPr>
      </a:lvl9pPr>
    </p:titleStyle>
    <p:bodyStyle>
      <a:lvl1pPr marL="341172" indent="-341172" algn="l" defTabSz="447490" rtl="0" eaLnBrk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6B6B"/>
          </a:solidFill>
          <a:latin typeface="+mn-lt"/>
          <a:ea typeface="+mn-ea"/>
          <a:cs typeface="+mn-cs"/>
        </a:defRPr>
      </a:lvl1pPr>
      <a:lvl2pPr marL="741058" indent="-284045" algn="l" defTabSz="44749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6B6B"/>
          </a:solidFill>
          <a:latin typeface="+mn-lt"/>
          <a:cs typeface="+mn-cs"/>
        </a:defRPr>
      </a:lvl2pPr>
      <a:lvl3pPr marL="1140941" indent="-226919" algn="l" defTabSz="44749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6B6B"/>
          </a:solidFill>
          <a:latin typeface="+mn-lt"/>
          <a:cs typeface="+mn-cs"/>
        </a:defRPr>
      </a:lvl3pPr>
      <a:lvl4pPr marL="1597950" indent="-226919" algn="l" defTabSz="447490" rtl="0" eaLnBrk="0" fontAlgn="base" hangingPunct="0">
        <a:lnSpc>
          <a:spcPct val="93000"/>
        </a:lnSpc>
        <a:spcBef>
          <a:spcPct val="0"/>
        </a:spcBef>
        <a:spcAft>
          <a:spcPts val="563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6B6B"/>
          </a:solidFill>
          <a:latin typeface="+mn-lt"/>
          <a:cs typeface="+mn-cs"/>
        </a:defRPr>
      </a:lvl4pPr>
      <a:lvl5pPr marL="2054961" indent="-226919" algn="l" defTabSz="44749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6B6B"/>
          </a:solidFill>
          <a:latin typeface="+mn-lt"/>
          <a:cs typeface="+mn-cs"/>
        </a:defRPr>
      </a:lvl5pPr>
      <a:lvl6pPr marL="2511735" indent="-228341" algn="l" defTabSz="44875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6B6B"/>
          </a:solidFill>
          <a:latin typeface="+mn-lt"/>
          <a:cs typeface="+mn-cs"/>
        </a:defRPr>
      </a:lvl6pPr>
      <a:lvl7pPr marL="2968413" indent="-228341" algn="l" defTabSz="44875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6B6B"/>
          </a:solidFill>
          <a:latin typeface="+mn-lt"/>
          <a:cs typeface="+mn-cs"/>
        </a:defRPr>
      </a:lvl7pPr>
      <a:lvl8pPr marL="3425095" indent="-228341" algn="l" defTabSz="44875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6B6B"/>
          </a:solidFill>
          <a:latin typeface="+mn-lt"/>
          <a:cs typeface="+mn-cs"/>
        </a:defRPr>
      </a:lvl8pPr>
      <a:lvl9pPr marL="3881771" indent="-228341" algn="l" defTabSz="44875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6B6B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3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78" algn="l" defTabSz="9133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57" algn="l" defTabSz="9133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035" algn="l" defTabSz="9133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715" algn="l" defTabSz="9133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95" algn="l" defTabSz="9133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073" algn="l" defTabSz="9133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752" algn="l" defTabSz="9133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432" algn="l" defTabSz="9133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36551"/>
            <a:ext cx="9069388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8" cy="4529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015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42" y="6670678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670678"/>
            <a:ext cx="3194050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92" y="6670678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F707D475-FB82-43F0-AEE6-758E53C8820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0" r:id="rId1"/>
    <p:sldLayoutId id="2147484641" r:id="rId2"/>
    <p:sldLayoutId id="2147484642" r:id="rId3"/>
    <p:sldLayoutId id="2147484643" r:id="rId4"/>
    <p:sldLayoutId id="2147484644" r:id="rId5"/>
    <p:sldLayoutId id="2147484645" r:id="rId6"/>
    <p:sldLayoutId id="2147484646" r:id="rId7"/>
    <p:sldLayoutId id="2147484647" r:id="rId8"/>
    <p:sldLayoutId id="2147484648" r:id="rId9"/>
    <p:sldLayoutId id="2147484649" r:id="rId10"/>
    <p:sldLayoutId id="2147484650" r:id="rId11"/>
    <p:sldLayoutId id="2147484651" r:id="rId12"/>
  </p:sldLayoutIdLst>
  <p:txStyles>
    <p:titleStyle>
      <a:lvl1pPr algn="ctr" defTabSz="449076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+mj-lt"/>
          <a:ea typeface="+mj-ea"/>
          <a:cs typeface="+mj-cs"/>
        </a:defRPr>
      </a:lvl1pPr>
      <a:lvl2pPr algn="ctr" defTabSz="449076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2pPr>
      <a:lvl3pPr algn="ctr" defTabSz="449076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3pPr>
      <a:lvl4pPr algn="ctr" defTabSz="449076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4pPr>
      <a:lvl5pPr algn="ctr" defTabSz="449076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5pPr>
      <a:lvl6pPr marL="2513558" indent="-228506" algn="ctr" defTabSz="44907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6pPr>
      <a:lvl7pPr marL="2970568" indent="-228506" algn="ctr" defTabSz="44907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7pPr>
      <a:lvl8pPr marL="3427580" indent="-228506" algn="ctr" defTabSz="44907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8pPr>
      <a:lvl9pPr marL="3884588" indent="-228506" algn="ctr" defTabSz="44907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80"/>
          </a:solidFill>
          <a:latin typeface="Times New Roman" pitchFamily="16" charset="0"/>
          <a:cs typeface="Arial Unicode MS" charset="0"/>
        </a:defRPr>
      </a:lvl9pPr>
    </p:titleStyle>
    <p:bodyStyle>
      <a:lvl1pPr marL="342758" indent="-342758" algn="l" defTabSz="449076" rtl="0" eaLnBrk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642" indent="-285632" algn="l" defTabSz="449076" rtl="0" eaLnBrk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2524" indent="-228506" algn="l" defTabSz="449076" rtl="0" eaLnBrk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599537" indent="-228506" algn="l" defTabSz="449076" rtl="0" eaLnBrk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6547" indent="-228506" algn="l" defTabSz="449076" rtl="0" eaLnBrk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3558" indent="-228506" algn="l" defTabSz="449076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0568" indent="-228506" algn="l" defTabSz="449076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7580" indent="-228506" algn="l" defTabSz="449076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4588" indent="-228506" algn="l" defTabSz="449076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0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0" algn="l" defTabSz="9140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1" algn="l" defTabSz="9140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31" algn="l" defTabSz="9140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41" algn="l" defTabSz="9140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52" algn="l" defTabSz="9140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63" algn="l" defTabSz="9140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73" algn="l" defTabSz="9140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83" algn="l" defTabSz="9140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19143" y="588963"/>
            <a:ext cx="8639175" cy="12604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2" y="2051051"/>
            <a:ext cx="8278813" cy="39576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201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792168" y="6418264"/>
            <a:ext cx="2346325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48983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451" algn="l"/>
                <a:tab pos="1446896" algn="l"/>
                <a:tab pos="2170350" algn="l"/>
              </a:tabLst>
              <a:defRPr sz="1400">
                <a:solidFill>
                  <a:srgbClr val="000000"/>
                </a:solidFill>
                <a:latin typeface="+mn-lt"/>
                <a:cs typeface="Lucida Sans Unicode" pitchFamily="34" charset="0"/>
              </a:defRPr>
            </a:lvl1pPr>
          </a:lstStyle>
          <a:p>
            <a:endParaRPr lang="en-IN" dirty="0" smtClean="0">
              <a:ea typeface="Microsoft YaHei" pitchFamily="34" charset="-122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82975" y="6418264"/>
            <a:ext cx="3194050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defTabSz="448983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451" algn="l"/>
                <a:tab pos="1446896" algn="l"/>
                <a:tab pos="2170350" algn="l"/>
                <a:tab pos="2893799" algn="l"/>
              </a:tabLst>
              <a:defRPr sz="1400">
                <a:solidFill>
                  <a:srgbClr val="000000"/>
                </a:solidFill>
                <a:latin typeface="+mn-lt"/>
                <a:cs typeface="Lucida Sans Unicode" pitchFamily="34" charset="0"/>
              </a:defRPr>
            </a:lvl1pPr>
          </a:lstStyle>
          <a:p>
            <a:endParaRPr lang="en-IN" dirty="0" smtClean="0">
              <a:ea typeface="Microsoft YaHei" pitchFamily="34" charset="-122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10400" y="6418264"/>
            <a:ext cx="2346325" cy="52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48983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451" algn="l"/>
                <a:tab pos="1446896" algn="l"/>
                <a:tab pos="2170350" algn="l"/>
              </a:tabLst>
              <a:defRPr sz="1400">
                <a:solidFill>
                  <a:srgbClr val="000000"/>
                </a:solidFill>
                <a:latin typeface="+mn-lt"/>
                <a:cs typeface="Lucida Sans Unicode" pitchFamily="34" charset="0"/>
              </a:defRPr>
            </a:lvl1pPr>
          </a:lstStyle>
          <a:p>
            <a:fld id="{A6978948-2D01-4E72-92E5-499E3973ADE5}" type="slidenum">
              <a:rPr lang="en-IN" smtClean="0">
                <a:ea typeface="Microsoft YaHei" pitchFamily="34" charset="-122"/>
              </a:rPr>
              <a:pPr/>
              <a:t>‹#›</a:t>
            </a:fld>
            <a:endParaRPr lang="en-IN" dirty="0" smtClean="0">
              <a:ea typeface="Microsoft YaHei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9" r:id="rId1"/>
    <p:sldLayoutId id="2147484700" r:id="rId2"/>
    <p:sldLayoutId id="2147484701" r:id="rId3"/>
    <p:sldLayoutId id="2147484702" r:id="rId4"/>
    <p:sldLayoutId id="2147484703" r:id="rId5"/>
    <p:sldLayoutId id="2147484704" r:id="rId6"/>
    <p:sldLayoutId id="2147484705" r:id="rId7"/>
    <p:sldLayoutId id="2147484706" r:id="rId8"/>
    <p:sldLayoutId id="2147484707" r:id="rId9"/>
    <p:sldLayoutId id="2147484708" r:id="rId10"/>
    <p:sldLayoutId id="2147484709" r:id="rId11"/>
  </p:sldLayoutIdLst>
  <p:txStyles>
    <p:titleStyle>
      <a:lvl1pPr algn="ctr" defTabSz="44898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996633"/>
          </a:solidFill>
          <a:latin typeface="+mj-lt"/>
          <a:ea typeface="+mj-ea"/>
          <a:cs typeface="+mj-cs"/>
        </a:defRPr>
      </a:lvl1pPr>
      <a:lvl2pPr marL="742488" indent="-285573" algn="ctr" defTabSz="44898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996633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2pPr>
      <a:lvl3pPr marL="1142287" indent="-228459" algn="ctr" defTabSz="44898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996633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3pPr>
      <a:lvl4pPr marL="1599205" indent="-228459" algn="ctr" defTabSz="44898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996633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4pPr>
      <a:lvl5pPr marL="2056121" indent="-228459" algn="ctr" defTabSz="44898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996633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5pPr>
      <a:lvl6pPr marL="2513037" indent="-228459" algn="ctr" defTabSz="44898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996633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6pPr>
      <a:lvl7pPr marL="2969952" indent="-228459" algn="ctr" defTabSz="44898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996633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7pPr>
      <a:lvl8pPr marL="3426870" indent="-228459" algn="ctr" defTabSz="44898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996633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8pPr>
      <a:lvl9pPr marL="3883783" indent="-228459" algn="ctr" defTabSz="44898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b="1" i="1">
          <a:solidFill>
            <a:srgbClr val="996633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9pPr>
    </p:titleStyle>
    <p:bodyStyle>
      <a:lvl1pPr marL="342687" indent="-342687" algn="l" defTabSz="448983" rtl="0" fontAlgn="base" hangingPunct="0">
        <a:lnSpc>
          <a:spcPct val="95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488" indent="-285573" algn="l" defTabSz="448983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2287" indent="-228459" algn="l" defTabSz="448983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599205" indent="-228459" algn="l" defTabSz="448983" rtl="0" fontAlgn="base" hangingPunct="0">
        <a:lnSpc>
          <a:spcPct val="95000"/>
        </a:lnSpc>
        <a:spcBef>
          <a:spcPct val="0"/>
        </a:spcBef>
        <a:spcAft>
          <a:spcPts val="563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6121" indent="-228459" algn="l" defTabSz="44898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3037" indent="-228459" algn="l" defTabSz="44898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69952" indent="-228459" algn="l" defTabSz="44898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6870" indent="-228459" algn="l" defTabSz="44898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3783" indent="-228459" algn="l" defTabSz="448983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5" algn="l" defTabSz="9138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31" algn="l" defTabSz="9138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46" algn="l" defTabSz="9138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62" algn="l" defTabSz="9138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78" algn="l" defTabSz="9138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94" algn="l" defTabSz="9138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09" algn="l" defTabSz="9138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325" algn="l" defTabSz="9138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66.png"/><Relationship Id="rId5" Type="http://schemas.openxmlformats.org/officeDocument/2006/relationships/image" Target="../media/image65.emf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87.png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941388"/>
            <a:ext cx="10080625" cy="3425825"/>
          </a:xfrm>
        </p:spPr>
        <p:txBody>
          <a:bodyPr/>
          <a:lstStyle/>
          <a:p>
            <a:pPr algn="ctr" eaLnBrk="1" hangingPunct="1">
              <a:buClrTx/>
              <a:tabLst>
                <a:tab pos="0" algn="l"/>
                <a:tab pos="491921" algn="l"/>
                <a:tab pos="987015" algn="l"/>
                <a:tab pos="1482110" algn="l"/>
                <a:tab pos="1977204" algn="l"/>
                <a:tab pos="2472300" algn="l"/>
                <a:tab pos="2967394" algn="l"/>
                <a:tab pos="3460903" algn="l"/>
                <a:tab pos="3955997" algn="l"/>
                <a:tab pos="4451092" algn="l"/>
                <a:tab pos="4946187" algn="l"/>
                <a:tab pos="5441281" algn="l"/>
                <a:tab pos="5936375" algn="l"/>
                <a:tab pos="6429882" algn="l"/>
                <a:tab pos="6924977" algn="l"/>
                <a:tab pos="7420072" algn="l"/>
                <a:tab pos="7915168" algn="l"/>
                <a:tab pos="8410262" algn="l"/>
                <a:tab pos="8905356" algn="l"/>
                <a:tab pos="9400451" algn="l"/>
                <a:tab pos="9893960" algn="l"/>
              </a:tabLst>
            </a:pPr>
            <a:r>
              <a:rPr lang="en-US" sz="4900" b="1" dirty="0">
                <a:solidFill>
                  <a:srgbClr val="280099"/>
                </a:solidFill>
                <a:latin typeface="Calibri" charset="0"/>
              </a:rPr>
              <a:t>Impairment of diabetic wound healing: Key genetic players</a:t>
            </a:r>
            <a:endParaRPr lang="en-IN" sz="4900" b="1" dirty="0" smtClean="0">
              <a:solidFill>
                <a:srgbClr val="280099"/>
              </a:solidFill>
              <a:latin typeface="Calibri" charset="0"/>
            </a:endParaRP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317500" y="3492504"/>
            <a:ext cx="9444038" cy="3730625"/>
          </a:xfrm>
        </p:spPr>
        <p:txBody>
          <a:bodyPr anchor="ctr"/>
          <a:lstStyle/>
          <a:p>
            <a:pPr indent="-374495" eaLnBrk="1" hangingPunct="1">
              <a:buClrTx/>
              <a:tabLst>
                <a:tab pos="377669" algn="l"/>
                <a:tab pos="1004472" algn="l"/>
                <a:tab pos="2012115" algn="l"/>
                <a:tab pos="3019761" algn="l"/>
                <a:tab pos="4025818" algn="l"/>
                <a:tab pos="5033462" algn="l"/>
                <a:tab pos="6041108" algn="l"/>
                <a:tab pos="7047165" algn="l"/>
                <a:tab pos="8054809" algn="l"/>
                <a:tab pos="9062454" algn="l"/>
                <a:tab pos="10070099" algn="l"/>
                <a:tab pos="11076155" algn="l"/>
                <a:tab pos="11379242" algn="l"/>
                <a:tab pos="11874337" algn="l"/>
              </a:tabLst>
            </a:pPr>
            <a:r>
              <a:rPr lang="en-IN" sz="2000" dirty="0" smtClean="0">
                <a:latin typeface="Times New Roman" pitchFamily="16" charset="0"/>
              </a:rPr>
              <a:t>					</a:t>
            </a:r>
            <a:endParaRPr lang="en-IN" sz="2000" b="1" dirty="0" smtClean="0">
              <a:solidFill>
                <a:srgbClr val="C5000B"/>
              </a:solidFill>
              <a:latin typeface="Times New Roman" pitchFamily="16" charset="0"/>
            </a:endParaRPr>
          </a:p>
          <a:p>
            <a:pPr indent="-374495" algn="ctr" eaLnBrk="1" hangingPunct="1">
              <a:buClrTx/>
              <a:tabLst>
                <a:tab pos="377669" algn="l"/>
                <a:tab pos="1004472" algn="l"/>
                <a:tab pos="2012115" algn="l"/>
                <a:tab pos="3019761" algn="l"/>
                <a:tab pos="4025818" algn="l"/>
                <a:tab pos="5033462" algn="l"/>
                <a:tab pos="6041108" algn="l"/>
                <a:tab pos="7047165" algn="l"/>
                <a:tab pos="8054809" algn="l"/>
                <a:tab pos="9062454" algn="l"/>
                <a:tab pos="10070099" algn="l"/>
                <a:tab pos="11076155" algn="l"/>
                <a:tab pos="11379242" algn="l"/>
                <a:tab pos="11874337" algn="l"/>
              </a:tabLst>
            </a:pPr>
            <a:r>
              <a:rPr lang="en-IN" sz="1800" b="1" dirty="0" smtClean="0">
                <a:solidFill>
                  <a:srgbClr val="C5000B"/>
                </a:solidFill>
                <a:latin typeface="Times New Roman" pitchFamily="16" charset="0"/>
              </a:rPr>
              <a:t>DEPARTMENT OF MOLECULAR AND HUMAN GENETICS</a:t>
            </a:r>
          </a:p>
          <a:p>
            <a:pPr indent="-374495" algn="ctr" eaLnBrk="1" hangingPunct="1">
              <a:buClrTx/>
              <a:tabLst>
                <a:tab pos="377669" algn="l"/>
                <a:tab pos="1004472" algn="l"/>
                <a:tab pos="2012115" algn="l"/>
                <a:tab pos="3019761" algn="l"/>
                <a:tab pos="4025818" algn="l"/>
                <a:tab pos="5033462" algn="l"/>
                <a:tab pos="6041108" algn="l"/>
                <a:tab pos="7047165" algn="l"/>
                <a:tab pos="8054809" algn="l"/>
                <a:tab pos="9062454" algn="l"/>
                <a:tab pos="10070099" algn="l"/>
                <a:tab pos="11076155" algn="l"/>
                <a:tab pos="11379242" algn="l"/>
                <a:tab pos="11874337" algn="l"/>
              </a:tabLst>
            </a:pPr>
            <a:r>
              <a:rPr lang="en-IN" sz="1800" b="1" dirty="0" smtClean="0">
                <a:solidFill>
                  <a:srgbClr val="C5000B"/>
                </a:solidFill>
                <a:latin typeface="Times New Roman" pitchFamily="16" charset="0"/>
              </a:rPr>
              <a:t>BANARAS HINDU UNIVERSITY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4098388" y="3547627"/>
            <a:ext cx="3126177" cy="89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600" b="1" i="1" kern="0" dirty="0" smtClean="0">
                <a:solidFill>
                  <a:srgbClr val="4C1900"/>
                </a:solidFill>
                <a:latin typeface="Times New Roman" pitchFamily="16" charset="0"/>
                <a:ea typeface="Microsoft YaHei"/>
              </a:rPr>
              <a:t>    </a:t>
            </a:r>
            <a:r>
              <a:rPr lang="en-IN" sz="2800" b="1" i="1" kern="0" dirty="0" smtClean="0">
                <a:solidFill>
                  <a:srgbClr val="4C1900"/>
                </a:solidFill>
                <a:latin typeface="Times New Roman" pitchFamily="16" charset="0"/>
                <a:ea typeface="Microsoft YaHei"/>
              </a:rPr>
              <a:t>Kiran Singh</a:t>
            </a:r>
          </a:p>
          <a:p>
            <a:r>
              <a:rPr lang="en-IN" sz="2800" b="1" kern="0" dirty="0">
                <a:solidFill>
                  <a:srgbClr val="000000"/>
                </a:solidFill>
                <a:latin typeface="Times New Roman" pitchFamily="16" charset="0"/>
                <a:ea typeface="Microsoft YaHei"/>
              </a:rPr>
              <a:t>Assistant Professor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2" y="303213"/>
            <a:ext cx="9070975" cy="620712"/>
          </a:xfrm>
        </p:spPr>
        <p:txBody>
          <a:bodyPr lIns="89907" tIns="44953" rIns="89907" bIns="44953" anchor="t"/>
          <a:lstStyle/>
          <a:p>
            <a:pPr eaLnBrk="1" hangingPunct="1">
              <a:lnSpc>
                <a:spcPct val="100000"/>
              </a:lnSpc>
              <a:tabLst>
                <a:tab pos="722013" algn="l"/>
                <a:tab pos="1445614" algn="l"/>
                <a:tab pos="2169214" algn="l"/>
                <a:tab pos="2891226" algn="l"/>
                <a:tab pos="3614825" algn="l"/>
                <a:tab pos="4338426" algn="l"/>
                <a:tab pos="5062026" algn="l"/>
                <a:tab pos="5784039" algn="l"/>
                <a:tab pos="6507640" algn="l"/>
                <a:tab pos="7231239" algn="l"/>
                <a:tab pos="7953252" algn="l"/>
                <a:tab pos="8676850" algn="l"/>
              </a:tabLst>
            </a:pPr>
            <a:r>
              <a:rPr lang="en-IN" dirty="0" smtClean="0"/>
              <a:t>Defining the problem ?</a:t>
            </a:r>
          </a:p>
        </p:txBody>
      </p:sp>
      <p:sp>
        <p:nvSpPr>
          <p:cNvPr id="94211" name="Text Box 2"/>
          <p:cNvSpPr txBox="1">
            <a:spLocks noChangeArrowheads="1"/>
          </p:cNvSpPr>
          <p:nvPr/>
        </p:nvSpPr>
        <p:spPr bwMode="auto">
          <a:xfrm>
            <a:off x="2867025" y="2112962"/>
            <a:ext cx="6896100" cy="547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907" tIns="44953" rIns="89907" bIns="44953"/>
          <a:lstStyle/>
          <a:p>
            <a:pPr marL="341172" indent="-339584" algn="just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SzPct val="45000"/>
              <a:tabLst>
                <a:tab pos="722013" algn="l"/>
                <a:tab pos="1445614" algn="l"/>
                <a:tab pos="2169214" algn="l"/>
                <a:tab pos="2891226" algn="l"/>
                <a:tab pos="3614825" algn="l"/>
                <a:tab pos="4338426" algn="l"/>
                <a:tab pos="5062026" algn="l"/>
                <a:tab pos="5784039" algn="l"/>
                <a:tab pos="6507640" algn="l"/>
              </a:tabLst>
            </a:pPr>
            <a:r>
              <a:rPr lang="en-IN" sz="2800" b="1" i="1" dirty="0">
                <a:solidFill>
                  <a:srgbClr val="FFFF00"/>
                </a:solidFill>
                <a:latin typeface="Calibri" charset="0"/>
              </a:rPr>
              <a:t>Diabetes mellitus (T2DM):</a:t>
            </a:r>
            <a:r>
              <a:rPr lang="en-IN" sz="2800" b="1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en-IN" sz="2800" b="1" dirty="0" smtClean="0">
                <a:solidFill>
                  <a:srgbClr val="FFFFFF"/>
                </a:solidFill>
                <a:latin typeface="Calibri" charset="0"/>
              </a:rPr>
              <a:t>complex metabolic disorder </a:t>
            </a:r>
            <a:r>
              <a:rPr lang="en-IN" sz="2800" b="1" dirty="0">
                <a:solidFill>
                  <a:srgbClr val="FFFFFF"/>
                </a:solidFill>
                <a:latin typeface="Calibri" charset="0"/>
              </a:rPr>
              <a:t>associated with an array of secondary </a:t>
            </a:r>
            <a:r>
              <a:rPr lang="en-IN" sz="2800" b="1" dirty="0" smtClean="0">
                <a:solidFill>
                  <a:srgbClr val="FFFFFF"/>
                </a:solidFill>
                <a:latin typeface="Calibri" charset="0"/>
              </a:rPr>
              <a:t>complications</a:t>
            </a:r>
          </a:p>
          <a:p>
            <a:pPr marL="341172" indent="-339584" algn="just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SzPct val="45000"/>
              <a:tabLst>
                <a:tab pos="722013" algn="l"/>
                <a:tab pos="1445614" algn="l"/>
                <a:tab pos="2169214" algn="l"/>
                <a:tab pos="2891226" algn="l"/>
                <a:tab pos="3614825" algn="l"/>
                <a:tab pos="4338426" algn="l"/>
                <a:tab pos="5062026" algn="l"/>
                <a:tab pos="5784039" algn="l"/>
                <a:tab pos="6507640" algn="l"/>
              </a:tabLst>
            </a:pPr>
            <a:endParaRPr lang="en-IN" sz="2800" b="1" dirty="0">
              <a:solidFill>
                <a:srgbClr val="FFFFFF"/>
              </a:solidFill>
              <a:latin typeface="Calibri" charset="0"/>
            </a:endParaRPr>
          </a:p>
          <a:p>
            <a:pPr marL="341172" indent="-339584" algn="just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SzPct val="45000"/>
              <a:tabLst>
                <a:tab pos="722013" algn="l"/>
                <a:tab pos="1445614" algn="l"/>
                <a:tab pos="2169214" algn="l"/>
                <a:tab pos="2891226" algn="l"/>
                <a:tab pos="3614825" algn="l"/>
                <a:tab pos="4338426" algn="l"/>
                <a:tab pos="5062026" algn="l"/>
                <a:tab pos="5784039" algn="l"/>
                <a:tab pos="6507640" algn="l"/>
              </a:tabLst>
            </a:pPr>
            <a:r>
              <a:rPr lang="en-IN" sz="2800" b="1" i="1" dirty="0">
                <a:solidFill>
                  <a:srgbClr val="FFFF00"/>
                </a:solidFill>
                <a:latin typeface="Calibri" charset="0"/>
              </a:rPr>
              <a:t>Wound healing impairment:</a:t>
            </a:r>
            <a:r>
              <a:rPr lang="en-IN" sz="2800" b="1" dirty="0">
                <a:solidFill>
                  <a:srgbClr val="FFFFFF"/>
                </a:solidFill>
                <a:latin typeface="Calibri" charset="0"/>
              </a:rPr>
              <a:t> 25% of total T2DM </a:t>
            </a:r>
            <a:r>
              <a:rPr lang="en-IN" sz="2800" b="1" dirty="0" smtClean="0">
                <a:solidFill>
                  <a:srgbClr val="FFFFFF"/>
                </a:solidFill>
                <a:latin typeface="Calibri" charset="0"/>
              </a:rPr>
              <a:t>patients </a:t>
            </a:r>
            <a:r>
              <a:rPr lang="en-IN" sz="2000" b="1" dirty="0" smtClean="0">
                <a:solidFill>
                  <a:srgbClr val="FFFFFF"/>
                </a:solidFill>
                <a:latin typeface="+mn-lt"/>
              </a:rPr>
              <a:t>(</a:t>
            </a:r>
            <a:r>
              <a:rPr lang="en-IN" sz="2000" b="1" dirty="0" err="1" smtClean="0">
                <a:solidFill>
                  <a:srgbClr val="FFFFFF"/>
                </a:solidFill>
                <a:latin typeface="+mn-lt"/>
              </a:rPr>
              <a:t>Boulton</a:t>
            </a:r>
            <a:r>
              <a:rPr lang="en-IN" sz="2000" b="1" dirty="0" smtClean="0">
                <a:solidFill>
                  <a:srgbClr val="FFFFFF"/>
                </a:solidFill>
                <a:latin typeface="+mn-lt"/>
              </a:rPr>
              <a:t> </a:t>
            </a:r>
            <a:r>
              <a:rPr lang="en-IN" sz="2000" b="1" i="1" dirty="0" smtClean="0">
                <a:solidFill>
                  <a:srgbClr val="FFFFFF"/>
                </a:solidFill>
                <a:latin typeface="+mn-lt"/>
              </a:rPr>
              <a:t>et al</a:t>
            </a:r>
            <a:r>
              <a:rPr lang="en-IN" sz="2000" b="1" dirty="0" smtClean="0">
                <a:solidFill>
                  <a:srgbClr val="FFFFFF"/>
                </a:solidFill>
                <a:latin typeface="+mn-lt"/>
              </a:rPr>
              <a:t>., 2005)</a:t>
            </a:r>
            <a:endParaRPr lang="en-IN" sz="2000" b="1" dirty="0">
              <a:solidFill>
                <a:srgbClr val="FFFFFF"/>
              </a:solidFill>
              <a:latin typeface="+mn-lt"/>
            </a:endParaRPr>
          </a:p>
          <a:p>
            <a:pPr marL="341172" indent="-339584" algn="just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SzPct val="45000"/>
              <a:tabLst>
                <a:tab pos="722013" algn="l"/>
                <a:tab pos="1445614" algn="l"/>
                <a:tab pos="2169214" algn="l"/>
                <a:tab pos="2891226" algn="l"/>
                <a:tab pos="3614825" algn="l"/>
                <a:tab pos="4338426" algn="l"/>
                <a:tab pos="5062026" algn="l"/>
                <a:tab pos="5784039" algn="l"/>
                <a:tab pos="6507640" algn="l"/>
              </a:tabLst>
            </a:pPr>
            <a:r>
              <a:rPr lang="en-IN" sz="3600" b="1" i="1" dirty="0" smtClean="0">
                <a:solidFill>
                  <a:srgbClr val="FFFF00"/>
                </a:solidFill>
                <a:latin typeface="Times New Roman" pitchFamily="16" charset="0"/>
              </a:rPr>
              <a:t>Every </a:t>
            </a:r>
            <a:r>
              <a:rPr lang="en-IN" sz="3600" b="1" i="1" dirty="0">
                <a:solidFill>
                  <a:srgbClr val="FFFF00"/>
                </a:solidFill>
                <a:latin typeface="Times New Roman" pitchFamily="16" charset="0"/>
              </a:rPr>
              <a:t>30 seconds a lower limb is lost throughout the world due to diabetic foot ulcer (DFU)</a:t>
            </a:r>
          </a:p>
        </p:txBody>
      </p:sp>
      <p:pic>
        <p:nvPicPr>
          <p:cNvPr id="942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5238750"/>
            <a:ext cx="2460625" cy="2178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933" r="20239"/>
          <a:stretch>
            <a:fillRect/>
          </a:stretch>
        </p:blipFill>
        <p:spPr bwMode="auto">
          <a:xfrm>
            <a:off x="7056443" y="1112847"/>
            <a:ext cx="2016125" cy="5157787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757634" y="0"/>
            <a:ext cx="9070975" cy="52175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9925" tIns="44963" rIns="89925" bIns="44963">
            <a:spAutoFit/>
          </a:bodyPr>
          <a:lstStyle/>
          <a:p>
            <a:pPr algn="ctr" defTabSz="448890" hangingPunct="1">
              <a:lnSpc>
                <a:spcPct val="100000"/>
              </a:lnSpc>
              <a:tabLst>
                <a:tab pos="723301" algn="l"/>
                <a:tab pos="1446596" algn="l"/>
                <a:tab pos="2169898" algn="l"/>
                <a:tab pos="2893199" algn="l"/>
                <a:tab pos="3616497" algn="l"/>
                <a:tab pos="4339800" algn="l"/>
                <a:tab pos="5063099" algn="l"/>
                <a:tab pos="5786399" algn="l"/>
                <a:tab pos="6509698" algn="l"/>
                <a:tab pos="7232999" algn="l"/>
                <a:tab pos="7956300" algn="l"/>
                <a:tab pos="8679598" algn="l"/>
              </a:tabLst>
            </a:pPr>
            <a:r>
              <a:rPr lang="en-IN" sz="2800" b="1" i="1" dirty="0">
                <a:solidFill>
                  <a:srgbClr val="DC2300"/>
                </a:solidFill>
                <a:latin typeface="Times New Roman"/>
                <a:ea typeface="Microsoft YaHei" pitchFamily="34" charset="-122"/>
              </a:rPr>
              <a:t>Mechanism of wound occurrence in case of diabetes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148518" y="6667505"/>
            <a:ext cx="2073406" cy="35241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89925" tIns="44963" rIns="89925" bIns="44963">
            <a:spAutoFit/>
          </a:bodyPr>
          <a:lstStyle/>
          <a:p>
            <a:pPr defTabSz="448890" hangingPunct="1">
              <a:lnSpc>
                <a:spcPct val="100000"/>
              </a:lnSpc>
              <a:tabLst>
                <a:tab pos="723301" algn="l"/>
                <a:tab pos="1446596" algn="l"/>
              </a:tabLst>
            </a:pPr>
            <a:r>
              <a:rPr lang="en-IN" sz="1700" dirty="0" err="1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t>Delbridge</a:t>
            </a:r>
            <a:r>
              <a:rPr lang="en-IN" sz="1700" dirty="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t> et al., 1985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511308"/>
            <a:ext cx="3506788" cy="4837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4116387" y="1511306"/>
            <a:ext cx="2855913" cy="64480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9925" tIns="44963" rIns="89925" bIns="44963">
            <a:spAutoFit/>
          </a:bodyPr>
          <a:lstStyle/>
          <a:p>
            <a:pPr algn="ctr" defTabSz="448890" hangingPunct="1">
              <a:lnSpc>
                <a:spcPct val="100000"/>
              </a:lnSpc>
              <a:tabLst>
                <a:tab pos="723301" algn="l"/>
                <a:tab pos="1446596" algn="l"/>
                <a:tab pos="2169898" algn="l"/>
              </a:tabLst>
            </a:pPr>
            <a:r>
              <a:rPr lang="en-IN" b="1" dirty="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t>non enzymatic glycation of collagen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4032252" y="3235331"/>
            <a:ext cx="2855913" cy="64480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9925" tIns="44963" rIns="89925" bIns="44963">
            <a:spAutoFit/>
          </a:bodyPr>
          <a:lstStyle/>
          <a:p>
            <a:pPr algn="ctr" defTabSz="448890" hangingPunct="1">
              <a:lnSpc>
                <a:spcPct val="100000"/>
              </a:lnSpc>
              <a:tabLst>
                <a:tab pos="723301" algn="l"/>
                <a:tab pos="1446596" algn="l"/>
                <a:tab pos="2169898" algn="l"/>
              </a:tabLst>
            </a:pPr>
            <a:r>
              <a:rPr lang="en-IN" b="1" dirty="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t>stiffing and rupturing of skin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4116387" y="5291143"/>
            <a:ext cx="2855913" cy="64480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9925" tIns="44963" rIns="89925" bIns="44963">
            <a:spAutoFit/>
          </a:bodyPr>
          <a:lstStyle/>
          <a:p>
            <a:pPr algn="ctr" defTabSz="448890" hangingPunct="1">
              <a:lnSpc>
                <a:spcPct val="100000"/>
              </a:lnSpc>
              <a:tabLst>
                <a:tab pos="723301" algn="l"/>
                <a:tab pos="1446596" algn="l"/>
                <a:tab pos="2169898" algn="l"/>
              </a:tabLst>
            </a:pPr>
            <a:r>
              <a:rPr lang="en-IN" b="1" dirty="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t>wound infection and </a:t>
            </a:r>
            <a:r>
              <a:rPr lang="en-IN" b="1" dirty="0" smtClean="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t>osteomyelitis</a:t>
            </a:r>
            <a:endParaRPr lang="en-IN" b="1" dirty="0">
              <a:solidFill>
                <a:srgbClr val="000000"/>
              </a:solidFill>
              <a:latin typeface="Calibri" pitchFamily="34" charset="0"/>
              <a:ea typeface="Microsoft YaHei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"/>
          <p:cNvSpPr>
            <a:spLocks noChangeArrowheads="1"/>
          </p:cNvSpPr>
          <p:nvPr/>
        </p:nvSpPr>
        <p:spPr bwMode="auto">
          <a:xfrm>
            <a:off x="125413" y="307975"/>
            <a:ext cx="9239250" cy="40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324" tIns="45663" rIns="91324" bIns="45663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6259" name="Rectangle 2"/>
          <p:cNvSpPr>
            <a:spLocks noChangeArrowheads="1"/>
          </p:cNvSpPr>
          <p:nvPr/>
        </p:nvSpPr>
        <p:spPr bwMode="auto">
          <a:xfrm>
            <a:off x="757238" y="7010403"/>
            <a:ext cx="10079038" cy="311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888" tIns="44943" rIns="89888" bIns="44943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4825" algn="l"/>
                <a:tab pos="4336840" algn="l"/>
                <a:tab pos="5060439" algn="l"/>
                <a:tab pos="5782452" algn="l"/>
                <a:tab pos="6506051" algn="l"/>
                <a:tab pos="7229651" algn="l"/>
                <a:tab pos="7951665" algn="l"/>
                <a:tab pos="8675265" algn="l"/>
                <a:tab pos="9398863" algn="l"/>
              </a:tabLst>
            </a:pPr>
            <a:r>
              <a:rPr lang="en-IN" sz="1400" b="1" dirty="0">
                <a:solidFill>
                  <a:srgbClr val="000000"/>
                </a:solidFill>
                <a:latin typeface="Calibri" charset="0"/>
              </a:rPr>
              <a:t>Armstrong </a:t>
            </a:r>
            <a:r>
              <a:rPr lang="en-IN" sz="1400" b="1" dirty="0" smtClean="0">
                <a:solidFill>
                  <a:srgbClr val="000000"/>
                </a:solidFill>
                <a:latin typeface="Calibri" charset="0"/>
              </a:rPr>
              <a:t>et </a:t>
            </a:r>
            <a:r>
              <a:rPr lang="en-IN" sz="1400" b="1" dirty="0">
                <a:solidFill>
                  <a:srgbClr val="000000"/>
                </a:solidFill>
                <a:latin typeface="Calibri" charset="0"/>
              </a:rPr>
              <a:t>al</a:t>
            </a:r>
            <a:r>
              <a:rPr lang="en-IN" sz="1400" b="1" dirty="0" smtClean="0">
                <a:solidFill>
                  <a:srgbClr val="000000"/>
                </a:solidFill>
                <a:latin typeface="Calibri" charset="0"/>
              </a:rPr>
              <a:t>., </a:t>
            </a:r>
            <a:r>
              <a:rPr lang="en-IN" sz="1400" b="1" dirty="0">
                <a:solidFill>
                  <a:srgbClr val="000000"/>
                </a:solidFill>
                <a:latin typeface="Calibri" charset="0"/>
              </a:rPr>
              <a:t>1998; </a:t>
            </a:r>
            <a:r>
              <a:rPr lang="en-IN" sz="1400" b="1" dirty="0" err="1">
                <a:solidFill>
                  <a:srgbClr val="000000"/>
                </a:solidFill>
                <a:latin typeface="Calibri" charset="0"/>
              </a:rPr>
              <a:t>Lavery</a:t>
            </a:r>
            <a:r>
              <a:rPr lang="en-IN" sz="1400" b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IN" sz="1400" b="1" dirty="0" smtClean="0">
                <a:solidFill>
                  <a:srgbClr val="000000"/>
                </a:solidFill>
                <a:latin typeface="Calibri" charset="0"/>
              </a:rPr>
              <a:t>et </a:t>
            </a:r>
            <a:r>
              <a:rPr lang="en-IN" sz="1400" b="1" dirty="0">
                <a:solidFill>
                  <a:srgbClr val="000000"/>
                </a:solidFill>
                <a:latin typeface="Calibri" charset="0"/>
              </a:rPr>
              <a:t>al</a:t>
            </a:r>
            <a:r>
              <a:rPr lang="en-IN" sz="1400" b="1" dirty="0" smtClean="0">
                <a:solidFill>
                  <a:srgbClr val="000000"/>
                </a:solidFill>
                <a:latin typeface="Calibri" charset="0"/>
              </a:rPr>
              <a:t>., </a:t>
            </a:r>
            <a:r>
              <a:rPr lang="en-IN" sz="1400" b="1" dirty="0">
                <a:solidFill>
                  <a:srgbClr val="000000"/>
                </a:solidFill>
                <a:latin typeface="Calibri" charset="0"/>
              </a:rPr>
              <a:t>1996</a:t>
            </a:r>
          </a:p>
        </p:txBody>
      </p:sp>
      <p:grpSp>
        <p:nvGrpSpPr>
          <p:cNvPr id="96260" name="Group 3"/>
          <p:cNvGrpSpPr>
            <a:grpSpLocks/>
          </p:cNvGrpSpPr>
          <p:nvPr/>
        </p:nvGrpSpPr>
        <p:grpSpPr bwMode="auto">
          <a:xfrm>
            <a:off x="5711825" y="831850"/>
            <a:ext cx="4054475" cy="6643688"/>
            <a:chOff x="3691" y="519"/>
            <a:chExt cx="2554" cy="4185"/>
          </a:xfrm>
        </p:grpSpPr>
        <p:pic>
          <p:nvPicPr>
            <p:cNvPr id="96280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14272" r="17139" b="31807"/>
            <a:stretch>
              <a:fillRect/>
            </a:stretch>
          </p:blipFill>
          <p:spPr bwMode="auto">
            <a:xfrm>
              <a:off x="5008" y="519"/>
              <a:ext cx="1237" cy="12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6281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t="22205" r="11420" b="6010"/>
            <a:stretch>
              <a:fillRect/>
            </a:stretch>
          </p:blipFill>
          <p:spPr bwMode="auto">
            <a:xfrm>
              <a:off x="3700" y="1863"/>
              <a:ext cx="1245" cy="11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6282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 r="22855" b="19991"/>
            <a:stretch>
              <a:fillRect/>
            </a:stretch>
          </p:blipFill>
          <p:spPr bwMode="auto">
            <a:xfrm>
              <a:off x="4996" y="1840"/>
              <a:ext cx="1235" cy="1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6283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 l="34143" r="25603" b="24384"/>
            <a:stretch>
              <a:fillRect/>
            </a:stretch>
          </p:blipFill>
          <p:spPr bwMode="auto">
            <a:xfrm>
              <a:off x="3691" y="3110"/>
              <a:ext cx="1253" cy="15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6284" name="Picture 8"/>
            <p:cNvPicPr>
              <a:picLocks noChangeAspect="1" noChangeArrowheads="1"/>
            </p:cNvPicPr>
            <p:nvPr/>
          </p:nvPicPr>
          <p:blipFill>
            <a:blip r:embed="rId7" cstate="print"/>
            <a:srcRect t="7439" b="5783"/>
            <a:stretch>
              <a:fillRect/>
            </a:stretch>
          </p:blipFill>
          <p:spPr bwMode="auto">
            <a:xfrm>
              <a:off x="4996" y="3111"/>
              <a:ext cx="1214" cy="15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96285" name="Rectangle 9"/>
            <p:cNvSpPr>
              <a:spLocks noChangeArrowheads="1"/>
            </p:cNvSpPr>
            <p:nvPr/>
          </p:nvSpPr>
          <p:spPr bwMode="auto">
            <a:xfrm>
              <a:off x="5943" y="591"/>
              <a:ext cx="233" cy="2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IN" sz="2400" b="1" dirty="0">
                  <a:solidFill>
                    <a:srgbClr val="FFFFFF"/>
                  </a:solidFill>
                </a:rPr>
                <a:t>I</a:t>
              </a:r>
            </a:p>
          </p:txBody>
        </p:sp>
        <p:sp>
          <p:nvSpPr>
            <p:cNvPr id="96286" name="Rectangle 10"/>
            <p:cNvSpPr>
              <a:spLocks noChangeArrowheads="1"/>
            </p:cNvSpPr>
            <p:nvPr/>
          </p:nvSpPr>
          <p:spPr bwMode="auto">
            <a:xfrm>
              <a:off x="4708" y="1865"/>
              <a:ext cx="497" cy="2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722013" algn="l"/>
                </a:tabLst>
              </a:pPr>
              <a:r>
                <a:rPr lang="en-IN" sz="2400" b="1" dirty="0">
                  <a:solidFill>
                    <a:srgbClr val="FFFFFF"/>
                  </a:solidFill>
                </a:rPr>
                <a:t>II</a:t>
              </a:r>
            </a:p>
          </p:txBody>
        </p:sp>
        <p:sp>
          <p:nvSpPr>
            <p:cNvPr id="96287" name="Rectangle 11"/>
            <p:cNvSpPr>
              <a:spLocks noChangeArrowheads="1"/>
            </p:cNvSpPr>
            <p:nvPr/>
          </p:nvSpPr>
          <p:spPr bwMode="auto">
            <a:xfrm>
              <a:off x="5019" y="1865"/>
              <a:ext cx="697" cy="2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722013" algn="l"/>
                </a:tabLst>
              </a:pPr>
              <a:r>
                <a:rPr lang="en-IN" sz="2400" b="1" dirty="0">
                  <a:solidFill>
                    <a:srgbClr val="FFFFFF"/>
                  </a:solidFill>
                </a:rPr>
                <a:t>III</a:t>
              </a:r>
            </a:p>
          </p:txBody>
        </p:sp>
        <p:sp>
          <p:nvSpPr>
            <p:cNvPr id="96288" name="Rectangle 12"/>
            <p:cNvSpPr>
              <a:spLocks noChangeArrowheads="1"/>
            </p:cNvSpPr>
            <p:nvPr/>
          </p:nvSpPr>
          <p:spPr bwMode="auto">
            <a:xfrm>
              <a:off x="5173" y="3186"/>
              <a:ext cx="743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722013" algn="l"/>
                </a:tabLst>
              </a:pPr>
              <a:r>
                <a:rPr lang="en-IN" b="1" dirty="0">
                  <a:solidFill>
                    <a:srgbClr val="FFFFFF"/>
                  </a:solidFill>
                </a:rPr>
                <a:t>IV-D</a:t>
              </a:r>
            </a:p>
          </p:txBody>
        </p:sp>
        <p:sp>
          <p:nvSpPr>
            <p:cNvPr id="96289" name="Rectangle 13"/>
            <p:cNvSpPr>
              <a:spLocks noChangeArrowheads="1"/>
            </p:cNvSpPr>
            <p:nvPr/>
          </p:nvSpPr>
          <p:spPr bwMode="auto">
            <a:xfrm>
              <a:off x="4602" y="3159"/>
              <a:ext cx="343" cy="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96290" name="Picture 14"/>
            <p:cNvPicPr>
              <a:picLocks noChangeAspect="1" noChangeArrowheads="1"/>
            </p:cNvPicPr>
            <p:nvPr/>
          </p:nvPicPr>
          <p:blipFill>
            <a:blip r:embed="rId8" cstate="print"/>
            <a:srcRect l="11574" b="43579"/>
            <a:stretch>
              <a:fillRect/>
            </a:stretch>
          </p:blipFill>
          <p:spPr bwMode="auto">
            <a:xfrm>
              <a:off x="3700" y="519"/>
              <a:ext cx="1245" cy="12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96291" name="Rectangle 15"/>
            <p:cNvSpPr>
              <a:spLocks noChangeArrowheads="1"/>
            </p:cNvSpPr>
            <p:nvPr/>
          </p:nvSpPr>
          <p:spPr bwMode="auto">
            <a:xfrm>
              <a:off x="4635" y="591"/>
              <a:ext cx="248" cy="3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IN" sz="2800" b="1" dirty="0">
                  <a:solidFill>
                    <a:srgbClr val="FFFFFF"/>
                  </a:solidFill>
                </a:rPr>
                <a:t>0</a:t>
              </a:r>
            </a:p>
          </p:txBody>
        </p:sp>
        <p:sp>
          <p:nvSpPr>
            <p:cNvPr id="96292" name="Rectangle 16"/>
            <p:cNvSpPr>
              <a:spLocks noChangeArrowheads="1"/>
            </p:cNvSpPr>
            <p:nvPr/>
          </p:nvSpPr>
          <p:spPr bwMode="auto">
            <a:xfrm>
              <a:off x="4344" y="519"/>
              <a:ext cx="515" cy="2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293" name="Rectangle 17"/>
            <p:cNvSpPr>
              <a:spLocks noChangeArrowheads="1"/>
            </p:cNvSpPr>
            <p:nvPr/>
          </p:nvSpPr>
          <p:spPr bwMode="auto">
            <a:xfrm>
              <a:off x="5733" y="519"/>
              <a:ext cx="103" cy="2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294" name="Rectangle 18"/>
            <p:cNvSpPr>
              <a:spLocks noChangeArrowheads="1"/>
            </p:cNvSpPr>
            <p:nvPr/>
          </p:nvSpPr>
          <p:spPr bwMode="auto">
            <a:xfrm>
              <a:off x="3887" y="2537"/>
              <a:ext cx="103" cy="2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295" name="Rectangle 19"/>
            <p:cNvSpPr>
              <a:spLocks noChangeArrowheads="1"/>
            </p:cNvSpPr>
            <p:nvPr/>
          </p:nvSpPr>
          <p:spPr bwMode="auto">
            <a:xfrm>
              <a:off x="4947" y="1840"/>
              <a:ext cx="103" cy="2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296" name="Rectangle 20"/>
            <p:cNvSpPr>
              <a:spLocks noChangeArrowheads="1"/>
            </p:cNvSpPr>
            <p:nvPr/>
          </p:nvSpPr>
          <p:spPr bwMode="auto">
            <a:xfrm>
              <a:off x="4517" y="3435"/>
              <a:ext cx="103" cy="2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297" name="Rectangle 21"/>
            <p:cNvSpPr>
              <a:spLocks noChangeArrowheads="1"/>
            </p:cNvSpPr>
            <p:nvPr/>
          </p:nvSpPr>
          <p:spPr bwMode="auto">
            <a:xfrm>
              <a:off x="5733" y="4425"/>
              <a:ext cx="103" cy="2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96261" name="Rectangle 22"/>
          <p:cNvSpPr>
            <a:spLocks noChangeArrowheads="1"/>
          </p:cNvSpPr>
          <p:nvPr/>
        </p:nvSpPr>
        <p:spPr bwMode="auto">
          <a:xfrm>
            <a:off x="7164392" y="5054602"/>
            <a:ext cx="923925" cy="367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888" tIns="44943" rIns="89888" bIns="44943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</a:tabLst>
            </a:pPr>
            <a:r>
              <a:rPr lang="en-IN" b="1" dirty="0">
                <a:solidFill>
                  <a:srgbClr val="FFFFFF"/>
                </a:solidFill>
                <a:latin typeface="Calibri" charset="0"/>
              </a:rPr>
              <a:t>II-B</a:t>
            </a:r>
          </a:p>
        </p:txBody>
      </p:sp>
      <p:sp>
        <p:nvSpPr>
          <p:cNvPr id="96262" name="Rectangle 23"/>
          <p:cNvSpPr>
            <a:spLocks noChangeArrowheads="1"/>
          </p:cNvSpPr>
          <p:nvPr/>
        </p:nvSpPr>
        <p:spPr bwMode="auto">
          <a:xfrm>
            <a:off x="0" y="273050"/>
            <a:ext cx="9744075" cy="650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888" tIns="44943" rIns="89888" bIns="44943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4825" algn="l"/>
                <a:tab pos="4336840" algn="l"/>
                <a:tab pos="5060439" algn="l"/>
                <a:tab pos="5782452" algn="l"/>
                <a:tab pos="6506051" algn="l"/>
                <a:tab pos="7229651" algn="l"/>
                <a:tab pos="7951665" algn="l"/>
                <a:tab pos="8675265" algn="l"/>
                <a:tab pos="9398863" algn="l"/>
              </a:tabLst>
            </a:pPr>
            <a:r>
              <a:rPr lang="en-IN" sz="3600" b="1" i="1" dirty="0">
                <a:solidFill>
                  <a:srgbClr val="7E0021"/>
                </a:solidFill>
                <a:latin typeface="Times New Roman" pitchFamily="16" charset="0"/>
              </a:rPr>
              <a:t>Wound Grading on the basis of severity  </a:t>
            </a:r>
          </a:p>
        </p:txBody>
      </p:sp>
      <p:graphicFrame>
        <p:nvGraphicFramePr>
          <p:cNvPr id="4120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504857"/>
              </p:ext>
            </p:extLst>
          </p:nvPr>
        </p:nvGraphicFramePr>
        <p:xfrm>
          <a:off x="544513" y="923925"/>
          <a:ext cx="5038399" cy="6131736"/>
        </p:xfrm>
        <a:graphic>
          <a:graphicData uri="http://schemas.openxmlformats.org/drawingml/2006/table">
            <a:tbl>
              <a:tblPr/>
              <a:tblGrid>
                <a:gridCol w="890862"/>
                <a:gridCol w="4147537"/>
              </a:tblGrid>
              <a:tr h="51097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Grade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Description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1021956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0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No ulcer, but high-risk foot (e.g., deformities, callus, insensitivity)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51097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I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Superficial, full-thickness ulcer  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1021956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II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Deeper ulcer, penetrating tendons, without bone involvement  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1021956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III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Deeper ulcer with bone involvement  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1021956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IV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Partial gangrene (e.g., toes, forefoot) 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51097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B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Presence of Infection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51097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D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n-I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6" charset="0"/>
                          <a:ea typeface="Microsoft YaHei" charset="-122"/>
                          <a:cs typeface="Times New Roman" pitchFamily="16" charset="0"/>
                        </a:rPr>
                        <a:t>Ischemic ulcer</a:t>
                      </a:r>
                    </a:p>
                  </a:txBody>
                  <a:tcPr marL="68400" marR="684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1"/>
          <p:cNvGrpSpPr>
            <a:grpSpLocks/>
          </p:cNvGrpSpPr>
          <p:nvPr/>
        </p:nvGrpSpPr>
        <p:grpSpPr bwMode="auto">
          <a:xfrm>
            <a:off x="1260475" y="1344614"/>
            <a:ext cx="8397875" cy="2378074"/>
            <a:chOff x="794" y="847"/>
            <a:chExt cx="5290" cy="1498"/>
          </a:xfrm>
        </p:grpSpPr>
        <p:pic>
          <p:nvPicPr>
            <p:cNvPr id="9729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9356" t="7257" r="6451"/>
            <a:stretch>
              <a:fillRect/>
            </a:stretch>
          </p:blipFill>
          <p:spPr bwMode="auto">
            <a:xfrm>
              <a:off x="794" y="847"/>
              <a:ext cx="1061" cy="145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729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l="13004" r="25194" b="7315"/>
            <a:stretch>
              <a:fillRect/>
            </a:stretch>
          </p:blipFill>
          <p:spPr bwMode="auto">
            <a:xfrm>
              <a:off x="2240" y="847"/>
              <a:ext cx="1107" cy="14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97292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 l="19513" r="18700" b="2437"/>
            <a:stretch>
              <a:fillRect/>
            </a:stretch>
          </p:blipFill>
          <p:spPr bwMode="auto">
            <a:xfrm>
              <a:off x="3634" y="889"/>
              <a:ext cx="1018" cy="14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4101" name="AutoShape 5"/>
            <p:cNvSpPr>
              <a:spLocks noChangeArrowheads="1"/>
            </p:cNvSpPr>
            <p:nvPr/>
          </p:nvSpPr>
          <p:spPr bwMode="auto">
            <a:xfrm>
              <a:off x="1930" y="1410"/>
              <a:ext cx="198" cy="112"/>
            </a:xfrm>
            <a:prstGeom prst="rightArrow">
              <a:avLst>
                <a:gd name="adj1" fmla="val 50000"/>
                <a:gd name="adj2" fmla="val 44196"/>
              </a:avLst>
            </a:prstGeom>
            <a:solidFill>
              <a:srgbClr val="4F81BD"/>
            </a:solidFill>
            <a:ln w="25560" cap="flat">
              <a:solidFill>
                <a:srgbClr val="3A5F8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1006899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srgbClr val="000000"/>
                </a:solidFill>
                <a:latin typeface="Times New Roman"/>
                <a:ea typeface="+mn-ea"/>
              </a:endParaRPr>
            </a:p>
          </p:txBody>
        </p:sp>
        <p:sp>
          <p:nvSpPr>
            <p:cNvPr id="4102" name="AutoShape 6"/>
            <p:cNvSpPr>
              <a:spLocks noChangeArrowheads="1"/>
            </p:cNvSpPr>
            <p:nvPr/>
          </p:nvSpPr>
          <p:spPr bwMode="auto">
            <a:xfrm>
              <a:off x="3427" y="1440"/>
              <a:ext cx="198" cy="113"/>
            </a:xfrm>
            <a:prstGeom prst="rightArrow">
              <a:avLst>
                <a:gd name="adj1" fmla="val 50000"/>
                <a:gd name="adj2" fmla="val 43805"/>
              </a:avLst>
            </a:prstGeom>
            <a:solidFill>
              <a:srgbClr val="4F81BD"/>
            </a:solidFill>
            <a:ln w="25560" cap="flat">
              <a:solidFill>
                <a:srgbClr val="3A5F8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1006899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srgbClr val="000000"/>
                </a:solidFill>
                <a:latin typeface="Times New Roman"/>
                <a:ea typeface="+mn-ea"/>
              </a:endParaRPr>
            </a:p>
          </p:txBody>
        </p:sp>
        <p:pic>
          <p:nvPicPr>
            <p:cNvPr id="97295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 l="11565"/>
            <a:stretch>
              <a:fillRect/>
            </a:stretch>
          </p:blipFill>
          <p:spPr bwMode="auto">
            <a:xfrm>
              <a:off x="4977" y="889"/>
              <a:ext cx="1107" cy="144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4104" name="AutoShape 8"/>
            <p:cNvSpPr>
              <a:spLocks noChangeArrowheads="1"/>
            </p:cNvSpPr>
            <p:nvPr/>
          </p:nvSpPr>
          <p:spPr bwMode="auto">
            <a:xfrm>
              <a:off x="4667" y="1440"/>
              <a:ext cx="198" cy="113"/>
            </a:xfrm>
            <a:prstGeom prst="rightArrow">
              <a:avLst>
                <a:gd name="adj1" fmla="val 50000"/>
                <a:gd name="adj2" fmla="val 43805"/>
              </a:avLst>
            </a:prstGeom>
            <a:solidFill>
              <a:srgbClr val="4F81BD"/>
            </a:solidFill>
            <a:ln w="25560" cap="flat">
              <a:solidFill>
                <a:srgbClr val="3A5F8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1006899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srgbClr val="000000"/>
                </a:solidFill>
                <a:latin typeface="Times New Roman"/>
                <a:ea typeface="+mn-ea"/>
              </a:endParaRPr>
            </a:p>
          </p:txBody>
        </p:sp>
      </p:grpSp>
      <p:pic>
        <p:nvPicPr>
          <p:cNvPr id="97283" name="Picture 9"/>
          <p:cNvPicPr>
            <a:picLocks noChangeAspect="1" noChangeArrowheads="1"/>
          </p:cNvPicPr>
          <p:nvPr/>
        </p:nvPicPr>
        <p:blipFill>
          <a:blip r:embed="rId7" cstate="print"/>
          <a:srcRect r="13184" b="4510"/>
          <a:stretch>
            <a:fillRect/>
          </a:stretch>
        </p:blipFill>
        <p:spPr bwMode="auto">
          <a:xfrm>
            <a:off x="1260475" y="4116389"/>
            <a:ext cx="1609725" cy="294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7284" name="Picture 10"/>
          <p:cNvPicPr>
            <a:picLocks noChangeAspect="1" noChangeArrowheads="1"/>
          </p:cNvPicPr>
          <p:nvPr/>
        </p:nvPicPr>
        <p:blipFill>
          <a:blip r:embed="rId8" cstate="print"/>
          <a:srcRect l="20253" r="21877" b="21877"/>
          <a:stretch>
            <a:fillRect/>
          </a:stretch>
        </p:blipFill>
        <p:spPr bwMode="auto">
          <a:xfrm>
            <a:off x="3276600" y="4116389"/>
            <a:ext cx="1633538" cy="294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7285" name="Picture 11"/>
          <p:cNvPicPr>
            <a:picLocks noChangeAspect="1" noChangeArrowheads="1"/>
          </p:cNvPicPr>
          <p:nvPr/>
        </p:nvPicPr>
        <p:blipFill>
          <a:blip r:embed="rId9" cstate="print"/>
          <a:srcRect l="16089" t="10849" r="26041" b="17535"/>
          <a:stretch>
            <a:fillRect/>
          </a:stretch>
        </p:blipFill>
        <p:spPr bwMode="auto">
          <a:xfrm>
            <a:off x="7140577" y="4110042"/>
            <a:ext cx="1763713" cy="2909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5459413" y="5083180"/>
            <a:ext cx="1106488" cy="220662"/>
          </a:xfrm>
          <a:prstGeom prst="rightArrow">
            <a:avLst>
              <a:gd name="adj1" fmla="val 50000"/>
              <a:gd name="adj2" fmla="val 223397"/>
            </a:avLst>
          </a:prstGeom>
          <a:solidFill>
            <a:srgbClr val="4F81BD"/>
          </a:solidFill>
          <a:ln w="25560" cap="flat">
            <a:solidFill>
              <a:srgbClr val="3A5F8B"/>
            </a:solidFill>
            <a:round/>
            <a:headEnd/>
            <a:tailEnd/>
          </a:ln>
          <a:effectLst/>
        </p:spPr>
        <p:txBody>
          <a:bodyPr wrap="none" lIns="91344" tIns="45673" rIns="91344" bIns="45673" anchor="ctr"/>
          <a:lstStyle/>
          <a:p>
            <a:pPr defTabSz="1006899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dirty="0">
              <a:solidFill>
                <a:srgbClr val="000000"/>
              </a:solidFill>
              <a:latin typeface="Times New Roman"/>
              <a:ea typeface="+mn-ea"/>
            </a:endParaRP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-252412" y="247654"/>
            <a:ext cx="9744076" cy="58322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9907" tIns="44953" rIns="89907" bIns="44953">
            <a:spAutoFit/>
          </a:bodyPr>
          <a:lstStyle/>
          <a:p>
            <a:pPr algn="ctr" defTabSz="1006899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723151" algn="l"/>
                <a:tab pos="1446296" algn="l"/>
                <a:tab pos="2169448" algn="l"/>
                <a:tab pos="2892599" algn="l"/>
                <a:tab pos="3615747" algn="l"/>
                <a:tab pos="4338901" algn="l"/>
                <a:tab pos="5062049" algn="l"/>
                <a:tab pos="5785200" algn="l"/>
                <a:tab pos="6508348" algn="l"/>
                <a:tab pos="7231499" algn="l"/>
                <a:tab pos="7954650" algn="l"/>
                <a:tab pos="8677798" algn="l"/>
                <a:tab pos="9400947" algn="l"/>
              </a:tabLst>
              <a:defRPr/>
            </a:pPr>
            <a:r>
              <a:rPr lang="en-IN" sz="2800" b="1" dirty="0">
                <a:solidFill>
                  <a:srgbClr val="4F81BD"/>
                </a:solidFill>
                <a:latin typeface="Calibri" charset="0"/>
                <a:ea typeface="+mn-ea"/>
              </a:rPr>
              <a:t>             </a:t>
            </a:r>
            <a:r>
              <a:rPr lang="en-IN" sz="3200" b="1" i="1" dirty="0">
                <a:solidFill>
                  <a:srgbClr val="7E0021"/>
                </a:solidFill>
                <a:latin typeface="Times New Roman" pitchFamily="16" charset="0"/>
                <a:ea typeface="+mn-ea"/>
              </a:rPr>
              <a:t> Some diabetic wounds heal, others do not</a:t>
            </a: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1203325" y="957263"/>
            <a:ext cx="301625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9907" tIns="44953" rIns="89907" bIns="44953">
            <a:spAutoFit/>
          </a:bodyPr>
          <a:lstStyle/>
          <a:p>
            <a:pPr defTabSz="1006899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723151" algn="l"/>
                <a:tab pos="1446296" algn="l"/>
                <a:tab pos="2169448" algn="l"/>
                <a:tab pos="2892599" algn="l"/>
              </a:tabLst>
              <a:defRPr/>
            </a:pPr>
            <a:r>
              <a:rPr lang="en-IN" sz="2400" b="1" dirty="0">
                <a:solidFill>
                  <a:srgbClr val="000000"/>
                </a:solidFill>
                <a:latin typeface="Calibri" charset="0"/>
                <a:ea typeface="+mn-ea"/>
              </a:rPr>
              <a:t>DFU patient 66</a:t>
            </a: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1154117" y="3703639"/>
            <a:ext cx="2778125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9907" tIns="44953" rIns="89907" bIns="44953">
            <a:spAutoFit/>
          </a:bodyPr>
          <a:lstStyle/>
          <a:p>
            <a:pPr defTabSz="1006899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723151" algn="l"/>
                <a:tab pos="1446296" algn="l"/>
                <a:tab pos="2169448" algn="l"/>
              </a:tabLst>
              <a:defRPr/>
            </a:pPr>
            <a:r>
              <a:rPr lang="en-IN" sz="2400" b="1" dirty="0">
                <a:solidFill>
                  <a:srgbClr val="000000"/>
                </a:solidFill>
                <a:latin typeface="Calibri" charset="0"/>
                <a:ea typeface="+mn-ea"/>
              </a:rPr>
              <a:t>DFU patient 72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2" y="301629"/>
            <a:ext cx="9070975" cy="1262063"/>
          </a:xfrm>
        </p:spPr>
        <p:txBody>
          <a:bodyPr tIns="30206"/>
          <a:lstStyle/>
          <a:p>
            <a:pPr eaLnBrk="1">
              <a:lnSpc>
                <a:spcPct val="95000"/>
              </a:lnSpc>
              <a:tabLst>
                <a:tab pos="722013" algn="l"/>
                <a:tab pos="1445614" algn="l"/>
                <a:tab pos="2169214" algn="l"/>
                <a:tab pos="2891226" algn="l"/>
                <a:tab pos="3614825" algn="l"/>
                <a:tab pos="4338426" algn="l"/>
                <a:tab pos="5060439" algn="l"/>
                <a:tab pos="5784039" algn="l"/>
                <a:tab pos="6507640" algn="l"/>
                <a:tab pos="7229651" algn="l"/>
                <a:tab pos="7953252" algn="l"/>
                <a:tab pos="8676850" algn="l"/>
              </a:tabLst>
            </a:pPr>
            <a:r>
              <a:rPr lang="en-IN" sz="4900" i="1" dirty="0" smtClean="0">
                <a:solidFill>
                  <a:srgbClr val="23FF23"/>
                </a:solidFill>
                <a:latin typeface="Times New Roman" pitchFamily="16" charset="0"/>
              </a:rPr>
              <a:t>Wound Healing Cascade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96913" y="2027239"/>
            <a:ext cx="8686800" cy="4724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-1208088" y="3124517"/>
          <a:ext cx="5486400" cy="301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97111" y="2255837"/>
            <a:ext cx="689658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696913" y="960438"/>
            <a:ext cx="8686800" cy="6019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99335" name="Rectangle 6"/>
          <p:cNvSpPr>
            <a:spLocks noChangeArrowheads="1"/>
          </p:cNvSpPr>
          <p:nvPr/>
        </p:nvSpPr>
        <p:spPr bwMode="auto">
          <a:xfrm>
            <a:off x="544512" y="381002"/>
            <a:ext cx="942816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IN" sz="2400" b="1" i="1" dirty="0">
                <a:solidFill>
                  <a:srgbClr val="280099"/>
                </a:solidFill>
                <a:latin typeface="Times New Roman" pitchFamily="16" charset="0"/>
              </a:rPr>
              <a:t>Wound Inflammation: The master process deciding the fate of wound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4354512" y="6962705"/>
            <a:ext cx="548640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>
                <a:solidFill>
                  <a:schemeClr val="bg1"/>
                </a:solidFill>
                <a:latin typeface="Calibri" charset="0"/>
              </a:rPr>
              <a:t>Singh and Singh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, Current Diabetes Reviews, 2015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36" name="Picture 3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812" y="960438"/>
            <a:ext cx="8001001" cy="5740329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960438"/>
            <a:ext cx="8686800" cy="6019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00355" name="Rectangle 2"/>
          <p:cNvSpPr>
            <a:spLocks noChangeArrowheads="1"/>
          </p:cNvSpPr>
          <p:nvPr/>
        </p:nvSpPr>
        <p:spPr bwMode="auto">
          <a:xfrm>
            <a:off x="1077917" y="427039"/>
            <a:ext cx="7864475" cy="46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IN" sz="2400" b="1" i="1" dirty="0">
                <a:solidFill>
                  <a:srgbClr val="280099"/>
                </a:solidFill>
                <a:latin typeface="Times New Roman" pitchFamily="16" charset="0"/>
              </a:rPr>
              <a:t>Wound Inflammation: Challenges the innate immune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4112" y="960440"/>
            <a:ext cx="7848600" cy="901880"/>
          </a:xfrm>
          <a:prstGeom prst="rect">
            <a:avLst/>
          </a:prstGeom>
          <a:noFill/>
        </p:spPr>
        <p:txBody>
          <a:bodyPr lIns="100673" tIns="50339" rIns="100673" bIns="50339">
            <a:spAutoFit/>
          </a:bodyPr>
          <a:lstStyle/>
          <a:p>
            <a:pPr algn="ctr"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600" b="1" dirty="0">
                <a:solidFill>
                  <a:srgbClr val="FF0000"/>
                </a:solidFill>
                <a:latin typeface="Calibri"/>
                <a:ea typeface="+mn-ea"/>
              </a:rPr>
              <a:t>Limit the spread of infection,  Initiate adaptive immune response,  </a:t>
            </a:r>
            <a:r>
              <a:rPr lang="en-US" sz="2600" b="1" dirty="0">
                <a:solidFill>
                  <a:srgbClr val="FF0000"/>
                </a:solidFill>
                <a:latin typeface="Calibri"/>
              </a:rPr>
              <a:t>Set in the tissue repair process</a:t>
            </a:r>
            <a:endParaRPr lang="en-US" sz="2600" b="1" dirty="0">
              <a:solidFill>
                <a:srgbClr val="FF0000"/>
              </a:solidFill>
              <a:latin typeface="Calibri"/>
              <a:ea typeface="+mn-ea"/>
            </a:endParaRPr>
          </a:p>
        </p:txBody>
      </p: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620712" y="1951038"/>
            <a:ext cx="8458201" cy="4603748"/>
            <a:chOff x="6188" y="1976655"/>
            <a:chExt cx="8229171" cy="4176839"/>
          </a:xfrm>
        </p:grpSpPr>
        <p:grpSp>
          <p:nvGrpSpPr>
            <p:cNvPr id="100363" name="Group 14"/>
            <p:cNvGrpSpPr>
              <a:grpSpLocks/>
            </p:cNvGrpSpPr>
            <p:nvPr/>
          </p:nvGrpSpPr>
          <p:grpSpPr bwMode="auto">
            <a:xfrm>
              <a:off x="6188" y="1976655"/>
              <a:ext cx="6471515" cy="4176839"/>
              <a:chOff x="6188" y="1976655"/>
              <a:chExt cx="6471515" cy="4176839"/>
            </a:xfrm>
          </p:grpSpPr>
          <p:sp>
            <p:nvSpPr>
              <p:cNvPr id="13" name="Content Placeholder 2"/>
              <p:cNvSpPr txBox="1">
                <a:spLocks/>
              </p:cNvSpPr>
              <p:nvPr/>
            </p:nvSpPr>
            <p:spPr>
              <a:xfrm>
                <a:off x="6188" y="2253190"/>
                <a:ext cx="4299926" cy="3900304"/>
              </a:xfrm>
              <a:prstGeom prst="rect">
                <a:avLst/>
              </a:prstGeom>
            </p:spPr>
            <p:txBody>
              <a:bodyPr lIns="182880" tIns="91440"/>
              <a:lstStyle/>
              <a:p>
                <a:pPr marL="291970" indent="-291970" algn="just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buFont typeface="Wingdings 2"/>
                  <a:buChar char=""/>
                  <a:defRPr/>
                </a:pPr>
                <a:r>
                  <a:rPr lang="en-US" b="1" kern="0" dirty="0">
                    <a:solidFill>
                      <a:prstClr val="black"/>
                    </a:solidFill>
                    <a:latin typeface="Calibri"/>
                    <a:ea typeface="+mn-ea"/>
                  </a:rPr>
                  <a:t>Play a key role in the innate immune system.</a:t>
                </a:r>
              </a:p>
              <a:p>
                <a:pPr marL="291970" indent="-291970" algn="just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buFont typeface="Wingdings 2"/>
                  <a:buChar char=""/>
                  <a:defRPr/>
                </a:pPr>
                <a:endParaRPr lang="en-US" b="1" kern="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  <a:p>
                <a:pPr marL="291970" indent="-291970" algn="just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buFont typeface="Wingdings 2"/>
                  <a:buChar char=""/>
                  <a:defRPr/>
                </a:pPr>
                <a:r>
                  <a:rPr lang="en-US" b="1" kern="0" dirty="0">
                    <a:solidFill>
                      <a:prstClr val="black"/>
                    </a:solidFill>
                    <a:latin typeface="Calibri"/>
                    <a:ea typeface="+mn-ea"/>
                  </a:rPr>
                  <a:t>Recognize structurally conserved molecules derived from microbes (pathogen-associated molecular patterns)</a:t>
                </a:r>
              </a:p>
              <a:p>
                <a:pPr marL="291970" indent="-291970" algn="just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buFont typeface="Wingdings 2"/>
                  <a:buChar char=""/>
                  <a:defRPr/>
                </a:pPr>
                <a:endParaRPr lang="en-US" b="1" kern="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  <a:p>
                <a:pPr marL="291970" indent="-291970" algn="just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buFont typeface="Wingdings 2"/>
                  <a:buChar char=""/>
                  <a:defRPr/>
                </a:pPr>
                <a:r>
                  <a:rPr lang="en-US" b="1" kern="0" dirty="0">
                    <a:solidFill>
                      <a:prstClr val="black"/>
                    </a:solidFill>
                    <a:latin typeface="Calibri"/>
                    <a:ea typeface="+mn-ea"/>
                  </a:rPr>
                  <a:t>TLR2 and TLR4: promote </a:t>
                </a:r>
                <a:r>
                  <a:rPr lang="en-US" b="1" kern="0" dirty="0" smtClean="0">
                    <a:solidFill>
                      <a:prstClr val="black"/>
                    </a:solidFill>
                    <a:latin typeface="Calibri"/>
                    <a:ea typeface="+mn-ea"/>
                  </a:rPr>
                  <a:t>angiogenesis </a:t>
                </a:r>
                <a:r>
                  <a:rPr lang="en-US" b="1" kern="0" dirty="0">
                    <a:solidFill>
                      <a:prstClr val="black"/>
                    </a:solidFill>
                    <a:latin typeface="Calibri"/>
                    <a:ea typeface="+mn-ea"/>
                  </a:rPr>
                  <a:t>and growth factor secretion  </a:t>
                </a:r>
                <a:r>
                  <a:rPr lang="en-US" b="1" kern="0" dirty="0" smtClean="0">
                    <a:solidFill>
                      <a:prstClr val="black"/>
                    </a:solidFill>
                    <a:latin typeface="Calibri"/>
                    <a:ea typeface="+mn-ea"/>
                  </a:rPr>
                  <a:t>in mice (</a:t>
                </a:r>
                <a:r>
                  <a:rPr lang="en-US" b="1" kern="0" dirty="0" err="1" smtClean="0">
                    <a:solidFill>
                      <a:prstClr val="black"/>
                    </a:solidFill>
                    <a:latin typeface="Calibri"/>
                    <a:ea typeface="+mn-ea"/>
                  </a:rPr>
                  <a:t>Xu</a:t>
                </a:r>
                <a:r>
                  <a:rPr lang="en-US" b="1" kern="0" dirty="0" smtClean="0">
                    <a:solidFill>
                      <a:prstClr val="black"/>
                    </a:solidFill>
                    <a:latin typeface="Calibri"/>
                    <a:ea typeface="+mn-ea"/>
                  </a:rPr>
                  <a:t> </a:t>
                </a:r>
                <a:r>
                  <a:rPr lang="en-US" b="1" kern="0" dirty="0">
                    <a:solidFill>
                      <a:prstClr val="black"/>
                    </a:solidFill>
                    <a:latin typeface="Calibri"/>
                    <a:ea typeface="+mn-ea"/>
                  </a:rPr>
                  <a:t>et al</a:t>
                </a:r>
                <a:r>
                  <a:rPr lang="en-US" b="1" kern="0" dirty="0" smtClean="0">
                    <a:solidFill>
                      <a:prstClr val="black"/>
                    </a:solidFill>
                    <a:latin typeface="Calibri"/>
                    <a:ea typeface="+mn-ea"/>
                  </a:rPr>
                  <a:t>., </a:t>
                </a:r>
                <a:r>
                  <a:rPr lang="en-US" b="1" kern="0" dirty="0">
                    <a:solidFill>
                      <a:prstClr val="black"/>
                    </a:solidFill>
                    <a:latin typeface="Calibri"/>
                    <a:ea typeface="+mn-ea"/>
                  </a:rPr>
                  <a:t>2012) </a:t>
                </a:r>
              </a:p>
              <a:p>
                <a:pPr marL="291970" indent="-291970" algn="just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defRPr/>
                </a:pPr>
                <a:endParaRPr lang="en-US" b="1" kern="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  <a:p>
                <a:pPr marL="291970" indent="-291970" algn="just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buFont typeface="Wingdings 2"/>
                  <a:buChar char=""/>
                  <a:defRPr/>
                </a:pPr>
                <a:r>
                  <a:rPr lang="en-US" b="1" kern="0" dirty="0">
                    <a:solidFill>
                      <a:prstClr val="black"/>
                    </a:solidFill>
                    <a:latin typeface="Calibri"/>
                    <a:ea typeface="+mn-ea"/>
                  </a:rPr>
                  <a:t>TLR7 and TLR9: </a:t>
                </a:r>
                <a:r>
                  <a:rPr lang="en-US" b="1" kern="0" dirty="0" smtClean="0">
                    <a:solidFill>
                      <a:prstClr val="black"/>
                    </a:solidFill>
                    <a:latin typeface="Calibri"/>
                    <a:ea typeface="+mn-ea"/>
                  </a:rPr>
                  <a:t>induce </a:t>
                </a:r>
                <a:r>
                  <a:rPr lang="en-US" b="1" kern="0" dirty="0">
                    <a:solidFill>
                      <a:prstClr val="black"/>
                    </a:solidFill>
                    <a:latin typeface="Calibri"/>
                    <a:ea typeface="+mn-ea"/>
                  </a:rPr>
                  <a:t>tissue necrosis and neurotoxicity </a:t>
                </a:r>
                <a:r>
                  <a:rPr lang="en-US" b="1" kern="0" dirty="0" smtClean="0">
                    <a:solidFill>
                      <a:prstClr val="black"/>
                    </a:solidFill>
                    <a:latin typeface="Calibri"/>
                    <a:ea typeface="+mn-ea"/>
                  </a:rPr>
                  <a:t>in mice (</a:t>
                </a:r>
                <a:r>
                  <a:rPr lang="en-US" b="1" kern="0" dirty="0" err="1" smtClean="0">
                    <a:solidFill>
                      <a:prstClr val="black"/>
                    </a:solidFill>
                    <a:latin typeface="Calibri"/>
                    <a:ea typeface="+mn-ea"/>
                  </a:rPr>
                  <a:t>Iliev</a:t>
                </a:r>
                <a:r>
                  <a:rPr lang="en-US" b="1" kern="0" dirty="0" smtClean="0">
                    <a:solidFill>
                      <a:prstClr val="black"/>
                    </a:solidFill>
                    <a:latin typeface="Calibri"/>
                    <a:ea typeface="+mn-ea"/>
                  </a:rPr>
                  <a:t> </a:t>
                </a:r>
                <a:r>
                  <a:rPr lang="en-US" b="1" kern="0" dirty="0">
                    <a:solidFill>
                      <a:prstClr val="black"/>
                    </a:solidFill>
                    <a:latin typeface="Calibri"/>
                    <a:ea typeface="+mn-ea"/>
                  </a:rPr>
                  <a:t>et al., 2004)</a:t>
                </a:r>
              </a:p>
              <a:p>
                <a:pPr marL="291970" indent="-291970" algn="just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buFont typeface="Wingdings 2"/>
                  <a:buChar char=""/>
                  <a:defRPr/>
                </a:pPr>
                <a:endParaRPr lang="en-US" b="1" kern="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  <a:p>
                <a:pPr marL="291970" indent="-291970" algn="just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buFont typeface="Wingdings 2"/>
                  <a:buChar char=""/>
                  <a:defRPr/>
                </a:pPr>
                <a:endParaRPr lang="en-US" b="1" kern="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  <a:p>
                <a:pPr marL="291970" indent="-291970" algn="just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buFont typeface="Wingdings 2"/>
                  <a:buChar char=""/>
                  <a:defRPr/>
                </a:pPr>
                <a:endParaRPr lang="en-US" b="1" kern="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  <a:p>
                <a:pPr marL="291970" indent="-291970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defRPr/>
                </a:pPr>
                <a:endParaRPr lang="en-US" kern="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  <a:p>
                <a:pPr marL="291970" indent="-291970" defTabSz="1006795" fontAlgn="auto" hangingPunct="1">
                  <a:lnSpc>
                    <a:spcPct val="100000"/>
                  </a:lnSpc>
                  <a:spcBef>
                    <a:spcPts val="276"/>
                  </a:spcBef>
                  <a:spcAft>
                    <a:spcPts val="0"/>
                  </a:spcAft>
                  <a:buClr>
                    <a:srgbClr val="4F81BD"/>
                  </a:buClr>
                  <a:buSzPct val="80000"/>
                  <a:defRPr/>
                </a:pPr>
                <a:endParaRPr lang="en-US" kern="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14" name="Title 1"/>
              <p:cNvSpPr txBox="1">
                <a:spLocks/>
              </p:cNvSpPr>
              <p:nvPr/>
            </p:nvSpPr>
            <p:spPr>
              <a:xfrm>
                <a:off x="2514480" y="1976655"/>
                <a:ext cx="3963223" cy="229006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anchor="b"/>
              <a:lstStyle/>
              <a:p>
                <a:pPr algn="ctr" defTabSz="1006795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r>
                  <a:rPr lang="en-US" sz="2600" b="1" kern="0" dirty="0">
                    <a:solidFill>
                      <a:srgbClr val="4F81BD">
                        <a:tint val="88000"/>
                        <a:satMod val="150000"/>
                      </a:srgbClr>
                    </a:solidFill>
                    <a:latin typeface="Calibri"/>
                    <a:ea typeface="+mn-ea"/>
                  </a:rPr>
                  <a:t>Toll like receptors</a:t>
                </a:r>
              </a:p>
            </p:txBody>
          </p:sp>
        </p:grpSp>
        <p:pic>
          <p:nvPicPr>
            <p:cNvPr id="100364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06116" y="2647382"/>
              <a:ext cx="3929243" cy="32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5954713" y="2789238"/>
            <a:ext cx="2965450" cy="2921000"/>
            <a:chOff x="5029200" y="2514600"/>
            <a:chExt cx="3530599" cy="3092822"/>
          </a:xfrm>
        </p:grpSpPr>
        <p:sp>
          <p:nvSpPr>
            <p:cNvPr id="16" name="Oval 15"/>
            <p:cNvSpPr/>
            <p:nvPr/>
          </p:nvSpPr>
          <p:spPr>
            <a:xfrm>
              <a:off x="5029200" y="2514600"/>
              <a:ext cx="990382" cy="9144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0679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027142" y="2514600"/>
              <a:ext cx="990382" cy="91440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0679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853258" y="4262717"/>
              <a:ext cx="990382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0679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7569417" y="4693022"/>
              <a:ext cx="990382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0679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1077912" y="960438"/>
            <a:ext cx="78486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10137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2" y="3180"/>
            <a:ext cx="9070975" cy="1262063"/>
          </a:xfrm>
        </p:spPr>
        <p:txBody>
          <a:bodyPr tIns="25189"/>
          <a:lstStyle/>
          <a:p>
            <a:pPr eaLnBrk="1">
              <a:tabLst>
                <a:tab pos="723600" algn="l"/>
                <a:tab pos="1447196" algn="l"/>
                <a:tab pos="2170800" algn="l"/>
                <a:tab pos="2894399" algn="l"/>
                <a:tab pos="3617998" algn="l"/>
                <a:tab pos="4341600" algn="l"/>
                <a:tab pos="5065199" algn="l"/>
                <a:tab pos="5788799" algn="l"/>
                <a:tab pos="6512398" algn="l"/>
                <a:tab pos="7235999" algn="l"/>
                <a:tab pos="7959599" algn="l"/>
                <a:tab pos="8683198" algn="l"/>
              </a:tabLst>
            </a:pPr>
            <a:r>
              <a:rPr lang="en-IN" sz="4000" b="1" i="1" dirty="0" smtClean="0"/>
              <a:t>TLRs in wound healing</a:t>
            </a:r>
          </a:p>
        </p:txBody>
      </p:sp>
      <p:pic>
        <p:nvPicPr>
          <p:cNvPr id="90135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9992" y="1050928"/>
            <a:ext cx="7680325" cy="600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" y="0"/>
            <a:ext cx="10080624" cy="75596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Microsoft YaHei" charset="-122"/>
            </a:endParaRPr>
          </a:p>
        </p:txBody>
      </p:sp>
      <p:pic>
        <p:nvPicPr>
          <p:cNvPr id="1026" name="Picture 2" descr="http://www.clipartbest.com/cliparts/xig/Kok/xigKokxjT.jpeg"/>
          <p:cNvPicPr>
            <a:picLocks noChangeAspect="1" noChangeArrowheads="1"/>
          </p:cNvPicPr>
          <p:nvPr/>
        </p:nvPicPr>
        <p:blipFill>
          <a:blip r:embed="rId2" cstate="print"/>
          <a:srcRect t="8498" r="7692" b="11101"/>
          <a:stretch>
            <a:fillRect/>
          </a:stretch>
        </p:blipFill>
        <p:spPr bwMode="auto">
          <a:xfrm>
            <a:off x="239712" y="731837"/>
            <a:ext cx="4783094" cy="3886200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42" y="3180"/>
            <a:ext cx="9070975" cy="500057"/>
          </a:xfrm>
        </p:spPr>
        <p:txBody>
          <a:bodyPr tIns="25189"/>
          <a:lstStyle/>
          <a:p>
            <a:pPr eaLnBrk="1">
              <a:tabLst>
                <a:tab pos="723600" algn="l"/>
                <a:tab pos="1447196" algn="l"/>
                <a:tab pos="2170800" algn="l"/>
                <a:tab pos="2894399" algn="l"/>
                <a:tab pos="3617998" algn="l"/>
                <a:tab pos="4341600" algn="l"/>
                <a:tab pos="5065199" algn="l"/>
                <a:tab pos="5788799" algn="l"/>
                <a:tab pos="6512398" algn="l"/>
                <a:tab pos="7235999" algn="l"/>
                <a:tab pos="7959599" algn="l"/>
                <a:tab pos="8683198" algn="l"/>
              </a:tabLst>
            </a:pPr>
            <a:r>
              <a:rPr lang="en-IN" sz="4000" b="1" i="1" dirty="0" smtClean="0"/>
              <a:t>Questions we asked….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687512" y="5543242"/>
            <a:ext cx="7162800" cy="15731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Microsoft YaHei" charset="-122"/>
              </a:rPr>
              <a:t>Expression analysis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Microsoft YaHei" charset="-122"/>
              </a:rPr>
              <a:t> of TLRs and their mediators in Diabetic and Control wounds</a:t>
            </a:r>
          </a:p>
          <a:p>
            <a:pPr marL="0" marR="0" indent="0" algn="just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0" marR="0" indent="0" algn="just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</a:rPr>
              <a:t>DNA methylation analysis of the promoters of down-regulated genes</a:t>
            </a: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1" name="Flowchart: Process 10"/>
          <p:cNvSpPr/>
          <p:nvPr/>
        </p:nvSpPr>
        <p:spPr bwMode="auto">
          <a:xfrm>
            <a:off x="5116512" y="1039741"/>
            <a:ext cx="4724400" cy="944562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 defTabSz="449263"/>
            <a:r>
              <a:rPr lang="en-US" sz="2000" b="1" dirty="0" smtClean="0"/>
              <a:t>Are the TLRs expression altered in  human diabetic wounds compared to control wounds?</a:t>
            </a:r>
          </a:p>
        </p:txBody>
      </p:sp>
      <p:sp>
        <p:nvSpPr>
          <p:cNvPr id="12" name="Flowchart: Process 11"/>
          <p:cNvSpPr/>
          <p:nvPr/>
        </p:nvSpPr>
        <p:spPr bwMode="auto">
          <a:xfrm>
            <a:off x="5116512" y="2106541"/>
            <a:ext cx="4724400" cy="762000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 defTabSz="449263"/>
            <a:r>
              <a:rPr lang="en-US" sz="2000" b="1" dirty="0" smtClean="0"/>
              <a:t>Whether</a:t>
            </a:r>
            <a:r>
              <a:rPr lang="en-US" sz="2000" b="1" dirty="0"/>
              <a:t> </a:t>
            </a:r>
            <a:r>
              <a:rPr lang="en-US" sz="2000" b="1" dirty="0" smtClean="0">
                <a:latin typeface="+mn-lt"/>
              </a:rPr>
              <a:t>TLRs </a:t>
            </a:r>
            <a:r>
              <a:rPr lang="en-US" sz="2000" b="1" dirty="0" smtClean="0"/>
              <a:t>downstream signalling also affected by this deregulation</a:t>
            </a:r>
            <a:r>
              <a:rPr lang="en-US" sz="2000" b="1" dirty="0" smtClean="0">
                <a:latin typeface="+mn-lt"/>
              </a:rPr>
              <a:t>?</a:t>
            </a:r>
          </a:p>
        </p:txBody>
      </p:sp>
      <p:sp>
        <p:nvSpPr>
          <p:cNvPr id="13" name="Flowchart: Process 12"/>
          <p:cNvSpPr/>
          <p:nvPr/>
        </p:nvSpPr>
        <p:spPr bwMode="auto">
          <a:xfrm>
            <a:off x="5116512" y="3047999"/>
            <a:ext cx="4724400" cy="1265238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 defTabSz="449263"/>
            <a:r>
              <a:rPr lang="en-US" sz="2000" b="1" dirty="0" smtClean="0">
                <a:latin typeface="+mn-lt"/>
              </a:rPr>
              <a:t>Whether epigenetic changes like promoter DNA methylation are </a:t>
            </a:r>
            <a:r>
              <a:rPr lang="en-US" sz="2000" b="1" dirty="0" smtClean="0"/>
              <a:t>implicated</a:t>
            </a:r>
            <a:r>
              <a:rPr lang="en-US" sz="2000" b="1" dirty="0" smtClean="0">
                <a:latin typeface="+mn-lt"/>
              </a:rPr>
              <a:t> </a:t>
            </a:r>
            <a:r>
              <a:rPr lang="en-US" sz="2000" b="1" dirty="0" smtClean="0"/>
              <a:t>in </a:t>
            </a:r>
            <a:r>
              <a:rPr lang="en-US" sz="2000" b="1" dirty="0" smtClean="0">
                <a:latin typeface="+mn-lt"/>
              </a:rPr>
              <a:t>the altered expression of TLRs?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696913" y="960438"/>
            <a:ext cx="8686800" cy="6019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99335" name="Rectangle 6"/>
          <p:cNvSpPr>
            <a:spLocks noChangeArrowheads="1"/>
          </p:cNvSpPr>
          <p:nvPr/>
        </p:nvSpPr>
        <p:spPr bwMode="auto">
          <a:xfrm>
            <a:off x="544512" y="381000"/>
            <a:ext cx="9428163" cy="8294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878" tIns="44939" rIns="89878" bIns="44939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 smtClean="0">
                <a:solidFill>
                  <a:srgbClr val="280099"/>
                </a:solidFill>
                <a:latin typeface="Times New Roman" pitchFamily="16" charset="0"/>
              </a:rPr>
              <a:t>Histological difference between diabetic &amp; Non diabetic wounds</a:t>
            </a:r>
          </a:p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1312" y="1417637"/>
            <a:ext cx="6781804" cy="521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382712" y="1048305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b="1" dirty="0" smtClean="0">
                <a:solidFill>
                  <a:schemeClr val="accent2"/>
                </a:solidFill>
                <a:latin typeface="Calibri"/>
                <a:ea typeface="+mn-ea"/>
              </a:rPr>
              <a:t>Hematoxylin and eosin staining for determining cell types in wound biopsies </a:t>
            </a:r>
            <a:endParaRPr lang="en-US" b="1" dirty="0">
              <a:solidFill>
                <a:schemeClr val="accent2"/>
              </a:solidFill>
              <a:latin typeface="Calibri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6912" y="6599237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b="1" dirty="0" smtClean="0">
                <a:solidFill>
                  <a:schemeClr val="accent2"/>
                </a:solidFill>
                <a:latin typeface="Calibri"/>
                <a:ea typeface="+mn-ea"/>
              </a:rPr>
              <a:t>Inflammatory cells were more abundant in diabetic wounds compared to control wounds</a:t>
            </a:r>
            <a:endParaRPr lang="en-US" b="1" dirty="0">
              <a:solidFill>
                <a:schemeClr val="accent2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pic>
        <p:nvPicPr>
          <p:cNvPr id="1044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62" y="1722440"/>
            <a:ext cx="570071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2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Status of TLR4 in diabetic and control wounds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04453" name="Rectangle 2"/>
          <p:cNvSpPr>
            <a:spLocks noChangeArrowheads="1"/>
          </p:cNvSpPr>
          <p:nvPr/>
        </p:nvSpPr>
        <p:spPr bwMode="auto">
          <a:xfrm>
            <a:off x="1077916" y="884238"/>
            <a:ext cx="7864475" cy="64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Immunohistochemistry </a:t>
            </a: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and Western blot using anti TLR4 </a:t>
            </a: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antibody </a:t>
            </a:r>
          </a:p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RT-PCR using primer specific to TLR4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04454" name="Picture 4" descr="C:\Users\kanhaiya\Pictures\Picture4.png"/>
          <p:cNvPicPr>
            <a:picLocks noChangeAspect="1" noChangeArrowheads="1"/>
          </p:cNvPicPr>
          <p:nvPr/>
        </p:nvPicPr>
        <p:blipFill>
          <a:blip r:embed="rId3" cstate="print"/>
          <a:srcRect r="13527"/>
          <a:stretch>
            <a:fillRect/>
          </a:stretch>
        </p:blipFill>
        <p:spPr bwMode="auto">
          <a:xfrm>
            <a:off x="6488113" y="1493839"/>
            <a:ext cx="2935288" cy="2351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6" name="Rectangle 2"/>
          <p:cNvSpPr>
            <a:spLocks noChangeArrowheads="1"/>
          </p:cNvSpPr>
          <p:nvPr/>
        </p:nvSpPr>
        <p:spPr bwMode="auto">
          <a:xfrm>
            <a:off x="696913" y="6610943"/>
            <a:ext cx="88392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TLR4 was significantly down regulated in diabetic wounds compared to control wounds 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964112" y="6962705"/>
            <a:ext cx="475488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J Diabetes &amp; Metabolism, 2013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16712" y="3798887"/>
            <a:ext cx="2552700" cy="819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25655" y="4510501"/>
            <a:ext cx="2743757" cy="2057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88312" y="6218237"/>
            <a:ext cx="76200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**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8164512" y="6370637"/>
            <a:ext cx="1447800" cy="40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value = &lt; 0.001</a:t>
            </a:r>
          </a:p>
          <a:p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 = 14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05475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465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 smtClean="0">
                <a:solidFill>
                  <a:srgbClr val="280099"/>
                </a:solidFill>
                <a:latin typeface="Times New Roman" pitchFamily="16" charset="0"/>
              </a:rPr>
              <a:t>Levels of VEGF, a downstream effector of TLR4 signalling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05476" name="Rectangle 2"/>
          <p:cNvSpPr>
            <a:spLocks noChangeArrowheads="1"/>
          </p:cNvSpPr>
          <p:nvPr/>
        </p:nvSpPr>
        <p:spPr bwMode="auto">
          <a:xfrm>
            <a:off x="765175" y="761745"/>
            <a:ext cx="8550275" cy="923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Immunohistochemistry </a:t>
            </a: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using anti VEGF </a:t>
            </a: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antibody</a:t>
            </a:r>
          </a:p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RT-PCR using primer specific to TLR4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05477" name="Rectangle 2"/>
          <p:cNvSpPr>
            <a:spLocks noChangeArrowheads="1"/>
          </p:cNvSpPr>
          <p:nvPr/>
        </p:nvSpPr>
        <p:spPr bwMode="auto">
          <a:xfrm>
            <a:off x="620713" y="6643822"/>
            <a:ext cx="88392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VEGF levels followed similar pattern as TLR4</a:t>
            </a:r>
            <a:r>
              <a:rPr lang="en-US" b="1" i="1" dirty="0">
                <a:solidFill>
                  <a:srgbClr val="280099"/>
                </a:solidFill>
                <a:latin typeface="Times New Roman" pitchFamily="16" charset="0"/>
              </a:rPr>
              <a:t> </a:t>
            </a: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protein and were down regulated in DFU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05478" name="Picture 2" descr="C:\Users\kanhaiya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4706" y="4047060"/>
            <a:ext cx="5465417" cy="2605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964112" y="6962705"/>
            <a:ext cx="475488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J Diabetes &amp; Metabolism, 2013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3327" y="2842089"/>
            <a:ext cx="2905022" cy="22820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539"/>
          <a:stretch/>
        </p:blipFill>
        <p:spPr>
          <a:xfrm>
            <a:off x="3504442" y="1414021"/>
            <a:ext cx="2716333" cy="2569096"/>
          </a:xfrm>
          <a:prstGeom prst="rect">
            <a:avLst/>
          </a:prstGeom>
          <a:ln w="28575">
            <a:solidFill>
              <a:srgbClr val="0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665" b="8672"/>
          <a:stretch/>
        </p:blipFill>
        <p:spPr>
          <a:xfrm>
            <a:off x="794706" y="1414021"/>
            <a:ext cx="2568281" cy="256909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318008" y="3682844"/>
            <a:ext cx="1005840" cy="2640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antibody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7512" y="3668190"/>
            <a:ext cx="640080" cy="2640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33706" y="4750692"/>
            <a:ext cx="1447800" cy="607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value = &lt; 0.0001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 =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96854" y="4501594"/>
            <a:ext cx="76200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***</a:t>
            </a:r>
            <a:endParaRPr lang="en-US" sz="2000" dirty="0"/>
          </a:p>
        </p:txBody>
      </p:sp>
      <p:pic>
        <p:nvPicPr>
          <p:cNvPr id="15" name="Picture 2" descr="C:\Users\kanhaiya\Desktop\phd works\DFU histo\37-20x.jpg"/>
          <p:cNvPicPr>
            <a:picLocks noChangeAspect="1" noChangeArrowheads="1"/>
          </p:cNvPicPr>
          <p:nvPr/>
        </p:nvPicPr>
        <p:blipFill>
          <a:blip r:embed="rId6" cstate="print"/>
          <a:srcRect l="83916" t="92439" r="10140" b="4720"/>
          <a:stretch>
            <a:fillRect/>
          </a:stretch>
        </p:blipFill>
        <p:spPr bwMode="auto">
          <a:xfrm>
            <a:off x="3064437" y="1520602"/>
            <a:ext cx="246185" cy="94130"/>
          </a:xfrm>
          <a:prstGeom prst="rect">
            <a:avLst/>
          </a:prstGeom>
          <a:noFill/>
        </p:spPr>
      </p:pic>
      <p:pic>
        <p:nvPicPr>
          <p:cNvPr id="16" name="Picture 2" descr="C:\Users\kanhaiya\Desktop\phd works\DFU histo\37-20x.jpg"/>
          <p:cNvPicPr>
            <a:picLocks noChangeAspect="1" noChangeArrowheads="1"/>
          </p:cNvPicPr>
          <p:nvPr/>
        </p:nvPicPr>
        <p:blipFill>
          <a:blip r:embed="rId6" cstate="print"/>
          <a:srcRect l="83916" t="92439" r="10140" b="4720"/>
          <a:stretch>
            <a:fillRect/>
          </a:stretch>
        </p:blipFill>
        <p:spPr bwMode="auto">
          <a:xfrm>
            <a:off x="5886438" y="1503447"/>
            <a:ext cx="246185" cy="941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10747" y="372212"/>
            <a:ext cx="6421116" cy="439367"/>
          </a:xfrm>
          <a:prstGeom prst="rect">
            <a:avLst/>
          </a:prstGeom>
        </p:spPr>
        <p:txBody>
          <a:bodyPr wrap="none" lIns="91430" tIns="45716" rIns="91430" bIns="45716">
            <a:spAutoFit/>
          </a:bodyPr>
          <a:lstStyle/>
          <a:p>
            <a:r>
              <a:rPr lang="en-US" sz="2400" b="1" i="1" dirty="0" smtClean="0">
                <a:solidFill>
                  <a:srgbClr val="280099"/>
                </a:solidFill>
                <a:latin typeface="Times New Roman" pitchFamily="16" charset="0"/>
              </a:rPr>
              <a:t>Methylation analysis of the TLR4 gene promoter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57242" y="884239"/>
            <a:ext cx="8550275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Specific methylation-sensitive restriction enzyme application followed by PCR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grpSp>
        <p:nvGrpSpPr>
          <p:cNvPr id="5" name="Group 44"/>
          <p:cNvGrpSpPr/>
          <p:nvPr/>
        </p:nvGrpSpPr>
        <p:grpSpPr>
          <a:xfrm>
            <a:off x="1230313" y="1722437"/>
            <a:ext cx="7467600" cy="4671875"/>
            <a:chOff x="-322316" y="228600"/>
            <a:chExt cx="7896769" cy="4331433"/>
          </a:xfrm>
        </p:grpSpPr>
        <p:sp>
          <p:nvSpPr>
            <p:cNvPr id="6" name="TextBox 5"/>
            <p:cNvSpPr txBox="1"/>
            <p:nvPr/>
          </p:nvSpPr>
          <p:spPr>
            <a:xfrm>
              <a:off x="-161157" y="228600"/>
              <a:ext cx="2133599" cy="33027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C0504D"/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sz="1700" kern="0" dirty="0" smtClean="0">
                  <a:solidFill>
                    <a:sysClr val="windowText" lastClr="000000"/>
                  </a:solidFill>
                  <a:latin typeface="Calibri"/>
                  <a:ea typeface="+mn-ea"/>
                </a:rPr>
                <a:t>DNA un-methylated</a:t>
              </a:r>
              <a:endParaRPr lang="en-US" sz="1700" kern="0" dirty="0">
                <a:solidFill>
                  <a:sysClr val="windowText" lastClr="000000"/>
                </a:solidFill>
                <a:latin typeface="Calibri"/>
                <a:ea typeface="+mn-e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14600" y="914400"/>
              <a:ext cx="2286000" cy="684837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9BBB59"/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ea typeface="+mn-ea"/>
                </a:rPr>
                <a:t>Methylation sensitive Restriction</a:t>
              </a:r>
            </a:p>
            <a:p>
              <a:pPr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ea typeface="+mn-ea"/>
                </a:rPr>
                <a:t> enzyme application</a:t>
              </a:r>
              <a:endParaRPr lang="en-US" sz="1400" b="1" kern="0" dirty="0">
                <a:solidFill>
                  <a:sysClr val="windowText" lastClr="000000"/>
                </a:solidFill>
                <a:latin typeface="Calibri"/>
                <a:ea typeface="+mn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-161157" y="2514600"/>
              <a:ext cx="1676399" cy="34599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C0504D"/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kern="0" dirty="0" smtClean="0">
                  <a:solidFill>
                    <a:sysClr val="windowText" lastClr="000000"/>
                  </a:solidFill>
                  <a:latin typeface="Calibri"/>
                  <a:ea typeface="+mn-ea"/>
                </a:rPr>
                <a:t>DNA cleavage</a:t>
              </a:r>
              <a:endParaRPr lang="en-US" kern="0" dirty="0">
                <a:solidFill>
                  <a:sysClr val="windowText" lastClr="000000"/>
                </a:solidFill>
                <a:latin typeface="Calibri"/>
                <a:ea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-322316" y="3962400"/>
              <a:ext cx="2057400" cy="597633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C0504D"/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kern="0" dirty="0" smtClean="0">
                  <a:solidFill>
                    <a:sysClr val="windowText" lastClr="000000"/>
                  </a:solidFill>
                  <a:latin typeface="Calibri"/>
                  <a:ea typeface="+mn-ea"/>
                </a:rPr>
                <a:t>PCR amplification is abrogated</a:t>
              </a:r>
              <a:endParaRPr lang="en-US" kern="0" dirty="0">
                <a:solidFill>
                  <a:sysClr val="windowText" lastClr="000000"/>
                </a:solidFill>
                <a:latin typeface="Calibri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51517" y="228600"/>
              <a:ext cx="1752599" cy="33027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8064A2"/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sz="1700" kern="0" dirty="0" smtClean="0">
                  <a:solidFill>
                    <a:sysClr val="windowText" lastClr="000000"/>
                  </a:solidFill>
                  <a:latin typeface="Calibri"/>
                  <a:ea typeface="+mn-ea"/>
                </a:rPr>
                <a:t>DNA methylated</a:t>
              </a:r>
              <a:endParaRPr lang="en-US" sz="1700" kern="0" dirty="0">
                <a:solidFill>
                  <a:sysClr val="windowText" lastClr="000000"/>
                </a:solidFill>
                <a:latin typeface="Calibri"/>
                <a:ea typeface="+mn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622862" y="2337552"/>
              <a:ext cx="1367882" cy="599233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8064A2"/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algn="ctr"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kern="0" dirty="0" smtClean="0">
                  <a:solidFill>
                    <a:sysClr val="windowText" lastClr="000000"/>
                  </a:solidFill>
                  <a:latin typeface="Calibri"/>
                  <a:ea typeface="+mn-ea"/>
                </a:rPr>
                <a:t>No DNA Cleavage</a:t>
              </a:r>
              <a:endParaRPr lang="en-US" kern="0" dirty="0">
                <a:solidFill>
                  <a:sysClr val="windowText" lastClr="000000"/>
                </a:solidFill>
                <a:latin typeface="Calibri"/>
                <a:ea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517054" y="3962400"/>
              <a:ext cx="2057399" cy="597633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8064A2"/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wrap="square" rtlCol="0">
              <a:spAutoFit/>
            </a:bodyPr>
            <a:lstStyle/>
            <a:p>
              <a:pPr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lang="en-US" kern="0" dirty="0" smtClean="0">
                  <a:solidFill>
                    <a:sysClr val="windowText" lastClr="000000"/>
                  </a:solidFill>
                  <a:latin typeface="Calibri"/>
                  <a:ea typeface="+mn-ea"/>
                </a:rPr>
                <a:t>PCR amplification is achieved</a:t>
              </a:r>
              <a:endParaRPr lang="en-US" kern="0" dirty="0">
                <a:solidFill>
                  <a:sysClr val="windowText" lastClr="000000"/>
                </a:solidFill>
                <a:latin typeface="Calibri"/>
                <a:ea typeface="+mn-ea"/>
              </a:endParaRPr>
            </a:p>
          </p:txBody>
        </p:sp>
        <p:sp>
          <p:nvSpPr>
            <p:cNvPr id="13" name="Down Arrow 12"/>
            <p:cNvSpPr/>
            <p:nvPr/>
          </p:nvSpPr>
          <p:spPr>
            <a:xfrm>
              <a:off x="524642" y="609600"/>
              <a:ext cx="152400" cy="175260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/>
            <a:p>
              <a:pPr algn="ctr"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  <a:ea typeface="+mn-ea"/>
              </a:endParaRPr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6189716" y="609600"/>
              <a:ext cx="152400" cy="167640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/>
            <a:p>
              <a:pPr algn="ctr"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  <a:ea typeface="+mn-ea"/>
              </a:endParaRPr>
            </a:p>
          </p:txBody>
        </p:sp>
        <p:sp>
          <p:nvSpPr>
            <p:cNvPr id="15" name="Down Arrow 14"/>
            <p:cNvSpPr/>
            <p:nvPr/>
          </p:nvSpPr>
          <p:spPr>
            <a:xfrm>
              <a:off x="600842" y="2971800"/>
              <a:ext cx="152400" cy="83820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/>
            <a:p>
              <a:pPr algn="ctr"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  <a:ea typeface="+mn-ea"/>
              </a:endParaRPr>
            </a:p>
          </p:txBody>
        </p:sp>
        <p:sp>
          <p:nvSpPr>
            <p:cNvPr id="16" name="Down Arrow 15"/>
            <p:cNvSpPr/>
            <p:nvPr/>
          </p:nvSpPr>
          <p:spPr>
            <a:xfrm>
              <a:off x="6189716" y="3124200"/>
              <a:ext cx="228600" cy="762000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/>
            <a:p>
              <a:pPr algn="ctr"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  <a:ea typeface="+mn-ea"/>
              </a:endParaRPr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4800600" y="1066800"/>
              <a:ext cx="1066800" cy="228600"/>
            </a:xfrm>
            <a:prstGeom prst="right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  <a:ea typeface="+mn-ea"/>
              </a:endParaRPr>
            </a:p>
          </p:txBody>
        </p:sp>
        <p:sp>
          <p:nvSpPr>
            <p:cNvPr id="18" name="Left Arrow 17"/>
            <p:cNvSpPr/>
            <p:nvPr/>
          </p:nvSpPr>
          <p:spPr>
            <a:xfrm>
              <a:off x="914400" y="1066800"/>
              <a:ext cx="1600200" cy="228600"/>
            </a:xfrm>
            <a:prstGeom prst="left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0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  <a:ea typeface="+mn-ea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363912" y="3540820"/>
            <a:ext cx="3429000" cy="1065412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r>
              <a:rPr lang="en-US" sz="1700" b="1" dirty="0" smtClean="0"/>
              <a:t>Semi quantitative Approach</a:t>
            </a:r>
          </a:p>
          <a:p>
            <a:endParaRPr lang="en-US" sz="1700" b="1" dirty="0" smtClean="0"/>
          </a:p>
          <a:p>
            <a:r>
              <a:rPr lang="en-US" sz="1700" b="1" dirty="0" smtClean="0"/>
              <a:t> </a:t>
            </a:r>
          </a:p>
          <a:p>
            <a:endParaRPr lang="en-US" sz="17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53278053"/>
              </p:ext>
            </p:extLst>
          </p:nvPr>
        </p:nvGraphicFramePr>
        <p:xfrm>
          <a:off x="3287713" y="3932238"/>
          <a:ext cx="3352800" cy="190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386"/>
                <a:gridCol w="1637414"/>
              </a:tblGrid>
              <a:tr h="405437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Promoter</a:t>
                      </a:r>
                      <a:r>
                        <a:rPr lang="en-US" sz="1200" b="1" baseline="0" dirty="0" smtClean="0"/>
                        <a:t> status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Band Intensity</a:t>
                      </a:r>
                      <a:endParaRPr lang="en-US" sz="1200" dirty="0"/>
                    </a:p>
                  </a:txBody>
                  <a:tcPr/>
                </a:tc>
              </a:tr>
              <a:tr h="499853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Methylated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Above</a:t>
                      </a:r>
                      <a:r>
                        <a:rPr lang="en-US" sz="1200" baseline="0" dirty="0" smtClean="0"/>
                        <a:t> 75 % of the undigested DNA </a:t>
                      </a:r>
                      <a:endParaRPr lang="en-US" sz="1200" dirty="0"/>
                    </a:p>
                  </a:txBody>
                  <a:tcPr/>
                </a:tc>
              </a:tr>
              <a:tr h="499853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Partial Methylated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Between 25 to 75 % of undigested DNA</a:t>
                      </a:r>
                      <a:endParaRPr lang="en-US" sz="1200" dirty="0"/>
                    </a:p>
                  </a:txBody>
                  <a:tcPr/>
                </a:tc>
              </a:tr>
              <a:tr h="499853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Unmethylated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Below 25</a:t>
                      </a:r>
                      <a:r>
                        <a:rPr lang="en-US" sz="1200" baseline="0" dirty="0" smtClean="0"/>
                        <a:t> % of undigested DNA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4964112" y="6962705"/>
            <a:ext cx="475488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J Diabetes &amp; Metabolism, 2013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10747" y="372212"/>
            <a:ext cx="6421116" cy="439367"/>
          </a:xfrm>
          <a:prstGeom prst="rect">
            <a:avLst/>
          </a:prstGeom>
        </p:spPr>
        <p:txBody>
          <a:bodyPr wrap="none" lIns="91430" tIns="45716" rIns="91430" bIns="45716">
            <a:spAutoFit/>
          </a:bodyPr>
          <a:lstStyle/>
          <a:p>
            <a:r>
              <a:rPr lang="en-US" sz="2400" b="1" i="1" dirty="0" smtClean="0">
                <a:solidFill>
                  <a:srgbClr val="280099"/>
                </a:solidFill>
                <a:latin typeface="Times New Roman" pitchFamily="16" charset="0"/>
              </a:rPr>
              <a:t>Methylation analysis of the TLR4 gene promoter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96912" y="6115002"/>
            <a:ext cx="8763000" cy="865229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pPr algn="just"/>
            <a:r>
              <a:rPr lang="en-US" b="1" dirty="0" smtClean="0">
                <a:solidFill>
                  <a:schemeClr val="accent2"/>
                </a:solidFill>
              </a:rPr>
              <a:t>74 % of DFU cases contained methylated </a:t>
            </a:r>
            <a:r>
              <a:rPr lang="en-US" b="1" dirty="0" err="1" smtClean="0">
                <a:solidFill>
                  <a:schemeClr val="accent2"/>
                </a:solidFill>
              </a:rPr>
              <a:t>CpG</a:t>
            </a:r>
            <a:r>
              <a:rPr lang="en-US" b="1" dirty="0" smtClean="0">
                <a:solidFill>
                  <a:schemeClr val="accent2"/>
                </a:solidFill>
              </a:rPr>
              <a:t> at –822 and –646 positions near a TATA box located close to the Sp-1 sites in the promoter of TLR4 compared to non diabetic control wounds containing only 50% methylated </a:t>
            </a:r>
            <a:r>
              <a:rPr lang="en-US" b="1" dirty="0" err="1" smtClean="0">
                <a:solidFill>
                  <a:schemeClr val="accent2"/>
                </a:solidFill>
              </a:rPr>
              <a:t>CpG</a:t>
            </a:r>
            <a:r>
              <a:rPr lang="en-US" b="1" dirty="0" smtClean="0">
                <a:solidFill>
                  <a:schemeClr val="accent2"/>
                </a:solidFill>
              </a:rPr>
              <a:t>.</a:t>
            </a:r>
            <a:endParaRPr lang="en-US" b="1" dirty="0">
              <a:solidFill>
                <a:schemeClr val="accent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0587" y="884237"/>
            <a:ext cx="54787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964112" y="6962705"/>
            <a:ext cx="475488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J Diabetes &amp; Metabolism, 2013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93240" y="1939218"/>
            <a:ext cx="1678665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AciI</a:t>
            </a:r>
            <a:r>
              <a:rPr lang="en-IN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(C^CGC)</a:t>
            </a:r>
            <a:r>
              <a:rPr lang="en-IN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b="1" dirty="0"/>
          </a:p>
        </p:txBody>
      </p:sp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024" y="2633295"/>
            <a:ext cx="8400176" cy="3535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06499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Status of TLR2 in diabetic and control wounds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06500" name="Rectangle 3"/>
          <p:cNvSpPr>
            <a:spLocks noChangeArrowheads="1"/>
          </p:cNvSpPr>
          <p:nvPr/>
        </p:nvSpPr>
        <p:spPr bwMode="auto">
          <a:xfrm>
            <a:off x="773113" y="884237"/>
            <a:ext cx="8001000" cy="64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Immunohistochemistry and Western blot using anti TLR2 </a:t>
            </a: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antibody</a:t>
            </a:r>
          </a:p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RT-PCR using primer specific to TLR2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0650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13" y="1646237"/>
            <a:ext cx="5867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2" name="Picture 2"/>
          <p:cNvPicPr>
            <a:picLocks noChangeAspect="1" noChangeArrowheads="1"/>
          </p:cNvPicPr>
          <p:nvPr/>
        </p:nvPicPr>
        <p:blipFill>
          <a:blip r:embed="rId3" cstate="print"/>
          <a:srcRect t="18182"/>
          <a:stretch>
            <a:fillRect/>
          </a:stretch>
        </p:blipFill>
        <p:spPr bwMode="auto">
          <a:xfrm>
            <a:off x="6640513" y="1658329"/>
            <a:ext cx="26670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69112" y="3258533"/>
            <a:ext cx="2430463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35950" y="1505931"/>
            <a:ext cx="1092200" cy="271462"/>
          </a:xfrm>
          <a:prstGeom prst="rect">
            <a:avLst/>
          </a:prstGeom>
          <a:noFill/>
        </p:spPr>
        <p:txBody>
          <a:bodyPr lIns="100673" tIns="50339" rIns="100673" bIns="50339">
            <a:spAutoFit/>
          </a:bodyPr>
          <a:lstStyle/>
          <a:p>
            <a:pPr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11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 value = 0.02</a:t>
            </a:r>
          </a:p>
        </p:txBody>
      </p:sp>
      <p:sp>
        <p:nvSpPr>
          <p:cNvPr id="106505" name="Rectangle 2"/>
          <p:cNvSpPr>
            <a:spLocks noChangeArrowheads="1"/>
          </p:cNvSpPr>
          <p:nvPr/>
        </p:nvSpPr>
        <p:spPr bwMode="auto">
          <a:xfrm>
            <a:off x="696913" y="6610349"/>
            <a:ext cx="88392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TLR2 was significantly down regulated in diabetic wounds compared to control wounds 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92913" y="3944332"/>
            <a:ext cx="1905000" cy="297441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C = Control; P = DFU 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4735512" y="6962705"/>
            <a:ext cx="505968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J Diabetes &amp; Complications, 2014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37351" y="4513600"/>
            <a:ext cx="2590799" cy="19919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935912" y="6144163"/>
            <a:ext cx="1392238" cy="4357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value = &lt; 0.0001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 =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64512" y="5952875"/>
            <a:ext cx="76200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***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07523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83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Status of TLR2 in diabetic and control </a:t>
            </a:r>
            <a:r>
              <a:rPr lang="en-US" sz="2400" b="1" i="1" dirty="0" smtClean="0">
                <a:solidFill>
                  <a:srgbClr val="280099"/>
                </a:solidFill>
                <a:latin typeface="Times New Roman" pitchFamily="16" charset="0"/>
              </a:rPr>
              <a:t>wounds</a:t>
            </a:r>
          </a:p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075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13" y="1417638"/>
            <a:ext cx="8534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5" name="Rectangle 18"/>
          <p:cNvSpPr>
            <a:spLocks noChangeArrowheads="1"/>
          </p:cNvSpPr>
          <p:nvPr/>
        </p:nvSpPr>
        <p:spPr bwMode="auto">
          <a:xfrm>
            <a:off x="773113" y="960441"/>
            <a:ext cx="80010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Immunofluorescence using anti TLR2 antibody to validate the results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07526" name="Rectangle 2"/>
          <p:cNvSpPr>
            <a:spLocks noChangeArrowheads="1"/>
          </p:cNvSpPr>
          <p:nvPr/>
        </p:nvSpPr>
        <p:spPr bwMode="auto">
          <a:xfrm>
            <a:off x="696913" y="6457950"/>
            <a:ext cx="88392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TLR2 was down regulated in diabetic wounds compared to control wounds 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59312" y="6962705"/>
            <a:ext cx="505968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J Diabetes &amp; Complications, 2014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r="3646"/>
          <a:stretch>
            <a:fillRect/>
          </a:stretch>
        </p:blipFill>
        <p:spPr bwMode="auto">
          <a:xfrm>
            <a:off x="849312" y="1253533"/>
            <a:ext cx="8458200" cy="464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763712" y="350837"/>
            <a:ext cx="7162800" cy="435826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r>
              <a:rPr lang="en-US" sz="2400" b="1" i="1" dirty="0" smtClean="0">
                <a:solidFill>
                  <a:srgbClr val="280099"/>
                </a:solidFill>
                <a:latin typeface="Times New Roman" pitchFamily="16" charset="0"/>
              </a:rPr>
              <a:t>Methylation status of TLR2 promoter in DFU cases</a:t>
            </a:r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57242" y="884239"/>
            <a:ext cx="8550275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Specific methylation-sensitive restriction enzyme application followed by PCR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0712" y="6294437"/>
            <a:ext cx="8915400" cy="607594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r>
              <a:rPr lang="en-IN" b="1" dirty="0" smtClean="0">
                <a:solidFill>
                  <a:schemeClr val="accent2"/>
                </a:solidFill>
              </a:rPr>
              <a:t>Representative diagram of the promoter of human TLR2 gene with the potential sites for binding of transcription factors and </a:t>
            </a:r>
            <a:r>
              <a:rPr lang="en-IN" b="1" dirty="0" err="1" smtClean="0">
                <a:solidFill>
                  <a:schemeClr val="accent2"/>
                </a:solidFill>
              </a:rPr>
              <a:t>CpG</a:t>
            </a:r>
            <a:r>
              <a:rPr lang="en-IN" b="1" dirty="0" smtClean="0">
                <a:solidFill>
                  <a:schemeClr val="accent2"/>
                </a:solidFill>
              </a:rPr>
              <a:t> involved in methylation</a:t>
            </a:r>
            <a:endParaRPr lang="en-IN" b="1" dirty="0">
              <a:solidFill>
                <a:schemeClr val="accent2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59312" y="6962705"/>
            <a:ext cx="505968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J Diabetes &amp; Complications, 2014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6838632" y="3094037"/>
            <a:ext cx="18288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25512" y="5877078"/>
            <a:ext cx="7696200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HpaII</a:t>
            </a:r>
            <a:r>
              <a:rPr lang="en-IN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(C^CGG), </a:t>
            </a:r>
            <a:r>
              <a:rPr lang="en-IN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HhaI</a:t>
            </a: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(GCG^C),</a:t>
            </a:r>
            <a:r>
              <a:rPr lang="en-IN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N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AciI</a:t>
            </a:r>
            <a:r>
              <a:rPr lang="en-IN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(C^CGC)</a:t>
            </a:r>
            <a:r>
              <a:rPr lang="en-IN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HPyCH4IV </a:t>
            </a: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(A^CGT)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3712" y="350837"/>
            <a:ext cx="7162800" cy="435826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r>
              <a:rPr lang="en-US" sz="2400" b="1" i="1" dirty="0" smtClean="0">
                <a:solidFill>
                  <a:srgbClr val="280099"/>
                </a:solidFill>
                <a:latin typeface="Times New Roman" pitchFamily="16" charset="0"/>
              </a:rPr>
              <a:t>Methylation status of TLR2 promoter in DFU cases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520156" y="1259946"/>
            <a:ext cx="5796755" cy="1679928"/>
            <a:chOff x="4343400" y="1143000"/>
            <a:chExt cx="5425085" cy="1524000"/>
          </a:xfrm>
        </p:grpSpPr>
        <p:grpSp>
          <p:nvGrpSpPr>
            <p:cNvPr id="5" name="Group 21"/>
            <p:cNvGrpSpPr/>
            <p:nvPr/>
          </p:nvGrpSpPr>
          <p:grpSpPr>
            <a:xfrm>
              <a:off x="4343400" y="1143000"/>
              <a:ext cx="3962400" cy="1524000"/>
              <a:chOff x="5029200" y="1143000"/>
              <a:chExt cx="3962400" cy="1524000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5029200" y="1143000"/>
                <a:ext cx="3962400" cy="293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007734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</a:pPr>
                <a:r>
                  <a:rPr lang="en-US" sz="1500" b="1" i="1" dirty="0" smtClean="0">
                    <a:solidFill>
                      <a:prstClr val="black"/>
                    </a:solidFill>
                    <a:latin typeface="Verdana"/>
                    <a:ea typeface="+mn-ea"/>
                  </a:rPr>
                  <a:t>   </a:t>
                </a:r>
                <a:r>
                  <a:rPr lang="en-US" sz="1500" b="1" dirty="0" smtClean="0">
                    <a:solidFill>
                      <a:prstClr val="black"/>
                    </a:solidFill>
                    <a:latin typeface="Verdana"/>
                    <a:ea typeface="+mn-ea"/>
                  </a:rPr>
                  <a:t>ND</a:t>
                </a:r>
                <a:r>
                  <a:rPr lang="en-US" sz="1500" b="1" i="1" dirty="0" smtClean="0">
                    <a:solidFill>
                      <a:prstClr val="black"/>
                    </a:solidFill>
                    <a:latin typeface="Verdana"/>
                    <a:ea typeface="+mn-ea"/>
                  </a:rPr>
                  <a:t>      </a:t>
                </a:r>
                <a:r>
                  <a:rPr lang="en-US" sz="1200" b="1" i="1" dirty="0" err="1" smtClean="0">
                    <a:solidFill>
                      <a:prstClr val="black"/>
                    </a:solidFill>
                    <a:latin typeface="Verdana"/>
                    <a:ea typeface="+mn-ea"/>
                  </a:rPr>
                  <a:t>AciI</a:t>
                </a:r>
                <a:r>
                  <a:rPr lang="en-US" sz="1200" b="1" i="1" dirty="0" smtClean="0">
                    <a:solidFill>
                      <a:prstClr val="black"/>
                    </a:solidFill>
                    <a:latin typeface="Verdana"/>
                    <a:ea typeface="+mn-ea"/>
                  </a:rPr>
                  <a:t>      </a:t>
                </a:r>
                <a:r>
                  <a:rPr lang="en-US" sz="1200" b="1" i="1" dirty="0" err="1" smtClean="0">
                    <a:solidFill>
                      <a:prstClr val="black"/>
                    </a:solidFill>
                    <a:latin typeface="Verdana"/>
                    <a:ea typeface="+mn-ea"/>
                  </a:rPr>
                  <a:t>HhaI</a:t>
                </a:r>
                <a:r>
                  <a:rPr lang="en-US" sz="1200" b="1" i="1" dirty="0" smtClean="0">
                    <a:solidFill>
                      <a:prstClr val="black"/>
                    </a:solidFill>
                    <a:latin typeface="Verdana"/>
                    <a:ea typeface="+mn-ea"/>
                  </a:rPr>
                  <a:t>    </a:t>
                </a:r>
                <a:r>
                  <a:rPr lang="en-US" sz="1200" b="1" i="1" dirty="0" err="1" smtClean="0">
                    <a:solidFill>
                      <a:prstClr val="black"/>
                    </a:solidFill>
                    <a:latin typeface="Verdana"/>
                    <a:ea typeface="+mn-ea"/>
                  </a:rPr>
                  <a:t>HpaII</a:t>
                </a:r>
                <a:r>
                  <a:rPr lang="en-US" sz="1200" b="1" i="1" dirty="0" smtClean="0">
                    <a:solidFill>
                      <a:prstClr val="black"/>
                    </a:solidFill>
                    <a:latin typeface="Verdana"/>
                    <a:ea typeface="+mn-ea"/>
                  </a:rPr>
                  <a:t>  </a:t>
                </a:r>
                <a:r>
                  <a:rPr lang="en-US" sz="1050" b="1" i="1" dirty="0" err="1" smtClean="0">
                    <a:solidFill>
                      <a:prstClr val="black"/>
                    </a:solidFill>
                    <a:latin typeface="Verdana"/>
                    <a:ea typeface="+mn-ea"/>
                  </a:rPr>
                  <a:t>HpyChIV</a:t>
                </a:r>
                <a:endParaRPr lang="en-US" sz="1050" b="1" i="1" dirty="0">
                  <a:solidFill>
                    <a:prstClr val="black"/>
                  </a:solidFill>
                  <a:latin typeface="Verdana"/>
                  <a:ea typeface="+mn-ea"/>
                </a:endParaRPr>
              </a:p>
            </p:txBody>
          </p:sp>
          <p:pic>
            <p:nvPicPr>
              <p:cNvPr id="8" name="Picture 7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"/>
              </a:blip>
              <a:srcRect l="18938" t="16844" r="56113" b="79629"/>
              <a:stretch>
                <a:fillRect/>
              </a:stretch>
            </p:blipFill>
            <p:spPr bwMode="auto">
              <a:xfrm>
                <a:off x="5029200" y="1447800"/>
                <a:ext cx="3352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-30000"/>
              </a:blip>
              <a:srcRect l="35722" t="68884" r="41824" b="26814"/>
              <a:stretch>
                <a:fillRect/>
              </a:stretch>
            </p:blipFill>
            <p:spPr bwMode="auto">
              <a:xfrm>
                <a:off x="5029200" y="1828800"/>
                <a:ext cx="3352800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" name="Picture 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6330" t="15026" r="61216" b="78942"/>
              <a:stretch>
                <a:fillRect/>
              </a:stretch>
            </p:blipFill>
            <p:spPr bwMode="auto">
              <a:xfrm>
                <a:off x="5029200" y="2286000"/>
                <a:ext cx="3352800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7620000" y="1493436"/>
              <a:ext cx="2148485" cy="1172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07734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r>
                <a:rPr lang="en-US" sz="1300" b="1" dirty="0" smtClean="0">
                  <a:solidFill>
                    <a:prstClr val="black"/>
                  </a:solidFill>
                  <a:latin typeface="Verdana"/>
                  <a:ea typeface="+mn-ea"/>
                </a:rPr>
                <a:t>Methylated</a:t>
              </a:r>
            </a:p>
            <a:p>
              <a:pPr defTabSz="1007734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endParaRPr lang="en-US" sz="1300" b="1" dirty="0" smtClean="0">
                <a:solidFill>
                  <a:prstClr val="black"/>
                </a:solidFill>
                <a:latin typeface="Verdana"/>
                <a:ea typeface="+mn-ea"/>
              </a:endParaRPr>
            </a:p>
            <a:p>
              <a:pPr defTabSz="1007734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r>
                <a:rPr lang="en-US" sz="1300" b="1" dirty="0" smtClean="0">
                  <a:solidFill>
                    <a:prstClr val="black"/>
                  </a:solidFill>
                  <a:latin typeface="Verdana"/>
                  <a:ea typeface="+mn-ea"/>
                </a:rPr>
                <a:t>Partial methylated</a:t>
              </a:r>
            </a:p>
            <a:p>
              <a:pPr defTabSz="1007734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endParaRPr lang="en-US" sz="1300" b="1" dirty="0" smtClean="0">
                <a:solidFill>
                  <a:prstClr val="black"/>
                </a:solidFill>
                <a:latin typeface="Verdana"/>
                <a:ea typeface="+mn-ea"/>
              </a:endParaRPr>
            </a:p>
            <a:p>
              <a:pPr defTabSz="1007734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endParaRPr lang="en-US" sz="1300" b="1" dirty="0" smtClean="0">
                <a:solidFill>
                  <a:prstClr val="black"/>
                </a:solidFill>
                <a:latin typeface="Verdana"/>
                <a:ea typeface="+mn-ea"/>
              </a:endParaRPr>
            </a:p>
            <a:p>
              <a:pPr defTabSz="1007734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</a:pPr>
              <a:r>
                <a:rPr lang="en-US" sz="1300" b="1" dirty="0" smtClean="0">
                  <a:solidFill>
                    <a:prstClr val="black"/>
                  </a:solidFill>
                  <a:latin typeface="Verdana"/>
                  <a:ea typeface="+mn-ea"/>
                </a:rPr>
                <a:t>Unmethylated</a:t>
              </a:r>
              <a:endParaRPr lang="en-US" sz="1300" b="1" dirty="0">
                <a:solidFill>
                  <a:prstClr val="black"/>
                </a:solidFill>
                <a:latin typeface="Verdana"/>
                <a:ea typeface="+mn-ea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 rot="16200000">
            <a:off x="1088318" y="4344529"/>
            <a:ext cx="2687884" cy="339303"/>
          </a:xfrm>
          <a:prstGeom prst="rect">
            <a:avLst/>
          </a:prstGeom>
          <a:noFill/>
        </p:spPr>
        <p:txBody>
          <a:bodyPr wrap="square" lIns="100772" tIns="50387" rIns="100772" bIns="50387" rtlCol="0">
            <a:spAutoFit/>
          </a:bodyPr>
          <a:lstStyle/>
          <a:p>
            <a:pPr defTabSz="1007734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5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Number of DFU cases</a:t>
            </a:r>
            <a:endParaRPr lang="en-US" sz="15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313" y="6370637"/>
            <a:ext cx="8534400" cy="607594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r>
              <a:rPr lang="en-IN" b="1" dirty="0" smtClean="0">
                <a:solidFill>
                  <a:schemeClr val="accent2"/>
                </a:solidFill>
              </a:rPr>
              <a:t>Methylation status of TLR2 gene promoter was not significantly different among different grades of wounds in T2DM subjects. </a:t>
            </a:r>
            <a:endParaRPr lang="en-IN" b="1" dirty="0">
              <a:solidFill>
                <a:schemeClr val="accent2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757242" y="884239"/>
            <a:ext cx="8550275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Specific methylation-sensitive restriction enzyme application followed by PCR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6912" y="3067001"/>
            <a:ext cx="8763000" cy="865229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 algn="ctr"/>
            <a:r>
              <a:rPr lang="en-IN" b="1" dirty="0" smtClean="0">
                <a:solidFill>
                  <a:schemeClr val="accent2"/>
                </a:solidFill>
              </a:rPr>
              <a:t>Representative agarose gel picture showing Methylated, </a:t>
            </a:r>
            <a:r>
              <a:rPr lang="en-IN" b="1" dirty="0" err="1">
                <a:solidFill>
                  <a:schemeClr val="accent2"/>
                </a:solidFill>
              </a:rPr>
              <a:t>P</a:t>
            </a:r>
            <a:r>
              <a:rPr lang="en-IN" b="1" dirty="0" err="1" smtClean="0">
                <a:solidFill>
                  <a:schemeClr val="accent2"/>
                </a:solidFill>
              </a:rPr>
              <a:t>artialmethylated</a:t>
            </a:r>
            <a:r>
              <a:rPr lang="en-IN" b="1" dirty="0" smtClean="0">
                <a:solidFill>
                  <a:schemeClr val="accent2"/>
                </a:solidFill>
              </a:rPr>
              <a:t> and Unmethylated TLR2 promoter based on the intensity of the bands</a:t>
            </a:r>
            <a:endParaRPr lang="en-US" b="1" dirty="0" smtClean="0">
              <a:solidFill>
                <a:schemeClr val="accent2"/>
              </a:solidFill>
            </a:endParaRPr>
          </a:p>
          <a:p>
            <a:pPr algn="ctr"/>
            <a:endParaRPr lang="en-IN" dirty="0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4705032" y="6962705"/>
            <a:ext cx="505968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J Diabetes &amp; Complications, 2014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44283" y="6142037"/>
            <a:ext cx="3696229" cy="339267"/>
          </a:xfrm>
          <a:prstGeom prst="rect">
            <a:avLst/>
          </a:prstGeom>
          <a:noFill/>
        </p:spPr>
        <p:txBody>
          <a:bodyPr wrap="square" lIns="100772" tIns="50387" rIns="100772" bIns="50387" rtlCol="0">
            <a:spAutoFit/>
          </a:bodyPr>
          <a:lstStyle/>
          <a:p>
            <a:pPr defTabSz="1007734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5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Wound grades on Wagner’s Scale</a:t>
            </a:r>
            <a:endParaRPr lang="en-US" sz="15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8" name="Picture 1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846"/>
          <a:stretch/>
        </p:blipFill>
        <p:spPr bwMode="auto">
          <a:xfrm>
            <a:off x="2525712" y="3657917"/>
            <a:ext cx="4206240" cy="256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08547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Status of TLR7 in diabetic and control wounds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08548" name="Rectangle 2"/>
          <p:cNvSpPr>
            <a:spLocks noChangeArrowheads="1"/>
          </p:cNvSpPr>
          <p:nvPr/>
        </p:nvSpPr>
        <p:spPr bwMode="auto">
          <a:xfrm>
            <a:off x="757242" y="884241"/>
            <a:ext cx="7864475" cy="923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Immunohistochemistry and Western blot using anti TLR7 </a:t>
            </a: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antibody</a:t>
            </a:r>
          </a:p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RT-PCR using primer specific to TLR7</a:t>
            </a:r>
            <a:endParaRPr lang="en-IN" b="1" dirty="0" smtClean="0">
              <a:solidFill>
                <a:srgbClr val="280099"/>
              </a:solidFill>
              <a:latin typeface="Times New Roman" pitchFamily="16" charset="0"/>
            </a:endParaRPr>
          </a:p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085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17" y="1561531"/>
            <a:ext cx="5562599" cy="5037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1306516"/>
            <a:ext cx="2643188" cy="2519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215192" y="3198812"/>
            <a:ext cx="2016125" cy="304800"/>
          </a:xfrm>
          <a:prstGeom prst="rect">
            <a:avLst/>
          </a:prstGeom>
          <a:noFill/>
        </p:spPr>
        <p:txBody>
          <a:bodyPr lIns="100673" tIns="50339" rIns="100673" bIns="50339">
            <a:spAutoFit/>
          </a:bodyPr>
          <a:lstStyle/>
          <a:p>
            <a:pPr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13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Control              DFU </a:t>
            </a:r>
          </a:p>
        </p:txBody>
      </p:sp>
      <p:sp>
        <p:nvSpPr>
          <p:cNvPr id="108553" name="Rectangle 2"/>
          <p:cNvSpPr>
            <a:spLocks noChangeArrowheads="1"/>
          </p:cNvSpPr>
          <p:nvPr/>
        </p:nvSpPr>
        <p:spPr bwMode="auto">
          <a:xfrm>
            <a:off x="696913" y="6610349"/>
            <a:ext cx="88392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TLR7 was significantly up regulated in diabetic wounds compared to control wounds 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08550" name="Picture 2"/>
          <p:cNvPicPr>
            <a:picLocks noChangeAspect="1" noChangeArrowheads="1"/>
          </p:cNvPicPr>
          <p:nvPr/>
        </p:nvPicPr>
        <p:blipFill>
          <a:blip r:embed="rId4" cstate="print"/>
          <a:srcRect r="42342" b="10390"/>
          <a:stretch>
            <a:fillRect/>
          </a:stretch>
        </p:blipFill>
        <p:spPr bwMode="auto">
          <a:xfrm>
            <a:off x="6716712" y="3856037"/>
            <a:ext cx="1523999" cy="657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164512" y="4063052"/>
            <a:ext cx="1097280" cy="4787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TLR7 (110kDa)</a:t>
            </a:r>
          </a:p>
          <a:p>
            <a:endParaRPr lang="en-US" sz="900" b="1" dirty="0" smtClean="0"/>
          </a:p>
          <a:p>
            <a:r>
              <a:rPr lang="en-US" sz="900" b="1" dirty="0" smtClean="0"/>
              <a:t>GAPDH (36 </a:t>
            </a:r>
            <a:r>
              <a:rPr lang="en-US" sz="900" b="1" dirty="0" err="1" smtClean="0"/>
              <a:t>kDa</a:t>
            </a:r>
            <a:r>
              <a:rPr lang="en-US" sz="900" b="1" dirty="0" smtClean="0"/>
              <a:t>)</a:t>
            </a:r>
            <a:endParaRPr lang="en-US" sz="900" b="1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5497512" y="6962705"/>
            <a:ext cx="426720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Int. Wound Journal, 2015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64045" y="4770437"/>
            <a:ext cx="2545569" cy="19594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35912" y="4630146"/>
            <a:ext cx="1364201" cy="43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value = 0.01</a:t>
            </a: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 = 15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09571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Status of TLR7 in diabetic and control wounds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09572" name="Rectangle 3"/>
          <p:cNvSpPr>
            <a:spLocks noChangeArrowheads="1"/>
          </p:cNvSpPr>
          <p:nvPr/>
        </p:nvSpPr>
        <p:spPr bwMode="auto">
          <a:xfrm>
            <a:off x="773113" y="960441"/>
            <a:ext cx="80010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Immunofluorescence using anti TLR7 antibody to validate the results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09573" name="Rectangle 2"/>
          <p:cNvSpPr>
            <a:spLocks noChangeArrowheads="1"/>
          </p:cNvSpPr>
          <p:nvPr/>
        </p:nvSpPr>
        <p:spPr bwMode="auto">
          <a:xfrm>
            <a:off x="696913" y="6457950"/>
            <a:ext cx="88392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TLR7 was up regulated in diabetic wounds compared to control wounds 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095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9313" y="1417638"/>
            <a:ext cx="8358188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497512" y="6962705"/>
            <a:ext cx="426720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Int. Wound Journal, 2015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10595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Status of TLR9 in diabetic and control wounds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10596" name="Rectangle 2"/>
          <p:cNvSpPr>
            <a:spLocks noChangeArrowheads="1"/>
          </p:cNvSpPr>
          <p:nvPr/>
        </p:nvSpPr>
        <p:spPr bwMode="auto">
          <a:xfrm>
            <a:off x="757242" y="808038"/>
            <a:ext cx="7864475" cy="923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Immunohistochemistry and Western blot using anti TLR9 </a:t>
            </a: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antibody</a:t>
            </a:r>
          </a:p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RT-PCR using primer specific to TLR9</a:t>
            </a:r>
            <a:endParaRPr lang="en-IN" b="1" dirty="0" smtClean="0">
              <a:solidFill>
                <a:srgbClr val="280099"/>
              </a:solidFill>
              <a:latin typeface="Times New Roman" pitchFamily="16" charset="0"/>
            </a:endParaRPr>
          </a:p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105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17" y="1493837"/>
            <a:ext cx="5867399" cy="509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9112" y="3703637"/>
            <a:ext cx="2209800" cy="69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025" y="1393824"/>
            <a:ext cx="2508250" cy="222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554917" y="3081341"/>
            <a:ext cx="2079625" cy="287337"/>
          </a:xfrm>
          <a:prstGeom prst="rect">
            <a:avLst/>
          </a:prstGeom>
          <a:noFill/>
        </p:spPr>
        <p:txBody>
          <a:bodyPr lIns="100673" tIns="50339" rIns="100673" bIns="50339">
            <a:spAutoFit/>
          </a:bodyPr>
          <a:lstStyle/>
          <a:p>
            <a:pPr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1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Control              DFU </a:t>
            </a:r>
          </a:p>
        </p:txBody>
      </p:sp>
      <p:sp>
        <p:nvSpPr>
          <p:cNvPr id="110601" name="Rectangle 2"/>
          <p:cNvSpPr>
            <a:spLocks noChangeArrowheads="1"/>
          </p:cNvSpPr>
          <p:nvPr/>
        </p:nvSpPr>
        <p:spPr bwMode="auto">
          <a:xfrm>
            <a:off x="696913" y="6610349"/>
            <a:ext cx="88392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TLR9 was significantly up regulated in diabetic wounds compared to control wounds 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10232" y="3910652"/>
            <a:ext cx="1097280" cy="4787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TLR9 (117kDa)</a:t>
            </a:r>
          </a:p>
          <a:p>
            <a:endParaRPr lang="en-US" sz="900" b="1" dirty="0" smtClean="0"/>
          </a:p>
          <a:p>
            <a:r>
              <a:rPr lang="en-US" sz="900" b="1" dirty="0" smtClean="0"/>
              <a:t>GAPDH (36 </a:t>
            </a:r>
            <a:r>
              <a:rPr lang="en-US" sz="900" b="1" dirty="0" err="1" smtClean="0"/>
              <a:t>kDa</a:t>
            </a:r>
            <a:r>
              <a:rPr lang="en-US" sz="900" b="1" dirty="0" smtClean="0"/>
              <a:t>)</a:t>
            </a:r>
            <a:endParaRPr lang="en-US" sz="900" b="1" dirty="0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5497512" y="6962705"/>
            <a:ext cx="426720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Int. Wound Journal, 2015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21970" y="4540681"/>
            <a:ext cx="2611898" cy="21268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12113" y="4632562"/>
            <a:ext cx="1321756" cy="607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value = 0.03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 = 9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11619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Status of TLR9 in diabetic and control wounds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11620" name="Rectangle 3"/>
          <p:cNvSpPr>
            <a:spLocks noChangeArrowheads="1"/>
          </p:cNvSpPr>
          <p:nvPr/>
        </p:nvSpPr>
        <p:spPr bwMode="auto">
          <a:xfrm>
            <a:off x="773113" y="960441"/>
            <a:ext cx="80010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Immunofluorescence using anti TLR9 antibody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11621" name="Rectangle 2"/>
          <p:cNvSpPr>
            <a:spLocks noChangeArrowheads="1"/>
          </p:cNvSpPr>
          <p:nvPr/>
        </p:nvSpPr>
        <p:spPr bwMode="auto">
          <a:xfrm>
            <a:off x="620713" y="6370639"/>
            <a:ext cx="88392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TLR9 was up regulated in diabetic wounds compared to control wounds 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88" y="1493837"/>
            <a:ext cx="840105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497512" y="6962705"/>
            <a:ext cx="4267200" cy="3985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9878" tIns="44939" rIns="89878" bIns="44939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</a:tabLst>
            </a:pP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Singh </a:t>
            </a:r>
            <a:r>
              <a:rPr lang="en-IN" sz="2000" b="1" i="1" dirty="0" smtClean="0">
                <a:solidFill>
                  <a:schemeClr val="bg1"/>
                </a:solidFill>
                <a:latin typeface="Calibri" charset="0"/>
              </a:rPr>
              <a:t>et al</a:t>
            </a:r>
            <a:r>
              <a:rPr lang="en-IN" sz="2000" b="1" dirty="0" smtClean="0">
                <a:solidFill>
                  <a:schemeClr val="bg1"/>
                </a:solidFill>
                <a:latin typeface="Calibri" charset="0"/>
              </a:rPr>
              <a:t>., Int. Wound Journal, 2015</a:t>
            </a:r>
            <a:endParaRPr lang="en-IN" sz="2000" b="1" dirty="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84238"/>
            <a:ext cx="8686800" cy="6096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13668" name="Rectangle 2"/>
          <p:cNvSpPr>
            <a:spLocks noChangeArrowheads="1"/>
          </p:cNvSpPr>
          <p:nvPr/>
        </p:nvSpPr>
        <p:spPr bwMode="auto">
          <a:xfrm>
            <a:off x="849312" y="422279"/>
            <a:ext cx="868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Potential mediators of endosomal TLR </a:t>
            </a:r>
            <a:r>
              <a:rPr lang="en-US" sz="2400" b="1" i="1" dirty="0" smtClean="0">
                <a:solidFill>
                  <a:srgbClr val="280099"/>
                </a:solidFill>
                <a:latin typeface="Times New Roman" pitchFamily="16" charset="0"/>
              </a:rPr>
              <a:t>signalling </a:t>
            </a: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in wound healing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4765239" y="4089697"/>
            <a:ext cx="752356" cy="367715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821112" y="3551237"/>
            <a:ext cx="1828800" cy="43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Myeloid cells in DFU microenvironment</a:t>
            </a:r>
          </a:p>
        </p:txBody>
      </p:sp>
      <p:sp>
        <p:nvSpPr>
          <p:cNvPr id="49" name="Lightning Bolt 48"/>
          <p:cNvSpPr/>
          <p:nvPr/>
        </p:nvSpPr>
        <p:spPr>
          <a:xfrm>
            <a:off x="4047890" y="4547707"/>
            <a:ext cx="391747" cy="384155"/>
          </a:xfrm>
          <a:prstGeom prst="lightningBol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1" name="Lightning Bolt 50"/>
          <p:cNvSpPr/>
          <p:nvPr/>
        </p:nvSpPr>
        <p:spPr>
          <a:xfrm flipH="1">
            <a:off x="5041345" y="4618037"/>
            <a:ext cx="391747" cy="384155"/>
          </a:xfrm>
          <a:prstGeom prst="lightningBol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2" name="Lightning Bolt 51"/>
          <p:cNvSpPr/>
          <p:nvPr/>
        </p:nvSpPr>
        <p:spPr>
          <a:xfrm>
            <a:off x="3581765" y="4618037"/>
            <a:ext cx="391747" cy="384155"/>
          </a:xfrm>
          <a:prstGeom prst="lightningBol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3" name="Oval 52"/>
          <p:cNvSpPr/>
          <p:nvPr/>
        </p:nvSpPr>
        <p:spPr>
          <a:xfrm>
            <a:off x="3698320" y="4084637"/>
            <a:ext cx="752356" cy="367715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 Box 92"/>
          <p:cNvSpPr txBox="1">
            <a:spLocks noChangeArrowheads="1"/>
          </p:cNvSpPr>
          <p:nvPr/>
        </p:nvSpPr>
        <p:spPr bwMode="auto">
          <a:xfrm>
            <a:off x="4923449" y="4147552"/>
            <a:ext cx="4608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IL-8</a:t>
            </a:r>
            <a:endParaRPr lang="el-GR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Text Box 92"/>
          <p:cNvSpPr txBox="1">
            <a:spLocks noChangeArrowheads="1"/>
          </p:cNvSpPr>
          <p:nvPr/>
        </p:nvSpPr>
        <p:spPr bwMode="auto">
          <a:xfrm>
            <a:off x="3723250" y="4147552"/>
            <a:ext cx="7656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S100A8</a:t>
            </a:r>
            <a:endParaRPr lang="el-GR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 Box 92"/>
          <p:cNvSpPr txBox="1">
            <a:spLocks noChangeArrowheads="1"/>
          </p:cNvSpPr>
          <p:nvPr/>
        </p:nvSpPr>
        <p:spPr bwMode="auto">
          <a:xfrm>
            <a:off x="3472856" y="4999037"/>
            <a:ext cx="23262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Persistent wound inflammation</a:t>
            </a:r>
          </a:p>
        </p:txBody>
      </p:sp>
      <p:sp>
        <p:nvSpPr>
          <p:cNvPr id="84" name="Text Box 92"/>
          <p:cNvSpPr txBox="1">
            <a:spLocks noChangeArrowheads="1"/>
          </p:cNvSpPr>
          <p:nvPr/>
        </p:nvSpPr>
        <p:spPr bwMode="auto">
          <a:xfrm>
            <a:off x="3866782" y="6751637"/>
            <a:ext cx="1538367" cy="279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Diabetic foot ulcer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4094348" y="5532437"/>
            <a:ext cx="1022164" cy="1234280"/>
            <a:chOff x="2691709" y="5755194"/>
            <a:chExt cx="710966" cy="1102806"/>
          </a:xfrm>
        </p:grpSpPr>
        <p:pic>
          <p:nvPicPr>
            <p:cNvPr id="8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5854" t="45156" r="7482" b="19051"/>
            <a:stretch/>
          </p:blipFill>
          <p:spPr bwMode="auto">
            <a:xfrm>
              <a:off x="2701235" y="5755195"/>
              <a:ext cx="701440" cy="11028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8" name="Rectangle 87"/>
            <p:cNvSpPr/>
            <p:nvPr/>
          </p:nvSpPr>
          <p:spPr>
            <a:xfrm>
              <a:off x="2691709" y="5755194"/>
              <a:ext cx="710965" cy="10926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Lightning Bolt 89"/>
          <p:cNvSpPr/>
          <p:nvPr/>
        </p:nvSpPr>
        <p:spPr>
          <a:xfrm flipH="1">
            <a:off x="4657490" y="4547707"/>
            <a:ext cx="391747" cy="384155"/>
          </a:xfrm>
          <a:prstGeom prst="lightningBol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4584145" y="5227637"/>
            <a:ext cx="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4584145" y="4008437"/>
            <a:ext cx="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168"/>
          <p:cNvGrpSpPr/>
          <p:nvPr/>
        </p:nvGrpSpPr>
        <p:grpSpPr>
          <a:xfrm>
            <a:off x="2836448" y="1816802"/>
            <a:ext cx="1289464" cy="1084083"/>
            <a:chOff x="1783600" y="2669214"/>
            <a:chExt cx="1040524" cy="802421"/>
          </a:xfrm>
        </p:grpSpPr>
        <p:grpSp>
          <p:nvGrpSpPr>
            <p:cNvPr id="94" name="Group 2"/>
            <p:cNvGrpSpPr/>
            <p:nvPr/>
          </p:nvGrpSpPr>
          <p:grpSpPr>
            <a:xfrm>
              <a:off x="1844219" y="2669214"/>
              <a:ext cx="641937" cy="629184"/>
              <a:chOff x="2971800" y="1219200"/>
              <a:chExt cx="451981" cy="429370"/>
            </a:xfrm>
          </p:grpSpPr>
          <p:sp>
            <p:nvSpPr>
              <p:cNvPr id="96" name="Freeform 95"/>
              <p:cNvSpPr/>
              <p:nvPr/>
            </p:nvSpPr>
            <p:spPr>
              <a:xfrm>
                <a:off x="2971800" y="1219200"/>
                <a:ext cx="451981" cy="429370"/>
              </a:xfrm>
              <a:custGeom>
                <a:avLst/>
                <a:gdLst>
                  <a:gd name="connsiteX0" fmla="*/ 22437 w 451981"/>
                  <a:gd name="connsiteY0" fmla="*/ 250466 h 420979"/>
                  <a:gd name="connsiteX1" fmla="*/ 10510 w 451981"/>
                  <a:gd name="connsiteY1" fmla="*/ 242514 h 420979"/>
                  <a:gd name="connsiteX2" fmla="*/ 2559 w 451981"/>
                  <a:gd name="connsiteY2" fmla="*/ 218660 h 420979"/>
                  <a:gd name="connsiteX3" fmla="*/ 14486 w 451981"/>
                  <a:gd name="connsiteY3" fmla="*/ 166977 h 420979"/>
                  <a:gd name="connsiteX4" fmla="*/ 26413 w 451981"/>
                  <a:gd name="connsiteY4" fmla="*/ 159026 h 420979"/>
                  <a:gd name="connsiteX5" fmla="*/ 42316 w 451981"/>
                  <a:gd name="connsiteY5" fmla="*/ 143123 h 420979"/>
                  <a:gd name="connsiteX6" fmla="*/ 46291 w 451981"/>
                  <a:gd name="connsiteY6" fmla="*/ 131196 h 420979"/>
                  <a:gd name="connsiteX7" fmla="*/ 54243 w 451981"/>
                  <a:gd name="connsiteY7" fmla="*/ 123245 h 420979"/>
                  <a:gd name="connsiteX8" fmla="*/ 42316 w 451981"/>
                  <a:gd name="connsiteY8" fmla="*/ 95415 h 420979"/>
                  <a:gd name="connsiteX9" fmla="*/ 30389 w 451981"/>
                  <a:gd name="connsiteY9" fmla="*/ 91440 h 420979"/>
                  <a:gd name="connsiteX10" fmla="*/ 18462 w 451981"/>
                  <a:gd name="connsiteY10" fmla="*/ 71561 h 420979"/>
                  <a:gd name="connsiteX11" fmla="*/ 30389 w 451981"/>
                  <a:gd name="connsiteY11" fmla="*/ 67586 h 420979"/>
                  <a:gd name="connsiteX12" fmla="*/ 38340 w 451981"/>
                  <a:gd name="connsiteY12" fmla="*/ 59634 h 420979"/>
                  <a:gd name="connsiteX13" fmla="*/ 50267 w 451981"/>
                  <a:gd name="connsiteY13" fmla="*/ 51683 h 420979"/>
                  <a:gd name="connsiteX14" fmla="*/ 125804 w 451981"/>
                  <a:gd name="connsiteY14" fmla="*/ 43732 h 420979"/>
                  <a:gd name="connsiteX15" fmla="*/ 161585 w 451981"/>
                  <a:gd name="connsiteY15" fmla="*/ 35780 h 420979"/>
                  <a:gd name="connsiteX16" fmla="*/ 173512 w 451981"/>
                  <a:gd name="connsiteY16" fmla="*/ 31805 h 420979"/>
                  <a:gd name="connsiteX17" fmla="*/ 193390 w 451981"/>
                  <a:gd name="connsiteY17" fmla="*/ 19878 h 420979"/>
                  <a:gd name="connsiteX18" fmla="*/ 201342 w 451981"/>
                  <a:gd name="connsiteY18" fmla="*/ 11927 h 420979"/>
                  <a:gd name="connsiteX19" fmla="*/ 225196 w 451981"/>
                  <a:gd name="connsiteY19" fmla="*/ 3975 h 420979"/>
                  <a:gd name="connsiteX20" fmla="*/ 237123 w 451981"/>
                  <a:gd name="connsiteY20" fmla="*/ 0 h 420979"/>
                  <a:gd name="connsiteX21" fmla="*/ 272904 w 451981"/>
                  <a:gd name="connsiteY21" fmla="*/ 7951 h 420979"/>
                  <a:gd name="connsiteX22" fmla="*/ 292782 w 451981"/>
                  <a:gd name="connsiteY22" fmla="*/ 23854 h 420979"/>
                  <a:gd name="connsiteX23" fmla="*/ 316636 w 451981"/>
                  <a:gd name="connsiteY23" fmla="*/ 39756 h 420979"/>
                  <a:gd name="connsiteX24" fmla="*/ 328563 w 451981"/>
                  <a:gd name="connsiteY24" fmla="*/ 47707 h 420979"/>
                  <a:gd name="connsiteX25" fmla="*/ 340490 w 451981"/>
                  <a:gd name="connsiteY25" fmla="*/ 51683 h 420979"/>
                  <a:gd name="connsiteX26" fmla="*/ 352417 w 451981"/>
                  <a:gd name="connsiteY26" fmla="*/ 59634 h 420979"/>
                  <a:gd name="connsiteX27" fmla="*/ 392173 w 451981"/>
                  <a:gd name="connsiteY27" fmla="*/ 71561 h 420979"/>
                  <a:gd name="connsiteX28" fmla="*/ 416027 w 451981"/>
                  <a:gd name="connsiteY28" fmla="*/ 79513 h 420979"/>
                  <a:gd name="connsiteX29" fmla="*/ 427954 w 451981"/>
                  <a:gd name="connsiteY29" fmla="*/ 83488 h 420979"/>
                  <a:gd name="connsiteX30" fmla="*/ 447832 w 451981"/>
                  <a:gd name="connsiteY30" fmla="*/ 111318 h 420979"/>
                  <a:gd name="connsiteX31" fmla="*/ 443857 w 451981"/>
                  <a:gd name="connsiteY31" fmla="*/ 135172 h 420979"/>
                  <a:gd name="connsiteX32" fmla="*/ 435905 w 451981"/>
                  <a:gd name="connsiteY32" fmla="*/ 143123 h 420979"/>
                  <a:gd name="connsiteX33" fmla="*/ 416027 w 451981"/>
                  <a:gd name="connsiteY33" fmla="*/ 159026 h 420979"/>
                  <a:gd name="connsiteX34" fmla="*/ 416027 w 451981"/>
                  <a:gd name="connsiteY34" fmla="*/ 194807 h 420979"/>
                  <a:gd name="connsiteX35" fmla="*/ 427954 w 451981"/>
                  <a:gd name="connsiteY35" fmla="*/ 198782 h 420979"/>
                  <a:gd name="connsiteX36" fmla="*/ 431930 w 451981"/>
                  <a:gd name="connsiteY36" fmla="*/ 210709 h 420979"/>
                  <a:gd name="connsiteX37" fmla="*/ 416027 w 451981"/>
                  <a:gd name="connsiteY37" fmla="*/ 226612 h 420979"/>
                  <a:gd name="connsiteX38" fmla="*/ 404100 w 451981"/>
                  <a:gd name="connsiteY38" fmla="*/ 250466 h 420979"/>
                  <a:gd name="connsiteX39" fmla="*/ 431930 w 451981"/>
                  <a:gd name="connsiteY39" fmla="*/ 266368 h 420979"/>
                  <a:gd name="connsiteX40" fmla="*/ 439881 w 451981"/>
                  <a:gd name="connsiteY40" fmla="*/ 274320 h 420979"/>
                  <a:gd name="connsiteX41" fmla="*/ 451808 w 451981"/>
                  <a:gd name="connsiteY41" fmla="*/ 278295 h 420979"/>
                  <a:gd name="connsiteX42" fmla="*/ 447832 w 451981"/>
                  <a:gd name="connsiteY42" fmla="*/ 294198 h 420979"/>
                  <a:gd name="connsiteX43" fmla="*/ 423978 w 451981"/>
                  <a:gd name="connsiteY43" fmla="*/ 302149 h 420979"/>
                  <a:gd name="connsiteX44" fmla="*/ 404100 w 451981"/>
                  <a:gd name="connsiteY44" fmla="*/ 318052 h 420979"/>
                  <a:gd name="connsiteX45" fmla="*/ 396149 w 451981"/>
                  <a:gd name="connsiteY45" fmla="*/ 329979 h 420979"/>
                  <a:gd name="connsiteX46" fmla="*/ 384222 w 451981"/>
                  <a:gd name="connsiteY46" fmla="*/ 333954 h 420979"/>
                  <a:gd name="connsiteX47" fmla="*/ 368319 w 451981"/>
                  <a:gd name="connsiteY47" fmla="*/ 349857 h 420979"/>
                  <a:gd name="connsiteX48" fmla="*/ 360368 w 451981"/>
                  <a:gd name="connsiteY48" fmla="*/ 361784 h 420979"/>
                  <a:gd name="connsiteX49" fmla="*/ 348441 w 451981"/>
                  <a:gd name="connsiteY49" fmla="*/ 365760 h 420979"/>
                  <a:gd name="connsiteX50" fmla="*/ 324587 w 451981"/>
                  <a:gd name="connsiteY50" fmla="*/ 377687 h 420979"/>
                  <a:gd name="connsiteX51" fmla="*/ 280855 w 451981"/>
                  <a:gd name="connsiteY51" fmla="*/ 365760 h 420979"/>
                  <a:gd name="connsiteX52" fmla="*/ 284830 w 451981"/>
                  <a:gd name="connsiteY52" fmla="*/ 385638 h 420979"/>
                  <a:gd name="connsiteX53" fmla="*/ 284830 w 451981"/>
                  <a:gd name="connsiteY53" fmla="*/ 413467 h 420979"/>
                  <a:gd name="connsiteX54" fmla="*/ 268928 w 451981"/>
                  <a:gd name="connsiteY54" fmla="*/ 417443 h 420979"/>
                  <a:gd name="connsiteX55" fmla="*/ 185439 w 451981"/>
                  <a:gd name="connsiteY55" fmla="*/ 413467 h 420979"/>
                  <a:gd name="connsiteX56" fmla="*/ 169537 w 451981"/>
                  <a:gd name="connsiteY56" fmla="*/ 389614 h 420979"/>
                  <a:gd name="connsiteX57" fmla="*/ 161585 w 451981"/>
                  <a:gd name="connsiteY57" fmla="*/ 381662 h 420979"/>
                  <a:gd name="connsiteX58" fmla="*/ 153634 w 451981"/>
                  <a:gd name="connsiteY58" fmla="*/ 369735 h 420979"/>
                  <a:gd name="connsiteX59" fmla="*/ 141707 w 451981"/>
                  <a:gd name="connsiteY59" fmla="*/ 365760 h 420979"/>
                  <a:gd name="connsiteX60" fmla="*/ 133756 w 451981"/>
                  <a:gd name="connsiteY60" fmla="*/ 357808 h 420979"/>
                  <a:gd name="connsiteX61" fmla="*/ 109902 w 451981"/>
                  <a:gd name="connsiteY61" fmla="*/ 349857 h 420979"/>
                  <a:gd name="connsiteX62" fmla="*/ 86048 w 451981"/>
                  <a:gd name="connsiteY62" fmla="*/ 353833 h 420979"/>
                  <a:gd name="connsiteX63" fmla="*/ 54243 w 451981"/>
                  <a:gd name="connsiteY63" fmla="*/ 377687 h 420979"/>
                  <a:gd name="connsiteX64" fmla="*/ 34364 w 451981"/>
                  <a:gd name="connsiteY64" fmla="*/ 373711 h 420979"/>
                  <a:gd name="connsiteX65" fmla="*/ 42316 w 451981"/>
                  <a:gd name="connsiteY65" fmla="*/ 349857 h 420979"/>
                  <a:gd name="connsiteX66" fmla="*/ 38340 w 451981"/>
                  <a:gd name="connsiteY66" fmla="*/ 262393 h 420979"/>
                  <a:gd name="connsiteX67" fmla="*/ 22437 w 451981"/>
                  <a:gd name="connsiteY67" fmla="*/ 246490 h 420979"/>
                  <a:gd name="connsiteX68" fmla="*/ 10510 w 451981"/>
                  <a:gd name="connsiteY68" fmla="*/ 242514 h 420979"/>
                  <a:gd name="connsiteX69" fmla="*/ 2559 w 451981"/>
                  <a:gd name="connsiteY69" fmla="*/ 218660 h 420979"/>
                  <a:gd name="connsiteX70" fmla="*/ 6535 w 451981"/>
                  <a:gd name="connsiteY70" fmla="*/ 178904 h 420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451981" h="420979">
                    <a:moveTo>
                      <a:pt x="22437" y="250466"/>
                    </a:moveTo>
                    <a:cubicBezTo>
                      <a:pt x="18461" y="247815"/>
                      <a:pt x="13042" y="246566"/>
                      <a:pt x="10510" y="242514"/>
                    </a:cubicBezTo>
                    <a:cubicBezTo>
                      <a:pt x="6068" y="235407"/>
                      <a:pt x="2559" y="218660"/>
                      <a:pt x="2559" y="218660"/>
                    </a:cubicBezTo>
                    <a:cubicBezTo>
                      <a:pt x="4635" y="197905"/>
                      <a:pt x="0" y="181463"/>
                      <a:pt x="14486" y="166977"/>
                    </a:cubicBezTo>
                    <a:cubicBezTo>
                      <a:pt x="17865" y="163598"/>
                      <a:pt x="22785" y="162136"/>
                      <a:pt x="26413" y="159026"/>
                    </a:cubicBezTo>
                    <a:cubicBezTo>
                      <a:pt x="32105" y="154147"/>
                      <a:pt x="42316" y="143123"/>
                      <a:pt x="42316" y="143123"/>
                    </a:cubicBezTo>
                    <a:cubicBezTo>
                      <a:pt x="43641" y="139147"/>
                      <a:pt x="44135" y="134789"/>
                      <a:pt x="46291" y="131196"/>
                    </a:cubicBezTo>
                    <a:cubicBezTo>
                      <a:pt x="48220" y="127982"/>
                      <a:pt x="53627" y="126942"/>
                      <a:pt x="54243" y="123245"/>
                    </a:cubicBezTo>
                    <a:cubicBezTo>
                      <a:pt x="55366" y="116505"/>
                      <a:pt x="47825" y="99822"/>
                      <a:pt x="42316" y="95415"/>
                    </a:cubicBezTo>
                    <a:cubicBezTo>
                      <a:pt x="39044" y="92797"/>
                      <a:pt x="34365" y="92765"/>
                      <a:pt x="30389" y="91440"/>
                    </a:cubicBezTo>
                    <a:cubicBezTo>
                      <a:pt x="27168" y="88219"/>
                      <a:pt x="15021" y="78443"/>
                      <a:pt x="18462" y="71561"/>
                    </a:cubicBezTo>
                    <a:cubicBezTo>
                      <a:pt x="20336" y="67813"/>
                      <a:pt x="26413" y="68911"/>
                      <a:pt x="30389" y="67586"/>
                    </a:cubicBezTo>
                    <a:cubicBezTo>
                      <a:pt x="33039" y="64935"/>
                      <a:pt x="35413" y="61976"/>
                      <a:pt x="38340" y="59634"/>
                    </a:cubicBezTo>
                    <a:cubicBezTo>
                      <a:pt x="42071" y="56649"/>
                      <a:pt x="45993" y="53820"/>
                      <a:pt x="50267" y="51683"/>
                    </a:cubicBezTo>
                    <a:cubicBezTo>
                      <a:pt x="70129" y="41752"/>
                      <a:pt x="119955" y="44097"/>
                      <a:pt x="125804" y="43732"/>
                    </a:cubicBezTo>
                    <a:cubicBezTo>
                      <a:pt x="139477" y="40997"/>
                      <a:pt x="148477" y="39525"/>
                      <a:pt x="161585" y="35780"/>
                    </a:cubicBezTo>
                    <a:cubicBezTo>
                      <a:pt x="165614" y="34629"/>
                      <a:pt x="169536" y="33130"/>
                      <a:pt x="173512" y="31805"/>
                    </a:cubicBezTo>
                    <a:cubicBezTo>
                      <a:pt x="193661" y="11658"/>
                      <a:pt x="167585" y="35361"/>
                      <a:pt x="193390" y="19878"/>
                    </a:cubicBezTo>
                    <a:cubicBezTo>
                      <a:pt x="196604" y="17949"/>
                      <a:pt x="197989" y="13603"/>
                      <a:pt x="201342" y="11927"/>
                    </a:cubicBezTo>
                    <a:cubicBezTo>
                      <a:pt x="208839" y="8179"/>
                      <a:pt x="217245" y="6625"/>
                      <a:pt x="225196" y="3975"/>
                    </a:cubicBezTo>
                    <a:lnTo>
                      <a:pt x="237123" y="0"/>
                    </a:lnTo>
                    <a:cubicBezTo>
                      <a:pt x="246289" y="1527"/>
                      <a:pt x="263115" y="3056"/>
                      <a:pt x="272904" y="7951"/>
                    </a:cubicBezTo>
                    <a:cubicBezTo>
                      <a:pt x="292361" y="17680"/>
                      <a:pt x="277990" y="12760"/>
                      <a:pt x="292782" y="23854"/>
                    </a:cubicBezTo>
                    <a:cubicBezTo>
                      <a:pt x="300427" y="29588"/>
                      <a:pt x="308685" y="34455"/>
                      <a:pt x="316636" y="39756"/>
                    </a:cubicBezTo>
                    <a:cubicBezTo>
                      <a:pt x="320612" y="42406"/>
                      <a:pt x="324030" y="46196"/>
                      <a:pt x="328563" y="47707"/>
                    </a:cubicBezTo>
                    <a:cubicBezTo>
                      <a:pt x="332539" y="49032"/>
                      <a:pt x="336742" y="49809"/>
                      <a:pt x="340490" y="51683"/>
                    </a:cubicBezTo>
                    <a:cubicBezTo>
                      <a:pt x="344764" y="53820"/>
                      <a:pt x="348051" y="57693"/>
                      <a:pt x="352417" y="59634"/>
                    </a:cubicBezTo>
                    <a:cubicBezTo>
                      <a:pt x="371896" y="68292"/>
                      <a:pt x="374370" y="66220"/>
                      <a:pt x="392173" y="71561"/>
                    </a:cubicBezTo>
                    <a:cubicBezTo>
                      <a:pt x="400201" y="73969"/>
                      <a:pt x="408076" y="76863"/>
                      <a:pt x="416027" y="79513"/>
                    </a:cubicBezTo>
                    <a:lnTo>
                      <a:pt x="427954" y="83488"/>
                    </a:lnTo>
                    <a:cubicBezTo>
                      <a:pt x="446820" y="102354"/>
                      <a:pt x="441487" y="92279"/>
                      <a:pt x="447832" y="111318"/>
                    </a:cubicBezTo>
                    <a:cubicBezTo>
                      <a:pt x="446507" y="119269"/>
                      <a:pt x="446687" y="127624"/>
                      <a:pt x="443857" y="135172"/>
                    </a:cubicBezTo>
                    <a:cubicBezTo>
                      <a:pt x="442541" y="138682"/>
                      <a:pt x="438832" y="140782"/>
                      <a:pt x="435905" y="143123"/>
                    </a:cubicBezTo>
                    <a:cubicBezTo>
                      <a:pt x="410840" y="163173"/>
                      <a:pt x="435216" y="139835"/>
                      <a:pt x="416027" y="159026"/>
                    </a:cubicBezTo>
                    <a:cubicBezTo>
                      <a:pt x="410637" y="175197"/>
                      <a:pt x="401106" y="182870"/>
                      <a:pt x="416027" y="194807"/>
                    </a:cubicBezTo>
                    <a:cubicBezTo>
                      <a:pt x="419299" y="197425"/>
                      <a:pt x="423978" y="197457"/>
                      <a:pt x="427954" y="198782"/>
                    </a:cubicBezTo>
                    <a:cubicBezTo>
                      <a:pt x="429279" y="202758"/>
                      <a:pt x="433581" y="206857"/>
                      <a:pt x="431930" y="210709"/>
                    </a:cubicBezTo>
                    <a:cubicBezTo>
                      <a:pt x="428977" y="217600"/>
                      <a:pt x="420185" y="220374"/>
                      <a:pt x="416027" y="226612"/>
                    </a:cubicBezTo>
                    <a:cubicBezTo>
                      <a:pt x="405751" y="242026"/>
                      <a:pt x="409587" y="234006"/>
                      <a:pt x="404100" y="250466"/>
                    </a:cubicBezTo>
                    <a:cubicBezTo>
                      <a:pt x="411780" y="273505"/>
                      <a:pt x="401720" y="255039"/>
                      <a:pt x="431930" y="266368"/>
                    </a:cubicBezTo>
                    <a:cubicBezTo>
                      <a:pt x="435440" y="267684"/>
                      <a:pt x="436667" y="272391"/>
                      <a:pt x="439881" y="274320"/>
                    </a:cubicBezTo>
                    <a:cubicBezTo>
                      <a:pt x="443474" y="276476"/>
                      <a:pt x="447832" y="276970"/>
                      <a:pt x="451808" y="278295"/>
                    </a:cubicBezTo>
                    <a:cubicBezTo>
                      <a:pt x="450483" y="283596"/>
                      <a:pt x="451981" y="290642"/>
                      <a:pt x="447832" y="294198"/>
                    </a:cubicBezTo>
                    <a:cubicBezTo>
                      <a:pt x="441468" y="299653"/>
                      <a:pt x="423978" y="302149"/>
                      <a:pt x="423978" y="302149"/>
                    </a:cubicBezTo>
                    <a:cubicBezTo>
                      <a:pt x="415119" y="308055"/>
                      <a:pt x="410576" y="309957"/>
                      <a:pt x="404100" y="318052"/>
                    </a:cubicBezTo>
                    <a:cubicBezTo>
                      <a:pt x="401115" y="321783"/>
                      <a:pt x="399880" y="326994"/>
                      <a:pt x="396149" y="329979"/>
                    </a:cubicBezTo>
                    <a:cubicBezTo>
                      <a:pt x="392877" y="332597"/>
                      <a:pt x="388198" y="332629"/>
                      <a:pt x="384222" y="333954"/>
                    </a:cubicBezTo>
                    <a:cubicBezTo>
                      <a:pt x="375547" y="359977"/>
                      <a:pt x="387595" y="334435"/>
                      <a:pt x="368319" y="349857"/>
                    </a:cubicBezTo>
                    <a:cubicBezTo>
                      <a:pt x="364588" y="352842"/>
                      <a:pt x="364099" y="358799"/>
                      <a:pt x="360368" y="361784"/>
                    </a:cubicBezTo>
                    <a:cubicBezTo>
                      <a:pt x="357096" y="364402"/>
                      <a:pt x="352189" y="363886"/>
                      <a:pt x="348441" y="365760"/>
                    </a:cubicBezTo>
                    <a:cubicBezTo>
                      <a:pt x="317613" y="381174"/>
                      <a:pt x="354566" y="367693"/>
                      <a:pt x="324587" y="377687"/>
                    </a:cubicBezTo>
                    <a:cubicBezTo>
                      <a:pt x="302058" y="355158"/>
                      <a:pt x="316105" y="360724"/>
                      <a:pt x="280855" y="365760"/>
                    </a:cubicBezTo>
                    <a:cubicBezTo>
                      <a:pt x="282180" y="372386"/>
                      <a:pt x="283191" y="379083"/>
                      <a:pt x="284830" y="385638"/>
                    </a:cubicBezTo>
                    <a:cubicBezTo>
                      <a:pt x="287096" y="394701"/>
                      <a:pt x="294305" y="403992"/>
                      <a:pt x="284830" y="413467"/>
                    </a:cubicBezTo>
                    <a:cubicBezTo>
                      <a:pt x="280966" y="417331"/>
                      <a:pt x="274229" y="416118"/>
                      <a:pt x="268928" y="417443"/>
                    </a:cubicBezTo>
                    <a:cubicBezTo>
                      <a:pt x="241098" y="416118"/>
                      <a:pt x="212268" y="420979"/>
                      <a:pt x="185439" y="413467"/>
                    </a:cubicBezTo>
                    <a:cubicBezTo>
                      <a:pt x="176237" y="410890"/>
                      <a:pt x="176294" y="396371"/>
                      <a:pt x="169537" y="389614"/>
                    </a:cubicBezTo>
                    <a:cubicBezTo>
                      <a:pt x="166886" y="386963"/>
                      <a:pt x="163927" y="384589"/>
                      <a:pt x="161585" y="381662"/>
                    </a:cubicBezTo>
                    <a:cubicBezTo>
                      <a:pt x="158600" y="377931"/>
                      <a:pt x="157365" y="372720"/>
                      <a:pt x="153634" y="369735"/>
                    </a:cubicBezTo>
                    <a:cubicBezTo>
                      <a:pt x="150362" y="367117"/>
                      <a:pt x="145683" y="367085"/>
                      <a:pt x="141707" y="365760"/>
                    </a:cubicBezTo>
                    <a:cubicBezTo>
                      <a:pt x="139057" y="363109"/>
                      <a:pt x="137109" y="359484"/>
                      <a:pt x="133756" y="357808"/>
                    </a:cubicBezTo>
                    <a:cubicBezTo>
                      <a:pt x="126259" y="354060"/>
                      <a:pt x="109902" y="349857"/>
                      <a:pt x="109902" y="349857"/>
                    </a:cubicBezTo>
                    <a:cubicBezTo>
                      <a:pt x="101951" y="351182"/>
                      <a:pt x="93489" y="350733"/>
                      <a:pt x="86048" y="353833"/>
                    </a:cubicBezTo>
                    <a:cubicBezTo>
                      <a:pt x="70631" y="360257"/>
                      <a:pt x="64418" y="367511"/>
                      <a:pt x="54243" y="377687"/>
                    </a:cubicBezTo>
                    <a:cubicBezTo>
                      <a:pt x="47617" y="376362"/>
                      <a:pt x="37026" y="379922"/>
                      <a:pt x="34364" y="373711"/>
                    </a:cubicBezTo>
                    <a:cubicBezTo>
                      <a:pt x="31062" y="366007"/>
                      <a:pt x="42316" y="349857"/>
                      <a:pt x="42316" y="349857"/>
                    </a:cubicBezTo>
                    <a:cubicBezTo>
                      <a:pt x="40991" y="320702"/>
                      <a:pt x="43852" y="291053"/>
                      <a:pt x="38340" y="262393"/>
                    </a:cubicBezTo>
                    <a:cubicBezTo>
                      <a:pt x="36924" y="255031"/>
                      <a:pt x="29549" y="248861"/>
                      <a:pt x="22437" y="246490"/>
                    </a:cubicBezTo>
                    <a:lnTo>
                      <a:pt x="10510" y="242514"/>
                    </a:lnTo>
                    <a:cubicBezTo>
                      <a:pt x="7860" y="234563"/>
                      <a:pt x="1725" y="227000"/>
                      <a:pt x="2559" y="218660"/>
                    </a:cubicBezTo>
                    <a:lnTo>
                      <a:pt x="6535" y="178904"/>
                    </a:lnTo>
                  </a:path>
                </a:pathLst>
              </a:custGeom>
              <a:solidFill>
                <a:srgbClr val="66FF66"/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97" name="Freeform 96"/>
              <p:cNvSpPr/>
              <p:nvPr/>
            </p:nvSpPr>
            <p:spPr>
              <a:xfrm rot="15799058">
                <a:off x="3102724" y="1350124"/>
                <a:ext cx="187176" cy="168765"/>
              </a:xfrm>
              <a:custGeom>
                <a:avLst/>
                <a:gdLst>
                  <a:gd name="connsiteX0" fmla="*/ 79780 w 187176"/>
                  <a:gd name="connsiteY0" fmla="*/ 30684 h 168765"/>
                  <a:gd name="connsiteX1" fmla="*/ 107396 w 187176"/>
                  <a:gd name="connsiteY1" fmla="*/ 12273 h 168765"/>
                  <a:gd name="connsiteX2" fmla="*/ 116602 w 187176"/>
                  <a:gd name="connsiteY2" fmla="*/ 6137 h 168765"/>
                  <a:gd name="connsiteX3" fmla="*/ 125807 w 187176"/>
                  <a:gd name="connsiteY3" fmla="*/ 0 h 168765"/>
                  <a:gd name="connsiteX4" fmla="*/ 162628 w 187176"/>
                  <a:gd name="connsiteY4" fmla="*/ 6137 h 168765"/>
                  <a:gd name="connsiteX5" fmla="*/ 171834 w 187176"/>
                  <a:gd name="connsiteY5" fmla="*/ 12273 h 168765"/>
                  <a:gd name="connsiteX6" fmla="*/ 177971 w 187176"/>
                  <a:gd name="connsiteY6" fmla="*/ 30684 h 168765"/>
                  <a:gd name="connsiteX7" fmla="*/ 181039 w 187176"/>
                  <a:gd name="connsiteY7" fmla="*/ 39890 h 168765"/>
                  <a:gd name="connsiteX8" fmla="*/ 184108 w 187176"/>
                  <a:gd name="connsiteY8" fmla="*/ 64437 h 168765"/>
                  <a:gd name="connsiteX9" fmla="*/ 187176 w 187176"/>
                  <a:gd name="connsiteY9" fmla="*/ 79779 h 168765"/>
                  <a:gd name="connsiteX10" fmla="*/ 181039 w 187176"/>
                  <a:gd name="connsiteY10" fmla="*/ 116601 h 168765"/>
                  <a:gd name="connsiteX11" fmla="*/ 174902 w 187176"/>
                  <a:gd name="connsiteY11" fmla="*/ 125806 h 168765"/>
                  <a:gd name="connsiteX12" fmla="*/ 162628 w 187176"/>
                  <a:gd name="connsiteY12" fmla="*/ 138080 h 168765"/>
                  <a:gd name="connsiteX13" fmla="*/ 147286 w 187176"/>
                  <a:gd name="connsiteY13" fmla="*/ 150354 h 168765"/>
                  <a:gd name="connsiteX14" fmla="*/ 141149 w 187176"/>
                  <a:gd name="connsiteY14" fmla="*/ 159559 h 168765"/>
                  <a:gd name="connsiteX15" fmla="*/ 98191 w 187176"/>
                  <a:gd name="connsiteY15" fmla="*/ 168765 h 168765"/>
                  <a:gd name="connsiteX16" fmla="*/ 36822 w 187176"/>
                  <a:gd name="connsiteY16" fmla="*/ 165696 h 168765"/>
                  <a:gd name="connsiteX17" fmla="*/ 27616 w 187176"/>
                  <a:gd name="connsiteY17" fmla="*/ 162628 h 168765"/>
                  <a:gd name="connsiteX18" fmla="*/ 24548 w 187176"/>
                  <a:gd name="connsiteY18" fmla="*/ 153422 h 168765"/>
                  <a:gd name="connsiteX19" fmla="*/ 9206 w 187176"/>
                  <a:gd name="connsiteY19" fmla="*/ 138080 h 168765"/>
                  <a:gd name="connsiteX20" fmla="*/ 3069 w 187176"/>
                  <a:gd name="connsiteY20" fmla="*/ 119669 h 168765"/>
                  <a:gd name="connsiteX21" fmla="*/ 0 w 187176"/>
                  <a:gd name="connsiteY21" fmla="*/ 110464 h 168765"/>
                  <a:gd name="connsiteX22" fmla="*/ 3069 w 187176"/>
                  <a:gd name="connsiteY22" fmla="*/ 73643 h 168765"/>
                  <a:gd name="connsiteX23" fmla="*/ 6137 w 187176"/>
                  <a:gd name="connsiteY23" fmla="*/ 64437 h 168765"/>
                  <a:gd name="connsiteX24" fmla="*/ 15342 w 187176"/>
                  <a:gd name="connsiteY24" fmla="*/ 58300 h 168765"/>
                  <a:gd name="connsiteX25" fmla="*/ 21479 w 187176"/>
                  <a:gd name="connsiteY25" fmla="*/ 49095 h 168765"/>
                  <a:gd name="connsiteX26" fmla="*/ 39890 w 187176"/>
                  <a:gd name="connsiteY26" fmla="*/ 42958 h 168765"/>
                  <a:gd name="connsiteX27" fmla="*/ 79780 w 187176"/>
                  <a:gd name="connsiteY27" fmla="*/ 30684 h 168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87176" h="168765">
                    <a:moveTo>
                      <a:pt x="79780" y="30684"/>
                    </a:moveTo>
                    <a:lnTo>
                      <a:pt x="107396" y="12273"/>
                    </a:lnTo>
                    <a:lnTo>
                      <a:pt x="116602" y="6137"/>
                    </a:lnTo>
                    <a:lnTo>
                      <a:pt x="125807" y="0"/>
                    </a:lnTo>
                    <a:cubicBezTo>
                      <a:pt x="134570" y="974"/>
                      <a:pt x="152343" y="995"/>
                      <a:pt x="162628" y="6137"/>
                    </a:cubicBezTo>
                    <a:cubicBezTo>
                      <a:pt x="165927" y="7786"/>
                      <a:pt x="168765" y="10228"/>
                      <a:pt x="171834" y="12273"/>
                    </a:cubicBezTo>
                    <a:lnTo>
                      <a:pt x="177971" y="30684"/>
                    </a:lnTo>
                    <a:lnTo>
                      <a:pt x="181039" y="39890"/>
                    </a:lnTo>
                    <a:cubicBezTo>
                      <a:pt x="182062" y="48072"/>
                      <a:pt x="182854" y="56287"/>
                      <a:pt x="184108" y="64437"/>
                    </a:cubicBezTo>
                    <a:cubicBezTo>
                      <a:pt x="184901" y="69592"/>
                      <a:pt x="187176" y="74564"/>
                      <a:pt x="187176" y="79779"/>
                    </a:cubicBezTo>
                    <a:cubicBezTo>
                      <a:pt x="187176" y="86590"/>
                      <a:pt x="185842" y="106997"/>
                      <a:pt x="181039" y="116601"/>
                    </a:cubicBezTo>
                    <a:cubicBezTo>
                      <a:pt x="179390" y="119899"/>
                      <a:pt x="176948" y="122738"/>
                      <a:pt x="174902" y="125806"/>
                    </a:cubicBezTo>
                    <a:cubicBezTo>
                      <a:pt x="168208" y="145892"/>
                      <a:pt x="177506" y="126178"/>
                      <a:pt x="162628" y="138080"/>
                    </a:cubicBezTo>
                    <a:cubicBezTo>
                      <a:pt x="142799" y="153943"/>
                      <a:pt x="170424" y="142642"/>
                      <a:pt x="147286" y="150354"/>
                    </a:cubicBezTo>
                    <a:cubicBezTo>
                      <a:pt x="145240" y="153422"/>
                      <a:pt x="144276" y="157605"/>
                      <a:pt x="141149" y="159559"/>
                    </a:cubicBezTo>
                    <a:cubicBezTo>
                      <a:pt x="130219" y="166390"/>
                      <a:pt x="109650" y="167332"/>
                      <a:pt x="98191" y="168765"/>
                    </a:cubicBezTo>
                    <a:cubicBezTo>
                      <a:pt x="77735" y="167742"/>
                      <a:pt x="57227" y="167470"/>
                      <a:pt x="36822" y="165696"/>
                    </a:cubicBezTo>
                    <a:cubicBezTo>
                      <a:pt x="33600" y="165416"/>
                      <a:pt x="29903" y="164915"/>
                      <a:pt x="27616" y="162628"/>
                    </a:cubicBezTo>
                    <a:cubicBezTo>
                      <a:pt x="25329" y="160341"/>
                      <a:pt x="25994" y="156315"/>
                      <a:pt x="24548" y="153422"/>
                    </a:cubicBezTo>
                    <a:cubicBezTo>
                      <a:pt x="19435" y="143195"/>
                      <a:pt x="18410" y="144216"/>
                      <a:pt x="9206" y="138080"/>
                    </a:cubicBezTo>
                    <a:lnTo>
                      <a:pt x="3069" y="119669"/>
                    </a:lnTo>
                    <a:lnTo>
                      <a:pt x="0" y="110464"/>
                    </a:lnTo>
                    <a:cubicBezTo>
                      <a:pt x="1023" y="98190"/>
                      <a:pt x="1441" y="85851"/>
                      <a:pt x="3069" y="73643"/>
                    </a:cubicBezTo>
                    <a:cubicBezTo>
                      <a:pt x="3496" y="70437"/>
                      <a:pt x="4117" y="66963"/>
                      <a:pt x="6137" y="64437"/>
                    </a:cubicBezTo>
                    <a:cubicBezTo>
                      <a:pt x="8441" y="61557"/>
                      <a:pt x="12274" y="60346"/>
                      <a:pt x="15342" y="58300"/>
                    </a:cubicBezTo>
                    <a:cubicBezTo>
                      <a:pt x="17388" y="55232"/>
                      <a:pt x="18352" y="51049"/>
                      <a:pt x="21479" y="49095"/>
                    </a:cubicBezTo>
                    <a:cubicBezTo>
                      <a:pt x="26965" y="45667"/>
                      <a:pt x="33753" y="45004"/>
                      <a:pt x="39890" y="42958"/>
                    </a:cubicBezTo>
                    <a:cubicBezTo>
                      <a:pt x="52005" y="38920"/>
                      <a:pt x="45863" y="39890"/>
                      <a:pt x="79780" y="30684"/>
                    </a:cubicBezTo>
                    <a:close/>
                  </a:path>
                </a:pathLst>
              </a:custGeom>
              <a:solidFill>
                <a:srgbClr val="00B05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sp>
          <p:nvSpPr>
            <p:cNvPr id="95" name="TextBox 94"/>
            <p:cNvSpPr txBox="1"/>
            <p:nvPr/>
          </p:nvSpPr>
          <p:spPr>
            <a:xfrm>
              <a:off x="1783600" y="3276192"/>
              <a:ext cx="1040524" cy="19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acrophage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8" name="Group 152"/>
          <p:cNvGrpSpPr/>
          <p:nvPr/>
        </p:nvGrpSpPr>
        <p:grpSpPr>
          <a:xfrm rot="14738097">
            <a:off x="4133738" y="1624360"/>
            <a:ext cx="859477" cy="1010766"/>
            <a:chOff x="3962400" y="2362200"/>
            <a:chExt cx="457839" cy="414753"/>
          </a:xfrm>
        </p:grpSpPr>
        <p:sp>
          <p:nvSpPr>
            <p:cNvPr id="99" name="Freeform 98"/>
            <p:cNvSpPr/>
            <p:nvPr/>
          </p:nvSpPr>
          <p:spPr>
            <a:xfrm>
              <a:off x="3962400" y="2362200"/>
              <a:ext cx="457839" cy="414753"/>
            </a:xfrm>
            <a:custGeom>
              <a:avLst/>
              <a:gdLst>
                <a:gd name="connsiteX0" fmla="*/ 252253 w 457839"/>
                <a:gd name="connsiteY0" fmla="*/ 511 h 414753"/>
                <a:gd name="connsiteX1" fmla="*/ 261458 w 457839"/>
                <a:gd name="connsiteY1" fmla="*/ 6648 h 414753"/>
                <a:gd name="connsiteX2" fmla="*/ 273732 w 457839"/>
                <a:gd name="connsiteY2" fmla="*/ 25059 h 414753"/>
                <a:gd name="connsiteX3" fmla="*/ 292143 w 457839"/>
                <a:gd name="connsiteY3" fmla="*/ 31196 h 414753"/>
                <a:gd name="connsiteX4" fmla="*/ 301348 w 457839"/>
                <a:gd name="connsiteY4" fmla="*/ 28128 h 414753"/>
                <a:gd name="connsiteX5" fmla="*/ 307485 w 457839"/>
                <a:gd name="connsiteY5" fmla="*/ 18922 h 414753"/>
                <a:gd name="connsiteX6" fmla="*/ 325896 w 457839"/>
                <a:gd name="connsiteY6" fmla="*/ 12785 h 414753"/>
                <a:gd name="connsiteX7" fmla="*/ 347375 w 457839"/>
                <a:gd name="connsiteY7" fmla="*/ 15854 h 414753"/>
                <a:gd name="connsiteX8" fmla="*/ 356580 w 457839"/>
                <a:gd name="connsiteY8" fmla="*/ 34265 h 414753"/>
                <a:gd name="connsiteX9" fmla="*/ 371923 w 457839"/>
                <a:gd name="connsiteY9" fmla="*/ 46538 h 414753"/>
                <a:gd name="connsiteX10" fmla="*/ 378060 w 457839"/>
                <a:gd name="connsiteY10" fmla="*/ 64949 h 414753"/>
                <a:gd name="connsiteX11" fmla="*/ 387265 w 457839"/>
                <a:gd name="connsiteY11" fmla="*/ 68018 h 414753"/>
                <a:gd name="connsiteX12" fmla="*/ 396470 w 457839"/>
                <a:gd name="connsiteY12" fmla="*/ 74154 h 414753"/>
                <a:gd name="connsiteX13" fmla="*/ 417949 w 457839"/>
                <a:gd name="connsiteY13" fmla="*/ 77223 h 414753"/>
                <a:gd name="connsiteX14" fmla="*/ 427155 w 457839"/>
                <a:gd name="connsiteY14" fmla="*/ 80291 h 414753"/>
                <a:gd name="connsiteX15" fmla="*/ 436360 w 457839"/>
                <a:gd name="connsiteY15" fmla="*/ 98702 h 414753"/>
                <a:gd name="connsiteX16" fmla="*/ 433292 w 457839"/>
                <a:gd name="connsiteY16" fmla="*/ 117113 h 414753"/>
                <a:gd name="connsiteX17" fmla="*/ 430223 w 457839"/>
                <a:gd name="connsiteY17" fmla="*/ 126318 h 414753"/>
                <a:gd name="connsiteX18" fmla="*/ 433292 w 457839"/>
                <a:gd name="connsiteY18" fmla="*/ 153934 h 414753"/>
                <a:gd name="connsiteX19" fmla="*/ 436360 w 457839"/>
                <a:gd name="connsiteY19" fmla="*/ 163140 h 414753"/>
                <a:gd name="connsiteX20" fmla="*/ 448634 w 457839"/>
                <a:gd name="connsiteY20" fmla="*/ 181550 h 414753"/>
                <a:gd name="connsiteX21" fmla="*/ 454771 w 457839"/>
                <a:gd name="connsiteY21" fmla="*/ 199961 h 414753"/>
                <a:gd name="connsiteX22" fmla="*/ 457839 w 457839"/>
                <a:gd name="connsiteY22" fmla="*/ 209167 h 414753"/>
                <a:gd name="connsiteX23" fmla="*/ 442497 w 457839"/>
                <a:gd name="connsiteY23" fmla="*/ 230646 h 414753"/>
                <a:gd name="connsiteX24" fmla="*/ 439429 w 457839"/>
                <a:gd name="connsiteY24" fmla="*/ 239851 h 414753"/>
                <a:gd name="connsiteX25" fmla="*/ 430223 w 457839"/>
                <a:gd name="connsiteY25" fmla="*/ 258262 h 414753"/>
                <a:gd name="connsiteX26" fmla="*/ 433292 w 457839"/>
                <a:gd name="connsiteY26" fmla="*/ 292015 h 414753"/>
                <a:gd name="connsiteX27" fmla="*/ 430223 w 457839"/>
                <a:gd name="connsiteY27" fmla="*/ 322699 h 414753"/>
                <a:gd name="connsiteX28" fmla="*/ 368854 w 457839"/>
                <a:gd name="connsiteY28" fmla="*/ 338042 h 414753"/>
                <a:gd name="connsiteX29" fmla="*/ 359649 w 457839"/>
                <a:gd name="connsiteY29" fmla="*/ 341110 h 414753"/>
                <a:gd name="connsiteX30" fmla="*/ 353512 w 457839"/>
                <a:gd name="connsiteY30" fmla="*/ 359521 h 414753"/>
                <a:gd name="connsiteX31" fmla="*/ 347375 w 457839"/>
                <a:gd name="connsiteY31" fmla="*/ 368726 h 414753"/>
                <a:gd name="connsiteX32" fmla="*/ 338170 w 457839"/>
                <a:gd name="connsiteY32" fmla="*/ 387137 h 414753"/>
                <a:gd name="connsiteX33" fmla="*/ 328964 w 457839"/>
                <a:gd name="connsiteY33" fmla="*/ 390205 h 414753"/>
                <a:gd name="connsiteX34" fmla="*/ 313622 w 457839"/>
                <a:gd name="connsiteY34" fmla="*/ 387137 h 414753"/>
                <a:gd name="connsiteX35" fmla="*/ 304417 w 457839"/>
                <a:gd name="connsiteY35" fmla="*/ 384069 h 414753"/>
                <a:gd name="connsiteX36" fmla="*/ 264527 w 457839"/>
                <a:gd name="connsiteY36" fmla="*/ 387137 h 414753"/>
                <a:gd name="connsiteX37" fmla="*/ 255321 w 457839"/>
                <a:gd name="connsiteY37" fmla="*/ 393274 h 414753"/>
                <a:gd name="connsiteX38" fmla="*/ 246116 w 457839"/>
                <a:gd name="connsiteY38" fmla="*/ 411685 h 414753"/>
                <a:gd name="connsiteX39" fmla="*/ 236911 w 457839"/>
                <a:gd name="connsiteY39" fmla="*/ 414753 h 414753"/>
                <a:gd name="connsiteX40" fmla="*/ 206226 w 457839"/>
                <a:gd name="connsiteY40" fmla="*/ 408616 h 414753"/>
                <a:gd name="connsiteX41" fmla="*/ 187815 w 457839"/>
                <a:gd name="connsiteY41" fmla="*/ 396342 h 414753"/>
                <a:gd name="connsiteX42" fmla="*/ 150994 w 457839"/>
                <a:gd name="connsiteY42" fmla="*/ 384069 h 414753"/>
                <a:gd name="connsiteX43" fmla="*/ 141788 w 457839"/>
                <a:gd name="connsiteY43" fmla="*/ 381000 h 414753"/>
                <a:gd name="connsiteX44" fmla="*/ 114172 w 457839"/>
                <a:gd name="connsiteY44" fmla="*/ 368726 h 414753"/>
                <a:gd name="connsiteX45" fmla="*/ 104967 w 457839"/>
                <a:gd name="connsiteY45" fmla="*/ 365658 h 414753"/>
                <a:gd name="connsiteX46" fmla="*/ 95762 w 457839"/>
                <a:gd name="connsiteY46" fmla="*/ 362589 h 414753"/>
                <a:gd name="connsiteX47" fmla="*/ 62009 w 457839"/>
                <a:gd name="connsiteY47" fmla="*/ 359521 h 414753"/>
                <a:gd name="connsiteX48" fmla="*/ 65077 w 457839"/>
                <a:gd name="connsiteY48" fmla="*/ 331905 h 414753"/>
                <a:gd name="connsiteX49" fmla="*/ 74282 w 457839"/>
                <a:gd name="connsiteY49" fmla="*/ 313494 h 414753"/>
                <a:gd name="connsiteX50" fmla="*/ 77351 w 457839"/>
                <a:gd name="connsiteY50" fmla="*/ 304289 h 414753"/>
                <a:gd name="connsiteX51" fmla="*/ 74282 w 457839"/>
                <a:gd name="connsiteY51" fmla="*/ 267467 h 414753"/>
                <a:gd name="connsiteX52" fmla="*/ 65077 w 457839"/>
                <a:gd name="connsiteY52" fmla="*/ 261330 h 414753"/>
                <a:gd name="connsiteX53" fmla="*/ 46666 w 457839"/>
                <a:gd name="connsiteY53" fmla="*/ 255193 h 414753"/>
                <a:gd name="connsiteX54" fmla="*/ 37461 w 457839"/>
                <a:gd name="connsiteY54" fmla="*/ 252125 h 414753"/>
                <a:gd name="connsiteX55" fmla="*/ 22119 w 457839"/>
                <a:gd name="connsiteY55" fmla="*/ 236783 h 414753"/>
                <a:gd name="connsiteX56" fmla="*/ 19050 w 457839"/>
                <a:gd name="connsiteY56" fmla="*/ 227577 h 414753"/>
                <a:gd name="connsiteX57" fmla="*/ 6776 w 457839"/>
                <a:gd name="connsiteY57" fmla="*/ 209167 h 414753"/>
                <a:gd name="connsiteX58" fmla="*/ 9845 w 457839"/>
                <a:gd name="connsiteY58" fmla="*/ 190756 h 414753"/>
                <a:gd name="connsiteX59" fmla="*/ 28255 w 457839"/>
                <a:gd name="connsiteY59" fmla="*/ 184619 h 414753"/>
                <a:gd name="connsiteX60" fmla="*/ 37461 w 457839"/>
                <a:gd name="connsiteY60" fmla="*/ 147797 h 414753"/>
                <a:gd name="connsiteX61" fmla="*/ 49735 w 457839"/>
                <a:gd name="connsiteY61" fmla="*/ 80291 h 414753"/>
                <a:gd name="connsiteX62" fmla="*/ 58940 w 457839"/>
                <a:gd name="connsiteY62" fmla="*/ 77223 h 414753"/>
                <a:gd name="connsiteX63" fmla="*/ 68145 w 457839"/>
                <a:gd name="connsiteY63" fmla="*/ 71086 h 414753"/>
                <a:gd name="connsiteX64" fmla="*/ 86556 w 457839"/>
                <a:gd name="connsiteY64" fmla="*/ 64949 h 414753"/>
                <a:gd name="connsiteX65" fmla="*/ 92693 w 457839"/>
                <a:gd name="connsiteY65" fmla="*/ 55744 h 414753"/>
                <a:gd name="connsiteX66" fmla="*/ 95762 w 457839"/>
                <a:gd name="connsiteY66" fmla="*/ 46538 h 414753"/>
                <a:gd name="connsiteX67" fmla="*/ 123378 w 457839"/>
                <a:gd name="connsiteY67" fmla="*/ 31196 h 414753"/>
                <a:gd name="connsiteX68" fmla="*/ 132583 w 457839"/>
                <a:gd name="connsiteY68" fmla="*/ 34265 h 414753"/>
                <a:gd name="connsiteX69" fmla="*/ 135651 w 457839"/>
                <a:gd name="connsiteY69" fmla="*/ 43470 h 414753"/>
                <a:gd name="connsiteX70" fmla="*/ 147925 w 457839"/>
                <a:gd name="connsiteY70" fmla="*/ 61881 h 414753"/>
                <a:gd name="connsiteX71" fmla="*/ 147925 w 457839"/>
                <a:gd name="connsiteY71" fmla="*/ 61881 h 414753"/>
                <a:gd name="connsiteX72" fmla="*/ 166336 w 457839"/>
                <a:gd name="connsiteY72" fmla="*/ 74154 h 414753"/>
                <a:gd name="connsiteX73" fmla="*/ 190884 w 457839"/>
                <a:gd name="connsiteY73" fmla="*/ 71086 h 414753"/>
                <a:gd name="connsiteX74" fmla="*/ 200089 w 457839"/>
                <a:gd name="connsiteY74" fmla="*/ 64949 h 414753"/>
                <a:gd name="connsiteX75" fmla="*/ 203158 w 457839"/>
                <a:gd name="connsiteY75" fmla="*/ 49607 h 414753"/>
                <a:gd name="connsiteX76" fmla="*/ 206226 w 457839"/>
                <a:gd name="connsiteY76" fmla="*/ 37333 h 414753"/>
                <a:gd name="connsiteX77" fmla="*/ 218500 w 457839"/>
                <a:gd name="connsiteY77" fmla="*/ 18922 h 414753"/>
                <a:gd name="connsiteX78" fmla="*/ 224637 w 457839"/>
                <a:gd name="connsiteY78" fmla="*/ 9717 h 414753"/>
                <a:gd name="connsiteX79" fmla="*/ 243047 w 457839"/>
                <a:gd name="connsiteY79" fmla="*/ 3580 h 414753"/>
                <a:gd name="connsiteX80" fmla="*/ 252253 w 457839"/>
                <a:gd name="connsiteY80" fmla="*/ 511 h 414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457839" h="414753">
                  <a:moveTo>
                    <a:pt x="252253" y="511"/>
                  </a:moveTo>
                  <a:cubicBezTo>
                    <a:pt x="255321" y="1022"/>
                    <a:pt x="259030" y="3873"/>
                    <a:pt x="261458" y="6648"/>
                  </a:cubicBezTo>
                  <a:cubicBezTo>
                    <a:pt x="266315" y="12199"/>
                    <a:pt x="266735" y="22727"/>
                    <a:pt x="273732" y="25059"/>
                  </a:cubicBezTo>
                  <a:lnTo>
                    <a:pt x="292143" y="31196"/>
                  </a:lnTo>
                  <a:cubicBezTo>
                    <a:pt x="295211" y="30173"/>
                    <a:pt x="298822" y="30148"/>
                    <a:pt x="301348" y="28128"/>
                  </a:cubicBezTo>
                  <a:cubicBezTo>
                    <a:pt x="304228" y="25824"/>
                    <a:pt x="304358" y="20877"/>
                    <a:pt x="307485" y="18922"/>
                  </a:cubicBezTo>
                  <a:cubicBezTo>
                    <a:pt x="312971" y="15493"/>
                    <a:pt x="325896" y="12785"/>
                    <a:pt x="325896" y="12785"/>
                  </a:cubicBezTo>
                  <a:cubicBezTo>
                    <a:pt x="333056" y="13808"/>
                    <a:pt x="340766" y="12917"/>
                    <a:pt x="347375" y="15854"/>
                  </a:cubicBezTo>
                  <a:cubicBezTo>
                    <a:pt x="353030" y="18367"/>
                    <a:pt x="354343" y="29790"/>
                    <a:pt x="356580" y="34265"/>
                  </a:cubicBezTo>
                  <a:cubicBezTo>
                    <a:pt x="362131" y="45368"/>
                    <a:pt x="361306" y="43000"/>
                    <a:pt x="371923" y="46538"/>
                  </a:cubicBezTo>
                  <a:cubicBezTo>
                    <a:pt x="373969" y="52675"/>
                    <a:pt x="371923" y="62903"/>
                    <a:pt x="378060" y="64949"/>
                  </a:cubicBezTo>
                  <a:cubicBezTo>
                    <a:pt x="381128" y="65972"/>
                    <a:pt x="384372" y="66572"/>
                    <a:pt x="387265" y="68018"/>
                  </a:cubicBezTo>
                  <a:cubicBezTo>
                    <a:pt x="390563" y="69667"/>
                    <a:pt x="392938" y="73094"/>
                    <a:pt x="396470" y="74154"/>
                  </a:cubicBezTo>
                  <a:cubicBezTo>
                    <a:pt x="403397" y="76232"/>
                    <a:pt x="410789" y="76200"/>
                    <a:pt x="417949" y="77223"/>
                  </a:cubicBezTo>
                  <a:cubicBezTo>
                    <a:pt x="421018" y="78246"/>
                    <a:pt x="424629" y="78270"/>
                    <a:pt x="427155" y="80291"/>
                  </a:cubicBezTo>
                  <a:cubicBezTo>
                    <a:pt x="432563" y="84617"/>
                    <a:pt x="434339" y="92638"/>
                    <a:pt x="436360" y="98702"/>
                  </a:cubicBezTo>
                  <a:cubicBezTo>
                    <a:pt x="435337" y="104839"/>
                    <a:pt x="434642" y="111040"/>
                    <a:pt x="433292" y="117113"/>
                  </a:cubicBezTo>
                  <a:cubicBezTo>
                    <a:pt x="432590" y="120270"/>
                    <a:pt x="430223" y="123084"/>
                    <a:pt x="430223" y="126318"/>
                  </a:cubicBezTo>
                  <a:cubicBezTo>
                    <a:pt x="430223" y="135580"/>
                    <a:pt x="431769" y="144798"/>
                    <a:pt x="433292" y="153934"/>
                  </a:cubicBezTo>
                  <a:cubicBezTo>
                    <a:pt x="433824" y="157125"/>
                    <a:pt x="434789" y="160312"/>
                    <a:pt x="436360" y="163140"/>
                  </a:cubicBezTo>
                  <a:cubicBezTo>
                    <a:pt x="439942" y="169587"/>
                    <a:pt x="448634" y="181550"/>
                    <a:pt x="448634" y="181550"/>
                  </a:cubicBezTo>
                  <a:lnTo>
                    <a:pt x="454771" y="199961"/>
                  </a:lnTo>
                  <a:lnTo>
                    <a:pt x="457839" y="209167"/>
                  </a:lnTo>
                  <a:cubicBezTo>
                    <a:pt x="450679" y="230645"/>
                    <a:pt x="457839" y="225531"/>
                    <a:pt x="442497" y="230646"/>
                  </a:cubicBezTo>
                  <a:cubicBezTo>
                    <a:pt x="441474" y="233714"/>
                    <a:pt x="440875" y="236958"/>
                    <a:pt x="439429" y="239851"/>
                  </a:cubicBezTo>
                  <a:cubicBezTo>
                    <a:pt x="427530" y="263649"/>
                    <a:pt x="437938" y="235118"/>
                    <a:pt x="430223" y="258262"/>
                  </a:cubicBezTo>
                  <a:cubicBezTo>
                    <a:pt x="431246" y="269513"/>
                    <a:pt x="433292" y="280718"/>
                    <a:pt x="433292" y="292015"/>
                  </a:cubicBezTo>
                  <a:cubicBezTo>
                    <a:pt x="433292" y="302294"/>
                    <a:pt x="434820" y="313505"/>
                    <a:pt x="430223" y="322699"/>
                  </a:cubicBezTo>
                  <a:cubicBezTo>
                    <a:pt x="420854" y="341437"/>
                    <a:pt x="378322" y="337366"/>
                    <a:pt x="368854" y="338042"/>
                  </a:cubicBezTo>
                  <a:cubicBezTo>
                    <a:pt x="365786" y="339065"/>
                    <a:pt x="361529" y="338478"/>
                    <a:pt x="359649" y="341110"/>
                  </a:cubicBezTo>
                  <a:cubicBezTo>
                    <a:pt x="355889" y="346374"/>
                    <a:pt x="357100" y="354139"/>
                    <a:pt x="353512" y="359521"/>
                  </a:cubicBezTo>
                  <a:cubicBezTo>
                    <a:pt x="351466" y="362589"/>
                    <a:pt x="349024" y="365428"/>
                    <a:pt x="347375" y="368726"/>
                  </a:cubicBezTo>
                  <a:cubicBezTo>
                    <a:pt x="343670" y="376135"/>
                    <a:pt x="345495" y="381277"/>
                    <a:pt x="338170" y="387137"/>
                  </a:cubicBezTo>
                  <a:cubicBezTo>
                    <a:pt x="335644" y="389158"/>
                    <a:pt x="332033" y="389182"/>
                    <a:pt x="328964" y="390205"/>
                  </a:cubicBezTo>
                  <a:cubicBezTo>
                    <a:pt x="323850" y="389182"/>
                    <a:pt x="318682" y="388402"/>
                    <a:pt x="313622" y="387137"/>
                  </a:cubicBezTo>
                  <a:cubicBezTo>
                    <a:pt x="310484" y="386353"/>
                    <a:pt x="307651" y="384069"/>
                    <a:pt x="304417" y="384069"/>
                  </a:cubicBezTo>
                  <a:cubicBezTo>
                    <a:pt x="291081" y="384069"/>
                    <a:pt x="277824" y="386114"/>
                    <a:pt x="264527" y="387137"/>
                  </a:cubicBezTo>
                  <a:cubicBezTo>
                    <a:pt x="261458" y="389183"/>
                    <a:pt x="257625" y="390394"/>
                    <a:pt x="255321" y="393274"/>
                  </a:cubicBezTo>
                  <a:cubicBezTo>
                    <a:pt x="245437" y="405629"/>
                    <a:pt x="260490" y="400185"/>
                    <a:pt x="246116" y="411685"/>
                  </a:cubicBezTo>
                  <a:cubicBezTo>
                    <a:pt x="243590" y="413705"/>
                    <a:pt x="239979" y="413730"/>
                    <a:pt x="236911" y="414753"/>
                  </a:cubicBezTo>
                  <a:cubicBezTo>
                    <a:pt x="231568" y="413990"/>
                    <a:pt x="213644" y="412737"/>
                    <a:pt x="206226" y="408616"/>
                  </a:cubicBezTo>
                  <a:cubicBezTo>
                    <a:pt x="199779" y="405034"/>
                    <a:pt x="194812" y="398674"/>
                    <a:pt x="187815" y="396342"/>
                  </a:cubicBezTo>
                  <a:lnTo>
                    <a:pt x="150994" y="384069"/>
                  </a:lnTo>
                  <a:cubicBezTo>
                    <a:pt x="147925" y="383046"/>
                    <a:pt x="144479" y="382794"/>
                    <a:pt x="141788" y="381000"/>
                  </a:cubicBezTo>
                  <a:cubicBezTo>
                    <a:pt x="127201" y="371275"/>
                    <a:pt x="136081" y="376029"/>
                    <a:pt x="114172" y="368726"/>
                  </a:cubicBezTo>
                  <a:lnTo>
                    <a:pt x="104967" y="365658"/>
                  </a:lnTo>
                  <a:cubicBezTo>
                    <a:pt x="101899" y="364635"/>
                    <a:pt x="98983" y="362882"/>
                    <a:pt x="95762" y="362589"/>
                  </a:cubicBezTo>
                  <a:lnTo>
                    <a:pt x="62009" y="359521"/>
                  </a:lnTo>
                  <a:cubicBezTo>
                    <a:pt x="63032" y="350316"/>
                    <a:pt x="63555" y="341041"/>
                    <a:pt x="65077" y="331905"/>
                  </a:cubicBezTo>
                  <a:cubicBezTo>
                    <a:pt x="67005" y="320334"/>
                    <a:pt x="68979" y="324098"/>
                    <a:pt x="74282" y="313494"/>
                  </a:cubicBezTo>
                  <a:cubicBezTo>
                    <a:pt x="75729" y="310601"/>
                    <a:pt x="76328" y="307357"/>
                    <a:pt x="77351" y="304289"/>
                  </a:cubicBezTo>
                  <a:cubicBezTo>
                    <a:pt x="76328" y="292015"/>
                    <a:pt x="77666" y="279310"/>
                    <a:pt x="74282" y="267467"/>
                  </a:cubicBezTo>
                  <a:cubicBezTo>
                    <a:pt x="73269" y="263921"/>
                    <a:pt x="68447" y="262828"/>
                    <a:pt x="65077" y="261330"/>
                  </a:cubicBezTo>
                  <a:cubicBezTo>
                    <a:pt x="59166" y="258703"/>
                    <a:pt x="52803" y="257239"/>
                    <a:pt x="46666" y="255193"/>
                  </a:cubicBezTo>
                  <a:lnTo>
                    <a:pt x="37461" y="252125"/>
                  </a:lnTo>
                  <a:cubicBezTo>
                    <a:pt x="28255" y="245988"/>
                    <a:pt x="27233" y="247012"/>
                    <a:pt x="22119" y="236783"/>
                  </a:cubicBezTo>
                  <a:cubicBezTo>
                    <a:pt x="20672" y="233890"/>
                    <a:pt x="20621" y="230405"/>
                    <a:pt x="19050" y="227577"/>
                  </a:cubicBezTo>
                  <a:cubicBezTo>
                    <a:pt x="15468" y="221130"/>
                    <a:pt x="6776" y="209167"/>
                    <a:pt x="6776" y="209167"/>
                  </a:cubicBezTo>
                  <a:cubicBezTo>
                    <a:pt x="4221" y="201500"/>
                    <a:pt x="0" y="196909"/>
                    <a:pt x="9845" y="190756"/>
                  </a:cubicBezTo>
                  <a:cubicBezTo>
                    <a:pt x="15330" y="187328"/>
                    <a:pt x="28255" y="184619"/>
                    <a:pt x="28255" y="184619"/>
                  </a:cubicBezTo>
                  <a:cubicBezTo>
                    <a:pt x="36359" y="160306"/>
                    <a:pt x="33328" y="172589"/>
                    <a:pt x="37461" y="147797"/>
                  </a:cubicBezTo>
                  <a:cubicBezTo>
                    <a:pt x="39467" y="107662"/>
                    <a:pt x="23711" y="93302"/>
                    <a:pt x="49735" y="80291"/>
                  </a:cubicBezTo>
                  <a:cubicBezTo>
                    <a:pt x="52628" y="78845"/>
                    <a:pt x="55872" y="78246"/>
                    <a:pt x="58940" y="77223"/>
                  </a:cubicBezTo>
                  <a:cubicBezTo>
                    <a:pt x="62008" y="75177"/>
                    <a:pt x="64775" y="72584"/>
                    <a:pt x="68145" y="71086"/>
                  </a:cubicBezTo>
                  <a:cubicBezTo>
                    <a:pt x="74056" y="68459"/>
                    <a:pt x="86556" y="64949"/>
                    <a:pt x="86556" y="64949"/>
                  </a:cubicBezTo>
                  <a:cubicBezTo>
                    <a:pt x="88602" y="61881"/>
                    <a:pt x="91044" y="59042"/>
                    <a:pt x="92693" y="55744"/>
                  </a:cubicBezTo>
                  <a:cubicBezTo>
                    <a:pt x="94140" y="52851"/>
                    <a:pt x="93475" y="48825"/>
                    <a:pt x="95762" y="46538"/>
                  </a:cubicBezTo>
                  <a:cubicBezTo>
                    <a:pt x="106312" y="35988"/>
                    <a:pt x="111803" y="35055"/>
                    <a:pt x="123378" y="31196"/>
                  </a:cubicBezTo>
                  <a:cubicBezTo>
                    <a:pt x="126446" y="32219"/>
                    <a:pt x="130296" y="31978"/>
                    <a:pt x="132583" y="34265"/>
                  </a:cubicBezTo>
                  <a:cubicBezTo>
                    <a:pt x="134870" y="36552"/>
                    <a:pt x="134080" y="40643"/>
                    <a:pt x="135651" y="43470"/>
                  </a:cubicBezTo>
                  <a:cubicBezTo>
                    <a:pt x="139233" y="49918"/>
                    <a:pt x="143834" y="55744"/>
                    <a:pt x="147925" y="61881"/>
                  </a:cubicBezTo>
                  <a:lnTo>
                    <a:pt x="147925" y="61881"/>
                  </a:lnTo>
                  <a:lnTo>
                    <a:pt x="166336" y="74154"/>
                  </a:lnTo>
                  <a:cubicBezTo>
                    <a:pt x="174519" y="73131"/>
                    <a:pt x="182928" y="73256"/>
                    <a:pt x="190884" y="71086"/>
                  </a:cubicBezTo>
                  <a:cubicBezTo>
                    <a:pt x="194442" y="70116"/>
                    <a:pt x="198259" y="68151"/>
                    <a:pt x="200089" y="64949"/>
                  </a:cubicBezTo>
                  <a:cubicBezTo>
                    <a:pt x="202677" y="60421"/>
                    <a:pt x="202027" y="54698"/>
                    <a:pt x="203158" y="49607"/>
                  </a:cubicBezTo>
                  <a:cubicBezTo>
                    <a:pt x="204073" y="45490"/>
                    <a:pt x="204340" y="41105"/>
                    <a:pt x="206226" y="37333"/>
                  </a:cubicBezTo>
                  <a:cubicBezTo>
                    <a:pt x="209524" y="30736"/>
                    <a:pt x="214409" y="25059"/>
                    <a:pt x="218500" y="18922"/>
                  </a:cubicBezTo>
                  <a:cubicBezTo>
                    <a:pt x="220546" y="15854"/>
                    <a:pt x="221139" y="10883"/>
                    <a:pt x="224637" y="9717"/>
                  </a:cubicBezTo>
                  <a:lnTo>
                    <a:pt x="243047" y="3580"/>
                  </a:lnTo>
                  <a:cubicBezTo>
                    <a:pt x="260633" y="7096"/>
                    <a:pt x="249185" y="0"/>
                    <a:pt x="252253" y="511"/>
                  </a:cubicBezTo>
                  <a:close/>
                </a:path>
              </a:pathLst>
            </a:custGeom>
            <a:solidFill>
              <a:srgbClr val="FFCC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062636" y="2470107"/>
              <a:ext cx="300336" cy="251614"/>
            </a:xfrm>
            <a:custGeom>
              <a:avLst/>
              <a:gdLst>
                <a:gd name="connsiteX0" fmla="*/ 184108 w 300336"/>
                <a:gd name="connsiteY0" fmla="*/ 30685 h 251614"/>
                <a:gd name="connsiteX1" fmla="*/ 196381 w 300336"/>
                <a:gd name="connsiteY1" fmla="*/ 27616 h 251614"/>
                <a:gd name="connsiteX2" fmla="*/ 214792 w 300336"/>
                <a:gd name="connsiteY2" fmla="*/ 21480 h 251614"/>
                <a:gd name="connsiteX3" fmla="*/ 266956 w 300336"/>
                <a:gd name="connsiteY3" fmla="*/ 27616 h 251614"/>
                <a:gd name="connsiteX4" fmla="*/ 276161 w 300336"/>
                <a:gd name="connsiteY4" fmla="*/ 33753 h 251614"/>
                <a:gd name="connsiteX5" fmla="*/ 285367 w 300336"/>
                <a:gd name="connsiteY5" fmla="*/ 52164 h 251614"/>
                <a:gd name="connsiteX6" fmla="*/ 288435 w 300336"/>
                <a:gd name="connsiteY6" fmla="*/ 61370 h 251614"/>
                <a:gd name="connsiteX7" fmla="*/ 297641 w 300336"/>
                <a:gd name="connsiteY7" fmla="*/ 79780 h 251614"/>
                <a:gd name="connsiteX8" fmla="*/ 294572 w 300336"/>
                <a:gd name="connsiteY8" fmla="*/ 128876 h 251614"/>
                <a:gd name="connsiteX9" fmla="*/ 288435 w 300336"/>
                <a:gd name="connsiteY9" fmla="*/ 147286 h 251614"/>
                <a:gd name="connsiteX10" fmla="*/ 279230 w 300336"/>
                <a:gd name="connsiteY10" fmla="*/ 150355 h 251614"/>
                <a:gd name="connsiteX11" fmla="*/ 276161 w 300336"/>
                <a:gd name="connsiteY11" fmla="*/ 159560 h 251614"/>
                <a:gd name="connsiteX12" fmla="*/ 257751 w 300336"/>
                <a:gd name="connsiteY12" fmla="*/ 165697 h 251614"/>
                <a:gd name="connsiteX13" fmla="*/ 217861 w 300336"/>
                <a:gd name="connsiteY13" fmla="*/ 156492 h 251614"/>
                <a:gd name="connsiteX14" fmla="*/ 208655 w 300336"/>
                <a:gd name="connsiteY14" fmla="*/ 153423 h 251614"/>
                <a:gd name="connsiteX15" fmla="*/ 199450 w 300336"/>
                <a:gd name="connsiteY15" fmla="*/ 150355 h 251614"/>
                <a:gd name="connsiteX16" fmla="*/ 190245 w 300336"/>
                <a:gd name="connsiteY16" fmla="*/ 144218 h 251614"/>
                <a:gd name="connsiteX17" fmla="*/ 159560 w 300336"/>
                <a:gd name="connsiteY17" fmla="*/ 153423 h 251614"/>
                <a:gd name="connsiteX18" fmla="*/ 153423 w 300336"/>
                <a:gd name="connsiteY18" fmla="*/ 190245 h 251614"/>
                <a:gd name="connsiteX19" fmla="*/ 150355 w 300336"/>
                <a:gd name="connsiteY19" fmla="*/ 199450 h 251614"/>
                <a:gd name="connsiteX20" fmla="*/ 144218 w 300336"/>
                <a:gd name="connsiteY20" fmla="*/ 223998 h 251614"/>
                <a:gd name="connsiteX21" fmla="*/ 141149 w 300336"/>
                <a:gd name="connsiteY21" fmla="*/ 233203 h 251614"/>
                <a:gd name="connsiteX22" fmla="*/ 131944 w 300336"/>
                <a:gd name="connsiteY22" fmla="*/ 239340 h 251614"/>
                <a:gd name="connsiteX23" fmla="*/ 125807 w 300336"/>
                <a:gd name="connsiteY23" fmla="*/ 248545 h 251614"/>
                <a:gd name="connsiteX24" fmla="*/ 116602 w 300336"/>
                <a:gd name="connsiteY24" fmla="*/ 251614 h 251614"/>
                <a:gd name="connsiteX25" fmla="*/ 61369 w 300336"/>
                <a:gd name="connsiteY25" fmla="*/ 248545 h 251614"/>
                <a:gd name="connsiteX26" fmla="*/ 42959 w 300336"/>
                <a:gd name="connsiteY26" fmla="*/ 239340 h 251614"/>
                <a:gd name="connsiteX27" fmla="*/ 30685 w 300336"/>
                <a:gd name="connsiteY27" fmla="*/ 223998 h 251614"/>
                <a:gd name="connsiteX28" fmla="*/ 24548 w 300336"/>
                <a:gd name="connsiteY28" fmla="*/ 205587 h 251614"/>
                <a:gd name="connsiteX29" fmla="*/ 21479 w 300336"/>
                <a:gd name="connsiteY29" fmla="*/ 196382 h 251614"/>
                <a:gd name="connsiteX30" fmla="*/ 30685 w 300336"/>
                <a:gd name="connsiteY30" fmla="*/ 165697 h 251614"/>
                <a:gd name="connsiteX31" fmla="*/ 58301 w 300336"/>
                <a:gd name="connsiteY31" fmla="*/ 156492 h 251614"/>
                <a:gd name="connsiteX32" fmla="*/ 67506 w 300336"/>
                <a:gd name="connsiteY32" fmla="*/ 153423 h 251614"/>
                <a:gd name="connsiteX33" fmla="*/ 98191 w 300336"/>
                <a:gd name="connsiteY33" fmla="*/ 147286 h 251614"/>
                <a:gd name="connsiteX34" fmla="*/ 107396 w 300336"/>
                <a:gd name="connsiteY34" fmla="*/ 144218 h 251614"/>
                <a:gd name="connsiteX35" fmla="*/ 147286 w 300336"/>
                <a:gd name="connsiteY35" fmla="*/ 138081 h 251614"/>
                <a:gd name="connsiteX36" fmla="*/ 165697 w 300336"/>
                <a:gd name="connsiteY36" fmla="*/ 131944 h 251614"/>
                <a:gd name="connsiteX37" fmla="*/ 174902 w 300336"/>
                <a:gd name="connsiteY37" fmla="*/ 128876 h 251614"/>
                <a:gd name="connsiteX38" fmla="*/ 162628 w 300336"/>
                <a:gd name="connsiteY38" fmla="*/ 107396 h 251614"/>
                <a:gd name="connsiteX39" fmla="*/ 150355 w 300336"/>
                <a:gd name="connsiteY39" fmla="*/ 95123 h 251614"/>
                <a:gd name="connsiteX40" fmla="*/ 141149 w 300336"/>
                <a:gd name="connsiteY40" fmla="*/ 76712 h 251614"/>
                <a:gd name="connsiteX41" fmla="*/ 138081 w 300336"/>
                <a:gd name="connsiteY41" fmla="*/ 67506 h 251614"/>
                <a:gd name="connsiteX42" fmla="*/ 135012 w 300336"/>
                <a:gd name="connsiteY42" fmla="*/ 39890 h 251614"/>
                <a:gd name="connsiteX43" fmla="*/ 125807 w 300336"/>
                <a:gd name="connsiteY43" fmla="*/ 36822 h 251614"/>
                <a:gd name="connsiteX44" fmla="*/ 98191 w 300336"/>
                <a:gd name="connsiteY44" fmla="*/ 49096 h 251614"/>
                <a:gd name="connsiteX45" fmla="*/ 92054 w 300336"/>
                <a:gd name="connsiteY45" fmla="*/ 58301 h 251614"/>
                <a:gd name="connsiteX46" fmla="*/ 82849 w 300336"/>
                <a:gd name="connsiteY46" fmla="*/ 64438 h 251614"/>
                <a:gd name="connsiteX47" fmla="*/ 70575 w 300336"/>
                <a:gd name="connsiteY47" fmla="*/ 79780 h 251614"/>
                <a:gd name="connsiteX48" fmla="*/ 52164 w 300336"/>
                <a:gd name="connsiteY48" fmla="*/ 85917 h 251614"/>
                <a:gd name="connsiteX49" fmla="*/ 12274 w 300336"/>
                <a:gd name="connsiteY49" fmla="*/ 82849 h 251614"/>
                <a:gd name="connsiteX50" fmla="*/ 0 w 300336"/>
                <a:gd name="connsiteY50" fmla="*/ 64438 h 251614"/>
                <a:gd name="connsiteX51" fmla="*/ 3069 w 300336"/>
                <a:gd name="connsiteY51" fmla="*/ 39890 h 251614"/>
                <a:gd name="connsiteX52" fmla="*/ 6137 w 300336"/>
                <a:gd name="connsiteY52" fmla="*/ 30685 h 251614"/>
                <a:gd name="connsiteX53" fmla="*/ 15343 w 300336"/>
                <a:gd name="connsiteY53" fmla="*/ 27616 h 251614"/>
                <a:gd name="connsiteX54" fmla="*/ 33753 w 300336"/>
                <a:gd name="connsiteY54" fmla="*/ 15343 h 251614"/>
                <a:gd name="connsiteX55" fmla="*/ 52164 w 300336"/>
                <a:gd name="connsiteY55" fmla="*/ 6137 h 251614"/>
                <a:gd name="connsiteX56" fmla="*/ 70575 w 300336"/>
                <a:gd name="connsiteY56" fmla="*/ 0 h 251614"/>
                <a:gd name="connsiteX57" fmla="*/ 104328 w 300336"/>
                <a:gd name="connsiteY57" fmla="*/ 3069 h 251614"/>
                <a:gd name="connsiteX58" fmla="*/ 116602 w 300336"/>
                <a:gd name="connsiteY58" fmla="*/ 18411 h 251614"/>
                <a:gd name="connsiteX59" fmla="*/ 125807 w 300336"/>
                <a:gd name="connsiteY59" fmla="*/ 24548 h 251614"/>
                <a:gd name="connsiteX60" fmla="*/ 144218 w 300336"/>
                <a:gd name="connsiteY60" fmla="*/ 30685 h 251614"/>
                <a:gd name="connsiteX61" fmla="*/ 184108 w 300336"/>
                <a:gd name="connsiteY61" fmla="*/ 30685 h 25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00336" h="251614">
                  <a:moveTo>
                    <a:pt x="184108" y="30685"/>
                  </a:moveTo>
                  <a:cubicBezTo>
                    <a:pt x="192802" y="30174"/>
                    <a:pt x="192342" y="28828"/>
                    <a:pt x="196381" y="27616"/>
                  </a:cubicBezTo>
                  <a:cubicBezTo>
                    <a:pt x="202577" y="25757"/>
                    <a:pt x="214792" y="21480"/>
                    <a:pt x="214792" y="21480"/>
                  </a:cubicBezTo>
                  <a:cubicBezTo>
                    <a:pt x="221570" y="21964"/>
                    <a:pt x="253009" y="20643"/>
                    <a:pt x="266956" y="27616"/>
                  </a:cubicBezTo>
                  <a:cubicBezTo>
                    <a:pt x="270254" y="29265"/>
                    <a:pt x="273093" y="31707"/>
                    <a:pt x="276161" y="33753"/>
                  </a:cubicBezTo>
                  <a:cubicBezTo>
                    <a:pt x="283878" y="56900"/>
                    <a:pt x="273467" y="28362"/>
                    <a:pt x="285367" y="52164"/>
                  </a:cubicBezTo>
                  <a:cubicBezTo>
                    <a:pt x="286813" y="55057"/>
                    <a:pt x="286989" y="58477"/>
                    <a:pt x="288435" y="61370"/>
                  </a:cubicBezTo>
                  <a:cubicBezTo>
                    <a:pt x="300336" y="85174"/>
                    <a:pt x="289924" y="56633"/>
                    <a:pt x="297641" y="79780"/>
                  </a:cubicBezTo>
                  <a:cubicBezTo>
                    <a:pt x="296618" y="96145"/>
                    <a:pt x="296788" y="112629"/>
                    <a:pt x="294572" y="128876"/>
                  </a:cubicBezTo>
                  <a:cubicBezTo>
                    <a:pt x="293698" y="135285"/>
                    <a:pt x="294572" y="145240"/>
                    <a:pt x="288435" y="147286"/>
                  </a:cubicBezTo>
                  <a:lnTo>
                    <a:pt x="279230" y="150355"/>
                  </a:lnTo>
                  <a:cubicBezTo>
                    <a:pt x="278207" y="153423"/>
                    <a:pt x="278793" y="157680"/>
                    <a:pt x="276161" y="159560"/>
                  </a:cubicBezTo>
                  <a:cubicBezTo>
                    <a:pt x="270897" y="163320"/>
                    <a:pt x="257751" y="165697"/>
                    <a:pt x="257751" y="165697"/>
                  </a:cubicBezTo>
                  <a:cubicBezTo>
                    <a:pt x="229868" y="161714"/>
                    <a:pt x="243132" y="164916"/>
                    <a:pt x="217861" y="156492"/>
                  </a:cubicBezTo>
                  <a:lnTo>
                    <a:pt x="208655" y="153423"/>
                  </a:lnTo>
                  <a:lnTo>
                    <a:pt x="199450" y="150355"/>
                  </a:lnTo>
                  <a:cubicBezTo>
                    <a:pt x="196382" y="148309"/>
                    <a:pt x="193914" y="144585"/>
                    <a:pt x="190245" y="144218"/>
                  </a:cubicBezTo>
                  <a:cubicBezTo>
                    <a:pt x="173074" y="142501"/>
                    <a:pt x="170724" y="145980"/>
                    <a:pt x="159560" y="153423"/>
                  </a:cubicBezTo>
                  <a:cubicBezTo>
                    <a:pt x="152367" y="175006"/>
                    <a:pt x="160275" y="149135"/>
                    <a:pt x="153423" y="190245"/>
                  </a:cubicBezTo>
                  <a:cubicBezTo>
                    <a:pt x="152891" y="193435"/>
                    <a:pt x="151206" y="196330"/>
                    <a:pt x="150355" y="199450"/>
                  </a:cubicBezTo>
                  <a:cubicBezTo>
                    <a:pt x="148136" y="207587"/>
                    <a:pt x="146886" y="215997"/>
                    <a:pt x="144218" y="223998"/>
                  </a:cubicBezTo>
                  <a:cubicBezTo>
                    <a:pt x="143195" y="227066"/>
                    <a:pt x="143170" y="230677"/>
                    <a:pt x="141149" y="233203"/>
                  </a:cubicBezTo>
                  <a:cubicBezTo>
                    <a:pt x="138845" y="236083"/>
                    <a:pt x="135012" y="237294"/>
                    <a:pt x="131944" y="239340"/>
                  </a:cubicBezTo>
                  <a:cubicBezTo>
                    <a:pt x="129898" y="242408"/>
                    <a:pt x="128687" y="246241"/>
                    <a:pt x="125807" y="248545"/>
                  </a:cubicBezTo>
                  <a:cubicBezTo>
                    <a:pt x="123281" y="250566"/>
                    <a:pt x="119836" y="251614"/>
                    <a:pt x="116602" y="251614"/>
                  </a:cubicBezTo>
                  <a:cubicBezTo>
                    <a:pt x="98163" y="251614"/>
                    <a:pt x="79780" y="249568"/>
                    <a:pt x="61369" y="248545"/>
                  </a:cubicBezTo>
                  <a:cubicBezTo>
                    <a:pt x="55304" y="246524"/>
                    <a:pt x="47286" y="244748"/>
                    <a:pt x="42959" y="239340"/>
                  </a:cubicBezTo>
                  <a:cubicBezTo>
                    <a:pt x="26020" y="218167"/>
                    <a:pt x="57065" y="241586"/>
                    <a:pt x="30685" y="223998"/>
                  </a:cubicBezTo>
                  <a:lnTo>
                    <a:pt x="24548" y="205587"/>
                  </a:lnTo>
                  <a:lnTo>
                    <a:pt x="21479" y="196382"/>
                  </a:lnTo>
                  <a:cubicBezTo>
                    <a:pt x="22337" y="190375"/>
                    <a:pt x="21929" y="171169"/>
                    <a:pt x="30685" y="165697"/>
                  </a:cubicBezTo>
                  <a:cubicBezTo>
                    <a:pt x="30689" y="165694"/>
                    <a:pt x="53696" y="158027"/>
                    <a:pt x="58301" y="156492"/>
                  </a:cubicBezTo>
                  <a:cubicBezTo>
                    <a:pt x="61369" y="155469"/>
                    <a:pt x="64334" y="154057"/>
                    <a:pt x="67506" y="153423"/>
                  </a:cubicBezTo>
                  <a:cubicBezTo>
                    <a:pt x="77734" y="151377"/>
                    <a:pt x="88295" y="150584"/>
                    <a:pt x="98191" y="147286"/>
                  </a:cubicBezTo>
                  <a:cubicBezTo>
                    <a:pt x="101259" y="146263"/>
                    <a:pt x="104239" y="144920"/>
                    <a:pt x="107396" y="144218"/>
                  </a:cubicBezTo>
                  <a:cubicBezTo>
                    <a:pt x="115072" y="142512"/>
                    <a:pt x="140419" y="139062"/>
                    <a:pt x="147286" y="138081"/>
                  </a:cubicBezTo>
                  <a:lnTo>
                    <a:pt x="165697" y="131944"/>
                  </a:lnTo>
                  <a:lnTo>
                    <a:pt x="174902" y="128876"/>
                  </a:lnTo>
                  <a:cubicBezTo>
                    <a:pt x="168132" y="95019"/>
                    <a:pt x="178280" y="126961"/>
                    <a:pt x="162628" y="107396"/>
                  </a:cubicBezTo>
                  <a:cubicBezTo>
                    <a:pt x="150726" y="92519"/>
                    <a:pt x="170439" y="101817"/>
                    <a:pt x="150355" y="95123"/>
                  </a:cubicBezTo>
                  <a:cubicBezTo>
                    <a:pt x="142638" y="71976"/>
                    <a:pt x="153049" y="100514"/>
                    <a:pt x="141149" y="76712"/>
                  </a:cubicBezTo>
                  <a:cubicBezTo>
                    <a:pt x="139703" y="73819"/>
                    <a:pt x="139104" y="70575"/>
                    <a:pt x="138081" y="67506"/>
                  </a:cubicBezTo>
                  <a:cubicBezTo>
                    <a:pt x="137058" y="58301"/>
                    <a:pt x="138452" y="48490"/>
                    <a:pt x="135012" y="39890"/>
                  </a:cubicBezTo>
                  <a:cubicBezTo>
                    <a:pt x="133811" y="36887"/>
                    <a:pt x="129021" y="36465"/>
                    <a:pt x="125807" y="36822"/>
                  </a:cubicBezTo>
                  <a:cubicBezTo>
                    <a:pt x="112660" y="38283"/>
                    <a:pt x="107783" y="42701"/>
                    <a:pt x="98191" y="49096"/>
                  </a:cubicBezTo>
                  <a:cubicBezTo>
                    <a:pt x="96145" y="52164"/>
                    <a:pt x="94662" y="55693"/>
                    <a:pt x="92054" y="58301"/>
                  </a:cubicBezTo>
                  <a:cubicBezTo>
                    <a:pt x="89446" y="60909"/>
                    <a:pt x="85153" y="61558"/>
                    <a:pt x="82849" y="64438"/>
                  </a:cubicBezTo>
                  <a:cubicBezTo>
                    <a:pt x="72294" y="77631"/>
                    <a:pt x="89677" y="71290"/>
                    <a:pt x="70575" y="79780"/>
                  </a:cubicBezTo>
                  <a:cubicBezTo>
                    <a:pt x="64664" y="82407"/>
                    <a:pt x="52164" y="85917"/>
                    <a:pt x="52164" y="85917"/>
                  </a:cubicBezTo>
                  <a:lnTo>
                    <a:pt x="12274" y="82849"/>
                  </a:lnTo>
                  <a:cubicBezTo>
                    <a:pt x="5454" y="80041"/>
                    <a:pt x="0" y="64438"/>
                    <a:pt x="0" y="64438"/>
                  </a:cubicBezTo>
                  <a:cubicBezTo>
                    <a:pt x="1023" y="56255"/>
                    <a:pt x="1594" y="48003"/>
                    <a:pt x="3069" y="39890"/>
                  </a:cubicBezTo>
                  <a:cubicBezTo>
                    <a:pt x="3648" y="36708"/>
                    <a:pt x="3850" y="32972"/>
                    <a:pt x="6137" y="30685"/>
                  </a:cubicBezTo>
                  <a:cubicBezTo>
                    <a:pt x="8424" y="28398"/>
                    <a:pt x="12515" y="29187"/>
                    <a:pt x="15343" y="27616"/>
                  </a:cubicBezTo>
                  <a:cubicBezTo>
                    <a:pt x="21790" y="24034"/>
                    <a:pt x="26756" y="17676"/>
                    <a:pt x="33753" y="15343"/>
                  </a:cubicBezTo>
                  <a:cubicBezTo>
                    <a:pt x="67335" y="4148"/>
                    <a:pt x="16466" y="22003"/>
                    <a:pt x="52164" y="6137"/>
                  </a:cubicBezTo>
                  <a:cubicBezTo>
                    <a:pt x="58075" y="3510"/>
                    <a:pt x="70575" y="0"/>
                    <a:pt x="70575" y="0"/>
                  </a:cubicBezTo>
                  <a:cubicBezTo>
                    <a:pt x="81826" y="1023"/>
                    <a:pt x="93281" y="702"/>
                    <a:pt x="104328" y="3069"/>
                  </a:cubicBezTo>
                  <a:cubicBezTo>
                    <a:pt x="119185" y="6253"/>
                    <a:pt x="109770" y="9871"/>
                    <a:pt x="116602" y="18411"/>
                  </a:cubicBezTo>
                  <a:cubicBezTo>
                    <a:pt x="118906" y="21291"/>
                    <a:pt x="122437" y="23050"/>
                    <a:pt x="125807" y="24548"/>
                  </a:cubicBezTo>
                  <a:cubicBezTo>
                    <a:pt x="131718" y="27175"/>
                    <a:pt x="137776" y="30099"/>
                    <a:pt x="144218" y="30685"/>
                  </a:cubicBezTo>
                  <a:cubicBezTo>
                    <a:pt x="182046" y="34123"/>
                    <a:pt x="175414" y="31196"/>
                    <a:pt x="184108" y="30685"/>
                  </a:cubicBez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4125912" y="2601390"/>
            <a:ext cx="1036126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itchFamily="34" charset="0"/>
                <a:cs typeface="Arial" pitchFamily="34" charset="0"/>
              </a:rPr>
              <a:t>N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eutrophil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2" name="Group 169"/>
          <p:cNvGrpSpPr/>
          <p:nvPr/>
        </p:nvGrpSpPr>
        <p:grpSpPr>
          <a:xfrm>
            <a:off x="5442145" y="1701624"/>
            <a:ext cx="1231977" cy="1100729"/>
            <a:chOff x="533400" y="2057400"/>
            <a:chExt cx="856499" cy="1159423"/>
          </a:xfrm>
        </p:grpSpPr>
        <p:grpSp>
          <p:nvGrpSpPr>
            <p:cNvPr id="103" name="Group 11"/>
            <p:cNvGrpSpPr/>
            <p:nvPr/>
          </p:nvGrpSpPr>
          <p:grpSpPr>
            <a:xfrm>
              <a:off x="533400" y="2057400"/>
              <a:ext cx="838200" cy="864398"/>
              <a:chOff x="2743200" y="990600"/>
              <a:chExt cx="590167" cy="589887"/>
            </a:xfrm>
          </p:grpSpPr>
          <p:sp>
            <p:nvSpPr>
              <p:cNvPr id="105" name="Freeform 104"/>
              <p:cNvSpPr/>
              <p:nvPr/>
            </p:nvSpPr>
            <p:spPr>
              <a:xfrm>
                <a:off x="2743200" y="990600"/>
                <a:ext cx="590167" cy="589887"/>
              </a:xfrm>
              <a:custGeom>
                <a:avLst/>
                <a:gdLst>
                  <a:gd name="connsiteX0" fmla="*/ 93077 w 590167"/>
                  <a:gd name="connsiteY0" fmla="*/ 8025 h 589887"/>
                  <a:gd name="connsiteX1" fmla="*/ 126830 w 590167"/>
                  <a:gd name="connsiteY1" fmla="*/ 4957 h 589887"/>
                  <a:gd name="connsiteX2" fmla="*/ 136035 w 590167"/>
                  <a:gd name="connsiteY2" fmla="*/ 8025 h 589887"/>
                  <a:gd name="connsiteX3" fmla="*/ 148309 w 590167"/>
                  <a:gd name="connsiteY3" fmla="*/ 23368 h 589887"/>
                  <a:gd name="connsiteX4" fmla="*/ 163651 w 590167"/>
                  <a:gd name="connsiteY4" fmla="*/ 38710 h 589887"/>
                  <a:gd name="connsiteX5" fmla="*/ 175925 w 590167"/>
                  <a:gd name="connsiteY5" fmla="*/ 57121 h 589887"/>
                  <a:gd name="connsiteX6" fmla="*/ 191267 w 590167"/>
                  <a:gd name="connsiteY6" fmla="*/ 84737 h 589887"/>
                  <a:gd name="connsiteX7" fmla="*/ 197404 w 590167"/>
                  <a:gd name="connsiteY7" fmla="*/ 93942 h 589887"/>
                  <a:gd name="connsiteX8" fmla="*/ 206609 w 590167"/>
                  <a:gd name="connsiteY8" fmla="*/ 100079 h 589887"/>
                  <a:gd name="connsiteX9" fmla="*/ 218883 w 590167"/>
                  <a:gd name="connsiteY9" fmla="*/ 115421 h 589887"/>
                  <a:gd name="connsiteX10" fmla="*/ 225020 w 590167"/>
                  <a:gd name="connsiteY10" fmla="*/ 124627 h 589887"/>
                  <a:gd name="connsiteX11" fmla="*/ 243431 w 590167"/>
                  <a:gd name="connsiteY11" fmla="*/ 133832 h 589887"/>
                  <a:gd name="connsiteX12" fmla="*/ 252636 w 590167"/>
                  <a:gd name="connsiteY12" fmla="*/ 139969 h 589887"/>
                  <a:gd name="connsiteX13" fmla="*/ 271047 w 590167"/>
                  <a:gd name="connsiteY13" fmla="*/ 146106 h 589887"/>
                  <a:gd name="connsiteX14" fmla="*/ 280252 w 590167"/>
                  <a:gd name="connsiteY14" fmla="*/ 152243 h 589887"/>
                  <a:gd name="connsiteX15" fmla="*/ 295595 w 590167"/>
                  <a:gd name="connsiteY15" fmla="*/ 149174 h 589887"/>
                  <a:gd name="connsiteX16" fmla="*/ 304800 w 590167"/>
                  <a:gd name="connsiteY16" fmla="*/ 146106 h 589887"/>
                  <a:gd name="connsiteX17" fmla="*/ 317074 w 590167"/>
                  <a:gd name="connsiteY17" fmla="*/ 127695 h 589887"/>
                  <a:gd name="connsiteX18" fmla="*/ 326279 w 590167"/>
                  <a:gd name="connsiteY18" fmla="*/ 100079 h 589887"/>
                  <a:gd name="connsiteX19" fmla="*/ 329348 w 590167"/>
                  <a:gd name="connsiteY19" fmla="*/ 90874 h 589887"/>
                  <a:gd name="connsiteX20" fmla="*/ 332416 w 590167"/>
                  <a:gd name="connsiteY20" fmla="*/ 81668 h 589887"/>
                  <a:gd name="connsiteX21" fmla="*/ 332416 w 590167"/>
                  <a:gd name="connsiteY21" fmla="*/ 14162 h 589887"/>
                  <a:gd name="connsiteX22" fmla="*/ 341622 w 590167"/>
                  <a:gd name="connsiteY22" fmla="*/ 8025 h 589887"/>
                  <a:gd name="connsiteX23" fmla="*/ 347758 w 590167"/>
                  <a:gd name="connsiteY23" fmla="*/ 26436 h 589887"/>
                  <a:gd name="connsiteX24" fmla="*/ 344690 w 590167"/>
                  <a:gd name="connsiteY24" fmla="*/ 75531 h 589887"/>
                  <a:gd name="connsiteX25" fmla="*/ 341622 w 590167"/>
                  <a:gd name="connsiteY25" fmla="*/ 84737 h 589887"/>
                  <a:gd name="connsiteX26" fmla="*/ 338553 w 590167"/>
                  <a:gd name="connsiteY26" fmla="*/ 100079 h 589887"/>
                  <a:gd name="connsiteX27" fmla="*/ 341622 w 590167"/>
                  <a:gd name="connsiteY27" fmla="*/ 146106 h 589887"/>
                  <a:gd name="connsiteX28" fmla="*/ 350827 w 590167"/>
                  <a:gd name="connsiteY28" fmla="*/ 152243 h 589887"/>
                  <a:gd name="connsiteX29" fmla="*/ 372306 w 590167"/>
                  <a:gd name="connsiteY29" fmla="*/ 149174 h 589887"/>
                  <a:gd name="connsiteX30" fmla="*/ 378443 w 590167"/>
                  <a:gd name="connsiteY30" fmla="*/ 139969 h 589887"/>
                  <a:gd name="connsiteX31" fmla="*/ 387648 w 590167"/>
                  <a:gd name="connsiteY31" fmla="*/ 121558 h 589887"/>
                  <a:gd name="connsiteX32" fmla="*/ 406059 w 590167"/>
                  <a:gd name="connsiteY32" fmla="*/ 109284 h 589887"/>
                  <a:gd name="connsiteX33" fmla="*/ 390717 w 590167"/>
                  <a:gd name="connsiteY33" fmla="*/ 136900 h 589887"/>
                  <a:gd name="connsiteX34" fmla="*/ 384580 w 590167"/>
                  <a:gd name="connsiteY34" fmla="*/ 146106 h 589887"/>
                  <a:gd name="connsiteX35" fmla="*/ 378443 w 590167"/>
                  <a:gd name="connsiteY35" fmla="*/ 164517 h 589887"/>
                  <a:gd name="connsiteX36" fmla="*/ 381511 w 590167"/>
                  <a:gd name="connsiteY36" fmla="*/ 176790 h 589887"/>
                  <a:gd name="connsiteX37" fmla="*/ 402991 w 590167"/>
                  <a:gd name="connsiteY37" fmla="*/ 176790 h 589887"/>
                  <a:gd name="connsiteX38" fmla="*/ 421401 w 590167"/>
                  <a:gd name="connsiteY38" fmla="*/ 173722 h 589887"/>
                  <a:gd name="connsiteX39" fmla="*/ 418333 w 590167"/>
                  <a:gd name="connsiteY39" fmla="*/ 182927 h 589887"/>
                  <a:gd name="connsiteX40" fmla="*/ 406059 w 590167"/>
                  <a:gd name="connsiteY40" fmla="*/ 201338 h 589887"/>
                  <a:gd name="connsiteX41" fmla="*/ 415265 w 590167"/>
                  <a:gd name="connsiteY41" fmla="*/ 210543 h 589887"/>
                  <a:gd name="connsiteX42" fmla="*/ 501181 w 590167"/>
                  <a:gd name="connsiteY42" fmla="*/ 210543 h 589887"/>
                  <a:gd name="connsiteX43" fmla="*/ 516524 w 590167"/>
                  <a:gd name="connsiteY43" fmla="*/ 207475 h 589887"/>
                  <a:gd name="connsiteX44" fmla="*/ 534934 w 590167"/>
                  <a:gd name="connsiteY44" fmla="*/ 195201 h 589887"/>
                  <a:gd name="connsiteX45" fmla="*/ 544140 w 590167"/>
                  <a:gd name="connsiteY45" fmla="*/ 198270 h 589887"/>
                  <a:gd name="connsiteX46" fmla="*/ 550277 w 590167"/>
                  <a:gd name="connsiteY46" fmla="*/ 216680 h 589887"/>
                  <a:gd name="connsiteX47" fmla="*/ 541071 w 590167"/>
                  <a:gd name="connsiteY47" fmla="*/ 222817 h 589887"/>
                  <a:gd name="connsiteX48" fmla="*/ 531866 w 590167"/>
                  <a:gd name="connsiteY48" fmla="*/ 225886 h 589887"/>
                  <a:gd name="connsiteX49" fmla="*/ 519592 w 590167"/>
                  <a:gd name="connsiteY49" fmla="*/ 228954 h 589887"/>
                  <a:gd name="connsiteX50" fmla="*/ 479702 w 590167"/>
                  <a:gd name="connsiteY50" fmla="*/ 235091 h 589887"/>
                  <a:gd name="connsiteX51" fmla="*/ 461291 w 590167"/>
                  <a:gd name="connsiteY51" fmla="*/ 241228 h 589887"/>
                  <a:gd name="connsiteX52" fmla="*/ 452086 w 590167"/>
                  <a:gd name="connsiteY52" fmla="*/ 244296 h 589887"/>
                  <a:gd name="connsiteX53" fmla="*/ 442881 w 590167"/>
                  <a:gd name="connsiteY53" fmla="*/ 274981 h 589887"/>
                  <a:gd name="connsiteX54" fmla="*/ 467428 w 590167"/>
                  <a:gd name="connsiteY54" fmla="*/ 278049 h 589887"/>
                  <a:gd name="connsiteX55" fmla="*/ 461291 w 590167"/>
                  <a:gd name="connsiteY55" fmla="*/ 287255 h 589887"/>
                  <a:gd name="connsiteX56" fmla="*/ 445949 w 590167"/>
                  <a:gd name="connsiteY56" fmla="*/ 290323 h 589887"/>
                  <a:gd name="connsiteX57" fmla="*/ 436744 w 590167"/>
                  <a:gd name="connsiteY57" fmla="*/ 293392 h 589887"/>
                  <a:gd name="connsiteX58" fmla="*/ 436744 w 590167"/>
                  <a:gd name="connsiteY58" fmla="*/ 327145 h 589887"/>
                  <a:gd name="connsiteX59" fmla="*/ 445949 w 590167"/>
                  <a:gd name="connsiteY59" fmla="*/ 330213 h 589887"/>
                  <a:gd name="connsiteX60" fmla="*/ 464360 w 590167"/>
                  <a:gd name="connsiteY60" fmla="*/ 342487 h 589887"/>
                  <a:gd name="connsiteX61" fmla="*/ 473565 w 590167"/>
                  <a:gd name="connsiteY61" fmla="*/ 348624 h 589887"/>
                  <a:gd name="connsiteX62" fmla="*/ 482771 w 590167"/>
                  <a:gd name="connsiteY62" fmla="*/ 351692 h 589887"/>
                  <a:gd name="connsiteX63" fmla="*/ 491976 w 590167"/>
                  <a:gd name="connsiteY63" fmla="*/ 357829 h 589887"/>
                  <a:gd name="connsiteX64" fmla="*/ 510387 w 590167"/>
                  <a:gd name="connsiteY64" fmla="*/ 363966 h 589887"/>
                  <a:gd name="connsiteX65" fmla="*/ 519592 w 590167"/>
                  <a:gd name="connsiteY65" fmla="*/ 367035 h 589887"/>
                  <a:gd name="connsiteX66" fmla="*/ 538003 w 590167"/>
                  <a:gd name="connsiteY66" fmla="*/ 373172 h 589887"/>
                  <a:gd name="connsiteX67" fmla="*/ 547208 w 590167"/>
                  <a:gd name="connsiteY67" fmla="*/ 379308 h 589887"/>
                  <a:gd name="connsiteX68" fmla="*/ 565619 w 590167"/>
                  <a:gd name="connsiteY68" fmla="*/ 385445 h 589887"/>
                  <a:gd name="connsiteX69" fmla="*/ 590167 w 590167"/>
                  <a:gd name="connsiteY69" fmla="*/ 406925 h 589887"/>
                  <a:gd name="connsiteX70" fmla="*/ 556414 w 590167"/>
                  <a:gd name="connsiteY70" fmla="*/ 413061 h 589887"/>
                  <a:gd name="connsiteX71" fmla="*/ 538003 w 590167"/>
                  <a:gd name="connsiteY71" fmla="*/ 406925 h 589887"/>
                  <a:gd name="connsiteX72" fmla="*/ 528797 w 590167"/>
                  <a:gd name="connsiteY72" fmla="*/ 400788 h 589887"/>
                  <a:gd name="connsiteX73" fmla="*/ 510387 w 590167"/>
                  <a:gd name="connsiteY73" fmla="*/ 394651 h 589887"/>
                  <a:gd name="connsiteX74" fmla="*/ 482771 w 590167"/>
                  <a:gd name="connsiteY74" fmla="*/ 382377 h 589887"/>
                  <a:gd name="connsiteX75" fmla="*/ 473565 w 590167"/>
                  <a:gd name="connsiteY75" fmla="*/ 379308 h 589887"/>
                  <a:gd name="connsiteX76" fmla="*/ 464360 w 590167"/>
                  <a:gd name="connsiteY76" fmla="*/ 376240 h 589887"/>
                  <a:gd name="connsiteX77" fmla="*/ 436744 w 590167"/>
                  <a:gd name="connsiteY77" fmla="*/ 360898 h 589887"/>
                  <a:gd name="connsiteX78" fmla="*/ 424470 w 590167"/>
                  <a:gd name="connsiteY78" fmla="*/ 363966 h 589887"/>
                  <a:gd name="connsiteX79" fmla="*/ 427538 w 590167"/>
                  <a:gd name="connsiteY79" fmla="*/ 373172 h 589887"/>
                  <a:gd name="connsiteX80" fmla="*/ 445949 w 590167"/>
                  <a:gd name="connsiteY80" fmla="*/ 385445 h 589887"/>
                  <a:gd name="connsiteX81" fmla="*/ 436744 w 590167"/>
                  <a:gd name="connsiteY81" fmla="*/ 391582 h 589887"/>
                  <a:gd name="connsiteX82" fmla="*/ 421401 w 590167"/>
                  <a:gd name="connsiteY82" fmla="*/ 394651 h 589887"/>
                  <a:gd name="connsiteX83" fmla="*/ 415265 w 590167"/>
                  <a:gd name="connsiteY83" fmla="*/ 403856 h 589887"/>
                  <a:gd name="connsiteX84" fmla="*/ 424470 w 590167"/>
                  <a:gd name="connsiteY84" fmla="*/ 437609 h 589887"/>
                  <a:gd name="connsiteX85" fmla="*/ 433675 w 590167"/>
                  <a:gd name="connsiteY85" fmla="*/ 440678 h 589887"/>
                  <a:gd name="connsiteX86" fmla="*/ 445949 w 590167"/>
                  <a:gd name="connsiteY86" fmla="*/ 456020 h 589887"/>
                  <a:gd name="connsiteX87" fmla="*/ 461291 w 590167"/>
                  <a:gd name="connsiteY87" fmla="*/ 471362 h 589887"/>
                  <a:gd name="connsiteX88" fmla="*/ 464360 w 590167"/>
                  <a:gd name="connsiteY88" fmla="*/ 480568 h 589887"/>
                  <a:gd name="connsiteX89" fmla="*/ 473565 w 590167"/>
                  <a:gd name="connsiteY89" fmla="*/ 483636 h 589887"/>
                  <a:gd name="connsiteX90" fmla="*/ 479702 w 590167"/>
                  <a:gd name="connsiteY90" fmla="*/ 502047 h 589887"/>
                  <a:gd name="connsiteX91" fmla="*/ 485839 w 590167"/>
                  <a:gd name="connsiteY91" fmla="*/ 511252 h 589887"/>
                  <a:gd name="connsiteX92" fmla="*/ 491976 w 590167"/>
                  <a:gd name="connsiteY92" fmla="*/ 529663 h 589887"/>
                  <a:gd name="connsiteX93" fmla="*/ 495044 w 590167"/>
                  <a:gd name="connsiteY93" fmla="*/ 538868 h 589887"/>
                  <a:gd name="connsiteX94" fmla="*/ 491976 w 590167"/>
                  <a:gd name="connsiteY94" fmla="*/ 548074 h 589887"/>
                  <a:gd name="connsiteX95" fmla="*/ 473565 w 590167"/>
                  <a:gd name="connsiteY95" fmla="*/ 548074 h 589887"/>
                  <a:gd name="connsiteX96" fmla="*/ 467428 w 590167"/>
                  <a:gd name="connsiteY96" fmla="*/ 538868 h 589887"/>
                  <a:gd name="connsiteX97" fmla="*/ 458223 w 590167"/>
                  <a:gd name="connsiteY97" fmla="*/ 532731 h 589887"/>
                  <a:gd name="connsiteX98" fmla="*/ 445949 w 590167"/>
                  <a:gd name="connsiteY98" fmla="*/ 520457 h 589887"/>
                  <a:gd name="connsiteX99" fmla="*/ 439812 w 590167"/>
                  <a:gd name="connsiteY99" fmla="*/ 511252 h 589887"/>
                  <a:gd name="connsiteX100" fmla="*/ 430607 w 590167"/>
                  <a:gd name="connsiteY100" fmla="*/ 505115 h 589887"/>
                  <a:gd name="connsiteX101" fmla="*/ 418333 w 590167"/>
                  <a:gd name="connsiteY101" fmla="*/ 486704 h 589887"/>
                  <a:gd name="connsiteX102" fmla="*/ 412196 w 590167"/>
                  <a:gd name="connsiteY102" fmla="*/ 477499 h 589887"/>
                  <a:gd name="connsiteX103" fmla="*/ 409128 w 590167"/>
                  <a:gd name="connsiteY103" fmla="*/ 468294 h 589887"/>
                  <a:gd name="connsiteX104" fmla="*/ 390717 w 590167"/>
                  <a:gd name="connsiteY104" fmla="*/ 452951 h 589887"/>
                  <a:gd name="connsiteX105" fmla="*/ 387648 w 590167"/>
                  <a:gd name="connsiteY105" fmla="*/ 443746 h 589887"/>
                  <a:gd name="connsiteX106" fmla="*/ 378443 w 590167"/>
                  <a:gd name="connsiteY106" fmla="*/ 440678 h 589887"/>
                  <a:gd name="connsiteX107" fmla="*/ 369238 w 590167"/>
                  <a:gd name="connsiteY107" fmla="*/ 434541 h 589887"/>
                  <a:gd name="connsiteX108" fmla="*/ 350827 w 590167"/>
                  <a:gd name="connsiteY108" fmla="*/ 428404 h 589887"/>
                  <a:gd name="connsiteX109" fmla="*/ 341622 w 590167"/>
                  <a:gd name="connsiteY109" fmla="*/ 431472 h 589887"/>
                  <a:gd name="connsiteX110" fmla="*/ 335485 w 590167"/>
                  <a:gd name="connsiteY110" fmla="*/ 449883 h 589887"/>
                  <a:gd name="connsiteX111" fmla="*/ 344690 w 590167"/>
                  <a:gd name="connsiteY111" fmla="*/ 489773 h 589887"/>
                  <a:gd name="connsiteX112" fmla="*/ 350827 w 590167"/>
                  <a:gd name="connsiteY112" fmla="*/ 498978 h 589887"/>
                  <a:gd name="connsiteX113" fmla="*/ 356964 w 590167"/>
                  <a:gd name="connsiteY113" fmla="*/ 523526 h 589887"/>
                  <a:gd name="connsiteX114" fmla="*/ 360032 w 590167"/>
                  <a:gd name="connsiteY114" fmla="*/ 535800 h 589887"/>
                  <a:gd name="connsiteX115" fmla="*/ 366169 w 590167"/>
                  <a:gd name="connsiteY115" fmla="*/ 545005 h 589887"/>
                  <a:gd name="connsiteX116" fmla="*/ 375375 w 590167"/>
                  <a:gd name="connsiteY116" fmla="*/ 563416 h 589887"/>
                  <a:gd name="connsiteX117" fmla="*/ 363101 w 590167"/>
                  <a:gd name="connsiteY117" fmla="*/ 575690 h 589887"/>
                  <a:gd name="connsiteX118" fmla="*/ 353895 w 590167"/>
                  <a:gd name="connsiteY118" fmla="*/ 572621 h 589887"/>
                  <a:gd name="connsiteX119" fmla="*/ 344690 w 590167"/>
                  <a:gd name="connsiteY119" fmla="*/ 554210 h 589887"/>
                  <a:gd name="connsiteX120" fmla="*/ 338553 w 590167"/>
                  <a:gd name="connsiteY120" fmla="*/ 535800 h 589887"/>
                  <a:gd name="connsiteX121" fmla="*/ 332416 w 590167"/>
                  <a:gd name="connsiteY121" fmla="*/ 517389 h 589887"/>
                  <a:gd name="connsiteX122" fmla="*/ 329348 w 590167"/>
                  <a:gd name="connsiteY122" fmla="*/ 508184 h 589887"/>
                  <a:gd name="connsiteX123" fmla="*/ 317074 w 590167"/>
                  <a:gd name="connsiteY123" fmla="*/ 489773 h 589887"/>
                  <a:gd name="connsiteX124" fmla="*/ 304800 w 590167"/>
                  <a:gd name="connsiteY124" fmla="*/ 474431 h 589887"/>
                  <a:gd name="connsiteX125" fmla="*/ 298663 w 590167"/>
                  <a:gd name="connsiteY125" fmla="*/ 465225 h 589887"/>
                  <a:gd name="connsiteX126" fmla="*/ 277184 w 590167"/>
                  <a:gd name="connsiteY126" fmla="*/ 477499 h 589887"/>
                  <a:gd name="connsiteX127" fmla="*/ 271047 w 590167"/>
                  <a:gd name="connsiteY127" fmla="*/ 495910 h 589887"/>
                  <a:gd name="connsiteX128" fmla="*/ 280252 w 590167"/>
                  <a:gd name="connsiteY128" fmla="*/ 538868 h 589887"/>
                  <a:gd name="connsiteX129" fmla="*/ 283321 w 590167"/>
                  <a:gd name="connsiteY129" fmla="*/ 548074 h 589887"/>
                  <a:gd name="connsiteX130" fmla="*/ 286389 w 590167"/>
                  <a:gd name="connsiteY130" fmla="*/ 557279 h 589887"/>
                  <a:gd name="connsiteX131" fmla="*/ 283321 w 590167"/>
                  <a:gd name="connsiteY131" fmla="*/ 575690 h 589887"/>
                  <a:gd name="connsiteX132" fmla="*/ 280252 w 590167"/>
                  <a:gd name="connsiteY132" fmla="*/ 584895 h 589887"/>
                  <a:gd name="connsiteX133" fmla="*/ 271047 w 590167"/>
                  <a:gd name="connsiteY133" fmla="*/ 578758 h 589887"/>
                  <a:gd name="connsiteX134" fmla="*/ 261842 w 590167"/>
                  <a:gd name="connsiteY134" fmla="*/ 538868 h 589887"/>
                  <a:gd name="connsiteX135" fmla="*/ 249568 w 590167"/>
                  <a:gd name="connsiteY135" fmla="*/ 483636 h 589887"/>
                  <a:gd name="connsiteX136" fmla="*/ 243431 w 590167"/>
                  <a:gd name="connsiteY136" fmla="*/ 465225 h 589887"/>
                  <a:gd name="connsiteX137" fmla="*/ 240362 w 590167"/>
                  <a:gd name="connsiteY137" fmla="*/ 456020 h 589887"/>
                  <a:gd name="connsiteX138" fmla="*/ 225020 w 590167"/>
                  <a:gd name="connsiteY138" fmla="*/ 443746 h 589887"/>
                  <a:gd name="connsiteX139" fmla="*/ 215815 w 590167"/>
                  <a:gd name="connsiteY139" fmla="*/ 437609 h 589887"/>
                  <a:gd name="connsiteX140" fmla="*/ 197404 w 590167"/>
                  <a:gd name="connsiteY140" fmla="*/ 431472 h 589887"/>
                  <a:gd name="connsiteX141" fmla="*/ 172856 w 590167"/>
                  <a:gd name="connsiteY141" fmla="*/ 434541 h 589887"/>
                  <a:gd name="connsiteX142" fmla="*/ 154446 w 590167"/>
                  <a:gd name="connsiteY142" fmla="*/ 446815 h 589887"/>
                  <a:gd name="connsiteX143" fmla="*/ 132967 w 590167"/>
                  <a:gd name="connsiteY143" fmla="*/ 471362 h 589887"/>
                  <a:gd name="connsiteX144" fmla="*/ 126830 w 590167"/>
                  <a:gd name="connsiteY144" fmla="*/ 480568 h 589887"/>
                  <a:gd name="connsiteX145" fmla="*/ 117624 w 590167"/>
                  <a:gd name="connsiteY145" fmla="*/ 486704 h 589887"/>
                  <a:gd name="connsiteX146" fmla="*/ 105350 w 590167"/>
                  <a:gd name="connsiteY146" fmla="*/ 505115 h 589887"/>
                  <a:gd name="connsiteX147" fmla="*/ 86940 w 590167"/>
                  <a:gd name="connsiteY147" fmla="*/ 514321 h 589887"/>
                  <a:gd name="connsiteX148" fmla="*/ 77734 w 590167"/>
                  <a:gd name="connsiteY148" fmla="*/ 517389 h 589887"/>
                  <a:gd name="connsiteX149" fmla="*/ 56255 w 590167"/>
                  <a:gd name="connsiteY149" fmla="*/ 520457 h 589887"/>
                  <a:gd name="connsiteX150" fmla="*/ 65460 w 590167"/>
                  <a:gd name="connsiteY150" fmla="*/ 489773 h 589887"/>
                  <a:gd name="connsiteX151" fmla="*/ 86940 w 590167"/>
                  <a:gd name="connsiteY151" fmla="*/ 483636 h 589887"/>
                  <a:gd name="connsiteX152" fmla="*/ 105350 w 590167"/>
                  <a:gd name="connsiteY152" fmla="*/ 477499 h 589887"/>
                  <a:gd name="connsiteX153" fmla="*/ 111487 w 590167"/>
                  <a:gd name="connsiteY153" fmla="*/ 468294 h 589887"/>
                  <a:gd name="connsiteX154" fmla="*/ 120693 w 590167"/>
                  <a:gd name="connsiteY154" fmla="*/ 465225 h 589887"/>
                  <a:gd name="connsiteX155" fmla="*/ 129898 w 590167"/>
                  <a:gd name="connsiteY155" fmla="*/ 459088 h 589887"/>
                  <a:gd name="connsiteX156" fmla="*/ 136035 w 590167"/>
                  <a:gd name="connsiteY156" fmla="*/ 449883 h 589887"/>
                  <a:gd name="connsiteX157" fmla="*/ 145240 w 590167"/>
                  <a:gd name="connsiteY157" fmla="*/ 446815 h 589887"/>
                  <a:gd name="connsiteX158" fmla="*/ 157514 w 590167"/>
                  <a:gd name="connsiteY158" fmla="*/ 428404 h 589887"/>
                  <a:gd name="connsiteX159" fmla="*/ 166720 w 590167"/>
                  <a:gd name="connsiteY159" fmla="*/ 409993 h 589887"/>
                  <a:gd name="connsiteX160" fmla="*/ 163651 w 590167"/>
                  <a:gd name="connsiteY160" fmla="*/ 397719 h 589887"/>
                  <a:gd name="connsiteX161" fmla="*/ 160583 w 590167"/>
                  <a:gd name="connsiteY161" fmla="*/ 388514 h 589887"/>
                  <a:gd name="connsiteX162" fmla="*/ 142172 w 590167"/>
                  <a:gd name="connsiteY162" fmla="*/ 382377 h 589887"/>
                  <a:gd name="connsiteX163" fmla="*/ 120693 w 590167"/>
                  <a:gd name="connsiteY163" fmla="*/ 379308 h 589887"/>
                  <a:gd name="connsiteX164" fmla="*/ 129898 w 590167"/>
                  <a:gd name="connsiteY164" fmla="*/ 376240 h 589887"/>
                  <a:gd name="connsiteX165" fmla="*/ 126830 w 590167"/>
                  <a:gd name="connsiteY165" fmla="*/ 348624 h 589887"/>
                  <a:gd name="connsiteX166" fmla="*/ 68529 w 590167"/>
                  <a:gd name="connsiteY166" fmla="*/ 354761 h 589887"/>
                  <a:gd name="connsiteX167" fmla="*/ 4091 w 590167"/>
                  <a:gd name="connsiteY167" fmla="*/ 351692 h 589887"/>
                  <a:gd name="connsiteX168" fmla="*/ 7160 w 590167"/>
                  <a:gd name="connsiteY168" fmla="*/ 339419 h 589887"/>
                  <a:gd name="connsiteX169" fmla="*/ 16365 w 590167"/>
                  <a:gd name="connsiteY169" fmla="*/ 336350 h 589887"/>
                  <a:gd name="connsiteX170" fmla="*/ 62392 w 590167"/>
                  <a:gd name="connsiteY170" fmla="*/ 342487 h 589887"/>
                  <a:gd name="connsiteX171" fmla="*/ 105350 w 590167"/>
                  <a:gd name="connsiteY171" fmla="*/ 339419 h 589887"/>
                  <a:gd name="connsiteX172" fmla="*/ 114556 w 590167"/>
                  <a:gd name="connsiteY172" fmla="*/ 333282 h 589887"/>
                  <a:gd name="connsiteX173" fmla="*/ 123761 w 590167"/>
                  <a:gd name="connsiteY173" fmla="*/ 302597 h 589887"/>
                  <a:gd name="connsiteX174" fmla="*/ 117624 w 590167"/>
                  <a:gd name="connsiteY174" fmla="*/ 271913 h 589887"/>
                  <a:gd name="connsiteX175" fmla="*/ 105350 w 590167"/>
                  <a:gd name="connsiteY175" fmla="*/ 253502 h 589887"/>
                  <a:gd name="connsiteX176" fmla="*/ 96145 w 590167"/>
                  <a:gd name="connsiteY176" fmla="*/ 250433 h 589887"/>
                  <a:gd name="connsiteX177" fmla="*/ 83871 w 590167"/>
                  <a:gd name="connsiteY177" fmla="*/ 222817 h 589887"/>
                  <a:gd name="connsiteX178" fmla="*/ 77734 w 590167"/>
                  <a:gd name="connsiteY178" fmla="*/ 204406 h 589887"/>
                  <a:gd name="connsiteX179" fmla="*/ 74666 w 590167"/>
                  <a:gd name="connsiteY179" fmla="*/ 195201 h 589887"/>
                  <a:gd name="connsiteX180" fmla="*/ 68529 w 590167"/>
                  <a:gd name="connsiteY180" fmla="*/ 173722 h 589887"/>
                  <a:gd name="connsiteX181" fmla="*/ 71597 w 590167"/>
                  <a:gd name="connsiteY181" fmla="*/ 133832 h 589887"/>
                  <a:gd name="connsiteX182" fmla="*/ 90008 w 590167"/>
                  <a:gd name="connsiteY182" fmla="*/ 136900 h 589887"/>
                  <a:gd name="connsiteX183" fmla="*/ 99214 w 590167"/>
                  <a:gd name="connsiteY183" fmla="*/ 167585 h 589887"/>
                  <a:gd name="connsiteX184" fmla="*/ 102282 w 590167"/>
                  <a:gd name="connsiteY184" fmla="*/ 176790 h 589887"/>
                  <a:gd name="connsiteX185" fmla="*/ 105350 w 590167"/>
                  <a:gd name="connsiteY185" fmla="*/ 195201 h 589887"/>
                  <a:gd name="connsiteX186" fmla="*/ 108419 w 590167"/>
                  <a:gd name="connsiteY186" fmla="*/ 222817 h 589887"/>
                  <a:gd name="connsiteX187" fmla="*/ 111487 w 590167"/>
                  <a:gd name="connsiteY187" fmla="*/ 235091 h 589887"/>
                  <a:gd name="connsiteX188" fmla="*/ 129898 w 590167"/>
                  <a:gd name="connsiteY188" fmla="*/ 244296 h 589887"/>
                  <a:gd name="connsiteX189" fmla="*/ 145240 w 590167"/>
                  <a:gd name="connsiteY189" fmla="*/ 241228 h 589887"/>
                  <a:gd name="connsiteX190" fmla="*/ 148309 w 590167"/>
                  <a:gd name="connsiteY190" fmla="*/ 232023 h 589887"/>
                  <a:gd name="connsiteX191" fmla="*/ 142172 w 590167"/>
                  <a:gd name="connsiteY191" fmla="*/ 176790 h 589887"/>
                  <a:gd name="connsiteX192" fmla="*/ 157514 w 590167"/>
                  <a:gd name="connsiteY192" fmla="*/ 185996 h 589887"/>
                  <a:gd name="connsiteX193" fmla="*/ 166720 w 590167"/>
                  <a:gd name="connsiteY193" fmla="*/ 189064 h 589887"/>
                  <a:gd name="connsiteX194" fmla="*/ 175925 w 590167"/>
                  <a:gd name="connsiteY194" fmla="*/ 185996 h 589887"/>
                  <a:gd name="connsiteX195" fmla="*/ 185130 w 590167"/>
                  <a:gd name="connsiteY195" fmla="*/ 164517 h 589887"/>
                  <a:gd name="connsiteX196" fmla="*/ 175925 w 590167"/>
                  <a:gd name="connsiteY196" fmla="*/ 100079 h 589887"/>
                  <a:gd name="connsiteX197" fmla="*/ 172856 w 590167"/>
                  <a:gd name="connsiteY197" fmla="*/ 90874 h 589887"/>
                  <a:gd name="connsiteX198" fmla="*/ 163651 w 590167"/>
                  <a:gd name="connsiteY198" fmla="*/ 84737 h 589887"/>
                  <a:gd name="connsiteX199" fmla="*/ 154446 w 590167"/>
                  <a:gd name="connsiteY199" fmla="*/ 66326 h 589887"/>
                  <a:gd name="connsiteX200" fmla="*/ 151377 w 590167"/>
                  <a:gd name="connsiteY200" fmla="*/ 57121 h 589887"/>
                  <a:gd name="connsiteX201" fmla="*/ 142172 w 590167"/>
                  <a:gd name="connsiteY201" fmla="*/ 54052 h 589887"/>
                  <a:gd name="connsiteX202" fmla="*/ 129898 w 590167"/>
                  <a:gd name="connsiteY202" fmla="*/ 41778 h 589887"/>
                  <a:gd name="connsiteX203" fmla="*/ 123761 w 590167"/>
                  <a:gd name="connsiteY203" fmla="*/ 32573 h 589887"/>
                  <a:gd name="connsiteX204" fmla="*/ 114556 w 590167"/>
                  <a:gd name="connsiteY204" fmla="*/ 29504 h 589887"/>
                  <a:gd name="connsiteX205" fmla="*/ 105350 w 590167"/>
                  <a:gd name="connsiteY205" fmla="*/ 23368 h 589887"/>
                  <a:gd name="connsiteX206" fmla="*/ 99214 w 590167"/>
                  <a:gd name="connsiteY206" fmla="*/ 14162 h 589887"/>
                  <a:gd name="connsiteX207" fmla="*/ 96145 w 590167"/>
                  <a:gd name="connsiteY207" fmla="*/ 4957 h 589887"/>
                  <a:gd name="connsiteX208" fmla="*/ 111487 w 590167"/>
                  <a:gd name="connsiteY208" fmla="*/ 8025 h 589887"/>
                  <a:gd name="connsiteX209" fmla="*/ 129898 w 590167"/>
                  <a:gd name="connsiteY209" fmla="*/ 14162 h 589887"/>
                  <a:gd name="connsiteX210" fmla="*/ 145240 w 590167"/>
                  <a:gd name="connsiteY210" fmla="*/ 29504 h 589887"/>
                  <a:gd name="connsiteX211" fmla="*/ 154446 w 590167"/>
                  <a:gd name="connsiteY211" fmla="*/ 35641 h 589887"/>
                  <a:gd name="connsiteX212" fmla="*/ 172856 w 590167"/>
                  <a:gd name="connsiteY212" fmla="*/ 63257 h 589887"/>
                  <a:gd name="connsiteX213" fmla="*/ 178993 w 590167"/>
                  <a:gd name="connsiteY213" fmla="*/ 72463 h 589887"/>
                  <a:gd name="connsiteX214" fmla="*/ 188199 w 590167"/>
                  <a:gd name="connsiteY214" fmla="*/ 78600 h 589887"/>
                  <a:gd name="connsiteX215" fmla="*/ 194336 w 590167"/>
                  <a:gd name="connsiteY215" fmla="*/ 87805 h 589887"/>
                  <a:gd name="connsiteX216" fmla="*/ 203541 w 590167"/>
                  <a:gd name="connsiteY216" fmla="*/ 93942 h 589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</a:cxnLst>
                <a:rect l="l" t="t" r="r" b="b"/>
                <a:pathLst>
                  <a:path w="590167" h="589887">
                    <a:moveTo>
                      <a:pt x="93077" y="8025"/>
                    </a:moveTo>
                    <a:cubicBezTo>
                      <a:pt x="114131" y="1007"/>
                      <a:pt x="107002" y="0"/>
                      <a:pt x="126830" y="4957"/>
                    </a:cubicBezTo>
                    <a:cubicBezTo>
                      <a:pt x="129968" y="5741"/>
                      <a:pt x="132967" y="7002"/>
                      <a:pt x="136035" y="8025"/>
                    </a:cubicBezTo>
                    <a:cubicBezTo>
                      <a:pt x="142007" y="25946"/>
                      <a:pt x="134430" y="9490"/>
                      <a:pt x="148309" y="23368"/>
                    </a:cubicBezTo>
                    <a:cubicBezTo>
                      <a:pt x="168769" y="43827"/>
                      <a:pt x="139100" y="22342"/>
                      <a:pt x="163651" y="38710"/>
                    </a:cubicBezTo>
                    <a:cubicBezTo>
                      <a:pt x="167742" y="44847"/>
                      <a:pt x="173593" y="50124"/>
                      <a:pt x="175925" y="57121"/>
                    </a:cubicBezTo>
                    <a:cubicBezTo>
                      <a:pt x="181325" y="73323"/>
                      <a:pt x="177199" y="63636"/>
                      <a:pt x="191267" y="84737"/>
                    </a:cubicBezTo>
                    <a:cubicBezTo>
                      <a:pt x="193313" y="87805"/>
                      <a:pt x="194336" y="91896"/>
                      <a:pt x="197404" y="93942"/>
                    </a:cubicBezTo>
                    <a:lnTo>
                      <a:pt x="206609" y="100079"/>
                    </a:lnTo>
                    <a:cubicBezTo>
                      <a:pt x="212584" y="118000"/>
                      <a:pt x="205003" y="101540"/>
                      <a:pt x="218883" y="115421"/>
                    </a:cubicBezTo>
                    <a:cubicBezTo>
                      <a:pt x="221491" y="118029"/>
                      <a:pt x="222412" y="122019"/>
                      <a:pt x="225020" y="124627"/>
                    </a:cubicBezTo>
                    <a:cubicBezTo>
                      <a:pt x="230968" y="130575"/>
                      <a:pt x="235944" y="131337"/>
                      <a:pt x="243431" y="133832"/>
                    </a:cubicBezTo>
                    <a:cubicBezTo>
                      <a:pt x="246499" y="135878"/>
                      <a:pt x="249266" y="138471"/>
                      <a:pt x="252636" y="139969"/>
                    </a:cubicBezTo>
                    <a:cubicBezTo>
                      <a:pt x="258547" y="142596"/>
                      <a:pt x="265665" y="142518"/>
                      <a:pt x="271047" y="146106"/>
                    </a:cubicBezTo>
                    <a:lnTo>
                      <a:pt x="280252" y="152243"/>
                    </a:lnTo>
                    <a:cubicBezTo>
                      <a:pt x="285366" y="151220"/>
                      <a:pt x="290535" y="150439"/>
                      <a:pt x="295595" y="149174"/>
                    </a:cubicBezTo>
                    <a:cubicBezTo>
                      <a:pt x="298733" y="148390"/>
                      <a:pt x="302513" y="148393"/>
                      <a:pt x="304800" y="146106"/>
                    </a:cubicBezTo>
                    <a:cubicBezTo>
                      <a:pt x="310015" y="140891"/>
                      <a:pt x="317074" y="127695"/>
                      <a:pt x="317074" y="127695"/>
                    </a:cubicBezTo>
                    <a:lnTo>
                      <a:pt x="326279" y="100079"/>
                    </a:lnTo>
                    <a:lnTo>
                      <a:pt x="329348" y="90874"/>
                    </a:lnTo>
                    <a:lnTo>
                      <a:pt x="332416" y="81668"/>
                    </a:lnTo>
                    <a:cubicBezTo>
                      <a:pt x="330550" y="61142"/>
                      <a:pt x="326100" y="34688"/>
                      <a:pt x="332416" y="14162"/>
                    </a:cubicBezTo>
                    <a:cubicBezTo>
                      <a:pt x="333501" y="10637"/>
                      <a:pt x="338553" y="10071"/>
                      <a:pt x="341622" y="8025"/>
                    </a:cubicBezTo>
                    <a:cubicBezTo>
                      <a:pt x="343667" y="14162"/>
                      <a:pt x="348161" y="19980"/>
                      <a:pt x="347758" y="26436"/>
                    </a:cubicBezTo>
                    <a:cubicBezTo>
                      <a:pt x="346735" y="42801"/>
                      <a:pt x="346406" y="59224"/>
                      <a:pt x="344690" y="75531"/>
                    </a:cubicBezTo>
                    <a:cubicBezTo>
                      <a:pt x="344351" y="78748"/>
                      <a:pt x="342407" y="81599"/>
                      <a:pt x="341622" y="84737"/>
                    </a:cubicBezTo>
                    <a:cubicBezTo>
                      <a:pt x="340357" y="89797"/>
                      <a:pt x="339576" y="94965"/>
                      <a:pt x="338553" y="100079"/>
                    </a:cubicBezTo>
                    <a:cubicBezTo>
                      <a:pt x="339576" y="115421"/>
                      <a:pt x="338100" y="131138"/>
                      <a:pt x="341622" y="146106"/>
                    </a:cubicBezTo>
                    <a:cubicBezTo>
                      <a:pt x="342467" y="149696"/>
                      <a:pt x="347158" y="151876"/>
                      <a:pt x="350827" y="152243"/>
                    </a:cubicBezTo>
                    <a:cubicBezTo>
                      <a:pt x="358023" y="152963"/>
                      <a:pt x="365146" y="150197"/>
                      <a:pt x="372306" y="149174"/>
                    </a:cubicBezTo>
                    <a:cubicBezTo>
                      <a:pt x="374352" y="146106"/>
                      <a:pt x="376794" y="143267"/>
                      <a:pt x="378443" y="139969"/>
                    </a:cubicBezTo>
                    <a:cubicBezTo>
                      <a:pt x="382578" y="131700"/>
                      <a:pt x="379830" y="128399"/>
                      <a:pt x="387648" y="121558"/>
                    </a:cubicBezTo>
                    <a:cubicBezTo>
                      <a:pt x="393199" y="116701"/>
                      <a:pt x="406059" y="109284"/>
                      <a:pt x="406059" y="109284"/>
                    </a:cubicBezTo>
                    <a:cubicBezTo>
                      <a:pt x="400659" y="125488"/>
                      <a:pt x="404786" y="115797"/>
                      <a:pt x="390717" y="136900"/>
                    </a:cubicBezTo>
                    <a:cubicBezTo>
                      <a:pt x="388671" y="139969"/>
                      <a:pt x="385746" y="142607"/>
                      <a:pt x="384580" y="146106"/>
                    </a:cubicBezTo>
                    <a:lnTo>
                      <a:pt x="378443" y="164517"/>
                    </a:lnTo>
                    <a:cubicBezTo>
                      <a:pt x="379466" y="168608"/>
                      <a:pt x="378877" y="173497"/>
                      <a:pt x="381511" y="176790"/>
                    </a:cubicBezTo>
                    <a:cubicBezTo>
                      <a:pt x="386648" y="183211"/>
                      <a:pt x="398101" y="178013"/>
                      <a:pt x="402991" y="176790"/>
                    </a:cubicBezTo>
                    <a:cubicBezTo>
                      <a:pt x="405835" y="174894"/>
                      <a:pt x="416637" y="164194"/>
                      <a:pt x="421401" y="173722"/>
                    </a:cubicBezTo>
                    <a:cubicBezTo>
                      <a:pt x="422847" y="176615"/>
                      <a:pt x="419904" y="180100"/>
                      <a:pt x="418333" y="182927"/>
                    </a:cubicBezTo>
                    <a:cubicBezTo>
                      <a:pt x="414751" y="189375"/>
                      <a:pt x="406059" y="201338"/>
                      <a:pt x="406059" y="201338"/>
                    </a:cubicBezTo>
                    <a:cubicBezTo>
                      <a:pt x="409128" y="204406"/>
                      <a:pt x="411041" y="209549"/>
                      <a:pt x="415265" y="210543"/>
                    </a:cubicBezTo>
                    <a:cubicBezTo>
                      <a:pt x="441946" y="216821"/>
                      <a:pt x="474500" y="212449"/>
                      <a:pt x="501181" y="210543"/>
                    </a:cubicBezTo>
                    <a:cubicBezTo>
                      <a:pt x="506295" y="209520"/>
                      <a:pt x="511776" y="209633"/>
                      <a:pt x="516524" y="207475"/>
                    </a:cubicBezTo>
                    <a:cubicBezTo>
                      <a:pt x="523238" y="204423"/>
                      <a:pt x="534934" y="195201"/>
                      <a:pt x="534934" y="195201"/>
                    </a:cubicBezTo>
                    <a:cubicBezTo>
                      <a:pt x="538003" y="196224"/>
                      <a:pt x="542260" y="195638"/>
                      <a:pt x="544140" y="198270"/>
                    </a:cubicBezTo>
                    <a:cubicBezTo>
                      <a:pt x="547900" y="203534"/>
                      <a:pt x="550277" y="216680"/>
                      <a:pt x="550277" y="216680"/>
                    </a:cubicBezTo>
                    <a:cubicBezTo>
                      <a:pt x="547208" y="218726"/>
                      <a:pt x="544370" y="221168"/>
                      <a:pt x="541071" y="222817"/>
                    </a:cubicBezTo>
                    <a:cubicBezTo>
                      <a:pt x="538178" y="224264"/>
                      <a:pt x="534976" y="224997"/>
                      <a:pt x="531866" y="225886"/>
                    </a:cubicBezTo>
                    <a:cubicBezTo>
                      <a:pt x="527811" y="227045"/>
                      <a:pt x="523752" y="228261"/>
                      <a:pt x="519592" y="228954"/>
                    </a:cubicBezTo>
                    <a:cubicBezTo>
                      <a:pt x="503607" y="231618"/>
                      <a:pt x="494442" y="231071"/>
                      <a:pt x="479702" y="235091"/>
                    </a:cubicBezTo>
                    <a:cubicBezTo>
                      <a:pt x="473461" y="236793"/>
                      <a:pt x="467428" y="239182"/>
                      <a:pt x="461291" y="241228"/>
                    </a:cubicBezTo>
                    <a:lnTo>
                      <a:pt x="452086" y="244296"/>
                    </a:lnTo>
                    <a:cubicBezTo>
                      <a:pt x="451708" y="244864"/>
                      <a:pt x="429884" y="267760"/>
                      <a:pt x="442881" y="274981"/>
                    </a:cubicBezTo>
                    <a:cubicBezTo>
                      <a:pt x="450089" y="278986"/>
                      <a:pt x="459246" y="277026"/>
                      <a:pt x="467428" y="278049"/>
                    </a:cubicBezTo>
                    <a:cubicBezTo>
                      <a:pt x="465382" y="281118"/>
                      <a:pt x="464493" y="285425"/>
                      <a:pt x="461291" y="287255"/>
                    </a:cubicBezTo>
                    <a:cubicBezTo>
                      <a:pt x="456763" y="289843"/>
                      <a:pt x="451009" y="289058"/>
                      <a:pt x="445949" y="290323"/>
                    </a:cubicBezTo>
                    <a:cubicBezTo>
                      <a:pt x="442811" y="291107"/>
                      <a:pt x="439812" y="292369"/>
                      <a:pt x="436744" y="293392"/>
                    </a:cubicBezTo>
                    <a:cubicBezTo>
                      <a:pt x="432557" y="305949"/>
                      <a:pt x="429473" y="310786"/>
                      <a:pt x="436744" y="327145"/>
                    </a:cubicBezTo>
                    <a:cubicBezTo>
                      <a:pt x="438058" y="330101"/>
                      <a:pt x="442881" y="329190"/>
                      <a:pt x="445949" y="330213"/>
                    </a:cubicBezTo>
                    <a:lnTo>
                      <a:pt x="464360" y="342487"/>
                    </a:lnTo>
                    <a:cubicBezTo>
                      <a:pt x="467428" y="344533"/>
                      <a:pt x="470066" y="347458"/>
                      <a:pt x="473565" y="348624"/>
                    </a:cubicBezTo>
                    <a:lnTo>
                      <a:pt x="482771" y="351692"/>
                    </a:lnTo>
                    <a:cubicBezTo>
                      <a:pt x="485839" y="353738"/>
                      <a:pt x="488606" y="356331"/>
                      <a:pt x="491976" y="357829"/>
                    </a:cubicBezTo>
                    <a:cubicBezTo>
                      <a:pt x="497887" y="360456"/>
                      <a:pt x="504250" y="361920"/>
                      <a:pt x="510387" y="363966"/>
                    </a:cubicBezTo>
                    <a:lnTo>
                      <a:pt x="519592" y="367035"/>
                    </a:lnTo>
                    <a:cubicBezTo>
                      <a:pt x="519596" y="367036"/>
                      <a:pt x="538000" y="373170"/>
                      <a:pt x="538003" y="373172"/>
                    </a:cubicBezTo>
                    <a:cubicBezTo>
                      <a:pt x="541071" y="375217"/>
                      <a:pt x="543838" y="377810"/>
                      <a:pt x="547208" y="379308"/>
                    </a:cubicBezTo>
                    <a:cubicBezTo>
                      <a:pt x="553119" y="381935"/>
                      <a:pt x="565619" y="385445"/>
                      <a:pt x="565619" y="385445"/>
                    </a:cubicBezTo>
                    <a:cubicBezTo>
                      <a:pt x="587099" y="399765"/>
                      <a:pt x="579939" y="391582"/>
                      <a:pt x="590167" y="406925"/>
                    </a:cubicBezTo>
                    <a:cubicBezTo>
                      <a:pt x="579543" y="422860"/>
                      <a:pt x="586060" y="418990"/>
                      <a:pt x="556414" y="413061"/>
                    </a:cubicBezTo>
                    <a:cubicBezTo>
                      <a:pt x="550071" y="411792"/>
                      <a:pt x="538003" y="406925"/>
                      <a:pt x="538003" y="406925"/>
                    </a:cubicBezTo>
                    <a:cubicBezTo>
                      <a:pt x="534934" y="404879"/>
                      <a:pt x="532167" y="402286"/>
                      <a:pt x="528797" y="400788"/>
                    </a:cubicBezTo>
                    <a:cubicBezTo>
                      <a:pt x="522886" y="398161"/>
                      <a:pt x="510387" y="394651"/>
                      <a:pt x="510387" y="394651"/>
                    </a:cubicBezTo>
                    <a:cubicBezTo>
                      <a:pt x="495798" y="384926"/>
                      <a:pt x="504680" y="389681"/>
                      <a:pt x="482771" y="382377"/>
                    </a:cubicBezTo>
                    <a:lnTo>
                      <a:pt x="473565" y="379308"/>
                    </a:lnTo>
                    <a:lnTo>
                      <a:pt x="464360" y="376240"/>
                    </a:lnTo>
                    <a:cubicBezTo>
                      <a:pt x="443258" y="362172"/>
                      <a:pt x="452946" y="366298"/>
                      <a:pt x="436744" y="360898"/>
                    </a:cubicBezTo>
                    <a:cubicBezTo>
                      <a:pt x="432653" y="361921"/>
                      <a:pt x="427000" y="360592"/>
                      <a:pt x="424470" y="363966"/>
                    </a:cubicBezTo>
                    <a:cubicBezTo>
                      <a:pt x="422529" y="366554"/>
                      <a:pt x="425251" y="370885"/>
                      <a:pt x="427538" y="373172"/>
                    </a:cubicBezTo>
                    <a:cubicBezTo>
                      <a:pt x="432753" y="378387"/>
                      <a:pt x="445949" y="385445"/>
                      <a:pt x="445949" y="385445"/>
                    </a:cubicBezTo>
                    <a:cubicBezTo>
                      <a:pt x="442881" y="387491"/>
                      <a:pt x="440197" y="390287"/>
                      <a:pt x="436744" y="391582"/>
                    </a:cubicBezTo>
                    <a:cubicBezTo>
                      <a:pt x="431860" y="393413"/>
                      <a:pt x="425929" y="392063"/>
                      <a:pt x="421401" y="394651"/>
                    </a:cubicBezTo>
                    <a:cubicBezTo>
                      <a:pt x="418199" y="396481"/>
                      <a:pt x="417310" y="400788"/>
                      <a:pt x="415265" y="403856"/>
                    </a:cubicBezTo>
                    <a:cubicBezTo>
                      <a:pt x="416462" y="413437"/>
                      <a:pt x="414800" y="429872"/>
                      <a:pt x="424470" y="437609"/>
                    </a:cubicBezTo>
                    <a:cubicBezTo>
                      <a:pt x="426996" y="439630"/>
                      <a:pt x="430607" y="439655"/>
                      <a:pt x="433675" y="440678"/>
                    </a:cubicBezTo>
                    <a:cubicBezTo>
                      <a:pt x="439650" y="458598"/>
                      <a:pt x="432070" y="442141"/>
                      <a:pt x="445949" y="456020"/>
                    </a:cubicBezTo>
                    <a:cubicBezTo>
                      <a:pt x="466405" y="476476"/>
                      <a:pt x="436744" y="454997"/>
                      <a:pt x="461291" y="471362"/>
                    </a:cubicBezTo>
                    <a:cubicBezTo>
                      <a:pt x="462314" y="474431"/>
                      <a:pt x="462073" y="478281"/>
                      <a:pt x="464360" y="480568"/>
                    </a:cubicBezTo>
                    <a:cubicBezTo>
                      <a:pt x="466647" y="482855"/>
                      <a:pt x="471685" y="481004"/>
                      <a:pt x="473565" y="483636"/>
                    </a:cubicBezTo>
                    <a:cubicBezTo>
                      <a:pt x="477325" y="488900"/>
                      <a:pt x="476114" y="496665"/>
                      <a:pt x="479702" y="502047"/>
                    </a:cubicBezTo>
                    <a:lnTo>
                      <a:pt x="485839" y="511252"/>
                    </a:lnTo>
                    <a:lnTo>
                      <a:pt x="491976" y="529663"/>
                    </a:lnTo>
                    <a:lnTo>
                      <a:pt x="495044" y="538868"/>
                    </a:lnTo>
                    <a:cubicBezTo>
                      <a:pt x="494021" y="541937"/>
                      <a:pt x="494263" y="545787"/>
                      <a:pt x="491976" y="548074"/>
                    </a:cubicBezTo>
                    <a:cubicBezTo>
                      <a:pt x="485840" y="554210"/>
                      <a:pt x="479701" y="550119"/>
                      <a:pt x="473565" y="548074"/>
                    </a:cubicBezTo>
                    <a:cubicBezTo>
                      <a:pt x="471519" y="545005"/>
                      <a:pt x="470036" y="541476"/>
                      <a:pt x="467428" y="538868"/>
                    </a:cubicBezTo>
                    <a:cubicBezTo>
                      <a:pt x="464820" y="536260"/>
                      <a:pt x="460527" y="535611"/>
                      <a:pt x="458223" y="532731"/>
                    </a:cubicBezTo>
                    <a:cubicBezTo>
                      <a:pt x="446321" y="517854"/>
                      <a:pt x="466033" y="527153"/>
                      <a:pt x="445949" y="520457"/>
                    </a:cubicBezTo>
                    <a:cubicBezTo>
                      <a:pt x="443903" y="517389"/>
                      <a:pt x="442420" y="513860"/>
                      <a:pt x="439812" y="511252"/>
                    </a:cubicBezTo>
                    <a:cubicBezTo>
                      <a:pt x="437204" y="508644"/>
                      <a:pt x="433035" y="507890"/>
                      <a:pt x="430607" y="505115"/>
                    </a:cubicBezTo>
                    <a:cubicBezTo>
                      <a:pt x="425750" y="499564"/>
                      <a:pt x="422424" y="492841"/>
                      <a:pt x="418333" y="486704"/>
                    </a:cubicBezTo>
                    <a:lnTo>
                      <a:pt x="412196" y="477499"/>
                    </a:lnTo>
                    <a:cubicBezTo>
                      <a:pt x="411173" y="474431"/>
                      <a:pt x="410922" y="470985"/>
                      <a:pt x="409128" y="468294"/>
                    </a:cubicBezTo>
                    <a:cubicBezTo>
                      <a:pt x="404403" y="461206"/>
                      <a:pt x="397509" y="457479"/>
                      <a:pt x="390717" y="452951"/>
                    </a:cubicBezTo>
                    <a:cubicBezTo>
                      <a:pt x="389694" y="449883"/>
                      <a:pt x="389935" y="446033"/>
                      <a:pt x="387648" y="443746"/>
                    </a:cubicBezTo>
                    <a:cubicBezTo>
                      <a:pt x="385361" y="441459"/>
                      <a:pt x="381336" y="442124"/>
                      <a:pt x="378443" y="440678"/>
                    </a:cubicBezTo>
                    <a:cubicBezTo>
                      <a:pt x="375145" y="439029"/>
                      <a:pt x="372608" y="436039"/>
                      <a:pt x="369238" y="434541"/>
                    </a:cubicBezTo>
                    <a:cubicBezTo>
                      <a:pt x="363327" y="431914"/>
                      <a:pt x="350827" y="428404"/>
                      <a:pt x="350827" y="428404"/>
                    </a:cubicBezTo>
                    <a:cubicBezTo>
                      <a:pt x="347759" y="429427"/>
                      <a:pt x="343502" y="428840"/>
                      <a:pt x="341622" y="431472"/>
                    </a:cubicBezTo>
                    <a:cubicBezTo>
                      <a:pt x="337862" y="436736"/>
                      <a:pt x="335485" y="449883"/>
                      <a:pt x="335485" y="449883"/>
                    </a:cubicBezTo>
                    <a:cubicBezTo>
                      <a:pt x="336899" y="459786"/>
                      <a:pt x="338563" y="480583"/>
                      <a:pt x="344690" y="489773"/>
                    </a:cubicBezTo>
                    <a:lnTo>
                      <a:pt x="350827" y="498978"/>
                    </a:lnTo>
                    <a:cubicBezTo>
                      <a:pt x="356309" y="515426"/>
                      <a:pt x="352028" y="501313"/>
                      <a:pt x="356964" y="523526"/>
                    </a:cubicBezTo>
                    <a:cubicBezTo>
                      <a:pt x="357879" y="527643"/>
                      <a:pt x="358371" y="531924"/>
                      <a:pt x="360032" y="535800"/>
                    </a:cubicBezTo>
                    <a:cubicBezTo>
                      <a:pt x="361485" y="539190"/>
                      <a:pt x="364520" y="541707"/>
                      <a:pt x="366169" y="545005"/>
                    </a:cubicBezTo>
                    <a:cubicBezTo>
                      <a:pt x="378877" y="570418"/>
                      <a:pt x="357783" y="537027"/>
                      <a:pt x="375375" y="563416"/>
                    </a:cubicBezTo>
                    <a:cubicBezTo>
                      <a:pt x="371077" y="589198"/>
                      <a:pt x="377851" y="583066"/>
                      <a:pt x="363101" y="575690"/>
                    </a:cubicBezTo>
                    <a:cubicBezTo>
                      <a:pt x="360208" y="574243"/>
                      <a:pt x="356964" y="573644"/>
                      <a:pt x="353895" y="572621"/>
                    </a:cubicBezTo>
                    <a:cubicBezTo>
                      <a:pt x="342710" y="539063"/>
                      <a:pt x="360547" y="589887"/>
                      <a:pt x="344690" y="554210"/>
                    </a:cubicBezTo>
                    <a:cubicBezTo>
                      <a:pt x="342063" y="548299"/>
                      <a:pt x="340599" y="541937"/>
                      <a:pt x="338553" y="535800"/>
                    </a:cubicBezTo>
                    <a:lnTo>
                      <a:pt x="332416" y="517389"/>
                    </a:lnTo>
                    <a:cubicBezTo>
                      <a:pt x="331393" y="514321"/>
                      <a:pt x="331142" y="510875"/>
                      <a:pt x="329348" y="508184"/>
                    </a:cubicBezTo>
                    <a:cubicBezTo>
                      <a:pt x="325257" y="502047"/>
                      <a:pt x="319407" y="496770"/>
                      <a:pt x="317074" y="489773"/>
                    </a:cubicBezTo>
                    <a:cubicBezTo>
                      <a:pt x="312839" y="477070"/>
                      <a:pt x="316696" y="482362"/>
                      <a:pt x="304800" y="474431"/>
                    </a:cubicBezTo>
                    <a:cubicBezTo>
                      <a:pt x="302754" y="471362"/>
                      <a:pt x="302209" y="466238"/>
                      <a:pt x="298663" y="465225"/>
                    </a:cubicBezTo>
                    <a:cubicBezTo>
                      <a:pt x="284862" y="461282"/>
                      <a:pt x="282567" y="469424"/>
                      <a:pt x="277184" y="477499"/>
                    </a:cubicBezTo>
                    <a:cubicBezTo>
                      <a:pt x="275138" y="483636"/>
                      <a:pt x="270244" y="489491"/>
                      <a:pt x="271047" y="495910"/>
                    </a:cubicBezTo>
                    <a:cubicBezTo>
                      <a:pt x="274918" y="526871"/>
                      <a:pt x="271509" y="512638"/>
                      <a:pt x="280252" y="538868"/>
                    </a:cubicBezTo>
                    <a:lnTo>
                      <a:pt x="283321" y="548074"/>
                    </a:lnTo>
                    <a:lnTo>
                      <a:pt x="286389" y="557279"/>
                    </a:lnTo>
                    <a:cubicBezTo>
                      <a:pt x="285366" y="563416"/>
                      <a:pt x="284671" y="569617"/>
                      <a:pt x="283321" y="575690"/>
                    </a:cubicBezTo>
                    <a:cubicBezTo>
                      <a:pt x="282619" y="578847"/>
                      <a:pt x="283390" y="584111"/>
                      <a:pt x="280252" y="584895"/>
                    </a:cubicBezTo>
                    <a:cubicBezTo>
                      <a:pt x="276674" y="585789"/>
                      <a:pt x="274115" y="580804"/>
                      <a:pt x="271047" y="578758"/>
                    </a:cubicBezTo>
                    <a:cubicBezTo>
                      <a:pt x="266697" y="561359"/>
                      <a:pt x="264677" y="554932"/>
                      <a:pt x="261842" y="538868"/>
                    </a:cubicBezTo>
                    <a:cubicBezTo>
                      <a:pt x="253744" y="492978"/>
                      <a:pt x="260106" y="515249"/>
                      <a:pt x="249568" y="483636"/>
                    </a:cubicBezTo>
                    <a:lnTo>
                      <a:pt x="243431" y="465225"/>
                    </a:lnTo>
                    <a:cubicBezTo>
                      <a:pt x="242408" y="462157"/>
                      <a:pt x="242156" y="458711"/>
                      <a:pt x="240362" y="456020"/>
                    </a:cubicBezTo>
                    <a:cubicBezTo>
                      <a:pt x="230018" y="440503"/>
                      <a:pt x="239841" y="451157"/>
                      <a:pt x="225020" y="443746"/>
                    </a:cubicBezTo>
                    <a:cubicBezTo>
                      <a:pt x="221722" y="442097"/>
                      <a:pt x="219185" y="439107"/>
                      <a:pt x="215815" y="437609"/>
                    </a:cubicBezTo>
                    <a:cubicBezTo>
                      <a:pt x="209904" y="434982"/>
                      <a:pt x="197404" y="431472"/>
                      <a:pt x="197404" y="431472"/>
                    </a:cubicBezTo>
                    <a:cubicBezTo>
                      <a:pt x="189221" y="432495"/>
                      <a:pt x="180622" y="431767"/>
                      <a:pt x="172856" y="434541"/>
                    </a:cubicBezTo>
                    <a:cubicBezTo>
                      <a:pt x="165910" y="437022"/>
                      <a:pt x="154446" y="446815"/>
                      <a:pt x="154446" y="446815"/>
                    </a:cubicBezTo>
                    <a:cubicBezTo>
                      <a:pt x="140126" y="468293"/>
                      <a:pt x="148309" y="461134"/>
                      <a:pt x="132967" y="471362"/>
                    </a:cubicBezTo>
                    <a:cubicBezTo>
                      <a:pt x="130921" y="474431"/>
                      <a:pt x="129438" y="477960"/>
                      <a:pt x="126830" y="480568"/>
                    </a:cubicBezTo>
                    <a:cubicBezTo>
                      <a:pt x="124222" y="483176"/>
                      <a:pt x="120053" y="483929"/>
                      <a:pt x="117624" y="486704"/>
                    </a:cubicBezTo>
                    <a:cubicBezTo>
                      <a:pt x="112767" y="492255"/>
                      <a:pt x="112347" y="502782"/>
                      <a:pt x="105350" y="505115"/>
                    </a:cubicBezTo>
                    <a:cubicBezTo>
                      <a:pt x="82203" y="512832"/>
                      <a:pt x="110744" y="502420"/>
                      <a:pt x="86940" y="514321"/>
                    </a:cubicBezTo>
                    <a:cubicBezTo>
                      <a:pt x="84047" y="515767"/>
                      <a:pt x="80803" y="516366"/>
                      <a:pt x="77734" y="517389"/>
                    </a:cubicBezTo>
                    <a:cubicBezTo>
                      <a:pt x="56633" y="531457"/>
                      <a:pt x="61657" y="536660"/>
                      <a:pt x="56255" y="520457"/>
                    </a:cubicBezTo>
                    <a:cubicBezTo>
                      <a:pt x="57598" y="511060"/>
                      <a:pt x="56459" y="496974"/>
                      <a:pt x="65460" y="489773"/>
                    </a:cubicBezTo>
                    <a:cubicBezTo>
                      <a:pt x="67524" y="488121"/>
                      <a:pt x="86055" y="483902"/>
                      <a:pt x="86940" y="483636"/>
                    </a:cubicBezTo>
                    <a:cubicBezTo>
                      <a:pt x="93136" y="481777"/>
                      <a:pt x="105350" y="477499"/>
                      <a:pt x="105350" y="477499"/>
                    </a:cubicBezTo>
                    <a:cubicBezTo>
                      <a:pt x="107396" y="474431"/>
                      <a:pt x="108607" y="470598"/>
                      <a:pt x="111487" y="468294"/>
                    </a:cubicBezTo>
                    <a:cubicBezTo>
                      <a:pt x="114013" y="466273"/>
                      <a:pt x="117800" y="466672"/>
                      <a:pt x="120693" y="465225"/>
                    </a:cubicBezTo>
                    <a:cubicBezTo>
                      <a:pt x="123991" y="463576"/>
                      <a:pt x="126830" y="461134"/>
                      <a:pt x="129898" y="459088"/>
                    </a:cubicBezTo>
                    <a:cubicBezTo>
                      <a:pt x="131944" y="456020"/>
                      <a:pt x="133155" y="452187"/>
                      <a:pt x="136035" y="449883"/>
                    </a:cubicBezTo>
                    <a:cubicBezTo>
                      <a:pt x="138561" y="447863"/>
                      <a:pt x="142953" y="449102"/>
                      <a:pt x="145240" y="446815"/>
                    </a:cubicBezTo>
                    <a:cubicBezTo>
                      <a:pt x="150455" y="441600"/>
                      <a:pt x="153423" y="434541"/>
                      <a:pt x="157514" y="428404"/>
                    </a:cubicBezTo>
                    <a:cubicBezTo>
                      <a:pt x="165445" y="416508"/>
                      <a:pt x="162485" y="422696"/>
                      <a:pt x="166720" y="409993"/>
                    </a:cubicBezTo>
                    <a:cubicBezTo>
                      <a:pt x="165697" y="405902"/>
                      <a:pt x="164810" y="401774"/>
                      <a:pt x="163651" y="397719"/>
                    </a:cubicBezTo>
                    <a:cubicBezTo>
                      <a:pt x="162762" y="394609"/>
                      <a:pt x="163215" y="390394"/>
                      <a:pt x="160583" y="388514"/>
                    </a:cubicBezTo>
                    <a:cubicBezTo>
                      <a:pt x="155319" y="384754"/>
                      <a:pt x="142172" y="382377"/>
                      <a:pt x="142172" y="382377"/>
                    </a:cubicBezTo>
                    <a:cubicBezTo>
                      <a:pt x="128441" y="383750"/>
                      <a:pt x="95535" y="391887"/>
                      <a:pt x="120693" y="379308"/>
                    </a:cubicBezTo>
                    <a:cubicBezTo>
                      <a:pt x="123586" y="377862"/>
                      <a:pt x="126830" y="377263"/>
                      <a:pt x="129898" y="376240"/>
                    </a:cubicBezTo>
                    <a:cubicBezTo>
                      <a:pt x="128875" y="367035"/>
                      <a:pt x="135002" y="352983"/>
                      <a:pt x="126830" y="348624"/>
                    </a:cubicBezTo>
                    <a:cubicBezTo>
                      <a:pt x="118383" y="344119"/>
                      <a:pt x="83521" y="351762"/>
                      <a:pt x="68529" y="354761"/>
                    </a:cubicBezTo>
                    <a:lnTo>
                      <a:pt x="4091" y="351692"/>
                    </a:lnTo>
                    <a:cubicBezTo>
                      <a:pt x="0" y="350669"/>
                      <a:pt x="4526" y="342712"/>
                      <a:pt x="7160" y="339419"/>
                    </a:cubicBezTo>
                    <a:cubicBezTo>
                      <a:pt x="9181" y="336893"/>
                      <a:pt x="13297" y="337373"/>
                      <a:pt x="16365" y="336350"/>
                    </a:cubicBezTo>
                    <a:cubicBezTo>
                      <a:pt x="21670" y="337108"/>
                      <a:pt x="58417" y="342487"/>
                      <a:pt x="62392" y="342487"/>
                    </a:cubicBezTo>
                    <a:cubicBezTo>
                      <a:pt x="76748" y="342487"/>
                      <a:pt x="91031" y="340442"/>
                      <a:pt x="105350" y="339419"/>
                    </a:cubicBezTo>
                    <a:cubicBezTo>
                      <a:pt x="108419" y="337373"/>
                      <a:pt x="112601" y="336409"/>
                      <a:pt x="114556" y="333282"/>
                    </a:cubicBezTo>
                    <a:cubicBezTo>
                      <a:pt x="117670" y="328300"/>
                      <a:pt x="121965" y="309784"/>
                      <a:pt x="123761" y="302597"/>
                    </a:cubicBezTo>
                    <a:cubicBezTo>
                      <a:pt x="122998" y="297254"/>
                      <a:pt x="121745" y="279331"/>
                      <a:pt x="117624" y="271913"/>
                    </a:cubicBezTo>
                    <a:cubicBezTo>
                      <a:pt x="114042" y="265466"/>
                      <a:pt x="112347" y="255835"/>
                      <a:pt x="105350" y="253502"/>
                    </a:cubicBezTo>
                    <a:lnTo>
                      <a:pt x="96145" y="250433"/>
                    </a:lnTo>
                    <a:cubicBezTo>
                      <a:pt x="88842" y="228524"/>
                      <a:pt x="93596" y="237405"/>
                      <a:pt x="83871" y="222817"/>
                    </a:cubicBezTo>
                    <a:lnTo>
                      <a:pt x="77734" y="204406"/>
                    </a:lnTo>
                    <a:cubicBezTo>
                      <a:pt x="76711" y="201338"/>
                      <a:pt x="75451" y="198339"/>
                      <a:pt x="74666" y="195201"/>
                    </a:cubicBezTo>
                    <a:cubicBezTo>
                      <a:pt x="70812" y="179789"/>
                      <a:pt x="72930" y="186928"/>
                      <a:pt x="68529" y="173722"/>
                    </a:cubicBezTo>
                    <a:cubicBezTo>
                      <a:pt x="69552" y="160425"/>
                      <a:pt x="64878" y="145351"/>
                      <a:pt x="71597" y="133832"/>
                    </a:cubicBezTo>
                    <a:cubicBezTo>
                      <a:pt x="74732" y="128458"/>
                      <a:pt x="85326" y="132803"/>
                      <a:pt x="90008" y="136900"/>
                    </a:cubicBezTo>
                    <a:cubicBezTo>
                      <a:pt x="92784" y="139329"/>
                      <a:pt x="97636" y="162062"/>
                      <a:pt x="99214" y="167585"/>
                    </a:cubicBezTo>
                    <a:cubicBezTo>
                      <a:pt x="100103" y="170695"/>
                      <a:pt x="101259" y="173722"/>
                      <a:pt x="102282" y="176790"/>
                    </a:cubicBezTo>
                    <a:cubicBezTo>
                      <a:pt x="103305" y="182927"/>
                      <a:pt x="104528" y="189034"/>
                      <a:pt x="105350" y="195201"/>
                    </a:cubicBezTo>
                    <a:cubicBezTo>
                      <a:pt x="106574" y="204382"/>
                      <a:pt x="107011" y="213663"/>
                      <a:pt x="108419" y="222817"/>
                    </a:cubicBezTo>
                    <a:cubicBezTo>
                      <a:pt x="109060" y="226985"/>
                      <a:pt x="109148" y="231582"/>
                      <a:pt x="111487" y="235091"/>
                    </a:cubicBezTo>
                    <a:cubicBezTo>
                      <a:pt x="114886" y="240190"/>
                      <a:pt x="124647" y="242546"/>
                      <a:pt x="129898" y="244296"/>
                    </a:cubicBezTo>
                    <a:cubicBezTo>
                      <a:pt x="135012" y="243273"/>
                      <a:pt x="140901" y="244121"/>
                      <a:pt x="145240" y="241228"/>
                    </a:cubicBezTo>
                    <a:cubicBezTo>
                      <a:pt x="147931" y="239434"/>
                      <a:pt x="148309" y="235257"/>
                      <a:pt x="148309" y="232023"/>
                    </a:cubicBezTo>
                    <a:cubicBezTo>
                      <a:pt x="148309" y="192623"/>
                      <a:pt x="149411" y="198511"/>
                      <a:pt x="142172" y="176790"/>
                    </a:cubicBezTo>
                    <a:cubicBezTo>
                      <a:pt x="149731" y="154110"/>
                      <a:pt x="138522" y="179667"/>
                      <a:pt x="157514" y="185996"/>
                    </a:cubicBezTo>
                    <a:lnTo>
                      <a:pt x="166720" y="189064"/>
                    </a:lnTo>
                    <a:cubicBezTo>
                      <a:pt x="169788" y="188041"/>
                      <a:pt x="173399" y="188016"/>
                      <a:pt x="175925" y="185996"/>
                    </a:cubicBezTo>
                    <a:cubicBezTo>
                      <a:pt x="182547" y="180698"/>
                      <a:pt x="183288" y="171887"/>
                      <a:pt x="185130" y="164517"/>
                    </a:cubicBezTo>
                    <a:cubicBezTo>
                      <a:pt x="181632" y="112042"/>
                      <a:pt x="186924" y="133074"/>
                      <a:pt x="175925" y="100079"/>
                    </a:cubicBezTo>
                    <a:cubicBezTo>
                      <a:pt x="174902" y="97011"/>
                      <a:pt x="175547" y="92668"/>
                      <a:pt x="172856" y="90874"/>
                    </a:cubicBezTo>
                    <a:lnTo>
                      <a:pt x="163651" y="84737"/>
                    </a:lnTo>
                    <a:cubicBezTo>
                      <a:pt x="155943" y="61607"/>
                      <a:pt x="166338" y="90108"/>
                      <a:pt x="154446" y="66326"/>
                    </a:cubicBezTo>
                    <a:cubicBezTo>
                      <a:pt x="152999" y="63433"/>
                      <a:pt x="153664" y="59408"/>
                      <a:pt x="151377" y="57121"/>
                    </a:cubicBezTo>
                    <a:cubicBezTo>
                      <a:pt x="149090" y="54834"/>
                      <a:pt x="145240" y="55075"/>
                      <a:pt x="142172" y="54052"/>
                    </a:cubicBezTo>
                    <a:cubicBezTo>
                      <a:pt x="135476" y="33968"/>
                      <a:pt x="144775" y="53680"/>
                      <a:pt x="129898" y="41778"/>
                    </a:cubicBezTo>
                    <a:cubicBezTo>
                      <a:pt x="127018" y="39474"/>
                      <a:pt x="126641" y="34877"/>
                      <a:pt x="123761" y="32573"/>
                    </a:cubicBezTo>
                    <a:cubicBezTo>
                      <a:pt x="121235" y="30552"/>
                      <a:pt x="117449" y="30950"/>
                      <a:pt x="114556" y="29504"/>
                    </a:cubicBezTo>
                    <a:cubicBezTo>
                      <a:pt x="111257" y="27855"/>
                      <a:pt x="108419" y="25413"/>
                      <a:pt x="105350" y="23368"/>
                    </a:cubicBezTo>
                    <a:cubicBezTo>
                      <a:pt x="103305" y="20299"/>
                      <a:pt x="100863" y="17461"/>
                      <a:pt x="99214" y="14162"/>
                    </a:cubicBezTo>
                    <a:cubicBezTo>
                      <a:pt x="97768" y="11269"/>
                      <a:pt x="93252" y="6404"/>
                      <a:pt x="96145" y="4957"/>
                    </a:cubicBezTo>
                    <a:cubicBezTo>
                      <a:pt x="100810" y="2625"/>
                      <a:pt x="106456" y="6653"/>
                      <a:pt x="111487" y="8025"/>
                    </a:cubicBezTo>
                    <a:cubicBezTo>
                      <a:pt x="117728" y="9727"/>
                      <a:pt x="129898" y="14162"/>
                      <a:pt x="129898" y="14162"/>
                    </a:cubicBezTo>
                    <a:cubicBezTo>
                      <a:pt x="154449" y="30530"/>
                      <a:pt x="124780" y="9045"/>
                      <a:pt x="145240" y="29504"/>
                    </a:cubicBezTo>
                    <a:cubicBezTo>
                      <a:pt x="147848" y="32112"/>
                      <a:pt x="151377" y="33595"/>
                      <a:pt x="154446" y="35641"/>
                    </a:cubicBezTo>
                    <a:lnTo>
                      <a:pt x="172856" y="63257"/>
                    </a:lnTo>
                    <a:cubicBezTo>
                      <a:pt x="174902" y="66326"/>
                      <a:pt x="175924" y="70417"/>
                      <a:pt x="178993" y="72463"/>
                    </a:cubicBezTo>
                    <a:lnTo>
                      <a:pt x="188199" y="78600"/>
                    </a:lnTo>
                    <a:cubicBezTo>
                      <a:pt x="190245" y="81668"/>
                      <a:pt x="191728" y="85197"/>
                      <a:pt x="194336" y="87805"/>
                    </a:cubicBezTo>
                    <a:cubicBezTo>
                      <a:pt x="196944" y="90413"/>
                      <a:pt x="203541" y="93942"/>
                      <a:pt x="203541" y="93942"/>
                    </a:cubicBezTo>
                  </a:path>
                </a:pathLst>
              </a:custGeom>
              <a:solidFill>
                <a:srgbClr val="6699FF"/>
              </a:solidFill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106" name="Freeform 105"/>
              <p:cNvSpPr/>
              <p:nvPr/>
            </p:nvSpPr>
            <p:spPr>
              <a:xfrm>
                <a:off x="2943552" y="1226872"/>
                <a:ext cx="170250" cy="128875"/>
              </a:xfrm>
              <a:custGeom>
                <a:avLst/>
                <a:gdLst>
                  <a:gd name="connsiteX0" fmla="*/ 48704 w 170250"/>
                  <a:gd name="connsiteY0" fmla="*/ 0 h 128875"/>
                  <a:gd name="connsiteX1" fmla="*/ 82457 w 170250"/>
                  <a:gd name="connsiteY1" fmla="*/ 9205 h 128875"/>
                  <a:gd name="connsiteX2" fmla="*/ 91662 w 170250"/>
                  <a:gd name="connsiteY2" fmla="*/ 12273 h 128875"/>
                  <a:gd name="connsiteX3" fmla="*/ 119278 w 170250"/>
                  <a:gd name="connsiteY3" fmla="*/ 9205 h 128875"/>
                  <a:gd name="connsiteX4" fmla="*/ 153031 w 170250"/>
                  <a:gd name="connsiteY4" fmla="*/ 15342 h 128875"/>
                  <a:gd name="connsiteX5" fmla="*/ 159168 w 170250"/>
                  <a:gd name="connsiteY5" fmla="*/ 24547 h 128875"/>
                  <a:gd name="connsiteX6" fmla="*/ 165305 w 170250"/>
                  <a:gd name="connsiteY6" fmla="*/ 42958 h 128875"/>
                  <a:gd name="connsiteX7" fmla="*/ 156100 w 170250"/>
                  <a:gd name="connsiteY7" fmla="*/ 92053 h 128875"/>
                  <a:gd name="connsiteX8" fmla="*/ 146895 w 170250"/>
                  <a:gd name="connsiteY8" fmla="*/ 110464 h 128875"/>
                  <a:gd name="connsiteX9" fmla="*/ 128484 w 170250"/>
                  <a:gd name="connsiteY9" fmla="*/ 122738 h 128875"/>
                  <a:gd name="connsiteX10" fmla="*/ 119278 w 170250"/>
                  <a:gd name="connsiteY10" fmla="*/ 128875 h 128875"/>
                  <a:gd name="connsiteX11" fmla="*/ 60978 w 170250"/>
                  <a:gd name="connsiteY11" fmla="*/ 125806 h 128875"/>
                  <a:gd name="connsiteX12" fmla="*/ 51772 w 170250"/>
                  <a:gd name="connsiteY12" fmla="*/ 122738 h 128875"/>
                  <a:gd name="connsiteX13" fmla="*/ 39499 w 170250"/>
                  <a:gd name="connsiteY13" fmla="*/ 110464 h 128875"/>
                  <a:gd name="connsiteX14" fmla="*/ 33362 w 170250"/>
                  <a:gd name="connsiteY14" fmla="*/ 101259 h 128875"/>
                  <a:gd name="connsiteX15" fmla="*/ 24156 w 170250"/>
                  <a:gd name="connsiteY15" fmla="*/ 95122 h 128875"/>
                  <a:gd name="connsiteX16" fmla="*/ 18019 w 170250"/>
                  <a:gd name="connsiteY16" fmla="*/ 76711 h 128875"/>
                  <a:gd name="connsiteX17" fmla="*/ 14951 w 170250"/>
                  <a:gd name="connsiteY17" fmla="*/ 67506 h 128875"/>
                  <a:gd name="connsiteX18" fmla="*/ 8814 w 170250"/>
                  <a:gd name="connsiteY18" fmla="*/ 58300 h 128875"/>
                  <a:gd name="connsiteX19" fmla="*/ 8814 w 170250"/>
                  <a:gd name="connsiteY19" fmla="*/ 18410 h 128875"/>
                  <a:gd name="connsiteX20" fmla="*/ 27225 w 170250"/>
                  <a:gd name="connsiteY20" fmla="*/ 6136 h 128875"/>
                  <a:gd name="connsiteX21" fmla="*/ 54841 w 170250"/>
                  <a:gd name="connsiteY21" fmla="*/ 9205 h 128875"/>
                  <a:gd name="connsiteX22" fmla="*/ 48704 w 170250"/>
                  <a:gd name="connsiteY22" fmla="*/ 0 h 12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0250" h="128875">
                    <a:moveTo>
                      <a:pt x="48704" y="0"/>
                    </a:moveTo>
                    <a:cubicBezTo>
                      <a:pt x="70391" y="4337"/>
                      <a:pt x="59096" y="1418"/>
                      <a:pt x="82457" y="9205"/>
                    </a:cubicBezTo>
                    <a:lnTo>
                      <a:pt x="91662" y="12273"/>
                    </a:lnTo>
                    <a:cubicBezTo>
                      <a:pt x="100867" y="11250"/>
                      <a:pt x="110016" y="9205"/>
                      <a:pt x="119278" y="9205"/>
                    </a:cubicBezTo>
                    <a:cubicBezTo>
                      <a:pt x="136630" y="9205"/>
                      <a:pt x="140084" y="11025"/>
                      <a:pt x="153031" y="15342"/>
                    </a:cubicBezTo>
                    <a:cubicBezTo>
                      <a:pt x="155077" y="18410"/>
                      <a:pt x="157670" y="21177"/>
                      <a:pt x="159168" y="24547"/>
                    </a:cubicBezTo>
                    <a:cubicBezTo>
                      <a:pt x="161795" y="30458"/>
                      <a:pt x="165305" y="42958"/>
                      <a:pt x="165305" y="42958"/>
                    </a:cubicBezTo>
                    <a:cubicBezTo>
                      <a:pt x="159730" y="115445"/>
                      <a:pt x="170250" y="63755"/>
                      <a:pt x="156100" y="92053"/>
                    </a:cubicBezTo>
                    <a:cubicBezTo>
                      <a:pt x="151966" y="100320"/>
                      <a:pt x="154709" y="103626"/>
                      <a:pt x="146895" y="110464"/>
                    </a:cubicBezTo>
                    <a:cubicBezTo>
                      <a:pt x="141344" y="115321"/>
                      <a:pt x="134621" y="118647"/>
                      <a:pt x="128484" y="122738"/>
                    </a:cubicBezTo>
                    <a:lnTo>
                      <a:pt x="119278" y="128875"/>
                    </a:lnTo>
                    <a:cubicBezTo>
                      <a:pt x="99845" y="127852"/>
                      <a:pt x="80358" y="127568"/>
                      <a:pt x="60978" y="125806"/>
                    </a:cubicBezTo>
                    <a:cubicBezTo>
                      <a:pt x="57757" y="125513"/>
                      <a:pt x="54059" y="125025"/>
                      <a:pt x="51772" y="122738"/>
                    </a:cubicBezTo>
                    <a:cubicBezTo>
                      <a:pt x="35406" y="106372"/>
                      <a:pt x="64046" y="118646"/>
                      <a:pt x="39499" y="110464"/>
                    </a:cubicBezTo>
                    <a:cubicBezTo>
                      <a:pt x="37453" y="107396"/>
                      <a:pt x="35970" y="103867"/>
                      <a:pt x="33362" y="101259"/>
                    </a:cubicBezTo>
                    <a:cubicBezTo>
                      <a:pt x="30754" y="98651"/>
                      <a:pt x="26111" y="98249"/>
                      <a:pt x="24156" y="95122"/>
                    </a:cubicBezTo>
                    <a:cubicBezTo>
                      <a:pt x="20727" y="89636"/>
                      <a:pt x="20065" y="82848"/>
                      <a:pt x="18019" y="76711"/>
                    </a:cubicBezTo>
                    <a:cubicBezTo>
                      <a:pt x="16996" y="73643"/>
                      <a:pt x="16745" y="70197"/>
                      <a:pt x="14951" y="67506"/>
                    </a:cubicBezTo>
                    <a:lnTo>
                      <a:pt x="8814" y="58300"/>
                    </a:lnTo>
                    <a:cubicBezTo>
                      <a:pt x="4202" y="44464"/>
                      <a:pt x="0" y="36039"/>
                      <a:pt x="8814" y="18410"/>
                    </a:cubicBezTo>
                    <a:cubicBezTo>
                      <a:pt x="12112" y="11813"/>
                      <a:pt x="27225" y="6136"/>
                      <a:pt x="27225" y="6136"/>
                    </a:cubicBezTo>
                    <a:cubicBezTo>
                      <a:pt x="36430" y="7159"/>
                      <a:pt x="45672" y="7895"/>
                      <a:pt x="54841" y="9205"/>
                    </a:cubicBezTo>
                    <a:cubicBezTo>
                      <a:pt x="60004" y="9943"/>
                      <a:pt x="70183" y="12273"/>
                      <a:pt x="48704" y="0"/>
                    </a:cubicBezTo>
                    <a:close/>
                  </a:path>
                </a:pathLst>
              </a:custGeom>
              <a:solidFill>
                <a:srgbClr val="0066F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</p:grpSp>
        <p:sp>
          <p:nvSpPr>
            <p:cNvPr id="104" name="TextBox 103"/>
            <p:cNvSpPr txBox="1"/>
            <p:nvPr/>
          </p:nvSpPr>
          <p:spPr>
            <a:xfrm>
              <a:off x="856499" y="2938696"/>
              <a:ext cx="533400" cy="278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DC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7" name="Text Box 92"/>
          <p:cNvSpPr txBox="1">
            <a:spLocks noChangeArrowheads="1"/>
          </p:cNvSpPr>
          <p:nvPr/>
        </p:nvSpPr>
        <p:spPr bwMode="auto">
          <a:xfrm>
            <a:off x="3488871" y="884237"/>
            <a:ext cx="23896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Hyperglycemia</a:t>
            </a:r>
          </a:p>
          <a:p>
            <a:pPr algn="ctr"/>
            <a:r>
              <a:rPr 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and/or CpG DNA</a:t>
            </a:r>
          </a:p>
        </p:txBody>
      </p:sp>
      <p:sp>
        <p:nvSpPr>
          <p:cNvPr id="108" name="Text Box 92"/>
          <p:cNvSpPr txBox="1">
            <a:spLocks noChangeArrowheads="1"/>
          </p:cNvSpPr>
          <p:nvPr/>
        </p:nvSpPr>
        <p:spPr bwMode="auto">
          <a:xfrm>
            <a:off x="4583112" y="1369238"/>
            <a:ext cx="565070" cy="264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TLR9</a:t>
            </a:r>
            <a:endParaRPr lang="el-GR" sz="1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9" name="Group 5"/>
          <p:cNvGrpSpPr/>
          <p:nvPr/>
        </p:nvGrpSpPr>
        <p:grpSpPr>
          <a:xfrm>
            <a:off x="3581983" y="2897821"/>
            <a:ext cx="809907" cy="688753"/>
            <a:chOff x="4833808" y="1692783"/>
            <a:chExt cx="457839" cy="414753"/>
          </a:xfrm>
        </p:grpSpPr>
        <p:sp>
          <p:nvSpPr>
            <p:cNvPr id="110" name="Freeform 10"/>
            <p:cNvSpPr/>
            <p:nvPr/>
          </p:nvSpPr>
          <p:spPr>
            <a:xfrm>
              <a:off x="4833808" y="1692783"/>
              <a:ext cx="457839" cy="414753"/>
            </a:xfrm>
            <a:custGeom>
              <a:avLst/>
              <a:gdLst>
                <a:gd name="connsiteX0" fmla="*/ 252253 w 457839"/>
                <a:gd name="connsiteY0" fmla="*/ 511 h 414753"/>
                <a:gd name="connsiteX1" fmla="*/ 261458 w 457839"/>
                <a:gd name="connsiteY1" fmla="*/ 6648 h 414753"/>
                <a:gd name="connsiteX2" fmla="*/ 273732 w 457839"/>
                <a:gd name="connsiteY2" fmla="*/ 25059 h 414753"/>
                <a:gd name="connsiteX3" fmla="*/ 292143 w 457839"/>
                <a:gd name="connsiteY3" fmla="*/ 31196 h 414753"/>
                <a:gd name="connsiteX4" fmla="*/ 301348 w 457839"/>
                <a:gd name="connsiteY4" fmla="*/ 28128 h 414753"/>
                <a:gd name="connsiteX5" fmla="*/ 307485 w 457839"/>
                <a:gd name="connsiteY5" fmla="*/ 18922 h 414753"/>
                <a:gd name="connsiteX6" fmla="*/ 325896 w 457839"/>
                <a:gd name="connsiteY6" fmla="*/ 12785 h 414753"/>
                <a:gd name="connsiteX7" fmla="*/ 347375 w 457839"/>
                <a:gd name="connsiteY7" fmla="*/ 15854 h 414753"/>
                <a:gd name="connsiteX8" fmla="*/ 356580 w 457839"/>
                <a:gd name="connsiteY8" fmla="*/ 34265 h 414753"/>
                <a:gd name="connsiteX9" fmla="*/ 371923 w 457839"/>
                <a:gd name="connsiteY9" fmla="*/ 46538 h 414753"/>
                <a:gd name="connsiteX10" fmla="*/ 378060 w 457839"/>
                <a:gd name="connsiteY10" fmla="*/ 64949 h 414753"/>
                <a:gd name="connsiteX11" fmla="*/ 387265 w 457839"/>
                <a:gd name="connsiteY11" fmla="*/ 68018 h 414753"/>
                <a:gd name="connsiteX12" fmla="*/ 396470 w 457839"/>
                <a:gd name="connsiteY12" fmla="*/ 74154 h 414753"/>
                <a:gd name="connsiteX13" fmla="*/ 417949 w 457839"/>
                <a:gd name="connsiteY13" fmla="*/ 77223 h 414753"/>
                <a:gd name="connsiteX14" fmla="*/ 427155 w 457839"/>
                <a:gd name="connsiteY14" fmla="*/ 80291 h 414753"/>
                <a:gd name="connsiteX15" fmla="*/ 436360 w 457839"/>
                <a:gd name="connsiteY15" fmla="*/ 98702 h 414753"/>
                <a:gd name="connsiteX16" fmla="*/ 433292 w 457839"/>
                <a:gd name="connsiteY16" fmla="*/ 117113 h 414753"/>
                <a:gd name="connsiteX17" fmla="*/ 430223 w 457839"/>
                <a:gd name="connsiteY17" fmla="*/ 126318 h 414753"/>
                <a:gd name="connsiteX18" fmla="*/ 433292 w 457839"/>
                <a:gd name="connsiteY18" fmla="*/ 153934 h 414753"/>
                <a:gd name="connsiteX19" fmla="*/ 436360 w 457839"/>
                <a:gd name="connsiteY19" fmla="*/ 163140 h 414753"/>
                <a:gd name="connsiteX20" fmla="*/ 448634 w 457839"/>
                <a:gd name="connsiteY20" fmla="*/ 181550 h 414753"/>
                <a:gd name="connsiteX21" fmla="*/ 454771 w 457839"/>
                <a:gd name="connsiteY21" fmla="*/ 199961 h 414753"/>
                <a:gd name="connsiteX22" fmla="*/ 457839 w 457839"/>
                <a:gd name="connsiteY22" fmla="*/ 209167 h 414753"/>
                <a:gd name="connsiteX23" fmla="*/ 442497 w 457839"/>
                <a:gd name="connsiteY23" fmla="*/ 230646 h 414753"/>
                <a:gd name="connsiteX24" fmla="*/ 439429 w 457839"/>
                <a:gd name="connsiteY24" fmla="*/ 239851 h 414753"/>
                <a:gd name="connsiteX25" fmla="*/ 430223 w 457839"/>
                <a:gd name="connsiteY25" fmla="*/ 258262 h 414753"/>
                <a:gd name="connsiteX26" fmla="*/ 433292 w 457839"/>
                <a:gd name="connsiteY26" fmla="*/ 292015 h 414753"/>
                <a:gd name="connsiteX27" fmla="*/ 430223 w 457839"/>
                <a:gd name="connsiteY27" fmla="*/ 322699 h 414753"/>
                <a:gd name="connsiteX28" fmla="*/ 368854 w 457839"/>
                <a:gd name="connsiteY28" fmla="*/ 338042 h 414753"/>
                <a:gd name="connsiteX29" fmla="*/ 359649 w 457839"/>
                <a:gd name="connsiteY29" fmla="*/ 341110 h 414753"/>
                <a:gd name="connsiteX30" fmla="*/ 353512 w 457839"/>
                <a:gd name="connsiteY30" fmla="*/ 359521 h 414753"/>
                <a:gd name="connsiteX31" fmla="*/ 347375 w 457839"/>
                <a:gd name="connsiteY31" fmla="*/ 368726 h 414753"/>
                <a:gd name="connsiteX32" fmla="*/ 338170 w 457839"/>
                <a:gd name="connsiteY32" fmla="*/ 387137 h 414753"/>
                <a:gd name="connsiteX33" fmla="*/ 328964 w 457839"/>
                <a:gd name="connsiteY33" fmla="*/ 390205 h 414753"/>
                <a:gd name="connsiteX34" fmla="*/ 313622 w 457839"/>
                <a:gd name="connsiteY34" fmla="*/ 387137 h 414753"/>
                <a:gd name="connsiteX35" fmla="*/ 304417 w 457839"/>
                <a:gd name="connsiteY35" fmla="*/ 384069 h 414753"/>
                <a:gd name="connsiteX36" fmla="*/ 264527 w 457839"/>
                <a:gd name="connsiteY36" fmla="*/ 387137 h 414753"/>
                <a:gd name="connsiteX37" fmla="*/ 255321 w 457839"/>
                <a:gd name="connsiteY37" fmla="*/ 393274 h 414753"/>
                <a:gd name="connsiteX38" fmla="*/ 246116 w 457839"/>
                <a:gd name="connsiteY38" fmla="*/ 411685 h 414753"/>
                <a:gd name="connsiteX39" fmla="*/ 236911 w 457839"/>
                <a:gd name="connsiteY39" fmla="*/ 414753 h 414753"/>
                <a:gd name="connsiteX40" fmla="*/ 206226 w 457839"/>
                <a:gd name="connsiteY40" fmla="*/ 408616 h 414753"/>
                <a:gd name="connsiteX41" fmla="*/ 187815 w 457839"/>
                <a:gd name="connsiteY41" fmla="*/ 396342 h 414753"/>
                <a:gd name="connsiteX42" fmla="*/ 150994 w 457839"/>
                <a:gd name="connsiteY42" fmla="*/ 384069 h 414753"/>
                <a:gd name="connsiteX43" fmla="*/ 141788 w 457839"/>
                <a:gd name="connsiteY43" fmla="*/ 381000 h 414753"/>
                <a:gd name="connsiteX44" fmla="*/ 114172 w 457839"/>
                <a:gd name="connsiteY44" fmla="*/ 368726 h 414753"/>
                <a:gd name="connsiteX45" fmla="*/ 104967 w 457839"/>
                <a:gd name="connsiteY45" fmla="*/ 365658 h 414753"/>
                <a:gd name="connsiteX46" fmla="*/ 95762 w 457839"/>
                <a:gd name="connsiteY46" fmla="*/ 362589 h 414753"/>
                <a:gd name="connsiteX47" fmla="*/ 62009 w 457839"/>
                <a:gd name="connsiteY47" fmla="*/ 359521 h 414753"/>
                <a:gd name="connsiteX48" fmla="*/ 65077 w 457839"/>
                <a:gd name="connsiteY48" fmla="*/ 331905 h 414753"/>
                <a:gd name="connsiteX49" fmla="*/ 74282 w 457839"/>
                <a:gd name="connsiteY49" fmla="*/ 313494 h 414753"/>
                <a:gd name="connsiteX50" fmla="*/ 77351 w 457839"/>
                <a:gd name="connsiteY50" fmla="*/ 304289 h 414753"/>
                <a:gd name="connsiteX51" fmla="*/ 74282 w 457839"/>
                <a:gd name="connsiteY51" fmla="*/ 267467 h 414753"/>
                <a:gd name="connsiteX52" fmla="*/ 65077 w 457839"/>
                <a:gd name="connsiteY52" fmla="*/ 261330 h 414753"/>
                <a:gd name="connsiteX53" fmla="*/ 46666 w 457839"/>
                <a:gd name="connsiteY53" fmla="*/ 255193 h 414753"/>
                <a:gd name="connsiteX54" fmla="*/ 37461 w 457839"/>
                <a:gd name="connsiteY54" fmla="*/ 252125 h 414753"/>
                <a:gd name="connsiteX55" fmla="*/ 22119 w 457839"/>
                <a:gd name="connsiteY55" fmla="*/ 236783 h 414753"/>
                <a:gd name="connsiteX56" fmla="*/ 19050 w 457839"/>
                <a:gd name="connsiteY56" fmla="*/ 227577 h 414753"/>
                <a:gd name="connsiteX57" fmla="*/ 6776 w 457839"/>
                <a:gd name="connsiteY57" fmla="*/ 209167 h 414753"/>
                <a:gd name="connsiteX58" fmla="*/ 9845 w 457839"/>
                <a:gd name="connsiteY58" fmla="*/ 190756 h 414753"/>
                <a:gd name="connsiteX59" fmla="*/ 28255 w 457839"/>
                <a:gd name="connsiteY59" fmla="*/ 184619 h 414753"/>
                <a:gd name="connsiteX60" fmla="*/ 37461 w 457839"/>
                <a:gd name="connsiteY60" fmla="*/ 147797 h 414753"/>
                <a:gd name="connsiteX61" fmla="*/ 49735 w 457839"/>
                <a:gd name="connsiteY61" fmla="*/ 80291 h 414753"/>
                <a:gd name="connsiteX62" fmla="*/ 58940 w 457839"/>
                <a:gd name="connsiteY62" fmla="*/ 77223 h 414753"/>
                <a:gd name="connsiteX63" fmla="*/ 68145 w 457839"/>
                <a:gd name="connsiteY63" fmla="*/ 71086 h 414753"/>
                <a:gd name="connsiteX64" fmla="*/ 86556 w 457839"/>
                <a:gd name="connsiteY64" fmla="*/ 64949 h 414753"/>
                <a:gd name="connsiteX65" fmla="*/ 92693 w 457839"/>
                <a:gd name="connsiteY65" fmla="*/ 55744 h 414753"/>
                <a:gd name="connsiteX66" fmla="*/ 95762 w 457839"/>
                <a:gd name="connsiteY66" fmla="*/ 46538 h 414753"/>
                <a:gd name="connsiteX67" fmla="*/ 123378 w 457839"/>
                <a:gd name="connsiteY67" fmla="*/ 31196 h 414753"/>
                <a:gd name="connsiteX68" fmla="*/ 132583 w 457839"/>
                <a:gd name="connsiteY68" fmla="*/ 34265 h 414753"/>
                <a:gd name="connsiteX69" fmla="*/ 135651 w 457839"/>
                <a:gd name="connsiteY69" fmla="*/ 43470 h 414753"/>
                <a:gd name="connsiteX70" fmla="*/ 147925 w 457839"/>
                <a:gd name="connsiteY70" fmla="*/ 61881 h 414753"/>
                <a:gd name="connsiteX71" fmla="*/ 147925 w 457839"/>
                <a:gd name="connsiteY71" fmla="*/ 61881 h 414753"/>
                <a:gd name="connsiteX72" fmla="*/ 166336 w 457839"/>
                <a:gd name="connsiteY72" fmla="*/ 74154 h 414753"/>
                <a:gd name="connsiteX73" fmla="*/ 190884 w 457839"/>
                <a:gd name="connsiteY73" fmla="*/ 71086 h 414753"/>
                <a:gd name="connsiteX74" fmla="*/ 200089 w 457839"/>
                <a:gd name="connsiteY74" fmla="*/ 64949 h 414753"/>
                <a:gd name="connsiteX75" fmla="*/ 203158 w 457839"/>
                <a:gd name="connsiteY75" fmla="*/ 49607 h 414753"/>
                <a:gd name="connsiteX76" fmla="*/ 206226 w 457839"/>
                <a:gd name="connsiteY76" fmla="*/ 37333 h 414753"/>
                <a:gd name="connsiteX77" fmla="*/ 218500 w 457839"/>
                <a:gd name="connsiteY77" fmla="*/ 18922 h 414753"/>
                <a:gd name="connsiteX78" fmla="*/ 224637 w 457839"/>
                <a:gd name="connsiteY78" fmla="*/ 9717 h 414753"/>
                <a:gd name="connsiteX79" fmla="*/ 243047 w 457839"/>
                <a:gd name="connsiteY79" fmla="*/ 3580 h 414753"/>
                <a:gd name="connsiteX80" fmla="*/ 252253 w 457839"/>
                <a:gd name="connsiteY80" fmla="*/ 511 h 414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457839" h="414753">
                  <a:moveTo>
                    <a:pt x="252253" y="511"/>
                  </a:moveTo>
                  <a:cubicBezTo>
                    <a:pt x="255321" y="1022"/>
                    <a:pt x="259030" y="3873"/>
                    <a:pt x="261458" y="6648"/>
                  </a:cubicBezTo>
                  <a:cubicBezTo>
                    <a:pt x="266315" y="12199"/>
                    <a:pt x="266735" y="22727"/>
                    <a:pt x="273732" y="25059"/>
                  </a:cubicBezTo>
                  <a:lnTo>
                    <a:pt x="292143" y="31196"/>
                  </a:lnTo>
                  <a:cubicBezTo>
                    <a:pt x="295211" y="30173"/>
                    <a:pt x="298822" y="30148"/>
                    <a:pt x="301348" y="28128"/>
                  </a:cubicBezTo>
                  <a:cubicBezTo>
                    <a:pt x="304228" y="25824"/>
                    <a:pt x="304358" y="20877"/>
                    <a:pt x="307485" y="18922"/>
                  </a:cubicBezTo>
                  <a:cubicBezTo>
                    <a:pt x="312971" y="15493"/>
                    <a:pt x="325896" y="12785"/>
                    <a:pt x="325896" y="12785"/>
                  </a:cubicBezTo>
                  <a:cubicBezTo>
                    <a:pt x="333056" y="13808"/>
                    <a:pt x="340766" y="12917"/>
                    <a:pt x="347375" y="15854"/>
                  </a:cubicBezTo>
                  <a:cubicBezTo>
                    <a:pt x="353030" y="18367"/>
                    <a:pt x="354343" y="29790"/>
                    <a:pt x="356580" y="34265"/>
                  </a:cubicBezTo>
                  <a:cubicBezTo>
                    <a:pt x="362131" y="45368"/>
                    <a:pt x="361306" y="43000"/>
                    <a:pt x="371923" y="46538"/>
                  </a:cubicBezTo>
                  <a:cubicBezTo>
                    <a:pt x="373969" y="52675"/>
                    <a:pt x="371923" y="62903"/>
                    <a:pt x="378060" y="64949"/>
                  </a:cubicBezTo>
                  <a:cubicBezTo>
                    <a:pt x="381128" y="65972"/>
                    <a:pt x="384372" y="66572"/>
                    <a:pt x="387265" y="68018"/>
                  </a:cubicBezTo>
                  <a:cubicBezTo>
                    <a:pt x="390563" y="69667"/>
                    <a:pt x="392938" y="73094"/>
                    <a:pt x="396470" y="74154"/>
                  </a:cubicBezTo>
                  <a:cubicBezTo>
                    <a:pt x="403397" y="76232"/>
                    <a:pt x="410789" y="76200"/>
                    <a:pt x="417949" y="77223"/>
                  </a:cubicBezTo>
                  <a:cubicBezTo>
                    <a:pt x="421018" y="78246"/>
                    <a:pt x="424629" y="78270"/>
                    <a:pt x="427155" y="80291"/>
                  </a:cubicBezTo>
                  <a:cubicBezTo>
                    <a:pt x="432563" y="84617"/>
                    <a:pt x="434339" y="92638"/>
                    <a:pt x="436360" y="98702"/>
                  </a:cubicBezTo>
                  <a:cubicBezTo>
                    <a:pt x="435337" y="104839"/>
                    <a:pt x="434642" y="111040"/>
                    <a:pt x="433292" y="117113"/>
                  </a:cubicBezTo>
                  <a:cubicBezTo>
                    <a:pt x="432590" y="120270"/>
                    <a:pt x="430223" y="123084"/>
                    <a:pt x="430223" y="126318"/>
                  </a:cubicBezTo>
                  <a:cubicBezTo>
                    <a:pt x="430223" y="135580"/>
                    <a:pt x="431769" y="144798"/>
                    <a:pt x="433292" y="153934"/>
                  </a:cubicBezTo>
                  <a:cubicBezTo>
                    <a:pt x="433824" y="157125"/>
                    <a:pt x="434789" y="160312"/>
                    <a:pt x="436360" y="163140"/>
                  </a:cubicBezTo>
                  <a:cubicBezTo>
                    <a:pt x="439942" y="169587"/>
                    <a:pt x="448634" y="181550"/>
                    <a:pt x="448634" y="181550"/>
                  </a:cubicBezTo>
                  <a:lnTo>
                    <a:pt x="454771" y="199961"/>
                  </a:lnTo>
                  <a:lnTo>
                    <a:pt x="457839" y="209167"/>
                  </a:lnTo>
                  <a:cubicBezTo>
                    <a:pt x="450679" y="230645"/>
                    <a:pt x="457839" y="225531"/>
                    <a:pt x="442497" y="230646"/>
                  </a:cubicBezTo>
                  <a:cubicBezTo>
                    <a:pt x="441474" y="233714"/>
                    <a:pt x="440875" y="236958"/>
                    <a:pt x="439429" y="239851"/>
                  </a:cubicBezTo>
                  <a:cubicBezTo>
                    <a:pt x="427530" y="263649"/>
                    <a:pt x="437938" y="235118"/>
                    <a:pt x="430223" y="258262"/>
                  </a:cubicBezTo>
                  <a:cubicBezTo>
                    <a:pt x="431246" y="269513"/>
                    <a:pt x="433292" y="280718"/>
                    <a:pt x="433292" y="292015"/>
                  </a:cubicBezTo>
                  <a:cubicBezTo>
                    <a:pt x="433292" y="302294"/>
                    <a:pt x="434820" y="313505"/>
                    <a:pt x="430223" y="322699"/>
                  </a:cubicBezTo>
                  <a:cubicBezTo>
                    <a:pt x="420854" y="341437"/>
                    <a:pt x="378322" y="337366"/>
                    <a:pt x="368854" y="338042"/>
                  </a:cubicBezTo>
                  <a:cubicBezTo>
                    <a:pt x="365786" y="339065"/>
                    <a:pt x="361529" y="338478"/>
                    <a:pt x="359649" y="341110"/>
                  </a:cubicBezTo>
                  <a:cubicBezTo>
                    <a:pt x="355889" y="346374"/>
                    <a:pt x="357100" y="354139"/>
                    <a:pt x="353512" y="359521"/>
                  </a:cubicBezTo>
                  <a:cubicBezTo>
                    <a:pt x="351466" y="362589"/>
                    <a:pt x="349024" y="365428"/>
                    <a:pt x="347375" y="368726"/>
                  </a:cubicBezTo>
                  <a:cubicBezTo>
                    <a:pt x="343670" y="376135"/>
                    <a:pt x="345495" y="381277"/>
                    <a:pt x="338170" y="387137"/>
                  </a:cubicBezTo>
                  <a:cubicBezTo>
                    <a:pt x="335644" y="389158"/>
                    <a:pt x="332033" y="389182"/>
                    <a:pt x="328964" y="390205"/>
                  </a:cubicBezTo>
                  <a:cubicBezTo>
                    <a:pt x="323850" y="389182"/>
                    <a:pt x="318682" y="388402"/>
                    <a:pt x="313622" y="387137"/>
                  </a:cubicBezTo>
                  <a:cubicBezTo>
                    <a:pt x="310484" y="386353"/>
                    <a:pt x="307651" y="384069"/>
                    <a:pt x="304417" y="384069"/>
                  </a:cubicBezTo>
                  <a:cubicBezTo>
                    <a:pt x="291081" y="384069"/>
                    <a:pt x="277824" y="386114"/>
                    <a:pt x="264527" y="387137"/>
                  </a:cubicBezTo>
                  <a:cubicBezTo>
                    <a:pt x="261458" y="389183"/>
                    <a:pt x="257625" y="390394"/>
                    <a:pt x="255321" y="393274"/>
                  </a:cubicBezTo>
                  <a:cubicBezTo>
                    <a:pt x="245437" y="405629"/>
                    <a:pt x="260490" y="400185"/>
                    <a:pt x="246116" y="411685"/>
                  </a:cubicBezTo>
                  <a:cubicBezTo>
                    <a:pt x="243590" y="413705"/>
                    <a:pt x="239979" y="413730"/>
                    <a:pt x="236911" y="414753"/>
                  </a:cubicBezTo>
                  <a:cubicBezTo>
                    <a:pt x="231568" y="413990"/>
                    <a:pt x="213644" y="412737"/>
                    <a:pt x="206226" y="408616"/>
                  </a:cubicBezTo>
                  <a:cubicBezTo>
                    <a:pt x="199779" y="405034"/>
                    <a:pt x="194812" y="398674"/>
                    <a:pt x="187815" y="396342"/>
                  </a:cubicBezTo>
                  <a:lnTo>
                    <a:pt x="150994" y="384069"/>
                  </a:lnTo>
                  <a:cubicBezTo>
                    <a:pt x="147925" y="383046"/>
                    <a:pt x="144479" y="382794"/>
                    <a:pt x="141788" y="381000"/>
                  </a:cubicBezTo>
                  <a:cubicBezTo>
                    <a:pt x="127201" y="371275"/>
                    <a:pt x="136081" y="376029"/>
                    <a:pt x="114172" y="368726"/>
                  </a:cubicBezTo>
                  <a:lnTo>
                    <a:pt x="104967" y="365658"/>
                  </a:lnTo>
                  <a:cubicBezTo>
                    <a:pt x="101899" y="364635"/>
                    <a:pt x="98983" y="362882"/>
                    <a:pt x="95762" y="362589"/>
                  </a:cubicBezTo>
                  <a:lnTo>
                    <a:pt x="62009" y="359521"/>
                  </a:lnTo>
                  <a:cubicBezTo>
                    <a:pt x="63032" y="350316"/>
                    <a:pt x="63555" y="341041"/>
                    <a:pt x="65077" y="331905"/>
                  </a:cubicBezTo>
                  <a:cubicBezTo>
                    <a:pt x="67005" y="320334"/>
                    <a:pt x="68979" y="324098"/>
                    <a:pt x="74282" y="313494"/>
                  </a:cubicBezTo>
                  <a:cubicBezTo>
                    <a:pt x="75729" y="310601"/>
                    <a:pt x="76328" y="307357"/>
                    <a:pt x="77351" y="304289"/>
                  </a:cubicBezTo>
                  <a:cubicBezTo>
                    <a:pt x="76328" y="292015"/>
                    <a:pt x="77666" y="279310"/>
                    <a:pt x="74282" y="267467"/>
                  </a:cubicBezTo>
                  <a:cubicBezTo>
                    <a:pt x="73269" y="263921"/>
                    <a:pt x="68447" y="262828"/>
                    <a:pt x="65077" y="261330"/>
                  </a:cubicBezTo>
                  <a:cubicBezTo>
                    <a:pt x="59166" y="258703"/>
                    <a:pt x="52803" y="257239"/>
                    <a:pt x="46666" y="255193"/>
                  </a:cubicBezTo>
                  <a:lnTo>
                    <a:pt x="37461" y="252125"/>
                  </a:lnTo>
                  <a:cubicBezTo>
                    <a:pt x="28255" y="245988"/>
                    <a:pt x="27233" y="247012"/>
                    <a:pt x="22119" y="236783"/>
                  </a:cubicBezTo>
                  <a:cubicBezTo>
                    <a:pt x="20672" y="233890"/>
                    <a:pt x="20621" y="230405"/>
                    <a:pt x="19050" y="227577"/>
                  </a:cubicBezTo>
                  <a:cubicBezTo>
                    <a:pt x="15468" y="221130"/>
                    <a:pt x="6776" y="209167"/>
                    <a:pt x="6776" y="209167"/>
                  </a:cubicBezTo>
                  <a:cubicBezTo>
                    <a:pt x="4221" y="201500"/>
                    <a:pt x="0" y="196909"/>
                    <a:pt x="9845" y="190756"/>
                  </a:cubicBezTo>
                  <a:cubicBezTo>
                    <a:pt x="15330" y="187328"/>
                    <a:pt x="28255" y="184619"/>
                    <a:pt x="28255" y="184619"/>
                  </a:cubicBezTo>
                  <a:cubicBezTo>
                    <a:pt x="36359" y="160306"/>
                    <a:pt x="33328" y="172589"/>
                    <a:pt x="37461" y="147797"/>
                  </a:cubicBezTo>
                  <a:cubicBezTo>
                    <a:pt x="39467" y="107662"/>
                    <a:pt x="23711" y="93302"/>
                    <a:pt x="49735" y="80291"/>
                  </a:cubicBezTo>
                  <a:cubicBezTo>
                    <a:pt x="52628" y="78845"/>
                    <a:pt x="55872" y="78246"/>
                    <a:pt x="58940" y="77223"/>
                  </a:cubicBezTo>
                  <a:cubicBezTo>
                    <a:pt x="62008" y="75177"/>
                    <a:pt x="64775" y="72584"/>
                    <a:pt x="68145" y="71086"/>
                  </a:cubicBezTo>
                  <a:cubicBezTo>
                    <a:pt x="74056" y="68459"/>
                    <a:pt x="86556" y="64949"/>
                    <a:pt x="86556" y="64949"/>
                  </a:cubicBezTo>
                  <a:cubicBezTo>
                    <a:pt x="88602" y="61881"/>
                    <a:pt x="91044" y="59042"/>
                    <a:pt x="92693" y="55744"/>
                  </a:cubicBezTo>
                  <a:cubicBezTo>
                    <a:pt x="94140" y="52851"/>
                    <a:pt x="93475" y="48825"/>
                    <a:pt x="95762" y="46538"/>
                  </a:cubicBezTo>
                  <a:cubicBezTo>
                    <a:pt x="106312" y="35988"/>
                    <a:pt x="111803" y="35055"/>
                    <a:pt x="123378" y="31196"/>
                  </a:cubicBezTo>
                  <a:cubicBezTo>
                    <a:pt x="126446" y="32219"/>
                    <a:pt x="130296" y="31978"/>
                    <a:pt x="132583" y="34265"/>
                  </a:cubicBezTo>
                  <a:cubicBezTo>
                    <a:pt x="134870" y="36552"/>
                    <a:pt x="134080" y="40643"/>
                    <a:pt x="135651" y="43470"/>
                  </a:cubicBezTo>
                  <a:cubicBezTo>
                    <a:pt x="139233" y="49918"/>
                    <a:pt x="143834" y="55744"/>
                    <a:pt x="147925" y="61881"/>
                  </a:cubicBezTo>
                  <a:lnTo>
                    <a:pt x="147925" y="61881"/>
                  </a:lnTo>
                  <a:lnTo>
                    <a:pt x="166336" y="74154"/>
                  </a:lnTo>
                  <a:cubicBezTo>
                    <a:pt x="174519" y="73131"/>
                    <a:pt x="182928" y="73256"/>
                    <a:pt x="190884" y="71086"/>
                  </a:cubicBezTo>
                  <a:cubicBezTo>
                    <a:pt x="194442" y="70116"/>
                    <a:pt x="198259" y="68151"/>
                    <a:pt x="200089" y="64949"/>
                  </a:cubicBezTo>
                  <a:cubicBezTo>
                    <a:pt x="202677" y="60421"/>
                    <a:pt x="202027" y="54698"/>
                    <a:pt x="203158" y="49607"/>
                  </a:cubicBezTo>
                  <a:cubicBezTo>
                    <a:pt x="204073" y="45490"/>
                    <a:pt x="204340" y="41105"/>
                    <a:pt x="206226" y="37333"/>
                  </a:cubicBezTo>
                  <a:cubicBezTo>
                    <a:pt x="209524" y="30736"/>
                    <a:pt x="214409" y="25059"/>
                    <a:pt x="218500" y="18922"/>
                  </a:cubicBezTo>
                  <a:cubicBezTo>
                    <a:pt x="220546" y="15854"/>
                    <a:pt x="221139" y="10883"/>
                    <a:pt x="224637" y="9717"/>
                  </a:cubicBezTo>
                  <a:lnTo>
                    <a:pt x="243047" y="3580"/>
                  </a:lnTo>
                  <a:cubicBezTo>
                    <a:pt x="260633" y="7096"/>
                    <a:pt x="249185" y="0"/>
                    <a:pt x="252253" y="511"/>
                  </a:cubicBezTo>
                  <a:close/>
                </a:path>
              </a:pathLst>
            </a:custGeom>
            <a:solidFill>
              <a:srgbClr val="FFFFCC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11"/>
            <p:cNvSpPr/>
            <p:nvPr/>
          </p:nvSpPr>
          <p:spPr>
            <a:xfrm rot="2018116">
              <a:off x="4926885" y="1769495"/>
              <a:ext cx="270024" cy="254682"/>
            </a:xfrm>
            <a:custGeom>
              <a:avLst/>
              <a:gdLst>
                <a:gd name="connsiteX0" fmla="*/ 79780 w 187176"/>
                <a:gd name="connsiteY0" fmla="*/ 30684 h 168765"/>
                <a:gd name="connsiteX1" fmla="*/ 107396 w 187176"/>
                <a:gd name="connsiteY1" fmla="*/ 12273 h 168765"/>
                <a:gd name="connsiteX2" fmla="*/ 116602 w 187176"/>
                <a:gd name="connsiteY2" fmla="*/ 6137 h 168765"/>
                <a:gd name="connsiteX3" fmla="*/ 125807 w 187176"/>
                <a:gd name="connsiteY3" fmla="*/ 0 h 168765"/>
                <a:gd name="connsiteX4" fmla="*/ 162628 w 187176"/>
                <a:gd name="connsiteY4" fmla="*/ 6137 h 168765"/>
                <a:gd name="connsiteX5" fmla="*/ 171834 w 187176"/>
                <a:gd name="connsiteY5" fmla="*/ 12273 h 168765"/>
                <a:gd name="connsiteX6" fmla="*/ 177971 w 187176"/>
                <a:gd name="connsiteY6" fmla="*/ 30684 h 168765"/>
                <a:gd name="connsiteX7" fmla="*/ 181039 w 187176"/>
                <a:gd name="connsiteY7" fmla="*/ 39890 h 168765"/>
                <a:gd name="connsiteX8" fmla="*/ 184108 w 187176"/>
                <a:gd name="connsiteY8" fmla="*/ 64437 h 168765"/>
                <a:gd name="connsiteX9" fmla="*/ 187176 w 187176"/>
                <a:gd name="connsiteY9" fmla="*/ 79779 h 168765"/>
                <a:gd name="connsiteX10" fmla="*/ 181039 w 187176"/>
                <a:gd name="connsiteY10" fmla="*/ 116601 h 168765"/>
                <a:gd name="connsiteX11" fmla="*/ 174902 w 187176"/>
                <a:gd name="connsiteY11" fmla="*/ 125806 h 168765"/>
                <a:gd name="connsiteX12" fmla="*/ 162628 w 187176"/>
                <a:gd name="connsiteY12" fmla="*/ 138080 h 168765"/>
                <a:gd name="connsiteX13" fmla="*/ 147286 w 187176"/>
                <a:gd name="connsiteY13" fmla="*/ 150354 h 168765"/>
                <a:gd name="connsiteX14" fmla="*/ 141149 w 187176"/>
                <a:gd name="connsiteY14" fmla="*/ 159559 h 168765"/>
                <a:gd name="connsiteX15" fmla="*/ 98191 w 187176"/>
                <a:gd name="connsiteY15" fmla="*/ 168765 h 168765"/>
                <a:gd name="connsiteX16" fmla="*/ 36822 w 187176"/>
                <a:gd name="connsiteY16" fmla="*/ 165696 h 168765"/>
                <a:gd name="connsiteX17" fmla="*/ 27616 w 187176"/>
                <a:gd name="connsiteY17" fmla="*/ 162628 h 168765"/>
                <a:gd name="connsiteX18" fmla="*/ 24548 w 187176"/>
                <a:gd name="connsiteY18" fmla="*/ 153422 h 168765"/>
                <a:gd name="connsiteX19" fmla="*/ 9206 w 187176"/>
                <a:gd name="connsiteY19" fmla="*/ 138080 h 168765"/>
                <a:gd name="connsiteX20" fmla="*/ 3069 w 187176"/>
                <a:gd name="connsiteY20" fmla="*/ 119669 h 168765"/>
                <a:gd name="connsiteX21" fmla="*/ 0 w 187176"/>
                <a:gd name="connsiteY21" fmla="*/ 110464 h 168765"/>
                <a:gd name="connsiteX22" fmla="*/ 3069 w 187176"/>
                <a:gd name="connsiteY22" fmla="*/ 73643 h 168765"/>
                <a:gd name="connsiteX23" fmla="*/ 6137 w 187176"/>
                <a:gd name="connsiteY23" fmla="*/ 64437 h 168765"/>
                <a:gd name="connsiteX24" fmla="*/ 15342 w 187176"/>
                <a:gd name="connsiteY24" fmla="*/ 58300 h 168765"/>
                <a:gd name="connsiteX25" fmla="*/ 21479 w 187176"/>
                <a:gd name="connsiteY25" fmla="*/ 49095 h 168765"/>
                <a:gd name="connsiteX26" fmla="*/ 39890 w 187176"/>
                <a:gd name="connsiteY26" fmla="*/ 42958 h 168765"/>
                <a:gd name="connsiteX27" fmla="*/ 79780 w 187176"/>
                <a:gd name="connsiteY27" fmla="*/ 30684 h 168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7176" h="168765">
                  <a:moveTo>
                    <a:pt x="79780" y="30684"/>
                  </a:moveTo>
                  <a:lnTo>
                    <a:pt x="107396" y="12273"/>
                  </a:lnTo>
                  <a:lnTo>
                    <a:pt x="116602" y="6137"/>
                  </a:lnTo>
                  <a:lnTo>
                    <a:pt x="125807" y="0"/>
                  </a:lnTo>
                  <a:cubicBezTo>
                    <a:pt x="134570" y="974"/>
                    <a:pt x="152343" y="995"/>
                    <a:pt x="162628" y="6137"/>
                  </a:cubicBezTo>
                  <a:cubicBezTo>
                    <a:pt x="165927" y="7786"/>
                    <a:pt x="168765" y="10228"/>
                    <a:pt x="171834" y="12273"/>
                  </a:cubicBezTo>
                  <a:lnTo>
                    <a:pt x="177971" y="30684"/>
                  </a:lnTo>
                  <a:lnTo>
                    <a:pt x="181039" y="39890"/>
                  </a:lnTo>
                  <a:cubicBezTo>
                    <a:pt x="182062" y="48072"/>
                    <a:pt x="182854" y="56287"/>
                    <a:pt x="184108" y="64437"/>
                  </a:cubicBezTo>
                  <a:cubicBezTo>
                    <a:pt x="184901" y="69592"/>
                    <a:pt x="187176" y="74564"/>
                    <a:pt x="187176" y="79779"/>
                  </a:cubicBezTo>
                  <a:cubicBezTo>
                    <a:pt x="187176" y="86590"/>
                    <a:pt x="185842" y="106997"/>
                    <a:pt x="181039" y="116601"/>
                  </a:cubicBezTo>
                  <a:cubicBezTo>
                    <a:pt x="179390" y="119899"/>
                    <a:pt x="176948" y="122738"/>
                    <a:pt x="174902" y="125806"/>
                  </a:cubicBezTo>
                  <a:cubicBezTo>
                    <a:pt x="168208" y="145892"/>
                    <a:pt x="177506" y="126178"/>
                    <a:pt x="162628" y="138080"/>
                  </a:cubicBezTo>
                  <a:cubicBezTo>
                    <a:pt x="142799" y="153943"/>
                    <a:pt x="170424" y="142642"/>
                    <a:pt x="147286" y="150354"/>
                  </a:cubicBezTo>
                  <a:cubicBezTo>
                    <a:pt x="145240" y="153422"/>
                    <a:pt x="144276" y="157605"/>
                    <a:pt x="141149" y="159559"/>
                  </a:cubicBezTo>
                  <a:cubicBezTo>
                    <a:pt x="130219" y="166390"/>
                    <a:pt x="109650" y="167332"/>
                    <a:pt x="98191" y="168765"/>
                  </a:cubicBezTo>
                  <a:cubicBezTo>
                    <a:pt x="77735" y="167742"/>
                    <a:pt x="57227" y="167470"/>
                    <a:pt x="36822" y="165696"/>
                  </a:cubicBezTo>
                  <a:cubicBezTo>
                    <a:pt x="33600" y="165416"/>
                    <a:pt x="29903" y="164915"/>
                    <a:pt x="27616" y="162628"/>
                  </a:cubicBezTo>
                  <a:cubicBezTo>
                    <a:pt x="25329" y="160341"/>
                    <a:pt x="25994" y="156315"/>
                    <a:pt x="24548" y="153422"/>
                  </a:cubicBezTo>
                  <a:cubicBezTo>
                    <a:pt x="19435" y="143195"/>
                    <a:pt x="18410" y="144216"/>
                    <a:pt x="9206" y="138080"/>
                  </a:cubicBezTo>
                  <a:lnTo>
                    <a:pt x="3069" y="119669"/>
                  </a:lnTo>
                  <a:lnTo>
                    <a:pt x="0" y="110464"/>
                  </a:lnTo>
                  <a:cubicBezTo>
                    <a:pt x="1023" y="98190"/>
                    <a:pt x="1441" y="85851"/>
                    <a:pt x="3069" y="73643"/>
                  </a:cubicBezTo>
                  <a:cubicBezTo>
                    <a:pt x="3496" y="70437"/>
                    <a:pt x="4117" y="66963"/>
                    <a:pt x="6137" y="64437"/>
                  </a:cubicBezTo>
                  <a:cubicBezTo>
                    <a:pt x="8441" y="61557"/>
                    <a:pt x="12274" y="60346"/>
                    <a:pt x="15342" y="58300"/>
                  </a:cubicBezTo>
                  <a:cubicBezTo>
                    <a:pt x="17388" y="55232"/>
                    <a:pt x="18352" y="51049"/>
                    <a:pt x="21479" y="49095"/>
                  </a:cubicBezTo>
                  <a:cubicBezTo>
                    <a:pt x="26965" y="45667"/>
                    <a:pt x="33753" y="45004"/>
                    <a:pt x="39890" y="42958"/>
                  </a:cubicBezTo>
                  <a:cubicBezTo>
                    <a:pt x="52005" y="38920"/>
                    <a:pt x="45863" y="39890"/>
                    <a:pt x="79780" y="30684"/>
                  </a:cubicBezTo>
                  <a:close/>
                </a:path>
              </a:pathLst>
            </a:custGeom>
            <a:solidFill>
              <a:srgbClr val="FF99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" name="Group 8"/>
          <p:cNvGrpSpPr/>
          <p:nvPr/>
        </p:nvGrpSpPr>
        <p:grpSpPr>
          <a:xfrm>
            <a:off x="4832174" y="2891517"/>
            <a:ext cx="810088" cy="627036"/>
            <a:chOff x="4235394" y="2226183"/>
            <a:chExt cx="457839" cy="414753"/>
          </a:xfrm>
        </p:grpSpPr>
        <p:sp>
          <p:nvSpPr>
            <p:cNvPr id="113" name="Freeform 112"/>
            <p:cNvSpPr/>
            <p:nvPr/>
          </p:nvSpPr>
          <p:spPr>
            <a:xfrm>
              <a:off x="4235394" y="2226183"/>
              <a:ext cx="457839" cy="414753"/>
            </a:xfrm>
            <a:custGeom>
              <a:avLst/>
              <a:gdLst>
                <a:gd name="connsiteX0" fmla="*/ 252253 w 457839"/>
                <a:gd name="connsiteY0" fmla="*/ 511 h 414753"/>
                <a:gd name="connsiteX1" fmla="*/ 261458 w 457839"/>
                <a:gd name="connsiteY1" fmla="*/ 6648 h 414753"/>
                <a:gd name="connsiteX2" fmla="*/ 273732 w 457839"/>
                <a:gd name="connsiteY2" fmla="*/ 25059 h 414753"/>
                <a:gd name="connsiteX3" fmla="*/ 292143 w 457839"/>
                <a:gd name="connsiteY3" fmla="*/ 31196 h 414753"/>
                <a:gd name="connsiteX4" fmla="*/ 301348 w 457839"/>
                <a:gd name="connsiteY4" fmla="*/ 28128 h 414753"/>
                <a:gd name="connsiteX5" fmla="*/ 307485 w 457839"/>
                <a:gd name="connsiteY5" fmla="*/ 18922 h 414753"/>
                <a:gd name="connsiteX6" fmla="*/ 325896 w 457839"/>
                <a:gd name="connsiteY6" fmla="*/ 12785 h 414753"/>
                <a:gd name="connsiteX7" fmla="*/ 347375 w 457839"/>
                <a:gd name="connsiteY7" fmla="*/ 15854 h 414753"/>
                <a:gd name="connsiteX8" fmla="*/ 356580 w 457839"/>
                <a:gd name="connsiteY8" fmla="*/ 34265 h 414753"/>
                <a:gd name="connsiteX9" fmla="*/ 371923 w 457839"/>
                <a:gd name="connsiteY9" fmla="*/ 46538 h 414753"/>
                <a:gd name="connsiteX10" fmla="*/ 378060 w 457839"/>
                <a:gd name="connsiteY10" fmla="*/ 64949 h 414753"/>
                <a:gd name="connsiteX11" fmla="*/ 387265 w 457839"/>
                <a:gd name="connsiteY11" fmla="*/ 68018 h 414753"/>
                <a:gd name="connsiteX12" fmla="*/ 396470 w 457839"/>
                <a:gd name="connsiteY12" fmla="*/ 74154 h 414753"/>
                <a:gd name="connsiteX13" fmla="*/ 417949 w 457839"/>
                <a:gd name="connsiteY13" fmla="*/ 77223 h 414753"/>
                <a:gd name="connsiteX14" fmla="*/ 427155 w 457839"/>
                <a:gd name="connsiteY14" fmla="*/ 80291 h 414753"/>
                <a:gd name="connsiteX15" fmla="*/ 436360 w 457839"/>
                <a:gd name="connsiteY15" fmla="*/ 98702 h 414753"/>
                <a:gd name="connsiteX16" fmla="*/ 433292 w 457839"/>
                <a:gd name="connsiteY16" fmla="*/ 117113 h 414753"/>
                <a:gd name="connsiteX17" fmla="*/ 430223 w 457839"/>
                <a:gd name="connsiteY17" fmla="*/ 126318 h 414753"/>
                <a:gd name="connsiteX18" fmla="*/ 433292 w 457839"/>
                <a:gd name="connsiteY18" fmla="*/ 153934 h 414753"/>
                <a:gd name="connsiteX19" fmla="*/ 436360 w 457839"/>
                <a:gd name="connsiteY19" fmla="*/ 163140 h 414753"/>
                <a:gd name="connsiteX20" fmla="*/ 448634 w 457839"/>
                <a:gd name="connsiteY20" fmla="*/ 181550 h 414753"/>
                <a:gd name="connsiteX21" fmla="*/ 454771 w 457839"/>
                <a:gd name="connsiteY21" fmla="*/ 199961 h 414753"/>
                <a:gd name="connsiteX22" fmla="*/ 457839 w 457839"/>
                <a:gd name="connsiteY22" fmla="*/ 209167 h 414753"/>
                <a:gd name="connsiteX23" fmla="*/ 442497 w 457839"/>
                <a:gd name="connsiteY23" fmla="*/ 230646 h 414753"/>
                <a:gd name="connsiteX24" fmla="*/ 439429 w 457839"/>
                <a:gd name="connsiteY24" fmla="*/ 239851 h 414753"/>
                <a:gd name="connsiteX25" fmla="*/ 430223 w 457839"/>
                <a:gd name="connsiteY25" fmla="*/ 258262 h 414753"/>
                <a:gd name="connsiteX26" fmla="*/ 433292 w 457839"/>
                <a:gd name="connsiteY26" fmla="*/ 292015 h 414753"/>
                <a:gd name="connsiteX27" fmla="*/ 430223 w 457839"/>
                <a:gd name="connsiteY27" fmla="*/ 322699 h 414753"/>
                <a:gd name="connsiteX28" fmla="*/ 368854 w 457839"/>
                <a:gd name="connsiteY28" fmla="*/ 338042 h 414753"/>
                <a:gd name="connsiteX29" fmla="*/ 359649 w 457839"/>
                <a:gd name="connsiteY29" fmla="*/ 341110 h 414753"/>
                <a:gd name="connsiteX30" fmla="*/ 353512 w 457839"/>
                <a:gd name="connsiteY30" fmla="*/ 359521 h 414753"/>
                <a:gd name="connsiteX31" fmla="*/ 347375 w 457839"/>
                <a:gd name="connsiteY31" fmla="*/ 368726 h 414753"/>
                <a:gd name="connsiteX32" fmla="*/ 338170 w 457839"/>
                <a:gd name="connsiteY32" fmla="*/ 387137 h 414753"/>
                <a:gd name="connsiteX33" fmla="*/ 328964 w 457839"/>
                <a:gd name="connsiteY33" fmla="*/ 390205 h 414753"/>
                <a:gd name="connsiteX34" fmla="*/ 313622 w 457839"/>
                <a:gd name="connsiteY34" fmla="*/ 387137 h 414753"/>
                <a:gd name="connsiteX35" fmla="*/ 304417 w 457839"/>
                <a:gd name="connsiteY35" fmla="*/ 384069 h 414753"/>
                <a:gd name="connsiteX36" fmla="*/ 264527 w 457839"/>
                <a:gd name="connsiteY36" fmla="*/ 387137 h 414753"/>
                <a:gd name="connsiteX37" fmla="*/ 255321 w 457839"/>
                <a:gd name="connsiteY37" fmla="*/ 393274 h 414753"/>
                <a:gd name="connsiteX38" fmla="*/ 246116 w 457839"/>
                <a:gd name="connsiteY38" fmla="*/ 411685 h 414753"/>
                <a:gd name="connsiteX39" fmla="*/ 236911 w 457839"/>
                <a:gd name="connsiteY39" fmla="*/ 414753 h 414753"/>
                <a:gd name="connsiteX40" fmla="*/ 206226 w 457839"/>
                <a:gd name="connsiteY40" fmla="*/ 408616 h 414753"/>
                <a:gd name="connsiteX41" fmla="*/ 187815 w 457839"/>
                <a:gd name="connsiteY41" fmla="*/ 396342 h 414753"/>
                <a:gd name="connsiteX42" fmla="*/ 150994 w 457839"/>
                <a:gd name="connsiteY42" fmla="*/ 384069 h 414753"/>
                <a:gd name="connsiteX43" fmla="*/ 141788 w 457839"/>
                <a:gd name="connsiteY43" fmla="*/ 381000 h 414753"/>
                <a:gd name="connsiteX44" fmla="*/ 114172 w 457839"/>
                <a:gd name="connsiteY44" fmla="*/ 368726 h 414753"/>
                <a:gd name="connsiteX45" fmla="*/ 104967 w 457839"/>
                <a:gd name="connsiteY45" fmla="*/ 365658 h 414753"/>
                <a:gd name="connsiteX46" fmla="*/ 95762 w 457839"/>
                <a:gd name="connsiteY46" fmla="*/ 362589 h 414753"/>
                <a:gd name="connsiteX47" fmla="*/ 62009 w 457839"/>
                <a:gd name="connsiteY47" fmla="*/ 359521 h 414753"/>
                <a:gd name="connsiteX48" fmla="*/ 65077 w 457839"/>
                <a:gd name="connsiteY48" fmla="*/ 331905 h 414753"/>
                <a:gd name="connsiteX49" fmla="*/ 74282 w 457839"/>
                <a:gd name="connsiteY49" fmla="*/ 313494 h 414753"/>
                <a:gd name="connsiteX50" fmla="*/ 77351 w 457839"/>
                <a:gd name="connsiteY50" fmla="*/ 304289 h 414753"/>
                <a:gd name="connsiteX51" fmla="*/ 74282 w 457839"/>
                <a:gd name="connsiteY51" fmla="*/ 267467 h 414753"/>
                <a:gd name="connsiteX52" fmla="*/ 65077 w 457839"/>
                <a:gd name="connsiteY52" fmla="*/ 261330 h 414753"/>
                <a:gd name="connsiteX53" fmla="*/ 46666 w 457839"/>
                <a:gd name="connsiteY53" fmla="*/ 255193 h 414753"/>
                <a:gd name="connsiteX54" fmla="*/ 37461 w 457839"/>
                <a:gd name="connsiteY54" fmla="*/ 252125 h 414753"/>
                <a:gd name="connsiteX55" fmla="*/ 22119 w 457839"/>
                <a:gd name="connsiteY55" fmla="*/ 236783 h 414753"/>
                <a:gd name="connsiteX56" fmla="*/ 19050 w 457839"/>
                <a:gd name="connsiteY56" fmla="*/ 227577 h 414753"/>
                <a:gd name="connsiteX57" fmla="*/ 6776 w 457839"/>
                <a:gd name="connsiteY57" fmla="*/ 209167 h 414753"/>
                <a:gd name="connsiteX58" fmla="*/ 9845 w 457839"/>
                <a:gd name="connsiteY58" fmla="*/ 190756 h 414753"/>
                <a:gd name="connsiteX59" fmla="*/ 28255 w 457839"/>
                <a:gd name="connsiteY59" fmla="*/ 184619 h 414753"/>
                <a:gd name="connsiteX60" fmla="*/ 37461 w 457839"/>
                <a:gd name="connsiteY60" fmla="*/ 147797 h 414753"/>
                <a:gd name="connsiteX61" fmla="*/ 49735 w 457839"/>
                <a:gd name="connsiteY61" fmla="*/ 80291 h 414753"/>
                <a:gd name="connsiteX62" fmla="*/ 58940 w 457839"/>
                <a:gd name="connsiteY62" fmla="*/ 77223 h 414753"/>
                <a:gd name="connsiteX63" fmla="*/ 68145 w 457839"/>
                <a:gd name="connsiteY63" fmla="*/ 71086 h 414753"/>
                <a:gd name="connsiteX64" fmla="*/ 86556 w 457839"/>
                <a:gd name="connsiteY64" fmla="*/ 64949 h 414753"/>
                <a:gd name="connsiteX65" fmla="*/ 92693 w 457839"/>
                <a:gd name="connsiteY65" fmla="*/ 55744 h 414753"/>
                <a:gd name="connsiteX66" fmla="*/ 95762 w 457839"/>
                <a:gd name="connsiteY66" fmla="*/ 46538 h 414753"/>
                <a:gd name="connsiteX67" fmla="*/ 123378 w 457839"/>
                <a:gd name="connsiteY67" fmla="*/ 31196 h 414753"/>
                <a:gd name="connsiteX68" fmla="*/ 132583 w 457839"/>
                <a:gd name="connsiteY68" fmla="*/ 34265 h 414753"/>
                <a:gd name="connsiteX69" fmla="*/ 135651 w 457839"/>
                <a:gd name="connsiteY69" fmla="*/ 43470 h 414753"/>
                <a:gd name="connsiteX70" fmla="*/ 147925 w 457839"/>
                <a:gd name="connsiteY70" fmla="*/ 61881 h 414753"/>
                <a:gd name="connsiteX71" fmla="*/ 147925 w 457839"/>
                <a:gd name="connsiteY71" fmla="*/ 61881 h 414753"/>
                <a:gd name="connsiteX72" fmla="*/ 166336 w 457839"/>
                <a:gd name="connsiteY72" fmla="*/ 74154 h 414753"/>
                <a:gd name="connsiteX73" fmla="*/ 190884 w 457839"/>
                <a:gd name="connsiteY73" fmla="*/ 71086 h 414753"/>
                <a:gd name="connsiteX74" fmla="*/ 200089 w 457839"/>
                <a:gd name="connsiteY74" fmla="*/ 64949 h 414753"/>
                <a:gd name="connsiteX75" fmla="*/ 203158 w 457839"/>
                <a:gd name="connsiteY75" fmla="*/ 49607 h 414753"/>
                <a:gd name="connsiteX76" fmla="*/ 206226 w 457839"/>
                <a:gd name="connsiteY76" fmla="*/ 37333 h 414753"/>
                <a:gd name="connsiteX77" fmla="*/ 218500 w 457839"/>
                <a:gd name="connsiteY77" fmla="*/ 18922 h 414753"/>
                <a:gd name="connsiteX78" fmla="*/ 224637 w 457839"/>
                <a:gd name="connsiteY78" fmla="*/ 9717 h 414753"/>
                <a:gd name="connsiteX79" fmla="*/ 243047 w 457839"/>
                <a:gd name="connsiteY79" fmla="*/ 3580 h 414753"/>
                <a:gd name="connsiteX80" fmla="*/ 252253 w 457839"/>
                <a:gd name="connsiteY80" fmla="*/ 511 h 414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457839" h="414753">
                  <a:moveTo>
                    <a:pt x="252253" y="511"/>
                  </a:moveTo>
                  <a:cubicBezTo>
                    <a:pt x="255321" y="1022"/>
                    <a:pt x="259030" y="3873"/>
                    <a:pt x="261458" y="6648"/>
                  </a:cubicBezTo>
                  <a:cubicBezTo>
                    <a:pt x="266315" y="12199"/>
                    <a:pt x="266735" y="22727"/>
                    <a:pt x="273732" y="25059"/>
                  </a:cubicBezTo>
                  <a:lnTo>
                    <a:pt x="292143" y="31196"/>
                  </a:lnTo>
                  <a:cubicBezTo>
                    <a:pt x="295211" y="30173"/>
                    <a:pt x="298822" y="30148"/>
                    <a:pt x="301348" y="28128"/>
                  </a:cubicBezTo>
                  <a:cubicBezTo>
                    <a:pt x="304228" y="25824"/>
                    <a:pt x="304358" y="20877"/>
                    <a:pt x="307485" y="18922"/>
                  </a:cubicBezTo>
                  <a:cubicBezTo>
                    <a:pt x="312971" y="15493"/>
                    <a:pt x="325896" y="12785"/>
                    <a:pt x="325896" y="12785"/>
                  </a:cubicBezTo>
                  <a:cubicBezTo>
                    <a:pt x="333056" y="13808"/>
                    <a:pt x="340766" y="12917"/>
                    <a:pt x="347375" y="15854"/>
                  </a:cubicBezTo>
                  <a:cubicBezTo>
                    <a:pt x="353030" y="18367"/>
                    <a:pt x="354343" y="29790"/>
                    <a:pt x="356580" y="34265"/>
                  </a:cubicBezTo>
                  <a:cubicBezTo>
                    <a:pt x="362131" y="45368"/>
                    <a:pt x="361306" y="43000"/>
                    <a:pt x="371923" y="46538"/>
                  </a:cubicBezTo>
                  <a:cubicBezTo>
                    <a:pt x="373969" y="52675"/>
                    <a:pt x="371923" y="62903"/>
                    <a:pt x="378060" y="64949"/>
                  </a:cubicBezTo>
                  <a:cubicBezTo>
                    <a:pt x="381128" y="65972"/>
                    <a:pt x="384372" y="66572"/>
                    <a:pt x="387265" y="68018"/>
                  </a:cubicBezTo>
                  <a:cubicBezTo>
                    <a:pt x="390563" y="69667"/>
                    <a:pt x="392938" y="73094"/>
                    <a:pt x="396470" y="74154"/>
                  </a:cubicBezTo>
                  <a:cubicBezTo>
                    <a:pt x="403397" y="76232"/>
                    <a:pt x="410789" y="76200"/>
                    <a:pt x="417949" y="77223"/>
                  </a:cubicBezTo>
                  <a:cubicBezTo>
                    <a:pt x="421018" y="78246"/>
                    <a:pt x="424629" y="78270"/>
                    <a:pt x="427155" y="80291"/>
                  </a:cubicBezTo>
                  <a:cubicBezTo>
                    <a:pt x="432563" y="84617"/>
                    <a:pt x="434339" y="92638"/>
                    <a:pt x="436360" y="98702"/>
                  </a:cubicBezTo>
                  <a:cubicBezTo>
                    <a:pt x="435337" y="104839"/>
                    <a:pt x="434642" y="111040"/>
                    <a:pt x="433292" y="117113"/>
                  </a:cubicBezTo>
                  <a:cubicBezTo>
                    <a:pt x="432590" y="120270"/>
                    <a:pt x="430223" y="123084"/>
                    <a:pt x="430223" y="126318"/>
                  </a:cubicBezTo>
                  <a:cubicBezTo>
                    <a:pt x="430223" y="135580"/>
                    <a:pt x="431769" y="144798"/>
                    <a:pt x="433292" y="153934"/>
                  </a:cubicBezTo>
                  <a:cubicBezTo>
                    <a:pt x="433824" y="157125"/>
                    <a:pt x="434789" y="160312"/>
                    <a:pt x="436360" y="163140"/>
                  </a:cubicBezTo>
                  <a:cubicBezTo>
                    <a:pt x="439942" y="169587"/>
                    <a:pt x="448634" y="181550"/>
                    <a:pt x="448634" y="181550"/>
                  </a:cubicBezTo>
                  <a:lnTo>
                    <a:pt x="454771" y="199961"/>
                  </a:lnTo>
                  <a:lnTo>
                    <a:pt x="457839" y="209167"/>
                  </a:lnTo>
                  <a:cubicBezTo>
                    <a:pt x="450679" y="230645"/>
                    <a:pt x="457839" y="225531"/>
                    <a:pt x="442497" y="230646"/>
                  </a:cubicBezTo>
                  <a:cubicBezTo>
                    <a:pt x="441474" y="233714"/>
                    <a:pt x="440875" y="236958"/>
                    <a:pt x="439429" y="239851"/>
                  </a:cubicBezTo>
                  <a:cubicBezTo>
                    <a:pt x="427530" y="263649"/>
                    <a:pt x="437938" y="235118"/>
                    <a:pt x="430223" y="258262"/>
                  </a:cubicBezTo>
                  <a:cubicBezTo>
                    <a:pt x="431246" y="269513"/>
                    <a:pt x="433292" y="280718"/>
                    <a:pt x="433292" y="292015"/>
                  </a:cubicBezTo>
                  <a:cubicBezTo>
                    <a:pt x="433292" y="302294"/>
                    <a:pt x="434820" y="313505"/>
                    <a:pt x="430223" y="322699"/>
                  </a:cubicBezTo>
                  <a:cubicBezTo>
                    <a:pt x="420854" y="341437"/>
                    <a:pt x="378322" y="337366"/>
                    <a:pt x="368854" y="338042"/>
                  </a:cubicBezTo>
                  <a:cubicBezTo>
                    <a:pt x="365786" y="339065"/>
                    <a:pt x="361529" y="338478"/>
                    <a:pt x="359649" y="341110"/>
                  </a:cubicBezTo>
                  <a:cubicBezTo>
                    <a:pt x="355889" y="346374"/>
                    <a:pt x="357100" y="354139"/>
                    <a:pt x="353512" y="359521"/>
                  </a:cubicBezTo>
                  <a:cubicBezTo>
                    <a:pt x="351466" y="362589"/>
                    <a:pt x="349024" y="365428"/>
                    <a:pt x="347375" y="368726"/>
                  </a:cubicBezTo>
                  <a:cubicBezTo>
                    <a:pt x="343670" y="376135"/>
                    <a:pt x="345495" y="381277"/>
                    <a:pt x="338170" y="387137"/>
                  </a:cubicBezTo>
                  <a:cubicBezTo>
                    <a:pt x="335644" y="389158"/>
                    <a:pt x="332033" y="389182"/>
                    <a:pt x="328964" y="390205"/>
                  </a:cubicBezTo>
                  <a:cubicBezTo>
                    <a:pt x="323850" y="389182"/>
                    <a:pt x="318682" y="388402"/>
                    <a:pt x="313622" y="387137"/>
                  </a:cubicBezTo>
                  <a:cubicBezTo>
                    <a:pt x="310484" y="386353"/>
                    <a:pt x="307651" y="384069"/>
                    <a:pt x="304417" y="384069"/>
                  </a:cubicBezTo>
                  <a:cubicBezTo>
                    <a:pt x="291081" y="384069"/>
                    <a:pt x="277824" y="386114"/>
                    <a:pt x="264527" y="387137"/>
                  </a:cubicBezTo>
                  <a:cubicBezTo>
                    <a:pt x="261458" y="389183"/>
                    <a:pt x="257625" y="390394"/>
                    <a:pt x="255321" y="393274"/>
                  </a:cubicBezTo>
                  <a:cubicBezTo>
                    <a:pt x="245437" y="405629"/>
                    <a:pt x="260490" y="400185"/>
                    <a:pt x="246116" y="411685"/>
                  </a:cubicBezTo>
                  <a:cubicBezTo>
                    <a:pt x="243590" y="413705"/>
                    <a:pt x="239979" y="413730"/>
                    <a:pt x="236911" y="414753"/>
                  </a:cubicBezTo>
                  <a:cubicBezTo>
                    <a:pt x="231568" y="413990"/>
                    <a:pt x="213644" y="412737"/>
                    <a:pt x="206226" y="408616"/>
                  </a:cubicBezTo>
                  <a:cubicBezTo>
                    <a:pt x="199779" y="405034"/>
                    <a:pt x="194812" y="398674"/>
                    <a:pt x="187815" y="396342"/>
                  </a:cubicBezTo>
                  <a:lnTo>
                    <a:pt x="150994" y="384069"/>
                  </a:lnTo>
                  <a:cubicBezTo>
                    <a:pt x="147925" y="383046"/>
                    <a:pt x="144479" y="382794"/>
                    <a:pt x="141788" y="381000"/>
                  </a:cubicBezTo>
                  <a:cubicBezTo>
                    <a:pt x="127201" y="371275"/>
                    <a:pt x="136081" y="376029"/>
                    <a:pt x="114172" y="368726"/>
                  </a:cubicBezTo>
                  <a:lnTo>
                    <a:pt x="104967" y="365658"/>
                  </a:lnTo>
                  <a:cubicBezTo>
                    <a:pt x="101899" y="364635"/>
                    <a:pt x="98983" y="362882"/>
                    <a:pt x="95762" y="362589"/>
                  </a:cubicBezTo>
                  <a:lnTo>
                    <a:pt x="62009" y="359521"/>
                  </a:lnTo>
                  <a:cubicBezTo>
                    <a:pt x="63032" y="350316"/>
                    <a:pt x="63555" y="341041"/>
                    <a:pt x="65077" y="331905"/>
                  </a:cubicBezTo>
                  <a:cubicBezTo>
                    <a:pt x="67005" y="320334"/>
                    <a:pt x="68979" y="324098"/>
                    <a:pt x="74282" y="313494"/>
                  </a:cubicBezTo>
                  <a:cubicBezTo>
                    <a:pt x="75729" y="310601"/>
                    <a:pt x="76328" y="307357"/>
                    <a:pt x="77351" y="304289"/>
                  </a:cubicBezTo>
                  <a:cubicBezTo>
                    <a:pt x="76328" y="292015"/>
                    <a:pt x="77666" y="279310"/>
                    <a:pt x="74282" y="267467"/>
                  </a:cubicBezTo>
                  <a:cubicBezTo>
                    <a:pt x="73269" y="263921"/>
                    <a:pt x="68447" y="262828"/>
                    <a:pt x="65077" y="261330"/>
                  </a:cubicBezTo>
                  <a:cubicBezTo>
                    <a:pt x="59166" y="258703"/>
                    <a:pt x="52803" y="257239"/>
                    <a:pt x="46666" y="255193"/>
                  </a:cubicBezTo>
                  <a:lnTo>
                    <a:pt x="37461" y="252125"/>
                  </a:lnTo>
                  <a:cubicBezTo>
                    <a:pt x="28255" y="245988"/>
                    <a:pt x="27233" y="247012"/>
                    <a:pt x="22119" y="236783"/>
                  </a:cubicBezTo>
                  <a:cubicBezTo>
                    <a:pt x="20672" y="233890"/>
                    <a:pt x="20621" y="230405"/>
                    <a:pt x="19050" y="227577"/>
                  </a:cubicBezTo>
                  <a:cubicBezTo>
                    <a:pt x="15468" y="221130"/>
                    <a:pt x="6776" y="209167"/>
                    <a:pt x="6776" y="209167"/>
                  </a:cubicBezTo>
                  <a:cubicBezTo>
                    <a:pt x="4221" y="201500"/>
                    <a:pt x="0" y="196909"/>
                    <a:pt x="9845" y="190756"/>
                  </a:cubicBezTo>
                  <a:cubicBezTo>
                    <a:pt x="15330" y="187328"/>
                    <a:pt x="28255" y="184619"/>
                    <a:pt x="28255" y="184619"/>
                  </a:cubicBezTo>
                  <a:cubicBezTo>
                    <a:pt x="36359" y="160306"/>
                    <a:pt x="33328" y="172589"/>
                    <a:pt x="37461" y="147797"/>
                  </a:cubicBezTo>
                  <a:cubicBezTo>
                    <a:pt x="39467" y="107662"/>
                    <a:pt x="23711" y="93302"/>
                    <a:pt x="49735" y="80291"/>
                  </a:cubicBezTo>
                  <a:cubicBezTo>
                    <a:pt x="52628" y="78845"/>
                    <a:pt x="55872" y="78246"/>
                    <a:pt x="58940" y="77223"/>
                  </a:cubicBezTo>
                  <a:cubicBezTo>
                    <a:pt x="62008" y="75177"/>
                    <a:pt x="64775" y="72584"/>
                    <a:pt x="68145" y="71086"/>
                  </a:cubicBezTo>
                  <a:cubicBezTo>
                    <a:pt x="74056" y="68459"/>
                    <a:pt x="86556" y="64949"/>
                    <a:pt x="86556" y="64949"/>
                  </a:cubicBezTo>
                  <a:cubicBezTo>
                    <a:pt x="88602" y="61881"/>
                    <a:pt x="91044" y="59042"/>
                    <a:pt x="92693" y="55744"/>
                  </a:cubicBezTo>
                  <a:cubicBezTo>
                    <a:pt x="94140" y="52851"/>
                    <a:pt x="93475" y="48825"/>
                    <a:pt x="95762" y="46538"/>
                  </a:cubicBezTo>
                  <a:cubicBezTo>
                    <a:pt x="106312" y="35988"/>
                    <a:pt x="111803" y="35055"/>
                    <a:pt x="123378" y="31196"/>
                  </a:cubicBezTo>
                  <a:cubicBezTo>
                    <a:pt x="126446" y="32219"/>
                    <a:pt x="130296" y="31978"/>
                    <a:pt x="132583" y="34265"/>
                  </a:cubicBezTo>
                  <a:cubicBezTo>
                    <a:pt x="134870" y="36552"/>
                    <a:pt x="134080" y="40643"/>
                    <a:pt x="135651" y="43470"/>
                  </a:cubicBezTo>
                  <a:cubicBezTo>
                    <a:pt x="139233" y="49918"/>
                    <a:pt x="143834" y="55744"/>
                    <a:pt x="147925" y="61881"/>
                  </a:cubicBezTo>
                  <a:lnTo>
                    <a:pt x="147925" y="61881"/>
                  </a:lnTo>
                  <a:lnTo>
                    <a:pt x="166336" y="74154"/>
                  </a:lnTo>
                  <a:cubicBezTo>
                    <a:pt x="174519" y="73131"/>
                    <a:pt x="182928" y="73256"/>
                    <a:pt x="190884" y="71086"/>
                  </a:cubicBezTo>
                  <a:cubicBezTo>
                    <a:pt x="194442" y="70116"/>
                    <a:pt x="198259" y="68151"/>
                    <a:pt x="200089" y="64949"/>
                  </a:cubicBezTo>
                  <a:cubicBezTo>
                    <a:pt x="202677" y="60421"/>
                    <a:pt x="202027" y="54698"/>
                    <a:pt x="203158" y="49607"/>
                  </a:cubicBezTo>
                  <a:cubicBezTo>
                    <a:pt x="204073" y="45490"/>
                    <a:pt x="204340" y="41105"/>
                    <a:pt x="206226" y="37333"/>
                  </a:cubicBezTo>
                  <a:cubicBezTo>
                    <a:pt x="209524" y="30736"/>
                    <a:pt x="214409" y="25059"/>
                    <a:pt x="218500" y="18922"/>
                  </a:cubicBezTo>
                  <a:cubicBezTo>
                    <a:pt x="220546" y="15854"/>
                    <a:pt x="221139" y="10883"/>
                    <a:pt x="224637" y="9717"/>
                  </a:cubicBezTo>
                  <a:lnTo>
                    <a:pt x="243047" y="3580"/>
                  </a:lnTo>
                  <a:cubicBezTo>
                    <a:pt x="260633" y="7096"/>
                    <a:pt x="249185" y="0"/>
                    <a:pt x="252253" y="511"/>
                  </a:cubicBezTo>
                  <a:close/>
                </a:path>
              </a:pathLst>
            </a:custGeom>
            <a:solidFill>
              <a:srgbClr val="FFFFCC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 113"/>
            <p:cNvSpPr/>
            <p:nvPr/>
          </p:nvSpPr>
          <p:spPr>
            <a:xfrm rot="4573547">
              <a:off x="4350312" y="2283079"/>
              <a:ext cx="258092" cy="327027"/>
            </a:xfrm>
            <a:custGeom>
              <a:avLst/>
              <a:gdLst>
                <a:gd name="connsiteX0" fmla="*/ 184108 w 300336"/>
                <a:gd name="connsiteY0" fmla="*/ 30685 h 251614"/>
                <a:gd name="connsiteX1" fmla="*/ 196381 w 300336"/>
                <a:gd name="connsiteY1" fmla="*/ 27616 h 251614"/>
                <a:gd name="connsiteX2" fmla="*/ 214792 w 300336"/>
                <a:gd name="connsiteY2" fmla="*/ 21480 h 251614"/>
                <a:gd name="connsiteX3" fmla="*/ 266956 w 300336"/>
                <a:gd name="connsiteY3" fmla="*/ 27616 h 251614"/>
                <a:gd name="connsiteX4" fmla="*/ 276161 w 300336"/>
                <a:gd name="connsiteY4" fmla="*/ 33753 h 251614"/>
                <a:gd name="connsiteX5" fmla="*/ 285367 w 300336"/>
                <a:gd name="connsiteY5" fmla="*/ 52164 h 251614"/>
                <a:gd name="connsiteX6" fmla="*/ 288435 w 300336"/>
                <a:gd name="connsiteY6" fmla="*/ 61370 h 251614"/>
                <a:gd name="connsiteX7" fmla="*/ 297641 w 300336"/>
                <a:gd name="connsiteY7" fmla="*/ 79780 h 251614"/>
                <a:gd name="connsiteX8" fmla="*/ 294572 w 300336"/>
                <a:gd name="connsiteY8" fmla="*/ 128876 h 251614"/>
                <a:gd name="connsiteX9" fmla="*/ 288435 w 300336"/>
                <a:gd name="connsiteY9" fmla="*/ 147286 h 251614"/>
                <a:gd name="connsiteX10" fmla="*/ 279230 w 300336"/>
                <a:gd name="connsiteY10" fmla="*/ 150355 h 251614"/>
                <a:gd name="connsiteX11" fmla="*/ 276161 w 300336"/>
                <a:gd name="connsiteY11" fmla="*/ 159560 h 251614"/>
                <a:gd name="connsiteX12" fmla="*/ 257751 w 300336"/>
                <a:gd name="connsiteY12" fmla="*/ 165697 h 251614"/>
                <a:gd name="connsiteX13" fmla="*/ 217861 w 300336"/>
                <a:gd name="connsiteY13" fmla="*/ 156492 h 251614"/>
                <a:gd name="connsiteX14" fmla="*/ 208655 w 300336"/>
                <a:gd name="connsiteY14" fmla="*/ 153423 h 251614"/>
                <a:gd name="connsiteX15" fmla="*/ 199450 w 300336"/>
                <a:gd name="connsiteY15" fmla="*/ 150355 h 251614"/>
                <a:gd name="connsiteX16" fmla="*/ 190245 w 300336"/>
                <a:gd name="connsiteY16" fmla="*/ 144218 h 251614"/>
                <a:gd name="connsiteX17" fmla="*/ 159560 w 300336"/>
                <a:gd name="connsiteY17" fmla="*/ 153423 h 251614"/>
                <a:gd name="connsiteX18" fmla="*/ 153423 w 300336"/>
                <a:gd name="connsiteY18" fmla="*/ 190245 h 251614"/>
                <a:gd name="connsiteX19" fmla="*/ 150355 w 300336"/>
                <a:gd name="connsiteY19" fmla="*/ 199450 h 251614"/>
                <a:gd name="connsiteX20" fmla="*/ 144218 w 300336"/>
                <a:gd name="connsiteY20" fmla="*/ 223998 h 251614"/>
                <a:gd name="connsiteX21" fmla="*/ 141149 w 300336"/>
                <a:gd name="connsiteY21" fmla="*/ 233203 h 251614"/>
                <a:gd name="connsiteX22" fmla="*/ 131944 w 300336"/>
                <a:gd name="connsiteY22" fmla="*/ 239340 h 251614"/>
                <a:gd name="connsiteX23" fmla="*/ 125807 w 300336"/>
                <a:gd name="connsiteY23" fmla="*/ 248545 h 251614"/>
                <a:gd name="connsiteX24" fmla="*/ 116602 w 300336"/>
                <a:gd name="connsiteY24" fmla="*/ 251614 h 251614"/>
                <a:gd name="connsiteX25" fmla="*/ 61369 w 300336"/>
                <a:gd name="connsiteY25" fmla="*/ 248545 h 251614"/>
                <a:gd name="connsiteX26" fmla="*/ 42959 w 300336"/>
                <a:gd name="connsiteY26" fmla="*/ 239340 h 251614"/>
                <a:gd name="connsiteX27" fmla="*/ 30685 w 300336"/>
                <a:gd name="connsiteY27" fmla="*/ 223998 h 251614"/>
                <a:gd name="connsiteX28" fmla="*/ 24548 w 300336"/>
                <a:gd name="connsiteY28" fmla="*/ 205587 h 251614"/>
                <a:gd name="connsiteX29" fmla="*/ 21479 w 300336"/>
                <a:gd name="connsiteY29" fmla="*/ 196382 h 251614"/>
                <a:gd name="connsiteX30" fmla="*/ 30685 w 300336"/>
                <a:gd name="connsiteY30" fmla="*/ 165697 h 251614"/>
                <a:gd name="connsiteX31" fmla="*/ 58301 w 300336"/>
                <a:gd name="connsiteY31" fmla="*/ 156492 h 251614"/>
                <a:gd name="connsiteX32" fmla="*/ 67506 w 300336"/>
                <a:gd name="connsiteY32" fmla="*/ 153423 h 251614"/>
                <a:gd name="connsiteX33" fmla="*/ 98191 w 300336"/>
                <a:gd name="connsiteY33" fmla="*/ 147286 h 251614"/>
                <a:gd name="connsiteX34" fmla="*/ 107396 w 300336"/>
                <a:gd name="connsiteY34" fmla="*/ 144218 h 251614"/>
                <a:gd name="connsiteX35" fmla="*/ 147286 w 300336"/>
                <a:gd name="connsiteY35" fmla="*/ 138081 h 251614"/>
                <a:gd name="connsiteX36" fmla="*/ 165697 w 300336"/>
                <a:gd name="connsiteY36" fmla="*/ 131944 h 251614"/>
                <a:gd name="connsiteX37" fmla="*/ 174902 w 300336"/>
                <a:gd name="connsiteY37" fmla="*/ 128876 h 251614"/>
                <a:gd name="connsiteX38" fmla="*/ 162628 w 300336"/>
                <a:gd name="connsiteY38" fmla="*/ 107396 h 251614"/>
                <a:gd name="connsiteX39" fmla="*/ 150355 w 300336"/>
                <a:gd name="connsiteY39" fmla="*/ 95123 h 251614"/>
                <a:gd name="connsiteX40" fmla="*/ 141149 w 300336"/>
                <a:gd name="connsiteY40" fmla="*/ 76712 h 251614"/>
                <a:gd name="connsiteX41" fmla="*/ 138081 w 300336"/>
                <a:gd name="connsiteY41" fmla="*/ 67506 h 251614"/>
                <a:gd name="connsiteX42" fmla="*/ 135012 w 300336"/>
                <a:gd name="connsiteY42" fmla="*/ 39890 h 251614"/>
                <a:gd name="connsiteX43" fmla="*/ 125807 w 300336"/>
                <a:gd name="connsiteY43" fmla="*/ 36822 h 251614"/>
                <a:gd name="connsiteX44" fmla="*/ 98191 w 300336"/>
                <a:gd name="connsiteY44" fmla="*/ 49096 h 251614"/>
                <a:gd name="connsiteX45" fmla="*/ 92054 w 300336"/>
                <a:gd name="connsiteY45" fmla="*/ 58301 h 251614"/>
                <a:gd name="connsiteX46" fmla="*/ 82849 w 300336"/>
                <a:gd name="connsiteY46" fmla="*/ 64438 h 251614"/>
                <a:gd name="connsiteX47" fmla="*/ 70575 w 300336"/>
                <a:gd name="connsiteY47" fmla="*/ 79780 h 251614"/>
                <a:gd name="connsiteX48" fmla="*/ 52164 w 300336"/>
                <a:gd name="connsiteY48" fmla="*/ 85917 h 251614"/>
                <a:gd name="connsiteX49" fmla="*/ 12274 w 300336"/>
                <a:gd name="connsiteY49" fmla="*/ 82849 h 251614"/>
                <a:gd name="connsiteX50" fmla="*/ 0 w 300336"/>
                <a:gd name="connsiteY50" fmla="*/ 64438 h 251614"/>
                <a:gd name="connsiteX51" fmla="*/ 3069 w 300336"/>
                <a:gd name="connsiteY51" fmla="*/ 39890 h 251614"/>
                <a:gd name="connsiteX52" fmla="*/ 6137 w 300336"/>
                <a:gd name="connsiteY52" fmla="*/ 30685 h 251614"/>
                <a:gd name="connsiteX53" fmla="*/ 15343 w 300336"/>
                <a:gd name="connsiteY53" fmla="*/ 27616 h 251614"/>
                <a:gd name="connsiteX54" fmla="*/ 33753 w 300336"/>
                <a:gd name="connsiteY54" fmla="*/ 15343 h 251614"/>
                <a:gd name="connsiteX55" fmla="*/ 52164 w 300336"/>
                <a:gd name="connsiteY55" fmla="*/ 6137 h 251614"/>
                <a:gd name="connsiteX56" fmla="*/ 70575 w 300336"/>
                <a:gd name="connsiteY56" fmla="*/ 0 h 251614"/>
                <a:gd name="connsiteX57" fmla="*/ 104328 w 300336"/>
                <a:gd name="connsiteY57" fmla="*/ 3069 h 251614"/>
                <a:gd name="connsiteX58" fmla="*/ 116602 w 300336"/>
                <a:gd name="connsiteY58" fmla="*/ 18411 h 251614"/>
                <a:gd name="connsiteX59" fmla="*/ 125807 w 300336"/>
                <a:gd name="connsiteY59" fmla="*/ 24548 h 251614"/>
                <a:gd name="connsiteX60" fmla="*/ 144218 w 300336"/>
                <a:gd name="connsiteY60" fmla="*/ 30685 h 251614"/>
                <a:gd name="connsiteX61" fmla="*/ 184108 w 300336"/>
                <a:gd name="connsiteY61" fmla="*/ 30685 h 25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00336" h="251614">
                  <a:moveTo>
                    <a:pt x="184108" y="30685"/>
                  </a:moveTo>
                  <a:cubicBezTo>
                    <a:pt x="192802" y="30174"/>
                    <a:pt x="192342" y="28828"/>
                    <a:pt x="196381" y="27616"/>
                  </a:cubicBezTo>
                  <a:cubicBezTo>
                    <a:pt x="202577" y="25757"/>
                    <a:pt x="214792" y="21480"/>
                    <a:pt x="214792" y="21480"/>
                  </a:cubicBezTo>
                  <a:cubicBezTo>
                    <a:pt x="221570" y="21964"/>
                    <a:pt x="253009" y="20643"/>
                    <a:pt x="266956" y="27616"/>
                  </a:cubicBezTo>
                  <a:cubicBezTo>
                    <a:pt x="270254" y="29265"/>
                    <a:pt x="273093" y="31707"/>
                    <a:pt x="276161" y="33753"/>
                  </a:cubicBezTo>
                  <a:cubicBezTo>
                    <a:pt x="283878" y="56900"/>
                    <a:pt x="273467" y="28362"/>
                    <a:pt x="285367" y="52164"/>
                  </a:cubicBezTo>
                  <a:cubicBezTo>
                    <a:pt x="286813" y="55057"/>
                    <a:pt x="286989" y="58477"/>
                    <a:pt x="288435" y="61370"/>
                  </a:cubicBezTo>
                  <a:cubicBezTo>
                    <a:pt x="300336" y="85174"/>
                    <a:pt x="289924" y="56633"/>
                    <a:pt x="297641" y="79780"/>
                  </a:cubicBezTo>
                  <a:cubicBezTo>
                    <a:pt x="296618" y="96145"/>
                    <a:pt x="296788" y="112629"/>
                    <a:pt x="294572" y="128876"/>
                  </a:cubicBezTo>
                  <a:cubicBezTo>
                    <a:pt x="293698" y="135285"/>
                    <a:pt x="294572" y="145240"/>
                    <a:pt x="288435" y="147286"/>
                  </a:cubicBezTo>
                  <a:lnTo>
                    <a:pt x="279230" y="150355"/>
                  </a:lnTo>
                  <a:cubicBezTo>
                    <a:pt x="278207" y="153423"/>
                    <a:pt x="278793" y="157680"/>
                    <a:pt x="276161" y="159560"/>
                  </a:cubicBezTo>
                  <a:cubicBezTo>
                    <a:pt x="270897" y="163320"/>
                    <a:pt x="257751" y="165697"/>
                    <a:pt x="257751" y="165697"/>
                  </a:cubicBezTo>
                  <a:cubicBezTo>
                    <a:pt x="229868" y="161714"/>
                    <a:pt x="243132" y="164916"/>
                    <a:pt x="217861" y="156492"/>
                  </a:cubicBezTo>
                  <a:lnTo>
                    <a:pt x="208655" y="153423"/>
                  </a:lnTo>
                  <a:lnTo>
                    <a:pt x="199450" y="150355"/>
                  </a:lnTo>
                  <a:cubicBezTo>
                    <a:pt x="196382" y="148309"/>
                    <a:pt x="193914" y="144585"/>
                    <a:pt x="190245" y="144218"/>
                  </a:cubicBezTo>
                  <a:cubicBezTo>
                    <a:pt x="173074" y="142501"/>
                    <a:pt x="170724" y="145980"/>
                    <a:pt x="159560" y="153423"/>
                  </a:cubicBezTo>
                  <a:cubicBezTo>
                    <a:pt x="152367" y="175006"/>
                    <a:pt x="160275" y="149135"/>
                    <a:pt x="153423" y="190245"/>
                  </a:cubicBezTo>
                  <a:cubicBezTo>
                    <a:pt x="152891" y="193435"/>
                    <a:pt x="151206" y="196330"/>
                    <a:pt x="150355" y="199450"/>
                  </a:cubicBezTo>
                  <a:cubicBezTo>
                    <a:pt x="148136" y="207587"/>
                    <a:pt x="146886" y="215997"/>
                    <a:pt x="144218" y="223998"/>
                  </a:cubicBezTo>
                  <a:cubicBezTo>
                    <a:pt x="143195" y="227066"/>
                    <a:pt x="143170" y="230677"/>
                    <a:pt x="141149" y="233203"/>
                  </a:cubicBezTo>
                  <a:cubicBezTo>
                    <a:pt x="138845" y="236083"/>
                    <a:pt x="135012" y="237294"/>
                    <a:pt x="131944" y="239340"/>
                  </a:cubicBezTo>
                  <a:cubicBezTo>
                    <a:pt x="129898" y="242408"/>
                    <a:pt x="128687" y="246241"/>
                    <a:pt x="125807" y="248545"/>
                  </a:cubicBezTo>
                  <a:cubicBezTo>
                    <a:pt x="123281" y="250566"/>
                    <a:pt x="119836" y="251614"/>
                    <a:pt x="116602" y="251614"/>
                  </a:cubicBezTo>
                  <a:cubicBezTo>
                    <a:pt x="98163" y="251614"/>
                    <a:pt x="79780" y="249568"/>
                    <a:pt x="61369" y="248545"/>
                  </a:cubicBezTo>
                  <a:cubicBezTo>
                    <a:pt x="55304" y="246524"/>
                    <a:pt x="47286" y="244748"/>
                    <a:pt x="42959" y="239340"/>
                  </a:cubicBezTo>
                  <a:cubicBezTo>
                    <a:pt x="26020" y="218167"/>
                    <a:pt x="57065" y="241586"/>
                    <a:pt x="30685" y="223998"/>
                  </a:cubicBezTo>
                  <a:lnTo>
                    <a:pt x="24548" y="205587"/>
                  </a:lnTo>
                  <a:lnTo>
                    <a:pt x="21479" y="196382"/>
                  </a:lnTo>
                  <a:cubicBezTo>
                    <a:pt x="22337" y="190375"/>
                    <a:pt x="21929" y="171169"/>
                    <a:pt x="30685" y="165697"/>
                  </a:cubicBezTo>
                  <a:cubicBezTo>
                    <a:pt x="30689" y="165694"/>
                    <a:pt x="53696" y="158027"/>
                    <a:pt x="58301" y="156492"/>
                  </a:cubicBezTo>
                  <a:cubicBezTo>
                    <a:pt x="61369" y="155469"/>
                    <a:pt x="64334" y="154057"/>
                    <a:pt x="67506" y="153423"/>
                  </a:cubicBezTo>
                  <a:cubicBezTo>
                    <a:pt x="77734" y="151377"/>
                    <a:pt x="88295" y="150584"/>
                    <a:pt x="98191" y="147286"/>
                  </a:cubicBezTo>
                  <a:cubicBezTo>
                    <a:pt x="101259" y="146263"/>
                    <a:pt x="104239" y="144920"/>
                    <a:pt x="107396" y="144218"/>
                  </a:cubicBezTo>
                  <a:cubicBezTo>
                    <a:pt x="115072" y="142512"/>
                    <a:pt x="140419" y="139062"/>
                    <a:pt x="147286" y="138081"/>
                  </a:cubicBezTo>
                  <a:lnTo>
                    <a:pt x="165697" y="131944"/>
                  </a:lnTo>
                  <a:lnTo>
                    <a:pt x="174902" y="128876"/>
                  </a:lnTo>
                  <a:cubicBezTo>
                    <a:pt x="168132" y="95019"/>
                    <a:pt x="178280" y="126961"/>
                    <a:pt x="162628" y="107396"/>
                  </a:cubicBezTo>
                  <a:cubicBezTo>
                    <a:pt x="150726" y="92519"/>
                    <a:pt x="170439" y="101817"/>
                    <a:pt x="150355" y="95123"/>
                  </a:cubicBezTo>
                  <a:cubicBezTo>
                    <a:pt x="142638" y="71976"/>
                    <a:pt x="153049" y="100514"/>
                    <a:pt x="141149" y="76712"/>
                  </a:cubicBezTo>
                  <a:cubicBezTo>
                    <a:pt x="139703" y="73819"/>
                    <a:pt x="139104" y="70575"/>
                    <a:pt x="138081" y="67506"/>
                  </a:cubicBezTo>
                  <a:cubicBezTo>
                    <a:pt x="137058" y="58301"/>
                    <a:pt x="138452" y="48490"/>
                    <a:pt x="135012" y="39890"/>
                  </a:cubicBezTo>
                  <a:cubicBezTo>
                    <a:pt x="133811" y="36887"/>
                    <a:pt x="129021" y="36465"/>
                    <a:pt x="125807" y="36822"/>
                  </a:cubicBezTo>
                  <a:cubicBezTo>
                    <a:pt x="112660" y="38283"/>
                    <a:pt x="107783" y="42701"/>
                    <a:pt x="98191" y="49096"/>
                  </a:cubicBezTo>
                  <a:cubicBezTo>
                    <a:pt x="96145" y="52164"/>
                    <a:pt x="94662" y="55693"/>
                    <a:pt x="92054" y="58301"/>
                  </a:cubicBezTo>
                  <a:cubicBezTo>
                    <a:pt x="89446" y="60909"/>
                    <a:pt x="85153" y="61558"/>
                    <a:pt x="82849" y="64438"/>
                  </a:cubicBezTo>
                  <a:cubicBezTo>
                    <a:pt x="72294" y="77631"/>
                    <a:pt x="89677" y="71290"/>
                    <a:pt x="70575" y="79780"/>
                  </a:cubicBezTo>
                  <a:cubicBezTo>
                    <a:pt x="64664" y="82407"/>
                    <a:pt x="52164" y="85917"/>
                    <a:pt x="52164" y="85917"/>
                  </a:cubicBezTo>
                  <a:lnTo>
                    <a:pt x="12274" y="82849"/>
                  </a:lnTo>
                  <a:cubicBezTo>
                    <a:pt x="5454" y="80041"/>
                    <a:pt x="0" y="64438"/>
                    <a:pt x="0" y="64438"/>
                  </a:cubicBezTo>
                  <a:cubicBezTo>
                    <a:pt x="1023" y="56255"/>
                    <a:pt x="1594" y="48003"/>
                    <a:pt x="3069" y="39890"/>
                  </a:cubicBezTo>
                  <a:cubicBezTo>
                    <a:pt x="3648" y="36708"/>
                    <a:pt x="3850" y="32972"/>
                    <a:pt x="6137" y="30685"/>
                  </a:cubicBezTo>
                  <a:cubicBezTo>
                    <a:pt x="8424" y="28398"/>
                    <a:pt x="12515" y="29187"/>
                    <a:pt x="15343" y="27616"/>
                  </a:cubicBezTo>
                  <a:cubicBezTo>
                    <a:pt x="21790" y="24034"/>
                    <a:pt x="26756" y="17676"/>
                    <a:pt x="33753" y="15343"/>
                  </a:cubicBezTo>
                  <a:cubicBezTo>
                    <a:pt x="67335" y="4148"/>
                    <a:pt x="16466" y="22003"/>
                    <a:pt x="52164" y="6137"/>
                  </a:cubicBezTo>
                  <a:cubicBezTo>
                    <a:pt x="58075" y="3510"/>
                    <a:pt x="70575" y="0"/>
                    <a:pt x="70575" y="0"/>
                  </a:cubicBezTo>
                  <a:cubicBezTo>
                    <a:pt x="81826" y="1023"/>
                    <a:pt x="93281" y="702"/>
                    <a:pt x="104328" y="3069"/>
                  </a:cubicBezTo>
                  <a:cubicBezTo>
                    <a:pt x="119185" y="6253"/>
                    <a:pt x="109770" y="9871"/>
                    <a:pt x="116602" y="18411"/>
                  </a:cubicBezTo>
                  <a:cubicBezTo>
                    <a:pt x="118906" y="21291"/>
                    <a:pt x="122437" y="23050"/>
                    <a:pt x="125807" y="24548"/>
                  </a:cubicBezTo>
                  <a:cubicBezTo>
                    <a:pt x="131718" y="27175"/>
                    <a:pt x="137776" y="30099"/>
                    <a:pt x="144218" y="30685"/>
                  </a:cubicBezTo>
                  <a:cubicBezTo>
                    <a:pt x="182046" y="34123"/>
                    <a:pt x="175414" y="31196"/>
                    <a:pt x="184108" y="30685"/>
                  </a:cubicBezTo>
                  <a:close/>
                </a:path>
              </a:pathLst>
            </a:custGeom>
            <a:solidFill>
              <a:srgbClr val="FF99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2678112" y="3197842"/>
            <a:ext cx="936475" cy="264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MO-MDSC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5621810" y="3287190"/>
            <a:ext cx="1029449" cy="264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PMN-MDSC</a:t>
            </a:r>
          </a:p>
        </p:txBody>
      </p:sp>
      <p:cxnSp>
        <p:nvCxnSpPr>
          <p:cNvPr id="117" name="Straight Arrow Connector 116"/>
          <p:cNvCxnSpPr/>
          <p:nvPr/>
        </p:nvCxnSpPr>
        <p:spPr>
          <a:xfrm>
            <a:off x="4584145" y="1366252"/>
            <a:ext cx="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773113" y="884238"/>
            <a:ext cx="8686800" cy="6096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Status of S100A8 in diabetic and control wounds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43672" y="6675437"/>
            <a:ext cx="7406640" cy="349929"/>
          </a:xfrm>
          <a:prstGeom prst="rect">
            <a:avLst/>
          </a:prstGeom>
        </p:spPr>
        <p:txBody>
          <a:bodyPr wrap="square" lIns="91401" tIns="45701" rIns="91401" bIns="45701">
            <a:spAutoFit/>
          </a:bodyPr>
          <a:lstStyle/>
          <a:p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S100A8 was up regulated in diabetic wounds compared to control wounds </a:t>
            </a:r>
            <a:endParaRPr lang="en-US" dirty="0"/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 rotWithShape="1">
          <a:blip r:embed="rId2" cstate="print"/>
          <a:srcRect t="25860" r="23486"/>
          <a:stretch/>
        </p:blipFill>
        <p:spPr>
          <a:xfrm>
            <a:off x="1375992" y="1553937"/>
            <a:ext cx="2857501" cy="683997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1415709" y="1354593"/>
            <a:ext cx="28626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C4     C3     C2     C1      M     P1      P2      P3     P4      P5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172869" y="1605453"/>
            <a:ext cx="1308399" cy="23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S100A8 (93 bp)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170721" y="1886643"/>
            <a:ext cx="1308399" cy="23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GAPDH (113 bp)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70666" y="1189037"/>
            <a:ext cx="489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70666" y="2283638"/>
            <a:ext cx="489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79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33967" r="31551" b="1366"/>
          <a:stretch/>
        </p:blipFill>
        <p:spPr bwMode="auto">
          <a:xfrm>
            <a:off x="1230312" y="5118166"/>
            <a:ext cx="1866373" cy="56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TextBox 79"/>
          <p:cNvSpPr txBox="1"/>
          <p:nvPr/>
        </p:nvSpPr>
        <p:spPr>
          <a:xfrm>
            <a:off x="1279878" y="4888792"/>
            <a:ext cx="2286000" cy="206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C1        C2          P1        P2         P3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022633" y="5118166"/>
            <a:ext cx="13083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S100A8 (10 </a:t>
            </a:r>
            <a:r>
              <a:rPr lang="en-US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020485" y="5399356"/>
            <a:ext cx="13083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GAPDH (37 </a:t>
            </a:r>
            <a:r>
              <a:rPr lang="en-US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227064" y="4281433"/>
            <a:ext cx="489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70666" y="4281433"/>
            <a:ext cx="489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1397662" y="2467198"/>
            <a:ext cx="1523369" cy="1879793"/>
            <a:chOff x="1056798" y="1767165"/>
            <a:chExt cx="1523369" cy="1879793"/>
          </a:xfrm>
        </p:grpSpPr>
        <p:sp>
          <p:nvSpPr>
            <p:cNvPr id="86" name="TextBox 85"/>
            <p:cNvSpPr txBox="1"/>
            <p:nvPr/>
          </p:nvSpPr>
          <p:spPr>
            <a:xfrm rot="16200000">
              <a:off x="351220" y="2472743"/>
              <a:ext cx="1646605" cy="2354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S100A8 / GAPDH  mRNA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1194793" y="1955854"/>
              <a:ext cx="24237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194793" y="2594029"/>
              <a:ext cx="24237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1194793" y="3210938"/>
              <a:ext cx="24237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1370493" y="1955854"/>
              <a:ext cx="1201257" cy="1395945"/>
              <a:chOff x="4910478" y="4509700"/>
              <a:chExt cx="1261721" cy="1395945"/>
            </a:xfrm>
          </p:grpSpPr>
          <p:pic>
            <p:nvPicPr>
              <p:cNvPr id="97" name="Picture 96"/>
              <p:cNvPicPr>
                <a:picLocks noChangeAspect="1"/>
              </p:cNvPicPr>
              <p:nvPr/>
            </p:nvPicPr>
            <p:blipFill rotWithShape="1">
              <a:blip r:embed="rId4" cstate="print"/>
              <a:srcRect l="26077" t="12582" r="68227" b="28998"/>
              <a:stretch/>
            </p:blipFill>
            <p:spPr>
              <a:xfrm>
                <a:off x="4910478" y="4509700"/>
                <a:ext cx="99445" cy="1395945"/>
              </a:xfrm>
              <a:prstGeom prst="rect">
                <a:avLst/>
              </a:prstGeom>
            </p:spPr>
          </p:pic>
          <p:pic>
            <p:nvPicPr>
              <p:cNvPr id="98" name="Picture 97"/>
              <p:cNvPicPr>
                <a:picLocks noChangeAspect="1"/>
              </p:cNvPicPr>
              <p:nvPr/>
            </p:nvPicPr>
            <p:blipFill rotWithShape="1">
              <a:blip r:embed="rId4" cstate="print"/>
              <a:srcRect l="27168" t="12582" r="4117" b="28998"/>
              <a:stretch/>
            </p:blipFill>
            <p:spPr>
              <a:xfrm flipH="1">
                <a:off x="4972616" y="4509700"/>
                <a:ext cx="1199583" cy="1395945"/>
              </a:xfrm>
              <a:prstGeom prst="rect">
                <a:avLst/>
              </a:prstGeom>
            </p:spPr>
          </p:pic>
        </p:grpSp>
        <p:sp>
          <p:nvSpPr>
            <p:cNvPr id="91" name="Rectangle 90"/>
            <p:cNvSpPr/>
            <p:nvPr/>
          </p:nvSpPr>
          <p:spPr>
            <a:xfrm>
              <a:off x="1389542" y="1870129"/>
              <a:ext cx="1190625" cy="14382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2" name="Group 91"/>
            <p:cNvGrpSpPr/>
            <p:nvPr/>
          </p:nvGrpSpPr>
          <p:grpSpPr>
            <a:xfrm>
              <a:off x="1542877" y="1884457"/>
              <a:ext cx="571819" cy="215444"/>
              <a:chOff x="5112120" y="4701492"/>
              <a:chExt cx="571819" cy="215444"/>
            </a:xfrm>
          </p:grpSpPr>
          <p:cxnSp>
            <p:nvCxnSpPr>
              <p:cNvPr id="95" name="Straight Connector 94"/>
              <p:cNvCxnSpPr/>
              <p:nvPr/>
            </p:nvCxnSpPr>
            <p:spPr>
              <a:xfrm>
                <a:off x="5112120" y="4905783"/>
                <a:ext cx="57181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Rectangle 95"/>
              <p:cNvSpPr/>
              <p:nvPr/>
            </p:nvSpPr>
            <p:spPr>
              <a:xfrm>
                <a:off x="5122567" y="4701492"/>
                <a:ext cx="56137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80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=0.003</a:t>
                </a:r>
                <a:endPara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3" name="Rectangle 92"/>
            <p:cNvSpPr/>
            <p:nvPr/>
          </p:nvSpPr>
          <p:spPr>
            <a:xfrm>
              <a:off x="2114144" y="3308404"/>
              <a:ext cx="39466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DFU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304913" y="3308404"/>
              <a:ext cx="7633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Non-diabetic</a:t>
              </a:r>
            </a:p>
            <a:p>
              <a:pPr lvl="0" algn="ctr"/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4190857" y="4526629"/>
            <a:ext cx="1687655" cy="1831313"/>
            <a:chOff x="769795" y="4800601"/>
            <a:chExt cx="1687655" cy="1831313"/>
          </a:xfrm>
        </p:grpSpPr>
        <p:grpSp>
          <p:nvGrpSpPr>
            <p:cNvPr id="100" name="Group 99"/>
            <p:cNvGrpSpPr/>
            <p:nvPr/>
          </p:nvGrpSpPr>
          <p:grpSpPr>
            <a:xfrm>
              <a:off x="1200678" y="4813354"/>
              <a:ext cx="1256772" cy="1514476"/>
              <a:chOff x="1638827" y="4610099"/>
              <a:chExt cx="2558886" cy="1714501"/>
            </a:xfrm>
          </p:grpSpPr>
          <p:pic>
            <p:nvPicPr>
              <p:cNvPr id="109" name="Picture 108"/>
              <p:cNvPicPr>
                <a:picLocks noChangeAspect="1"/>
              </p:cNvPicPr>
              <p:nvPr/>
            </p:nvPicPr>
            <p:blipFill rotWithShape="1">
              <a:blip r:embed="rId5" cstate="print"/>
              <a:srcRect l="21299" t="7159" b="28417"/>
              <a:stretch/>
            </p:blipFill>
            <p:spPr>
              <a:xfrm>
                <a:off x="1638827" y="4610099"/>
                <a:ext cx="2558886" cy="1714501"/>
              </a:xfrm>
              <a:prstGeom prst="rect">
                <a:avLst/>
              </a:prstGeom>
            </p:spPr>
          </p:pic>
          <p:sp>
            <p:nvSpPr>
              <p:cNvPr id="110" name="Rectangle 109"/>
              <p:cNvSpPr/>
              <p:nvPr/>
            </p:nvSpPr>
            <p:spPr>
              <a:xfrm>
                <a:off x="2921078" y="4610099"/>
                <a:ext cx="1164269" cy="26670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1" name="Rectangle 100"/>
            <p:cNvSpPr/>
            <p:nvPr/>
          </p:nvSpPr>
          <p:spPr>
            <a:xfrm>
              <a:off x="1219200" y="4832404"/>
              <a:ext cx="1190625" cy="14382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1905000" y="6293360"/>
              <a:ext cx="39466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DFU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143394" y="6293360"/>
              <a:ext cx="7633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Non-diabetic</a:t>
              </a:r>
            </a:p>
            <a:p>
              <a:pPr lvl="0" algn="ctr"/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 rot="16200000">
              <a:off x="204028" y="5366368"/>
              <a:ext cx="1510100" cy="378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S100A8 / GAPDH protein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1023842" y="5193948"/>
              <a:ext cx="24237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023842" y="6140960"/>
              <a:ext cx="24237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7" name="Straight Connector 106"/>
            <p:cNvCxnSpPr/>
            <p:nvPr/>
          </p:nvCxnSpPr>
          <p:spPr>
            <a:xfrm>
              <a:off x="1524589" y="5197709"/>
              <a:ext cx="57181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/>
            <p:cNvSpPr/>
            <p:nvPr/>
          </p:nvSpPr>
          <p:spPr>
            <a:xfrm>
              <a:off x="1535036" y="4956229"/>
              <a:ext cx="5036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p=0.03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3439080" y="2179637"/>
            <a:ext cx="1016584" cy="2273494"/>
            <a:chOff x="2780826" y="1632004"/>
            <a:chExt cx="1016584" cy="2273494"/>
          </a:xfrm>
        </p:grpSpPr>
        <p:sp>
          <p:nvSpPr>
            <p:cNvPr id="112" name="TextBox 111"/>
            <p:cNvSpPr txBox="1"/>
            <p:nvPr/>
          </p:nvSpPr>
          <p:spPr>
            <a:xfrm>
              <a:off x="2812566" y="1632004"/>
              <a:ext cx="4893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3" name="Picture 112"/>
            <p:cNvPicPr>
              <a:picLocks noChangeAspect="1"/>
            </p:cNvPicPr>
            <p:nvPr/>
          </p:nvPicPr>
          <p:blipFill rotWithShape="1">
            <a:blip r:embed="rId6" cstate="print"/>
            <a:srcRect l="21625" t="12799" r="70815" b="22690"/>
            <a:stretch/>
          </p:blipFill>
          <p:spPr>
            <a:xfrm>
              <a:off x="3115338" y="1971716"/>
              <a:ext cx="66152" cy="1551574"/>
            </a:xfrm>
            <a:prstGeom prst="rect">
              <a:avLst/>
            </a:prstGeom>
          </p:spPr>
        </p:pic>
        <p:sp>
          <p:nvSpPr>
            <p:cNvPr id="114" name="TextBox 113"/>
            <p:cNvSpPr txBox="1"/>
            <p:nvPr/>
          </p:nvSpPr>
          <p:spPr>
            <a:xfrm rot="16200000">
              <a:off x="1838004" y="2727227"/>
              <a:ext cx="2121093" cy="2354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Average  ± SEM log (fold change)</a:t>
              </a:r>
              <a:endParaRPr lang="en-US" sz="1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2939116" y="2201979"/>
              <a:ext cx="24237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2939116" y="2775004"/>
              <a:ext cx="24237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2939116" y="3323034"/>
              <a:ext cx="24237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3194061" y="3460804"/>
              <a:ext cx="55335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S100A8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9" name="Picture 118"/>
            <p:cNvPicPr>
              <a:picLocks noChangeAspect="1"/>
            </p:cNvPicPr>
            <p:nvPr/>
          </p:nvPicPr>
          <p:blipFill rotWithShape="1">
            <a:blip r:embed="rId6" cstate="print"/>
            <a:srcRect l="31015" t="15503" r="-1590" b="23688"/>
            <a:stretch/>
          </p:blipFill>
          <p:spPr>
            <a:xfrm>
              <a:off x="3276600" y="2026775"/>
              <a:ext cx="477744" cy="1462523"/>
            </a:xfrm>
            <a:prstGeom prst="rect">
              <a:avLst/>
            </a:prstGeom>
          </p:spPr>
        </p:pic>
        <p:sp>
          <p:nvSpPr>
            <p:cNvPr id="120" name="Rectangle 119"/>
            <p:cNvSpPr/>
            <p:nvPr/>
          </p:nvSpPr>
          <p:spPr>
            <a:xfrm>
              <a:off x="3127287" y="2022529"/>
              <a:ext cx="670123" cy="14382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4854778" y="1403403"/>
            <a:ext cx="4240460" cy="2605037"/>
            <a:chOff x="1936216" y="4668997"/>
            <a:chExt cx="3196834" cy="1643183"/>
          </a:xfrm>
        </p:grpSpPr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90716" y="4858435"/>
              <a:ext cx="2442334" cy="1453745"/>
            </a:xfrm>
            <a:prstGeom prst="rect">
              <a:avLst/>
            </a:prstGeom>
          </p:spPr>
        </p:pic>
        <p:sp>
          <p:nvSpPr>
            <p:cNvPr id="123" name="TextBox 122"/>
            <p:cNvSpPr txBox="1"/>
            <p:nvPr/>
          </p:nvSpPr>
          <p:spPr>
            <a:xfrm>
              <a:off x="1936216" y="5175383"/>
              <a:ext cx="786967" cy="2748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Non-diabetic</a:t>
              </a:r>
            </a:p>
            <a:p>
              <a:pPr lvl="0" algn="ctr"/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211751" y="5914190"/>
              <a:ext cx="377290" cy="166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DFU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908324" y="4669352"/>
              <a:ext cx="409919" cy="166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3672579" y="4674464"/>
              <a:ext cx="550103" cy="166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S100A8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517053" y="4668997"/>
              <a:ext cx="530767" cy="166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Merged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7282064" y="1135857"/>
            <a:ext cx="2587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6482328" y="4160835"/>
            <a:ext cx="2309417" cy="2362203"/>
            <a:chOff x="3963881" y="6190909"/>
            <a:chExt cx="1598719" cy="1686183"/>
          </a:xfrm>
        </p:grpSpPr>
        <p:pic>
          <p:nvPicPr>
            <p:cNvPr id="130" name="Picture 129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63881" y="6354349"/>
              <a:ext cx="1598719" cy="1286843"/>
            </a:xfrm>
            <a:prstGeom prst="rect">
              <a:avLst/>
            </a:prstGeom>
          </p:spPr>
        </p:pic>
        <p:sp>
          <p:nvSpPr>
            <p:cNvPr id="131" name="TextBox 130"/>
            <p:cNvSpPr txBox="1"/>
            <p:nvPr/>
          </p:nvSpPr>
          <p:spPr>
            <a:xfrm>
              <a:off x="4917390" y="6190909"/>
              <a:ext cx="387506" cy="1884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TLR9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178886" y="6190910"/>
              <a:ext cx="376409" cy="1884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101944" y="7688610"/>
              <a:ext cx="505134" cy="1884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S100A8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4904763" y="7688609"/>
              <a:ext cx="487379" cy="1884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Merged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5" name="TextBox 134"/>
          <p:cNvSpPr txBox="1"/>
          <p:nvPr/>
        </p:nvSpPr>
        <p:spPr>
          <a:xfrm>
            <a:off x="7478712" y="6474638"/>
            <a:ext cx="311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84238"/>
            <a:ext cx="8686800" cy="6096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16739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Status of IL8 in diabetic and control wounds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16740" name="Picture 3"/>
          <p:cNvPicPr>
            <a:picLocks noChangeAspect="1" noChangeArrowheads="1"/>
          </p:cNvPicPr>
          <p:nvPr/>
        </p:nvPicPr>
        <p:blipFill>
          <a:blip r:embed="rId2" cstate="print"/>
          <a:srcRect t="46802" r="9023" b="32397"/>
          <a:stretch>
            <a:fillRect/>
          </a:stretch>
        </p:blipFill>
        <p:spPr bwMode="auto">
          <a:xfrm>
            <a:off x="923925" y="1798637"/>
            <a:ext cx="7140575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1" name="Picture 3"/>
          <p:cNvPicPr>
            <a:picLocks noChangeAspect="1" noChangeArrowheads="1"/>
          </p:cNvPicPr>
          <p:nvPr/>
        </p:nvPicPr>
        <p:blipFill>
          <a:blip r:embed="rId3" cstate="print"/>
          <a:srcRect l="5217" r="20869"/>
          <a:stretch>
            <a:fillRect/>
          </a:stretch>
        </p:blipFill>
        <p:spPr bwMode="auto">
          <a:xfrm>
            <a:off x="925512" y="2255837"/>
            <a:ext cx="7140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71517" y="1433516"/>
            <a:ext cx="7896225" cy="440928"/>
          </a:xfrm>
          <a:prstGeom prst="rect">
            <a:avLst/>
          </a:prstGeom>
          <a:noFill/>
        </p:spPr>
        <p:txBody>
          <a:bodyPr lIns="100673" tIns="50339" rIns="100673" bIns="50339">
            <a:spAutoFit/>
          </a:bodyPr>
          <a:lstStyle/>
          <a:p>
            <a:pPr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b="1" kern="0" dirty="0">
                <a:solidFill>
                  <a:prstClr val="black"/>
                </a:solidFill>
                <a:latin typeface="Calibri"/>
                <a:ea typeface="+mn-ea"/>
              </a:rPr>
              <a:t>       </a:t>
            </a:r>
            <a:r>
              <a:rPr lang="en-US" sz="1500" b="1" kern="0" dirty="0">
                <a:solidFill>
                  <a:prstClr val="black"/>
                </a:solidFill>
                <a:latin typeface="Calibri"/>
                <a:ea typeface="+mn-ea"/>
              </a:rPr>
              <a:t>C5        C4       C3        C2        C1  </a:t>
            </a:r>
            <a:r>
              <a:rPr lang="en-US" sz="1500" b="1" kern="0" dirty="0" smtClean="0">
                <a:solidFill>
                  <a:prstClr val="black"/>
                </a:solidFill>
                <a:latin typeface="Calibri"/>
                <a:ea typeface="+mn-ea"/>
              </a:rPr>
              <a:t>  Marker    </a:t>
            </a:r>
            <a:r>
              <a:rPr lang="en-US" sz="1500" b="1" kern="0" dirty="0">
                <a:solidFill>
                  <a:prstClr val="black"/>
                </a:solidFill>
                <a:latin typeface="Calibri"/>
                <a:ea typeface="+mn-ea"/>
              </a:rPr>
              <a:t>P1       P2        P3        P4         P5        P6        P7</a:t>
            </a:r>
          </a:p>
        </p:txBody>
      </p:sp>
      <p:sp>
        <p:nvSpPr>
          <p:cNvPr id="7" name="Rectangle 6"/>
          <p:cNvSpPr/>
          <p:nvPr/>
        </p:nvSpPr>
        <p:spPr>
          <a:xfrm>
            <a:off x="8012112" y="1874841"/>
            <a:ext cx="1763713" cy="1178879"/>
          </a:xfrm>
          <a:prstGeom prst="rect">
            <a:avLst/>
          </a:prstGeom>
        </p:spPr>
        <p:txBody>
          <a:bodyPr lIns="100673" tIns="50339" rIns="100673" bIns="50339">
            <a:spAutoFit/>
          </a:bodyPr>
          <a:lstStyle/>
          <a:p>
            <a:pPr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1400" b="1" dirty="0" smtClean="0">
                <a:solidFill>
                  <a:prstClr val="black"/>
                </a:solidFill>
                <a:latin typeface="Calibri"/>
                <a:ea typeface="+mn-ea"/>
              </a:rPr>
              <a:t>IL8 </a:t>
            </a:r>
            <a:r>
              <a:rPr lang="en-US" sz="1400" b="1" dirty="0">
                <a:solidFill>
                  <a:prstClr val="black"/>
                </a:solidFill>
                <a:latin typeface="Calibri"/>
                <a:ea typeface="+mn-ea"/>
              </a:rPr>
              <a:t>(151 bp</a:t>
            </a:r>
            <a:r>
              <a:rPr lang="en-US" sz="1400" b="1" dirty="0" smtClean="0">
                <a:solidFill>
                  <a:prstClr val="black"/>
                </a:solidFill>
                <a:latin typeface="Calibri"/>
                <a:ea typeface="+mn-ea"/>
              </a:rPr>
              <a:t>)</a:t>
            </a:r>
          </a:p>
          <a:p>
            <a:pPr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sz="1400" b="1" dirty="0" smtClean="0">
              <a:solidFill>
                <a:prstClr val="black"/>
              </a:solidFill>
              <a:latin typeface="Calibri"/>
              <a:ea typeface="+mn-ea"/>
            </a:endParaRPr>
          </a:p>
          <a:p>
            <a:pPr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GAPDH (113 bp)</a:t>
            </a:r>
          </a:p>
          <a:p>
            <a:pPr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sz="1400" b="1" dirty="0">
              <a:solidFill>
                <a:prstClr val="black"/>
              </a:solidFill>
              <a:latin typeface="Calibri"/>
              <a:ea typeface="+mn-ea"/>
            </a:endParaRPr>
          </a:p>
          <a:p>
            <a:pPr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sz="1400" b="1" dirty="0">
              <a:solidFill>
                <a:srgbClr val="C00000"/>
              </a:solidFill>
              <a:latin typeface="Calibri"/>
              <a:ea typeface="+mn-ea"/>
            </a:endParaRPr>
          </a:p>
        </p:txBody>
      </p:sp>
      <p:pic>
        <p:nvPicPr>
          <p:cNvPr id="116745" name="Picture 3"/>
          <p:cNvPicPr>
            <a:picLocks noChangeAspect="1" noChangeArrowheads="1"/>
          </p:cNvPicPr>
          <p:nvPr/>
        </p:nvPicPr>
        <p:blipFill>
          <a:blip r:embed="rId4" cstate="print"/>
          <a:srcRect l="30371" r="33333" b="12643"/>
          <a:stretch>
            <a:fillRect/>
          </a:stretch>
        </p:blipFill>
        <p:spPr bwMode="auto">
          <a:xfrm>
            <a:off x="5421312" y="3071813"/>
            <a:ext cx="3887788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7" name="Rectangle 2"/>
          <p:cNvSpPr>
            <a:spLocks noChangeArrowheads="1"/>
          </p:cNvSpPr>
          <p:nvPr/>
        </p:nvSpPr>
        <p:spPr bwMode="auto">
          <a:xfrm>
            <a:off x="757242" y="941388"/>
            <a:ext cx="9007475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Reverse Transcription Polymerase Chain Reaction </a:t>
            </a: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using primers specific for IL8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16748" name="Rectangle 2"/>
          <p:cNvSpPr>
            <a:spLocks noChangeArrowheads="1"/>
          </p:cNvSpPr>
          <p:nvPr/>
        </p:nvSpPr>
        <p:spPr bwMode="auto">
          <a:xfrm>
            <a:off x="620713" y="6534150"/>
            <a:ext cx="88392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IL8 was up regulated in diabetic wounds compared to control wounds 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8713" y="2789241"/>
            <a:ext cx="1905000" cy="26404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pPr algn="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 = Control; P = DFU 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3815070" y="4545506"/>
            <a:ext cx="3200400" cy="297472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Log (relative average fold change)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9312" y="3475037"/>
            <a:ext cx="41529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478713" y="3475037"/>
            <a:ext cx="1855783" cy="321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Fold change = 40 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696913" y="884238"/>
            <a:ext cx="8686800" cy="6096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77917" y="422275"/>
            <a:ext cx="7864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 smtClean="0">
                <a:solidFill>
                  <a:srgbClr val="280099"/>
                </a:solidFill>
                <a:latin typeface="Times New Roman" pitchFamily="16" charset="0"/>
              </a:rPr>
              <a:t>S100A8, IL8 expression in PBMCs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09637" y="895943"/>
            <a:ext cx="9007475" cy="35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1700" b="1" dirty="0" smtClean="0">
                <a:solidFill>
                  <a:srgbClr val="280099"/>
                </a:solidFill>
                <a:latin typeface="Times New Roman" pitchFamily="16" charset="0"/>
              </a:rPr>
              <a:t>Reverse Transcription Polymerase Chain Reaction </a:t>
            </a:r>
            <a:r>
              <a:rPr lang="en-US" sz="1700" b="1" dirty="0">
                <a:solidFill>
                  <a:srgbClr val="280099"/>
                </a:solidFill>
                <a:latin typeface="Times New Roman" pitchFamily="16" charset="0"/>
              </a:rPr>
              <a:t>using primers specific for </a:t>
            </a:r>
            <a:r>
              <a:rPr lang="en-US" sz="1700" b="1" dirty="0" smtClean="0">
                <a:solidFill>
                  <a:srgbClr val="280099"/>
                </a:solidFill>
                <a:latin typeface="Times New Roman" pitchFamily="16" charset="0"/>
              </a:rPr>
              <a:t>S100A8, IL8 </a:t>
            </a:r>
            <a:endParaRPr lang="en-IN" sz="1700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20713" y="6534150"/>
            <a:ext cx="883920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S100A8 and IL8 were </a:t>
            </a: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up regulated in diabetic wounds compared to control wounds  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2614"/>
          <a:stretch>
            <a:fillRect/>
          </a:stretch>
        </p:blipFill>
        <p:spPr bwMode="auto">
          <a:xfrm>
            <a:off x="1077912" y="1265237"/>
            <a:ext cx="8134350" cy="2447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t="43434"/>
          <a:stretch>
            <a:fillRect/>
          </a:stretch>
        </p:blipFill>
        <p:spPr bwMode="auto">
          <a:xfrm>
            <a:off x="803593" y="3475037"/>
            <a:ext cx="850392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3744912" y="2636837"/>
            <a:ext cx="2057400" cy="73152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2373312" y="4465637"/>
            <a:ext cx="9144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3363912" y="4541837"/>
            <a:ext cx="9144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78112" y="4268069"/>
            <a:ext cx="533400" cy="34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744912" y="4344269"/>
            <a:ext cx="533400" cy="34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2373312" y="4268069"/>
            <a:ext cx="1905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82912" y="4008437"/>
            <a:ext cx="685800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NS</a:t>
            </a:r>
            <a:endParaRPr lang="en-US" sz="1200" b="1" dirty="0"/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6640512" y="4313237"/>
            <a:ext cx="9144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945312" y="4115669"/>
            <a:ext cx="533400" cy="34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7707312" y="4313237"/>
            <a:ext cx="9144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088312" y="4084637"/>
            <a:ext cx="533400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NS</a:t>
            </a:r>
            <a:endParaRPr lang="en-US" sz="1200" b="1" dirty="0"/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6488112" y="4115669"/>
            <a:ext cx="1905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869112" y="3896790"/>
            <a:ext cx="685800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NS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84238"/>
            <a:ext cx="8686800" cy="6096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17763" name="Rectangle 2"/>
          <p:cNvSpPr>
            <a:spLocks noChangeArrowheads="1"/>
          </p:cNvSpPr>
          <p:nvPr/>
        </p:nvSpPr>
        <p:spPr bwMode="auto">
          <a:xfrm>
            <a:off x="1077917" y="350839"/>
            <a:ext cx="7864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400" b="1" i="1" dirty="0">
                <a:solidFill>
                  <a:srgbClr val="280099"/>
                </a:solidFill>
                <a:latin typeface="Times New Roman" pitchFamily="16" charset="0"/>
              </a:rPr>
              <a:t>Wound Grade dependency of the studied genes</a:t>
            </a:r>
            <a:endParaRPr lang="en-IN" sz="24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17764" name="Rectangle 2"/>
          <p:cNvSpPr>
            <a:spLocks noChangeArrowheads="1"/>
          </p:cNvSpPr>
          <p:nvPr/>
        </p:nvSpPr>
        <p:spPr bwMode="auto">
          <a:xfrm>
            <a:off x="239712" y="895354"/>
            <a:ext cx="938371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1700" b="1" dirty="0">
                <a:solidFill>
                  <a:srgbClr val="280099"/>
                </a:solidFill>
                <a:latin typeface="Times New Roman" pitchFamily="16" charset="0"/>
              </a:rPr>
              <a:t> The levels of TLR2, 4, 7, 9, S100A8 and IL8 were compared between grades using ANOVA</a:t>
            </a:r>
            <a:endParaRPr lang="en-IN" sz="1700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grpSp>
        <p:nvGrpSpPr>
          <p:cNvPr id="117765" name="Group 12"/>
          <p:cNvGrpSpPr>
            <a:grpSpLocks/>
          </p:cNvGrpSpPr>
          <p:nvPr/>
        </p:nvGrpSpPr>
        <p:grpSpPr bwMode="auto">
          <a:xfrm>
            <a:off x="741101" y="1265242"/>
            <a:ext cx="8566412" cy="5486401"/>
            <a:chOff x="741100" y="1112837"/>
            <a:chExt cx="8566412" cy="5486401"/>
          </a:xfrm>
        </p:grpSpPr>
        <p:grpSp>
          <p:nvGrpSpPr>
            <p:cNvPr id="117767" name="Group 8"/>
            <p:cNvGrpSpPr>
              <a:grpSpLocks/>
            </p:cNvGrpSpPr>
            <p:nvPr/>
          </p:nvGrpSpPr>
          <p:grpSpPr bwMode="auto">
            <a:xfrm>
              <a:off x="741100" y="1112837"/>
              <a:ext cx="8566412" cy="5486400"/>
              <a:chOff x="1350700" y="1036637"/>
              <a:chExt cx="8566412" cy="5486400"/>
            </a:xfrm>
          </p:grpSpPr>
          <p:pic>
            <p:nvPicPr>
              <p:cNvPr id="117770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50000"/>
              <a:stretch>
                <a:fillRect/>
              </a:stretch>
            </p:blipFill>
            <p:spPr bwMode="auto">
              <a:xfrm>
                <a:off x="4430712" y="3856037"/>
                <a:ext cx="2743200" cy="2667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771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18773"/>
              <a:stretch>
                <a:fillRect/>
              </a:stretch>
            </p:blipFill>
            <p:spPr bwMode="auto">
              <a:xfrm>
                <a:off x="1350700" y="3856037"/>
                <a:ext cx="3003811" cy="2667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772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382712" y="1036637"/>
                <a:ext cx="2971800" cy="293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773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48611"/>
              <a:stretch>
                <a:fillRect/>
              </a:stretch>
            </p:blipFill>
            <p:spPr bwMode="auto">
              <a:xfrm>
                <a:off x="7097712" y="1036638"/>
                <a:ext cx="2819400" cy="2993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17768" name="Picture 2" descr="C:\Users\kanhaiya\Pictures\Picture1.png"/>
            <p:cNvPicPr>
              <a:picLocks noChangeAspect="1" noChangeArrowheads="1"/>
            </p:cNvPicPr>
            <p:nvPr/>
          </p:nvPicPr>
          <p:blipFill>
            <a:blip r:embed="rId5" cstate="print"/>
            <a:srcRect t="6294" r="53336" b="37097"/>
            <a:stretch>
              <a:fillRect/>
            </a:stretch>
          </p:blipFill>
          <p:spPr bwMode="auto">
            <a:xfrm>
              <a:off x="3704067" y="1214648"/>
              <a:ext cx="3012643" cy="2675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769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615418" y="4008437"/>
              <a:ext cx="2615894" cy="2590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7766" name="Rectangle 2"/>
          <p:cNvSpPr>
            <a:spLocks noChangeArrowheads="1"/>
          </p:cNvSpPr>
          <p:nvPr/>
        </p:nvSpPr>
        <p:spPr bwMode="auto">
          <a:xfrm>
            <a:off x="239712" y="6675438"/>
            <a:ext cx="9383713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1700" b="1" dirty="0">
                <a:solidFill>
                  <a:srgbClr val="280099"/>
                </a:solidFill>
                <a:latin typeface="Times New Roman" pitchFamily="16" charset="0"/>
              </a:rPr>
              <a:t>Levels </a:t>
            </a:r>
            <a:r>
              <a:rPr lang="en-US" sz="1700" b="1" dirty="0" smtClean="0">
                <a:solidFill>
                  <a:srgbClr val="280099"/>
                </a:solidFill>
                <a:latin typeface="Times New Roman" pitchFamily="16" charset="0"/>
              </a:rPr>
              <a:t>of the studied genes showed a increasing trend along with the wound severity </a:t>
            </a:r>
            <a:endParaRPr lang="en-IN" sz="1700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849311" y="1341437"/>
          <a:ext cx="838200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1"/>
                <a:gridCol w="2895600"/>
                <a:gridCol w="2590799"/>
              </a:tblGrid>
              <a:tr h="2819401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1459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84238"/>
            <a:ext cx="8686800" cy="6096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18787" name="Rectangle 2"/>
          <p:cNvSpPr>
            <a:spLocks noChangeArrowheads="1"/>
          </p:cNvSpPr>
          <p:nvPr/>
        </p:nvSpPr>
        <p:spPr bwMode="auto">
          <a:xfrm>
            <a:off x="696917" y="6599239"/>
            <a:ext cx="8702675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 Anti inflammatory cells were significantly reduced in diabetic individuals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1878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9312" y="1387477"/>
            <a:ext cx="8153400" cy="52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689102" y="5227642"/>
            <a:ext cx="4494213" cy="490537"/>
            <a:chOff x="1561813" y="4876800"/>
            <a:chExt cx="5258897" cy="631051"/>
          </a:xfrm>
        </p:grpSpPr>
        <p:sp>
          <p:nvSpPr>
            <p:cNvPr id="5" name="Oval 4"/>
            <p:cNvSpPr/>
            <p:nvPr/>
          </p:nvSpPr>
          <p:spPr>
            <a:xfrm>
              <a:off x="1561813" y="4931940"/>
              <a:ext cx="533135" cy="53302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0679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967420" y="4974827"/>
              <a:ext cx="534992" cy="53302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0679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287575" y="4876800"/>
              <a:ext cx="533135" cy="53302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0679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18790" name="Rectangle 7"/>
          <p:cNvSpPr>
            <a:spLocks noChangeArrowheads="1"/>
          </p:cNvSpPr>
          <p:nvPr/>
        </p:nvSpPr>
        <p:spPr bwMode="auto">
          <a:xfrm>
            <a:off x="392112" y="427040"/>
            <a:ext cx="93837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300" b="1" i="1" dirty="0">
                <a:solidFill>
                  <a:srgbClr val="280099"/>
                </a:solidFill>
                <a:latin typeface="Times New Roman" pitchFamily="16" charset="0"/>
              </a:rPr>
              <a:t>Levels of anti inflammatory MDSCs in diabetic and control individuals</a:t>
            </a:r>
            <a:endParaRPr lang="en-IN" sz="23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18791" name="Rectangle 2"/>
          <p:cNvSpPr>
            <a:spLocks noChangeArrowheads="1"/>
          </p:cNvSpPr>
          <p:nvPr/>
        </p:nvSpPr>
        <p:spPr bwMode="auto">
          <a:xfrm>
            <a:off x="696917" y="960441"/>
            <a:ext cx="8702675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Determination </a:t>
            </a: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of cd11b/cd33 double positive MDSCs through flow cytometry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027" name="Picture 3" descr="C:\Users\kanhaiya\Desktop\MDS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7716" y="1417637"/>
            <a:ext cx="1547325" cy="10668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8088312" y="1496310"/>
            <a:ext cx="914400" cy="378527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CD11b/ CD33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5737" y="5543195"/>
            <a:ext cx="63350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17.2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37756" y="5543195"/>
            <a:ext cx="63350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10.4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51086" y="5472848"/>
            <a:ext cx="61638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11.8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96913" y="884238"/>
            <a:ext cx="8686800" cy="6096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119811" name="Rectangle 2"/>
          <p:cNvSpPr>
            <a:spLocks noChangeArrowheads="1"/>
          </p:cNvSpPr>
          <p:nvPr/>
        </p:nvSpPr>
        <p:spPr bwMode="auto">
          <a:xfrm>
            <a:off x="392112" y="427038"/>
            <a:ext cx="9383713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i="1" dirty="0">
                <a:solidFill>
                  <a:srgbClr val="280099"/>
                </a:solidFill>
                <a:latin typeface="Times New Roman" pitchFamily="16" charset="0"/>
              </a:rPr>
              <a:t>MDSCs levels DFU patients with and without infected wounds</a:t>
            </a:r>
            <a:endParaRPr lang="en-IN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119812" name="Picture 2"/>
          <p:cNvPicPr>
            <a:picLocks noChangeAspect="1" noChangeArrowheads="1"/>
          </p:cNvPicPr>
          <p:nvPr/>
        </p:nvPicPr>
        <p:blipFill>
          <a:blip r:embed="rId2" cstate="print"/>
          <a:srcRect l="4015"/>
          <a:stretch>
            <a:fillRect/>
          </a:stretch>
        </p:blipFill>
        <p:spPr bwMode="auto">
          <a:xfrm>
            <a:off x="1154117" y="1352550"/>
            <a:ext cx="7407275" cy="524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3" name="Rectangle 2"/>
          <p:cNvSpPr>
            <a:spLocks noChangeArrowheads="1"/>
          </p:cNvSpPr>
          <p:nvPr/>
        </p:nvSpPr>
        <p:spPr bwMode="auto">
          <a:xfrm>
            <a:off x="757238" y="960441"/>
            <a:ext cx="9323388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Comparing </a:t>
            </a: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levels of MDSCs in blood of </a:t>
            </a: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sterile </a:t>
            </a: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and infected patients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sp>
        <p:nvSpPr>
          <p:cNvPr id="119814" name="Rectangle 2"/>
          <p:cNvSpPr>
            <a:spLocks noChangeArrowheads="1"/>
          </p:cNvSpPr>
          <p:nvPr/>
        </p:nvSpPr>
        <p:spPr bwMode="auto">
          <a:xfrm>
            <a:off x="773112" y="6503991"/>
            <a:ext cx="8595360" cy="36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b="1" dirty="0" smtClean="0">
                <a:solidFill>
                  <a:srgbClr val="280099"/>
                </a:solidFill>
                <a:latin typeface="Times New Roman" pitchFamily="16" charset="0"/>
              </a:rPr>
              <a:t>MDSCs </a:t>
            </a:r>
            <a:r>
              <a:rPr lang="en-US" b="1" dirty="0">
                <a:solidFill>
                  <a:srgbClr val="280099"/>
                </a:solidFill>
                <a:latin typeface="Times New Roman" pitchFamily="16" charset="0"/>
              </a:rPr>
              <a:t>levels shoot up significantly upon wound infection</a:t>
            </a:r>
            <a:endParaRPr lang="en-IN" b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2198687" y="5227642"/>
            <a:ext cx="2963863" cy="549275"/>
            <a:chOff x="1583791" y="4953000"/>
            <a:chExt cx="3293009" cy="533403"/>
          </a:xfrm>
        </p:grpSpPr>
        <p:sp>
          <p:nvSpPr>
            <p:cNvPr id="17" name="Oval 16"/>
            <p:cNvSpPr/>
            <p:nvPr/>
          </p:nvSpPr>
          <p:spPr>
            <a:xfrm>
              <a:off x="1583791" y="4953000"/>
              <a:ext cx="532667" cy="53340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0679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4344133" y="4953000"/>
              <a:ext cx="532667" cy="53340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06795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716713" y="4999040"/>
            <a:ext cx="2209800" cy="607436"/>
          </a:xfrm>
          <a:prstGeom prst="rect">
            <a:avLst/>
          </a:prstGeom>
          <a:noFill/>
        </p:spPr>
        <p:txBody>
          <a:bodyPr wrap="square" lIns="91401" tIns="45701" rIns="91401" bIns="45701" rtlCol="0">
            <a:spAutoFit/>
          </a:bodyPr>
          <a:lstStyle/>
          <a:p>
            <a:r>
              <a:rPr lang="en-US" sz="12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Number of cases</a:t>
            </a:r>
          </a:p>
          <a:p>
            <a:r>
              <a:rPr lang="en-US" sz="12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Infected = 5</a:t>
            </a:r>
          </a:p>
          <a:p>
            <a:r>
              <a:rPr lang="en-US" sz="12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Non infected = 5</a:t>
            </a:r>
            <a:endParaRPr lang="en-US" sz="1200" b="1" dirty="0">
              <a:solidFill>
                <a:schemeClr val="tx2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9401" y="5514855"/>
            <a:ext cx="63350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16.8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608039" y="5449764"/>
            <a:ext cx="505267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.2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 bwMode="auto">
          <a:xfrm>
            <a:off x="696913" y="808038"/>
            <a:ext cx="8686800" cy="6172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01" tIns="45701" rIns="91401" bIns="45701"/>
          <a:lstStyle/>
          <a:p>
            <a:pPr defTabSz="449076">
              <a:defRPr/>
            </a:pPr>
            <a:endParaRPr lang="en-US" dirty="0">
              <a:solidFill>
                <a:srgbClr val="000000"/>
              </a:solidFill>
              <a:ea typeface="Microsoft YaHei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07101" y="5964240"/>
            <a:ext cx="1066800" cy="378660"/>
          </a:xfrm>
          <a:prstGeom prst="rect">
            <a:avLst/>
          </a:prstGeom>
          <a:noFill/>
        </p:spPr>
        <p:txBody>
          <a:bodyPr lIns="100673" tIns="50339" rIns="100673" bIns="50339">
            <a:spAutoFit/>
          </a:bodyPr>
          <a:lstStyle/>
          <a:p>
            <a:pPr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b="1" kern="0" dirty="0">
                <a:solidFill>
                  <a:srgbClr val="C00000"/>
                </a:solidFill>
                <a:latin typeface="Calibri"/>
                <a:ea typeface="+mn-ea"/>
              </a:rPr>
              <a:t>IL8</a:t>
            </a:r>
          </a:p>
        </p:txBody>
      </p:sp>
      <p:sp>
        <p:nvSpPr>
          <p:cNvPr id="120852" name="Rectangle 90"/>
          <p:cNvSpPr>
            <a:spLocks noChangeArrowheads="1"/>
          </p:cNvSpPr>
          <p:nvPr/>
        </p:nvSpPr>
        <p:spPr bwMode="auto">
          <a:xfrm>
            <a:off x="228602" y="350838"/>
            <a:ext cx="9383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1" tIns="45701" rIns="91401" bIns="45701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2013" algn="l"/>
                <a:tab pos="1445614" algn="l"/>
                <a:tab pos="2167626" algn="l"/>
                <a:tab pos="2891226" algn="l"/>
                <a:tab pos="3613239" algn="l"/>
                <a:tab pos="4336840" algn="l"/>
                <a:tab pos="5060439" algn="l"/>
                <a:tab pos="5782452" algn="l"/>
                <a:tab pos="6506051" algn="l"/>
                <a:tab pos="7228065" algn="l"/>
                <a:tab pos="7951665" algn="l"/>
                <a:tab pos="8673677" algn="l"/>
                <a:tab pos="9397277" algn="l"/>
                <a:tab pos="10120878" algn="l"/>
              </a:tabLst>
            </a:pPr>
            <a:r>
              <a:rPr lang="en-US" sz="2800" b="1" i="1" dirty="0" smtClean="0">
                <a:solidFill>
                  <a:srgbClr val="280099"/>
                </a:solidFill>
                <a:latin typeface="Times New Roman" pitchFamily="16" charset="0"/>
              </a:rPr>
              <a:t>Summary</a:t>
            </a:r>
            <a:endParaRPr lang="en-IN" sz="2800" b="1" i="1" dirty="0">
              <a:solidFill>
                <a:srgbClr val="280099"/>
              </a:solidFill>
              <a:latin typeface="Times New Roman" pitchFamily="1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r="11254"/>
          <a:stretch>
            <a:fillRect/>
          </a:stretch>
        </p:blipFill>
        <p:spPr bwMode="auto">
          <a:xfrm>
            <a:off x="3973512" y="1303337"/>
            <a:ext cx="47244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Down Arrow 88"/>
          <p:cNvSpPr/>
          <p:nvPr/>
        </p:nvSpPr>
        <p:spPr>
          <a:xfrm>
            <a:off x="6396038" y="1355724"/>
            <a:ext cx="419100" cy="671513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0673" tIns="50339" rIns="100673" bIns="50339" anchor="ctr"/>
          <a:lstStyle/>
          <a:p>
            <a:pPr algn="ctr"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kern="0" dirty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87" name="Down Arrow 86"/>
          <p:cNvSpPr/>
          <p:nvPr/>
        </p:nvSpPr>
        <p:spPr>
          <a:xfrm flipV="1">
            <a:off x="5840412" y="4541837"/>
            <a:ext cx="419100" cy="673100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0673" tIns="50339" rIns="100673" bIns="50339" anchor="ctr"/>
          <a:lstStyle/>
          <a:p>
            <a:pPr algn="ctr"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kern="0" dirty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88" name="Down Arrow 87"/>
          <p:cNvSpPr/>
          <p:nvPr/>
        </p:nvSpPr>
        <p:spPr>
          <a:xfrm flipV="1">
            <a:off x="6754812" y="5684837"/>
            <a:ext cx="419100" cy="671513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0673" tIns="50339" rIns="100673" bIns="50339" anchor="ctr"/>
          <a:lstStyle/>
          <a:p>
            <a:pPr algn="ctr"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kern="0" dirty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81" name="Explosion 1 80"/>
          <p:cNvSpPr/>
          <p:nvPr/>
        </p:nvSpPr>
        <p:spPr>
          <a:xfrm>
            <a:off x="2249488" y="1036637"/>
            <a:ext cx="2486024" cy="1422401"/>
          </a:xfrm>
          <a:prstGeom prst="irregularSeal1">
            <a:avLst/>
          </a:prstGeom>
          <a:solidFill>
            <a:srgbClr val="FFFF00"/>
          </a:solidFill>
          <a:ln w="425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0673" tIns="50339" rIns="100673" bIns="50339" anchor="ctr"/>
          <a:lstStyle/>
          <a:p>
            <a:pPr algn="ctr"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1100" b="1" kern="0" dirty="0">
                <a:solidFill>
                  <a:srgbClr val="C00000"/>
                </a:solidFill>
                <a:latin typeface="Verdana"/>
                <a:ea typeface="+mn-ea"/>
              </a:rPr>
              <a:t>Hyperglycemia</a:t>
            </a:r>
          </a:p>
        </p:txBody>
      </p:sp>
      <p:sp>
        <p:nvSpPr>
          <p:cNvPr id="82" name="Lightning Bolt 81"/>
          <p:cNvSpPr/>
          <p:nvPr/>
        </p:nvSpPr>
        <p:spPr>
          <a:xfrm>
            <a:off x="3440112" y="2332037"/>
            <a:ext cx="839788" cy="503236"/>
          </a:xfrm>
          <a:prstGeom prst="lightningBolt">
            <a:avLst/>
          </a:prstGeom>
          <a:solidFill>
            <a:srgbClr val="F07F09"/>
          </a:solidFill>
          <a:ln w="42500" cap="flat" cmpd="sng" algn="ctr">
            <a:solidFill>
              <a:srgbClr val="F07F09">
                <a:shade val="50000"/>
              </a:srgbClr>
            </a:solidFill>
            <a:prstDash val="solid"/>
          </a:ln>
          <a:effectLst/>
        </p:spPr>
        <p:txBody>
          <a:bodyPr lIns="100673" tIns="50339" rIns="100673" bIns="50339" anchor="ctr"/>
          <a:lstStyle/>
          <a:p>
            <a:pPr algn="ctr"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kern="0" dirty="0">
              <a:solidFill>
                <a:sysClr val="window" lastClr="FFFFFF"/>
              </a:solidFill>
              <a:latin typeface="Verdana"/>
              <a:ea typeface="+mn-ea"/>
            </a:endParaRPr>
          </a:p>
        </p:txBody>
      </p:sp>
      <p:pic>
        <p:nvPicPr>
          <p:cNvPr id="92" name="Picture 4" descr="http://3.bp.blogspot.com/-ie52csfzjQw/Tirhr9ohyUI/AAAAAAAACyc/nsdfSQRLHmo/s1600/wound+healing+phases.jpg"/>
          <p:cNvPicPr>
            <a:picLocks noChangeAspect="1" noChangeArrowheads="1"/>
          </p:cNvPicPr>
          <p:nvPr/>
        </p:nvPicPr>
        <p:blipFill>
          <a:blip r:embed="rId3" cstate="print"/>
          <a:srcRect l="2469" t="17700" r="66667" b="18580"/>
          <a:stretch>
            <a:fillRect/>
          </a:stretch>
        </p:blipFill>
        <p:spPr bwMode="auto">
          <a:xfrm>
            <a:off x="7813675" y="3551237"/>
            <a:ext cx="1504420" cy="220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0" name="TextBox 49"/>
          <p:cNvSpPr txBox="1"/>
          <p:nvPr/>
        </p:nvSpPr>
        <p:spPr>
          <a:xfrm>
            <a:off x="7661592" y="6038800"/>
            <a:ext cx="1645920" cy="865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Impaired inflammatory phase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6" name="Down Arrow 85"/>
          <p:cNvSpPr/>
          <p:nvPr/>
        </p:nvSpPr>
        <p:spPr>
          <a:xfrm flipV="1">
            <a:off x="4010024" y="3322637"/>
            <a:ext cx="420688" cy="671513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0673" tIns="50339" rIns="100673" bIns="50339" anchor="ctr"/>
          <a:lstStyle/>
          <a:p>
            <a:pPr algn="ctr"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kern="0" dirty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14" name="Lightning Bolt 13"/>
          <p:cNvSpPr/>
          <p:nvPr/>
        </p:nvSpPr>
        <p:spPr>
          <a:xfrm flipH="1">
            <a:off x="2371724" y="2362201"/>
            <a:ext cx="839788" cy="503236"/>
          </a:xfrm>
          <a:prstGeom prst="lightningBolt">
            <a:avLst/>
          </a:prstGeom>
          <a:solidFill>
            <a:srgbClr val="F07F09"/>
          </a:solidFill>
          <a:ln w="42500" cap="flat" cmpd="sng" algn="ctr">
            <a:solidFill>
              <a:srgbClr val="F07F09">
                <a:shade val="50000"/>
              </a:srgbClr>
            </a:solidFill>
            <a:prstDash val="solid"/>
          </a:ln>
          <a:effectLst/>
        </p:spPr>
        <p:txBody>
          <a:bodyPr lIns="100673" tIns="50339" rIns="100673" bIns="50339" anchor="ctr"/>
          <a:lstStyle/>
          <a:p>
            <a:pPr algn="ctr"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kern="0" dirty="0">
              <a:solidFill>
                <a:sysClr val="window" lastClr="FFFFFF"/>
              </a:solidFill>
              <a:latin typeface="Verdana"/>
              <a:ea typeface="+mn-ea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076" y="3236912"/>
            <a:ext cx="1066800" cy="77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4876" y="3236912"/>
            <a:ext cx="1066800" cy="77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 descr="http://1.bp.blogspot.com/-ZI6bb3IwYaA/Up3n7NU02DI/AAAAAAAAD1Q/jUJtCdJik5A/s1600/plasmamembrane_bryans-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5833" t="5652" r="61667" b="54782"/>
          <a:stretch>
            <a:fillRect/>
          </a:stretch>
        </p:blipFill>
        <p:spPr bwMode="auto">
          <a:xfrm>
            <a:off x="890876" y="3770312"/>
            <a:ext cx="2701636" cy="76200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18" name="TextBox 17"/>
          <p:cNvSpPr txBox="1"/>
          <p:nvPr/>
        </p:nvSpPr>
        <p:spPr>
          <a:xfrm>
            <a:off x="2643476" y="3008312"/>
            <a:ext cx="838200" cy="321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TLR4</a:t>
            </a:r>
            <a:endParaRPr lang="en-US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195676" y="3008312"/>
            <a:ext cx="838200" cy="321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TLR2</a:t>
            </a:r>
            <a:endParaRPr lang="en-US" sz="1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24301" y="4608512"/>
            <a:ext cx="12477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Down Arrow 21"/>
          <p:cNvSpPr/>
          <p:nvPr/>
        </p:nvSpPr>
        <p:spPr>
          <a:xfrm>
            <a:off x="2033876" y="3160712"/>
            <a:ext cx="419100" cy="671513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0673" tIns="50339" rIns="100673" bIns="50339" anchor="ctr"/>
          <a:lstStyle/>
          <a:p>
            <a:pPr algn="ctr"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kern="0" dirty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2872076" y="4684712"/>
            <a:ext cx="419100" cy="671513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0673" tIns="50339" rIns="100673" bIns="50339" anchor="ctr"/>
          <a:lstStyle/>
          <a:p>
            <a:pPr algn="ctr" defTabSz="1006795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kern="0" dirty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14676" y="4684712"/>
            <a:ext cx="1066800" cy="60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Growth factors</a:t>
            </a:r>
            <a:endParaRPr lang="en-US" b="1" dirty="0"/>
          </a:p>
        </p:txBody>
      </p:sp>
      <p:pic>
        <p:nvPicPr>
          <p:cNvPr id="28" name="Picture 2" descr="http://upload.wikimedia.org/wikipedia/commons/0/0e/Macrophage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5912" y="2459038"/>
            <a:ext cx="1191605" cy="102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45112" y="4922837"/>
            <a:ext cx="838200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n-lt"/>
                <a:cs typeface="Times New Roman" panose="02020603050405020304" pitchFamily="18" charset="0"/>
              </a:rPr>
              <a:t>TLR7</a:t>
            </a:r>
            <a:endParaRPr lang="en-US" sz="1200" b="1" dirty="0"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7" grpId="0" animBg="1"/>
      <p:bldP spid="88" grpId="0" animBg="1"/>
      <p:bldP spid="82" grpId="0" animBg="1"/>
      <p:bldP spid="50" grpId="0"/>
      <p:bldP spid="86" grpId="0" animBg="1"/>
      <p:bldP spid="14" grpId="0" animBg="1"/>
      <p:bldP spid="22" grpId="0" animBg="1"/>
      <p:bldP spid="2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 descr="C:\Users\Dell\Desktop\Blue shape 1600x1200.jpg"/>
          <p:cNvPicPr>
            <a:picLocks noChangeAspect="1" noChangeArrowheads="1"/>
          </p:cNvPicPr>
          <p:nvPr/>
        </p:nvPicPr>
        <p:blipFill>
          <a:blip r:embed="rId2" cstate="print">
            <a:lum bright="100000"/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8" descr="http://repromhgbhu.in/images/people/gro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6048" y="1931917"/>
            <a:ext cx="8376019" cy="5123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0"/>
            <a:ext cx="10080625" cy="3611845"/>
            <a:chOff x="0" y="0"/>
            <a:chExt cx="9144000" cy="3276600"/>
          </a:xfrm>
        </p:grpSpPr>
        <p:pic>
          <p:nvPicPr>
            <p:cNvPr id="4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62600" y="1828800"/>
              <a:ext cx="1219200" cy="1447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Rectangle 4"/>
            <p:cNvSpPr/>
            <p:nvPr/>
          </p:nvSpPr>
          <p:spPr>
            <a:xfrm>
              <a:off x="0" y="0"/>
              <a:ext cx="6248400" cy="6550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sz="44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572132" y="0"/>
              <a:ext cx="3571868" cy="1460032"/>
            </a:xfrm>
            <a:prstGeom prst="rect">
              <a:avLst/>
            </a:prstGeom>
            <a:noFill/>
            <a:ln w="28575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N" sz="5300" b="1" dirty="0">
                  <a:ln>
                    <a:prstDash val="solid"/>
                  </a:ln>
                  <a:solidFill>
                    <a:srgbClr val="C00000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lgerian" pitchFamily="82" charset="0"/>
                </a:rPr>
                <a:t>THANK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IN" sz="5300" b="1" dirty="0">
                  <a:ln>
                    <a:prstDash val="solid"/>
                  </a:ln>
                  <a:solidFill>
                    <a:srgbClr val="C00000"/>
                  </a:soli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Algerian" pitchFamily="82" charset="0"/>
                </a:rPr>
                <a:t>YOU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Arial Unicode MS"/>
        <a:cs typeface="Arial Unicode MS"/>
      </a:majorFont>
      <a:minorFont>
        <a:latin typeface="Times New Roman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Arial Unicode MS"/>
        <a:cs typeface="Arial Unicode MS"/>
      </a:majorFont>
      <a:minorFont>
        <a:latin typeface="Times New Roman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16005</TotalTime>
  <Words>1501</Words>
  <Application>Microsoft Office PowerPoint</Application>
  <PresentationFormat>Custom</PresentationFormat>
  <Paragraphs>296</Paragraphs>
  <Slides>32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1_Office Theme</vt:lpstr>
      <vt:lpstr>2_Office Theme</vt:lpstr>
      <vt:lpstr>3_Office Theme</vt:lpstr>
      <vt:lpstr>5_Office Theme</vt:lpstr>
      <vt:lpstr>4_Office Theme</vt:lpstr>
      <vt:lpstr>7_Office Theme</vt:lpstr>
      <vt:lpstr>9_Office Theme</vt:lpstr>
      <vt:lpstr>Impairment of diabetic wound healing: Key genetic players</vt:lpstr>
      <vt:lpstr>Defining the problem ?</vt:lpstr>
      <vt:lpstr>Slide 3</vt:lpstr>
      <vt:lpstr>Slide 4</vt:lpstr>
      <vt:lpstr>Slide 5</vt:lpstr>
      <vt:lpstr>Wound Healing Cascade</vt:lpstr>
      <vt:lpstr>Slide 7</vt:lpstr>
      <vt:lpstr>Slide 8</vt:lpstr>
      <vt:lpstr>TLRs in wound healing</vt:lpstr>
      <vt:lpstr>Questions we asked….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kanhaiya</dc:creator>
  <cp:lastModifiedBy>Kiran Singh</cp:lastModifiedBy>
  <cp:revision>450</cp:revision>
  <cp:lastPrinted>1601-01-01T00:00:00Z</cp:lastPrinted>
  <dcterms:created xsi:type="dcterms:W3CDTF">2015-01-17T08:31:24Z</dcterms:created>
  <dcterms:modified xsi:type="dcterms:W3CDTF">2015-10-04T10:16:44Z</dcterms:modified>
</cp:coreProperties>
</file>