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Default Extension="bin" ContentType="application/vnd.openxmlformats-officedocument.oleObject"/>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Default Extension="vml" ContentType="application/vnd.openxmlformats-officedocument.vmlDrawing"/>
  <Override PartName="/ppt/notesSlides/notesSlide8.xml" ContentType="application/vnd.openxmlformats-officedocument.presentationml.notesSlide+xml"/>
  <Override PartName="/ppt/diagrams/data5.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45" r:id="rId2"/>
    <p:sldId id="256" r:id="rId3"/>
    <p:sldId id="346" r:id="rId4"/>
    <p:sldId id="257" r:id="rId5"/>
    <p:sldId id="258" r:id="rId6"/>
    <p:sldId id="259" r:id="rId7"/>
    <p:sldId id="260" r:id="rId8"/>
    <p:sldId id="262" r:id="rId9"/>
    <p:sldId id="261" r:id="rId10"/>
    <p:sldId id="347" r:id="rId11"/>
    <p:sldId id="264" r:id="rId12"/>
    <p:sldId id="349" r:id="rId13"/>
    <p:sldId id="350" r:id="rId14"/>
    <p:sldId id="351" r:id="rId15"/>
    <p:sldId id="352" r:id="rId16"/>
    <p:sldId id="294" r:id="rId17"/>
    <p:sldId id="270" r:id="rId18"/>
    <p:sldId id="271" r:id="rId19"/>
    <p:sldId id="348" r:id="rId20"/>
    <p:sldId id="272" r:id="rId21"/>
    <p:sldId id="273" r:id="rId22"/>
    <p:sldId id="353" r:id="rId23"/>
    <p:sldId id="274" r:id="rId24"/>
    <p:sldId id="275" r:id="rId25"/>
    <p:sldId id="354" r:id="rId26"/>
    <p:sldId id="355" r:id="rId27"/>
    <p:sldId id="356" r:id="rId28"/>
    <p:sldId id="357" r:id="rId29"/>
    <p:sldId id="277" r:id="rId30"/>
    <p:sldId id="278" r:id="rId31"/>
    <p:sldId id="281" r:id="rId32"/>
    <p:sldId id="282" r:id="rId33"/>
    <p:sldId id="283" r:id="rId34"/>
    <p:sldId id="284" r:id="rId35"/>
    <p:sldId id="285" r:id="rId36"/>
    <p:sldId id="305" r:id="rId37"/>
    <p:sldId id="288" r:id="rId38"/>
    <p:sldId id="358" r:id="rId39"/>
    <p:sldId id="359" r:id="rId40"/>
    <p:sldId id="360" r:id="rId41"/>
    <p:sldId id="289" r:id="rId42"/>
    <p:sldId id="290" r:id="rId43"/>
    <p:sldId id="291" r:id="rId44"/>
    <p:sldId id="292" r:id="rId45"/>
    <p:sldId id="316" r:id="rId46"/>
    <p:sldId id="319" r:id="rId47"/>
    <p:sldId id="362" r:id="rId48"/>
    <p:sldId id="363" r:id="rId49"/>
    <p:sldId id="364" r:id="rId50"/>
    <p:sldId id="293" r:id="rId51"/>
    <p:sldId id="365" r:id="rId52"/>
    <p:sldId id="366"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14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4CEA08-85B8-466C-9D26-2650A65EF08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B34C708-5228-4359-BF6C-A64B21706435}">
      <dgm:prSet phldrT="[Text]"/>
      <dgm:spPr/>
      <dgm:t>
        <a:bodyPr/>
        <a:lstStyle/>
        <a:p>
          <a:r>
            <a:rPr lang="en-US" b="1" dirty="0" smtClean="0">
              <a:solidFill>
                <a:schemeClr val="bg1"/>
              </a:solidFill>
            </a:rPr>
            <a:t>TRANSPORT</a:t>
          </a:r>
          <a:endParaRPr lang="en-US" b="1" dirty="0">
            <a:solidFill>
              <a:schemeClr val="bg1"/>
            </a:solidFill>
          </a:endParaRPr>
        </a:p>
      </dgm:t>
    </dgm:pt>
    <dgm:pt modelId="{60EE14B0-4C87-4D22-B7E2-9E96CF2DBADE}" type="parTrans" cxnId="{5707FE4C-4DCF-4BE5-8A73-934EB4299B86}">
      <dgm:prSet/>
      <dgm:spPr/>
      <dgm:t>
        <a:bodyPr/>
        <a:lstStyle/>
        <a:p>
          <a:endParaRPr lang="en-US"/>
        </a:p>
      </dgm:t>
    </dgm:pt>
    <dgm:pt modelId="{0A108C53-D3F6-40A3-8BE5-E3AFA4F4ACE3}" type="sibTrans" cxnId="{5707FE4C-4DCF-4BE5-8A73-934EB4299B86}">
      <dgm:prSet/>
      <dgm:spPr/>
      <dgm:t>
        <a:bodyPr/>
        <a:lstStyle/>
        <a:p>
          <a:endParaRPr lang="en-US"/>
        </a:p>
      </dgm:t>
    </dgm:pt>
    <dgm:pt modelId="{633859BF-A144-4D76-8495-A8DE378DF113}">
      <dgm:prSet phldrT="[Text]"/>
      <dgm:spPr/>
      <dgm:t>
        <a:bodyPr/>
        <a:lstStyle/>
        <a:p>
          <a:r>
            <a:rPr lang="en-US" dirty="0" smtClean="0"/>
            <a:t>Incubator to hood</a:t>
          </a:r>
          <a:endParaRPr lang="en-US" dirty="0"/>
        </a:p>
      </dgm:t>
    </dgm:pt>
    <dgm:pt modelId="{0AC39077-626A-46F5-BA21-2A803522FA91}" type="parTrans" cxnId="{6BD21A75-F633-40DD-8D06-3C9C2B03AC1A}">
      <dgm:prSet/>
      <dgm:spPr/>
      <dgm:t>
        <a:bodyPr/>
        <a:lstStyle/>
        <a:p>
          <a:endParaRPr lang="en-US"/>
        </a:p>
      </dgm:t>
    </dgm:pt>
    <dgm:pt modelId="{F3AA47FC-28A8-4569-9700-88630BAF5374}" type="sibTrans" cxnId="{6BD21A75-F633-40DD-8D06-3C9C2B03AC1A}">
      <dgm:prSet/>
      <dgm:spPr/>
      <dgm:t>
        <a:bodyPr/>
        <a:lstStyle/>
        <a:p>
          <a:endParaRPr lang="en-US"/>
        </a:p>
      </dgm:t>
    </dgm:pt>
    <dgm:pt modelId="{0D176B58-FEF2-4359-8CF4-03F03F259B20}">
      <dgm:prSet phldrT="[Text]"/>
      <dgm:spPr/>
      <dgm:t>
        <a:bodyPr/>
        <a:lstStyle/>
        <a:p>
          <a:r>
            <a:rPr lang="en-US" dirty="0" smtClean="0"/>
            <a:t>Hood to machine </a:t>
          </a:r>
          <a:endParaRPr lang="en-US" dirty="0"/>
        </a:p>
      </dgm:t>
    </dgm:pt>
    <dgm:pt modelId="{25D8AD4C-40C0-4385-89A5-DD1F847A10E9}" type="parTrans" cxnId="{DE65E8F9-0108-4FAF-9938-426532371E73}">
      <dgm:prSet/>
      <dgm:spPr/>
      <dgm:t>
        <a:bodyPr/>
        <a:lstStyle/>
        <a:p>
          <a:endParaRPr lang="en-US"/>
        </a:p>
      </dgm:t>
    </dgm:pt>
    <dgm:pt modelId="{27F82F84-893F-4363-B2DF-96EC9F120BA1}" type="sibTrans" cxnId="{DE65E8F9-0108-4FAF-9938-426532371E73}">
      <dgm:prSet/>
      <dgm:spPr/>
      <dgm:t>
        <a:bodyPr/>
        <a:lstStyle/>
        <a:p>
          <a:endParaRPr lang="en-US"/>
        </a:p>
      </dgm:t>
    </dgm:pt>
    <dgm:pt modelId="{91AF005F-AEF0-495E-AEDE-5A2D41A80198}">
      <dgm:prSet/>
      <dgm:spPr/>
      <dgm:t>
        <a:bodyPr/>
        <a:lstStyle/>
        <a:p>
          <a:r>
            <a:rPr lang="en-US" b="1" dirty="0" smtClean="0">
              <a:solidFill>
                <a:schemeClr val="bg1"/>
              </a:solidFill>
            </a:rPr>
            <a:t>INCUBATION</a:t>
          </a:r>
          <a:endParaRPr lang="en-US" b="1" dirty="0">
            <a:solidFill>
              <a:schemeClr val="bg1"/>
            </a:solidFill>
          </a:endParaRPr>
        </a:p>
      </dgm:t>
    </dgm:pt>
    <dgm:pt modelId="{AD08A9B6-B94C-4545-8BC7-90DC1BC4293E}" type="parTrans" cxnId="{8057634C-200C-41A6-ACA2-47C326A34912}">
      <dgm:prSet/>
      <dgm:spPr/>
      <dgm:t>
        <a:bodyPr/>
        <a:lstStyle/>
        <a:p>
          <a:endParaRPr lang="en-US"/>
        </a:p>
      </dgm:t>
    </dgm:pt>
    <dgm:pt modelId="{56385E55-6467-4227-9FEF-2BA6D7C33185}" type="sibTrans" cxnId="{8057634C-200C-41A6-ACA2-47C326A34912}">
      <dgm:prSet/>
      <dgm:spPr/>
      <dgm:t>
        <a:bodyPr/>
        <a:lstStyle/>
        <a:p>
          <a:endParaRPr lang="en-US"/>
        </a:p>
      </dgm:t>
    </dgm:pt>
    <dgm:pt modelId="{9B78604A-AD5C-4B17-B9B4-9F0571BD102D}">
      <dgm:prSet/>
      <dgm:spPr/>
      <dgm:t>
        <a:bodyPr/>
        <a:lstStyle/>
        <a:p>
          <a:r>
            <a:rPr lang="en-US" b="1" dirty="0" smtClean="0">
              <a:solidFill>
                <a:schemeClr val="bg1"/>
              </a:solidFill>
            </a:rPr>
            <a:t>HANDLING</a:t>
          </a:r>
          <a:endParaRPr lang="en-US" b="1" dirty="0">
            <a:solidFill>
              <a:schemeClr val="bg1"/>
            </a:solidFill>
          </a:endParaRPr>
        </a:p>
      </dgm:t>
    </dgm:pt>
    <dgm:pt modelId="{4D375D59-B549-4D71-A7E8-EDD7703A2CFD}" type="parTrans" cxnId="{728CA8D5-AC04-434D-B63E-8D405C1C48D3}">
      <dgm:prSet/>
      <dgm:spPr/>
      <dgm:t>
        <a:bodyPr/>
        <a:lstStyle/>
        <a:p>
          <a:endParaRPr lang="en-US"/>
        </a:p>
      </dgm:t>
    </dgm:pt>
    <dgm:pt modelId="{15EB76E0-8C8E-4BDE-953A-8807CA64F0C1}" type="sibTrans" cxnId="{728CA8D5-AC04-434D-B63E-8D405C1C48D3}">
      <dgm:prSet/>
      <dgm:spPr/>
      <dgm:t>
        <a:bodyPr/>
        <a:lstStyle/>
        <a:p>
          <a:endParaRPr lang="en-US"/>
        </a:p>
      </dgm:t>
    </dgm:pt>
    <dgm:pt modelId="{15CF1624-570F-4733-8BA5-74AB56D2EBE0}">
      <dgm:prSet/>
      <dgm:spPr/>
      <dgm:t>
        <a:bodyPr/>
        <a:lstStyle/>
        <a:p>
          <a:r>
            <a:rPr lang="en-US" b="1" dirty="0" smtClean="0">
              <a:solidFill>
                <a:schemeClr val="bg1"/>
              </a:solidFill>
            </a:rPr>
            <a:t>MACHINES</a:t>
          </a:r>
          <a:endParaRPr lang="en-US" b="1" dirty="0">
            <a:solidFill>
              <a:schemeClr val="bg1"/>
            </a:solidFill>
          </a:endParaRPr>
        </a:p>
      </dgm:t>
    </dgm:pt>
    <dgm:pt modelId="{12AF3638-045E-4494-8F42-151C489CD67D}" type="parTrans" cxnId="{084AF032-44EB-48B5-9EC8-589715088C90}">
      <dgm:prSet/>
      <dgm:spPr/>
      <dgm:t>
        <a:bodyPr/>
        <a:lstStyle/>
        <a:p>
          <a:endParaRPr lang="en-US"/>
        </a:p>
      </dgm:t>
    </dgm:pt>
    <dgm:pt modelId="{51008887-5D45-4C34-BF12-928E3F60C95B}" type="sibTrans" cxnId="{084AF032-44EB-48B5-9EC8-589715088C90}">
      <dgm:prSet/>
      <dgm:spPr/>
      <dgm:t>
        <a:bodyPr/>
        <a:lstStyle/>
        <a:p>
          <a:endParaRPr lang="en-US"/>
        </a:p>
      </dgm:t>
    </dgm:pt>
    <dgm:pt modelId="{81DFF47A-0F62-40F9-8655-823B1FED4F42}">
      <dgm:prSet/>
      <dgm:spPr/>
      <dgm:t>
        <a:bodyPr/>
        <a:lstStyle/>
        <a:p>
          <a:r>
            <a:rPr lang="en-US" dirty="0" smtClean="0"/>
            <a:t>CO2 incubator</a:t>
          </a:r>
          <a:endParaRPr lang="en-US" dirty="0"/>
        </a:p>
      </dgm:t>
    </dgm:pt>
    <dgm:pt modelId="{FFC59FC8-45B9-431D-9927-472104B97244}" type="parTrans" cxnId="{A7A69C70-D33D-425A-8D7D-43C434172EA3}">
      <dgm:prSet/>
      <dgm:spPr/>
      <dgm:t>
        <a:bodyPr/>
        <a:lstStyle/>
        <a:p>
          <a:endParaRPr lang="en-US"/>
        </a:p>
      </dgm:t>
    </dgm:pt>
    <dgm:pt modelId="{2F9F043B-9D9C-4556-8D47-A5AD348D1FE8}" type="sibTrans" cxnId="{A7A69C70-D33D-425A-8D7D-43C434172EA3}">
      <dgm:prSet/>
      <dgm:spPr/>
      <dgm:t>
        <a:bodyPr/>
        <a:lstStyle/>
        <a:p>
          <a:endParaRPr lang="en-US"/>
        </a:p>
      </dgm:t>
    </dgm:pt>
    <dgm:pt modelId="{F1BB1B31-7F01-4C2E-969B-B3CAE327CAEE}">
      <dgm:prSet/>
      <dgm:spPr/>
      <dgm:t>
        <a:bodyPr/>
        <a:lstStyle/>
        <a:p>
          <a:r>
            <a:rPr lang="en-US" dirty="0" smtClean="0"/>
            <a:t>O2/CO2 incubator</a:t>
          </a:r>
          <a:endParaRPr lang="en-US" dirty="0"/>
        </a:p>
      </dgm:t>
    </dgm:pt>
    <dgm:pt modelId="{2EBDAFF0-1378-4A89-BC00-7933480EDC59}" type="parTrans" cxnId="{D58681AE-31F9-476A-8839-DB0BE28B4C54}">
      <dgm:prSet/>
      <dgm:spPr/>
      <dgm:t>
        <a:bodyPr/>
        <a:lstStyle/>
        <a:p>
          <a:endParaRPr lang="en-US"/>
        </a:p>
      </dgm:t>
    </dgm:pt>
    <dgm:pt modelId="{751CE9EF-FCD0-4509-88BB-3715C1BEB6E7}" type="sibTrans" cxnId="{D58681AE-31F9-476A-8839-DB0BE28B4C54}">
      <dgm:prSet/>
      <dgm:spPr/>
      <dgm:t>
        <a:bodyPr/>
        <a:lstStyle/>
        <a:p>
          <a:endParaRPr lang="en-US"/>
        </a:p>
      </dgm:t>
    </dgm:pt>
    <dgm:pt modelId="{6AAB2F11-8AC3-43BC-9B48-05FE41A80179}">
      <dgm:prSet/>
      <dgm:spPr/>
      <dgm:t>
        <a:bodyPr/>
        <a:lstStyle/>
        <a:p>
          <a:r>
            <a:rPr lang="en-US" dirty="0" smtClean="0"/>
            <a:t>Thermal incubator</a:t>
          </a:r>
          <a:endParaRPr lang="en-US" dirty="0"/>
        </a:p>
      </dgm:t>
    </dgm:pt>
    <dgm:pt modelId="{9BC98732-20EC-4A9C-8EFE-92F2F7525D9C}" type="parTrans" cxnId="{9D6A30AA-0000-451E-AAE5-CEC3B216ADCB}">
      <dgm:prSet/>
      <dgm:spPr/>
      <dgm:t>
        <a:bodyPr/>
        <a:lstStyle/>
        <a:p>
          <a:endParaRPr lang="en-US"/>
        </a:p>
      </dgm:t>
    </dgm:pt>
    <dgm:pt modelId="{A21D33EC-D78B-45CF-A1F2-30C31EB36AC8}" type="sibTrans" cxnId="{9D6A30AA-0000-451E-AAE5-CEC3B216ADCB}">
      <dgm:prSet/>
      <dgm:spPr/>
      <dgm:t>
        <a:bodyPr/>
        <a:lstStyle/>
        <a:p>
          <a:endParaRPr lang="en-US"/>
        </a:p>
      </dgm:t>
    </dgm:pt>
    <dgm:pt modelId="{1710473B-B787-4337-A690-206B406CFF8B}">
      <dgm:prSet/>
      <dgm:spPr/>
      <dgm:t>
        <a:bodyPr/>
        <a:lstStyle/>
        <a:p>
          <a:r>
            <a:rPr lang="en-US" dirty="0" smtClean="0"/>
            <a:t>BSL2 Hood</a:t>
          </a:r>
          <a:endParaRPr lang="en-US" dirty="0"/>
        </a:p>
      </dgm:t>
    </dgm:pt>
    <dgm:pt modelId="{EA176539-4166-49A5-82C3-B0CDEE31D36E}" type="parTrans" cxnId="{3FC15B4E-F9BD-4F2A-8558-05C6E467DCDF}">
      <dgm:prSet/>
      <dgm:spPr/>
      <dgm:t>
        <a:bodyPr/>
        <a:lstStyle/>
        <a:p>
          <a:endParaRPr lang="en-US"/>
        </a:p>
      </dgm:t>
    </dgm:pt>
    <dgm:pt modelId="{7206C687-035A-41A0-BD5C-4C39F8F43A5C}" type="sibTrans" cxnId="{3FC15B4E-F9BD-4F2A-8558-05C6E467DCDF}">
      <dgm:prSet/>
      <dgm:spPr/>
      <dgm:t>
        <a:bodyPr/>
        <a:lstStyle/>
        <a:p>
          <a:endParaRPr lang="en-US"/>
        </a:p>
      </dgm:t>
    </dgm:pt>
    <dgm:pt modelId="{2F2D6EF1-F678-4888-B6D7-6F7A12044115}">
      <dgm:prSet/>
      <dgm:spPr/>
      <dgm:t>
        <a:bodyPr/>
        <a:lstStyle/>
        <a:p>
          <a:r>
            <a:rPr lang="en-US" dirty="0" smtClean="0"/>
            <a:t>Etc.</a:t>
          </a:r>
          <a:endParaRPr lang="en-US" dirty="0"/>
        </a:p>
      </dgm:t>
    </dgm:pt>
    <dgm:pt modelId="{4EAA405E-68F2-4A88-9C98-D07DB45F92EC}" type="parTrans" cxnId="{960E4DA5-8B07-43DB-BCEB-38BACE0EDCC3}">
      <dgm:prSet/>
      <dgm:spPr/>
      <dgm:t>
        <a:bodyPr/>
        <a:lstStyle/>
        <a:p>
          <a:endParaRPr lang="en-US"/>
        </a:p>
      </dgm:t>
    </dgm:pt>
    <dgm:pt modelId="{186046B1-B8A1-4FDB-888B-83996EB2FE0A}" type="sibTrans" cxnId="{960E4DA5-8B07-43DB-BCEB-38BACE0EDCC3}">
      <dgm:prSet/>
      <dgm:spPr/>
      <dgm:t>
        <a:bodyPr/>
        <a:lstStyle/>
        <a:p>
          <a:endParaRPr lang="en-US"/>
        </a:p>
      </dgm:t>
    </dgm:pt>
    <dgm:pt modelId="{40654BE7-5A54-4BEA-8726-A21793D03FEE}">
      <dgm:prSet/>
      <dgm:spPr/>
      <dgm:t>
        <a:bodyPr/>
        <a:lstStyle/>
        <a:p>
          <a:r>
            <a:rPr lang="en-US" dirty="0" smtClean="0"/>
            <a:t>Laminar clean hood</a:t>
          </a:r>
          <a:endParaRPr lang="en-US" dirty="0"/>
        </a:p>
      </dgm:t>
    </dgm:pt>
    <dgm:pt modelId="{EA74FD54-7313-447A-B69C-854C1139AC29}" type="parTrans" cxnId="{ED1DACE0-CC83-417B-844C-F98AC05F2055}">
      <dgm:prSet/>
      <dgm:spPr/>
      <dgm:t>
        <a:bodyPr/>
        <a:lstStyle/>
        <a:p>
          <a:endParaRPr lang="en-US"/>
        </a:p>
      </dgm:t>
    </dgm:pt>
    <dgm:pt modelId="{5A458EB9-876B-4E9C-9EC6-049C724486C9}" type="sibTrans" cxnId="{ED1DACE0-CC83-417B-844C-F98AC05F2055}">
      <dgm:prSet/>
      <dgm:spPr/>
      <dgm:t>
        <a:bodyPr/>
        <a:lstStyle/>
        <a:p>
          <a:endParaRPr lang="en-US"/>
        </a:p>
      </dgm:t>
    </dgm:pt>
    <dgm:pt modelId="{DCCB9BB0-DE4B-4484-AB34-D4DAEAFFCED9}">
      <dgm:prSet/>
      <dgm:spPr/>
      <dgm:t>
        <a:bodyPr/>
        <a:lstStyle/>
        <a:p>
          <a:r>
            <a:rPr lang="en-US" dirty="0" smtClean="0"/>
            <a:t>Glove box</a:t>
          </a:r>
          <a:endParaRPr lang="en-US" dirty="0"/>
        </a:p>
      </dgm:t>
    </dgm:pt>
    <dgm:pt modelId="{EAF7A6C5-C490-4337-82AD-BBA633D71E31}" type="parTrans" cxnId="{EEDA0493-D359-4A66-99CF-B0C31A719FAD}">
      <dgm:prSet/>
      <dgm:spPr/>
      <dgm:t>
        <a:bodyPr/>
        <a:lstStyle/>
        <a:p>
          <a:endParaRPr lang="en-US"/>
        </a:p>
      </dgm:t>
    </dgm:pt>
    <dgm:pt modelId="{14EBBC88-C97C-45AA-9F9D-0AB1C01B694C}" type="sibTrans" cxnId="{EEDA0493-D359-4A66-99CF-B0C31A719FAD}">
      <dgm:prSet/>
      <dgm:spPr/>
      <dgm:t>
        <a:bodyPr/>
        <a:lstStyle/>
        <a:p>
          <a:endParaRPr lang="en-US"/>
        </a:p>
      </dgm:t>
    </dgm:pt>
    <dgm:pt modelId="{6285ADB1-F380-4A9B-A8A2-FE8AEF837FB7}">
      <dgm:prSet/>
      <dgm:spPr/>
      <dgm:t>
        <a:bodyPr/>
        <a:lstStyle/>
        <a:p>
          <a:r>
            <a:rPr lang="en-US" dirty="0" smtClean="0"/>
            <a:t>Lab bench</a:t>
          </a:r>
          <a:endParaRPr lang="en-US" dirty="0"/>
        </a:p>
      </dgm:t>
    </dgm:pt>
    <dgm:pt modelId="{6A0FD398-9F64-41A4-9E0A-7E4FCF2090D8}" type="parTrans" cxnId="{AD83B40D-F887-468A-9624-3F2E2DD12368}">
      <dgm:prSet/>
      <dgm:spPr/>
      <dgm:t>
        <a:bodyPr/>
        <a:lstStyle/>
        <a:p>
          <a:endParaRPr lang="en-US"/>
        </a:p>
      </dgm:t>
    </dgm:pt>
    <dgm:pt modelId="{58CAB795-B30B-4448-9D06-BC67D806E19F}" type="sibTrans" cxnId="{AD83B40D-F887-468A-9624-3F2E2DD12368}">
      <dgm:prSet/>
      <dgm:spPr/>
      <dgm:t>
        <a:bodyPr/>
        <a:lstStyle/>
        <a:p>
          <a:endParaRPr lang="en-US"/>
        </a:p>
      </dgm:t>
    </dgm:pt>
    <dgm:pt modelId="{F0E0A0AE-A0FA-445B-84C4-FC8067E4D56A}">
      <dgm:prSet/>
      <dgm:spPr/>
      <dgm:t>
        <a:bodyPr/>
        <a:lstStyle/>
        <a:p>
          <a:r>
            <a:rPr lang="en-US" dirty="0" smtClean="0"/>
            <a:t>Etc.</a:t>
          </a:r>
          <a:endParaRPr lang="en-US" dirty="0"/>
        </a:p>
      </dgm:t>
    </dgm:pt>
    <dgm:pt modelId="{53AD8B59-ED36-4DD3-B4ED-8BB29F45C69E}" type="parTrans" cxnId="{8ADCFAD5-9CAB-4AF6-8CBB-E55D8998DF0F}">
      <dgm:prSet/>
      <dgm:spPr/>
      <dgm:t>
        <a:bodyPr/>
        <a:lstStyle/>
        <a:p>
          <a:endParaRPr lang="en-US"/>
        </a:p>
      </dgm:t>
    </dgm:pt>
    <dgm:pt modelId="{53384A4A-EFC3-4A6F-B4F0-D665424D31E0}" type="sibTrans" cxnId="{8ADCFAD5-9CAB-4AF6-8CBB-E55D8998DF0F}">
      <dgm:prSet/>
      <dgm:spPr/>
      <dgm:t>
        <a:bodyPr/>
        <a:lstStyle/>
        <a:p>
          <a:endParaRPr lang="en-US"/>
        </a:p>
      </dgm:t>
    </dgm:pt>
    <dgm:pt modelId="{9FBE118C-2E68-4515-8631-D05ACCD4E9AB}">
      <dgm:prSet/>
      <dgm:spPr/>
      <dgm:t>
        <a:bodyPr/>
        <a:lstStyle/>
        <a:p>
          <a:r>
            <a:rPr lang="en-US" dirty="0" smtClean="0"/>
            <a:t>Microscope</a:t>
          </a:r>
          <a:endParaRPr lang="en-US" dirty="0"/>
        </a:p>
      </dgm:t>
    </dgm:pt>
    <dgm:pt modelId="{2E42DEA7-E4B2-47E5-8F52-DEB9EC1B0658}" type="parTrans" cxnId="{ACB59B64-FCBF-45A0-9A6D-9FABAC434BDF}">
      <dgm:prSet/>
      <dgm:spPr/>
      <dgm:t>
        <a:bodyPr/>
        <a:lstStyle/>
        <a:p>
          <a:endParaRPr lang="en-US"/>
        </a:p>
      </dgm:t>
    </dgm:pt>
    <dgm:pt modelId="{BB3D6B52-A288-43E9-94B8-C3222C47D754}" type="sibTrans" cxnId="{ACB59B64-FCBF-45A0-9A6D-9FABAC434BDF}">
      <dgm:prSet/>
      <dgm:spPr/>
      <dgm:t>
        <a:bodyPr/>
        <a:lstStyle/>
        <a:p>
          <a:endParaRPr lang="en-US"/>
        </a:p>
      </dgm:t>
    </dgm:pt>
    <dgm:pt modelId="{2B85BC56-9D33-4176-85B2-6153811C0920}">
      <dgm:prSet/>
      <dgm:spPr/>
      <dgm:t>
        <a:bodyPr/>
        <a:lstStyle/>
        <a:p>
          <a:r>
            <a:rPr lang="en-US" dirty="0" smtClean="0"/>
            <a:t>Sorter</a:t>
          </a:r>
          <a:endParaRPr lang="en-US" dirty="0"/>
        </a:p>
      </dgm:t>
    </dgm:pt>
    <dgm:pt modelId="{4CF1B06E-71C3-453D-A098-5ACF7D18F4D4}" type="parTrans" cxnId="{0A72F6BF-A563-4ACA-8062-1358A8CDA0C5}">
      <dgm:prSet/>
      <dgm:spPr/>
      <dgm:t>
        <a:bodyPr/>
        <a:lstStyle/>
        <a:p>
          <a:endParaRPr lang="en-US"/>
        </a:p>
      </dgm:t>
    </dgm:pt>
    <dgm:pt modelId="{8BB94CA7-8777-4CAF-BDA0-517BBB6DDBA8}" type="sibTrans" cxnId="{0A72F6BF-A563-4ACA-8062-1358A8CDA0C5}">
      <dgm:prSet/>
      <dgm:spPr/>
      <dgm:t>
        <a:bodyPr/>
        <a:lstStyle/>
        <a:p>
          <a:endParaRPr lang="en-US"/>
        </a:p>
      </dgm:t>
    </dgm:pt>
    <dgm:pt modelId="{80BA2EB5-855B-4F71-A55C-45B9244ECC45}">
      <dgm:prSet/>
      <dgm:spPr/>
      <dgm:t>
        <a:bodyPr/>
        <a:lstStyle/>
        <a:p>
          <a:r>
            <a:rPr lang="en-US" dirty="0" smtClean="0"/>
            <a:t>Separator</a:t>
          </a:r>
          <a:endParaRPr lang="en-US" dirty="0"/>
        </a:p>
      </dgm:t>
    </dgm:pt>
    <dgm:pt modelId="{0A3077BA-54F0-4BDB-9505-46B6462F28E4}" type="parTrans" cxnId="{6C571B1A-81BD-4B3B-A393-986851A29756}">
      <dgm:prSet/>
      <dgm:spPr/>
      <dgm:t>
        <a:bodyPr/>
        <a:lstStyle/>
        <a:p>
          <a:endParaRPr lang="en-US"/>
        </a:p>
      </dgm:t>
    </dgm:pt>
    <dgm:pt modelId="{960F2574-2D01-489B-A435-3B7C03DDAB24}" type="sibTrans" cxnId="{6C571B1A-81BD-4B3B-A393-986851A29756}">
      <dgm:prSet/>
      <dgm:spPr/>
      <dgm:t>
        <a:bodyPr/>
        <a:lstStyle/>
        <a:p>
          <a:endParaRPr lang="en-US"/>
        </a:p>
      </dgm:t>
    </dgm:pt>
    <dgm:pt modelId="{456C1B7F-72D2-4FE9-80EB-E14A5F95960E}">
      <dgm:prSet/>
      <dgm:spPr/>
      <dgm:t>
        <a:bodyPr/>
        <a:lstStyle/>
        <a:p>
          <a:r>
            <a:rPr lang="en-US" dirty="0" smtClean="0"/>
            <a:t>Reader</a:t>
          </a:r>
          <a:endParaRPr lang="en-US" dirty="0"/>
        </a:p>
      </dgm:t>
    </dgm:pt>
    <dgm:pt modelId="{ACE4831A-6BEA-4A07-8F02-351C5C7F443C}" type="parTrans" cxnId="{6D7FBE77-B8E6-4113-8891-0F796E74E04E}">
      <dgm:prSet/>
      <dgm:spPr/>
      <dgm:t>
        <a:bodyPr/>
        <a:lstStyle/>
        <a:p>
          <a:endParaRPr lang="en-US"/>
        </a:p>
      </dgm:t>
    </dgm:pt>
    <dgm:pt modelId="{6D6706B1-5BD0-4851-A45E-5444BE30F49F}" type="sibTrans" cxnId="{6D7FBE77-B8E6-4113-8891-0F796E74E04E}">
      <dgm:prSet/>
      <dgm:spPr/>
      <dgm:t>
        <a:bodyPr/>
        <a:lstStyle/>
        <a:p>
          <a:endParaRPr lang="en-US"/>
        </a:p>
      </dgm:t>
    </dgm:pt>
    <dgm:pt modelId="{60769742-F8FE-4938-B21A-73F4926D8214}">
      <dgm:prSet/>
      <dgm:spPr/>
      <dgm:t>
        <a:bodyPr/>
        <a:lstStyle/>
        <a:p>
          <a:endParaRPr lang="en-US" dirty="0"/>
        </a:p>
      </dgm:t>
    </dgm:pt>
    <dgm:pt modelId="{88E46DB7-044A-4A4B-807D-B8AC779BCBAA}" type="parTrans" cxnId="{88391058-BAA4-4E82-8BEC-6B9A4009A062}">
      <dgm:prSet/>
      <dgm:spPr/>
      <dgm:t>
        <a:bodyPr/>
        <a:lstStyle/>
        <a:p>
          <a:endParaRPr lang="en-US"/>
        </a:p>
      </dgm:t>
    </dgm:pt>
    <dgm:pt modelId="{F4850924-CBD9-4694-99D2-2E67170379E4}" type="sibTrans" cxnId="{88391058-BAA4-4E82-8BEC-6B9A4009A062}">
      <dgm:prSet/>
      <dgm:spPr/>
      <dgm:t>
        <a:bodyPr/>
        <a:lstStyle/>
        <a:p>
          <a:endParaRPr lang="en-US"/>
        </a:p>
      </dgm:t>
    </dgm:pt>
    <dgm:pt modelId="{7304E5C9-CF1C-420C-A056-8F8ECEC6C4E9}">
      <dgm:prSet phldrT="[Text]"/>
      <dgm:spPr/>
      <dgm:t>
        <a:bodyPr/>
        <a:lstStyle/>
        <a:p>
          <a:r>
            <a:rPr lang="en-US" dirty="0" smtClean="0"/>
            <a:t>Hood to incubator</a:t>
          </a:r>
          <a:endParaRPr lang="en-US" dirty="0"/>
        </a:p>
      </dgm:t>
    </dgm:pt>
    <dgm:pt modelId="{2BF96217-827E-4F0C-BF82-727718C4FD5A}" type="parTrans" cxnId="{85A6C84B-09B3-459B-8E3B-018D4BA222CF}">
      <dgm:prSet/>
      <dgm:spPr/>
      <dgm:t>
        <a:bodyPr/>
        <a:lstStyle/>
        <a:p>
          <a:endParaRPr lang="en-US"/>
        </a:p>
      </dgm:t>
    </dgm:pt>
    <dgm:pt modelId="{A4FB11BB-5FF6-423B-A412-B0C863775DD1}" type="sibTrans" cxnId="{85A6C84B-09B3-459B-8E3B-018D4BA222CF}">
      <dgm:prSet/>
      <dgm:spPr/>
      <dgm:t>
        <a:bodyPr/>
        <a:lstStyle/>
        <a:p>
          <a:endParaRPr lang="en-US"/>
        </a:p>
      </dgm:t>
    </dgm:pt>
    <dgm:pt modelId="{6A5307AC-8218-4877-9256-FF2814D31931}">
      <dgm:prSet phldrT="[Text]"/>
      <dgm:spPr/>
      <dgm:t>
        <a:bodyPr/>
        <a:lstStyle/>
        <a:p>
          <a:r>
            <a:rPr lang="en-US" dirty="0" smtClean="0"/>
            <a:t>Machine to incubator</a:t>
          </a:r>
          <a:endParaRPr lang="en-US" dirty="0"/>
        </a:p>
      </dgm:t>
    </dgm:pt>
    <dgm:pt modelId="{41495274-FCA9-4298-B055-E58A122A2833}" type="parTrans" cxnId="{D439B65D-0CF1-4A66-A634-05C762CB9B7F}">
      <dgm:prSet/>
      <dgm:spPr/>
      <dgm:t>
        <a:bodyPr/>
        <a:lstStyle/>
        <a:p>
          <a:endParaRPr lang="en-US"/>
        </a:p>
      </dgm:t>
    </dgm:pt>
    <dgm:pt modelId="{72D5911D-9102-4864-A8DA-3BBCE3F844CD}" type="sibTrans" cxnId="{D439B65D-0CF1-4A66-A634-05C762CB9B7F}">
      <dgm:prSet/>
      <dgm:spPr/>
      <dgm:t>
        <a:bodyPr/>
        <a:lstStyle/>
        <a:p>
          <a:endParaRPr lang="en-US"/>
        </a:p>
      </dgm:t>
    </dgm:pt>
    <dgm:pt modelId="{84D9FC0D-8883-4B74-93D8-156B3AC00C0C}">
      <dgm:prSet phldrT="[Text]"/>
      <dgm:spPr/>
      <dgm:t>
        <a:bodyPr/>
        <a:lstStyle/>
        <a:p>
          <a:r>
            <a:rPr lang="en-US" dirty="0" smtClean="0"/>
            <a:t>Etc.</a:t>
          </a:r>
          <a:endParaRPr lang="en-US" dirty="0"/>
        </a:p>
      </dgm:t>
    </dgm:pt>
    <dgm:pt modelId="{B52EA727-49FA-4B32-B830-DC80873D8E2D}" type="parTrans" cxnId="{3B8D04F0-3BF5-48EF-B2F8-F4805D3DD671}">
      <dgm:prSet/>
      <dgm:spPr/>
      <dgm:t>
        <a:bodyPr/>
        <a:lstStyle/>
        <a:p>
          <a:endParaRPr lang="en-US"/>
        </a:p>
      </dgm:t>
    </dgm:pt>
    <dgm:pt modelId="{BFFF9CA7-D005-41AE-A4A1-D835312DEEE4}" type="sibTrans" cxnId="{3B8D04F0-3BF5-48EF-B2F8-F4805D3DD671}">
      <dgm:prSet/>
      <dgm:spPr/>
      <dgm:t>
        <a:bodyPr/>
        <a:lstStyle/>
        <a:p>
          <a:endParaRPr lang="en-US"/>
        </a:p>
      </dgm:t>
    </dgm:pt>
    <dgm:pt modelId="{EEFD2F28-54C0-4E5F-BB77-8575F75CC783}">
      <dgm:prSet phldrT="[Text]"/>
      <dgm:spPr/>
      <dgm:t>
        <a:bodyPr/>
        <a:lstStyle/>
        <a:p>
          <a:r>
            <a:rPr lang="en-US" dirty="0" smtClean="0"/>
            <a:t>Etc.</a:t>
          </a:r>
          <a:endParaRPr lang="en-US" dirty="0"/>
        </a:p>
      </dgm:t>
    </dgm:pt>
    <dgm:pt modelId="{2AE44507-708A-4D54-9539-E0B31CBBA39D}" type="parTrans" cxnId="{B2CCF065-76FE-456A-81BD-E67A50C27C74}">
      <dgm:prSet/>
      <dgm:spPr/>
      <dgm:t>
        <a:bodyPr/>
        <a:lstStyle/>
        <a:p>
          <a:endParaRPr lang="en-US"/>
        </a:p>
      </dgm:t>
    </dgm:pt>
    <dgm:pt modelId="{2E279E7E-E120-41A4-9D7E-D125B4D76B40}" type="sibTrans" cxnId="{B2CCF065-76FE-456A-81BD-E67A50C27C74}">
      <dgm:prSet/>
      <dgm:spPr/>
      <dgm:t>
        <a:bodyPr/>
        <a:lstStyle/>
        <a:p>
          <a:endParaRPr lang="en-US"/>
        </a:p>
      </dgm:t>
    </dgm:pt>
    <dgm:pt modelId="{63EFC2ED-3A90-4B6D-8272-8828CA1724F0}">
      <dgm:prSet/>
      <dgm:spPr/>
      <dgm:t>
        <a:bodyPr/>
        <a:lstStyle/>
        <a:p>
          <a:r>
            <a:rPr lang="en-US" dirty="0" smtClean="0"/>
            <a:t>Centrifuge</a:t>
          </a:r>
          <a:endParaRPr lang="en-US" dirty="0"/>
        </a:p>
      </dgm:t>
    </dgm:pt>
    <dgm:pt modelId="{B0A33211-7660-4CB7-AE21-3A898651C5CB}" type="parTrans" cxnId="{9FF91693-E40B-4583-88EB-40984E2668EB}">
      <dgm:prSet/>
      <dgm:spPr/>
      <dgm:t>
        <a:bodyPr/>
        <a:lstStyle/>
        <a:p>
          <a:endParaRPr lang="en-US"/>
        </a:p>
      </dgm:t>
    </dgm:pt>
    <dgm:pt modelId="{259062CD-5434-4B2D-BC5F-EB1DA72D39F7}" type="sibTrans" cxnId="{9FF91693-E40B-4583-88EB-40984E2668EB}">
      <dgm:prSet/>
      <dgm:spPr/>
      <dgm:t>
        <a:bodyPr/>
        <a:lstStyle/>
        <a:p>
          <a:endParaRPr lang="en-US"/>
        </a:p>
      </dgm:t>
    </dgm:pt>
    <dgm:pt modelId="{FC62987F-46E5-43CC-8E7D-7860A8537304}">
      <dgm:prSet/>
      <dgm:spPr/>
      <dgm:t>
        <a:bodyPr/>
        <a:lstStyle/>
        <a:p>
          <a:endParaRPr lang="en-US" dirty="0"/>
        </a:p>
      </dgm:t>
    </dgm:pt>
    <dgm:pt modelId="{100B6656-8833-449B-8966-F22DF35E5DCA}" type="parTrans" cxnId="{5BDCD193-C8F5-4DC6-9DAA-68C55A984BEA}">
      <dgm:prSet/>
      <dgm:spPr/>
      <dgm:t>
        <a:bodyPr/>
        <a:lstStyle/>
        <a:p>
          <a:endParaRPr lang="en-US"/>
        </a:p>
      </dgm:t>
    </dgm:pt>
    <dgm:pt modelId="{D7E66BCE-4D6B-479C-BA4C-BE6869E8DF40}" type="sibTrans" cxnId="{5BDCD193-C8F5-4DC6-9DAA-68C55A984BEA}">
      <dgm:prSet/>
      <dgm:spPr/>
      <dgm:t>
        <a:bodyPr/>
        <a:lstStyle/>
        <a:p>
          <a:endParaRPr lang="en-US"/>
        </a:p>
      </dgm:t>
    </dgm:pt>
    <dgm:pt modelId="{BF6DD21E-B03F-4017-B04B-65C5784AF4D4}">
      <dgm:prSet/>
      <dgm:spPr/>
      <dgm:t>
        <a:bodyPr/>
        <a:lstStyle/>
        <a:p>
          <a:r>
            <a:rPr lang="en-US" dirty="0" smtClean="0"/>
            <a:t>Mixer</a:t>
          </a:r>
          <a:endParaRPr lang="en-US" dirty="0"/>
        </a:p>
      </dgm:t>
    </dgm:pt>
    <dgm:pt modelId="{FF87E4C0-663D-442C-B335-1B7A62F915FD}" type="parTrans" cxnId="{68EDE066-8452-4BE3-A35A-EBB58A7AC3E9}">
      <dgm:prSet/>
      <dgm:spPr/>
    </dgm:pt>
    <dgm:pt modelId="{12760773-AD33-4707-86F1-A7D2640A0A22}" type="sibTrans" cxnId="{68EDE066-8452-4BE3-A35A-EBB58A7AC3E9}">
      <dgm:prSet/>
      <dgm:spPr/>
    </dgm:pt>
    <dgm:pt modelId="{28440199-9DA3-4878-8A9C-AB8087B97207}">
      <dgm:prSet/>
      <dgm:spPr/>
      <dgm:t>
        <a:bodyPr/>
        <a:lstStyle/>
        <a:p>
          <a:r>
            <a:rPr lang="en-US" dirty="0" smtClean="0"/>
            <a:t>Analyzer</a:t>
          </a:r>
          <a:endParaRPr lang="en-US" dirty="0"/>
        </a:p>
      </dgm:t>
    </dgm:pt>
    <dgm:pt modelId="{9E043DB1-34AA-4C85-ADEF-B172B1A906E4}" type="parTrans" cxnId="{F1AD8B85-2D6D-4962-A9BC-E2206F359D21}">
      <dgm:prSet/>
      <dgm:spPr/>
    </dgm:pt>
    <dgm:pt modelId="{144840BA-E2E3-444B-A898-15B25026A362}" type="sibTrans" cxnId="{F1AD8B85-2D6D-4962-A9BC-E2206F359D21}">
      <dgm:prSet/>
      <dgm:spPr/>
    </dgm:pt>
    <dgm:pt modelId="{0CD7F87E-244D-4F65-8933-AFF471FB8E69}">
      <dgm:prSet/>
      <dgm:spPr/>
      <dgm:t>
        <a:bodyPr/>
        <a:lstStyle/>
        <a:p>
          <a:r>
            <a:rPr lang="en-US" dirty="0" smtClean="0"/>
            <a:t>Robot</a:t>
          </a:r>
          <a:endParaRPr lang="en-US" dirty="0"/>
        </a:p>
      </dgm:t>
    </dgm:pt>
    <dgm:pt modelId="{F03B4393-625F-4395-9472-0BA1E9564FF4}" type="parTrans" cxnId="{D2BC1676-A93A-47EE-BF10-203225E153C5}">
      <dgm:prSet/>
      <dgm:spPr/>
    </dgm:pt>
    <dgm:pt modelId="{502C2770-5838-42F7-AB02-1D70EE052A33}" type="sibTrans" cxnId="{D2BC1676-A93A-47EE-BF10-203225E153C5}">
      <dgm:prSet/>
      <dgm:spPr/>
    </dgm:pt>
    <dgm:pt modelId="{54BE0F4E-35EA-44F0-B487-C0DC6441D9D4}">
      <dgm:prSet/>
      <dgm:spPr/>
      <dgm:t>
        <a:bodyPr/>
        <a:lstStyle/>
        <a:p>
          <a:r>
            <a:rPr lang="en-US" dirty="0" smtClean="0"/>
            <a:t>Etc.</a:t>
          </a:r>
          <a:endParaRPr lang="en-US" dirty="0"/>
        </a:p>
      </dgm:t>
    </dgm:pt>
    <dgm:pt modelId="{A3CE74FB-8314-43E2-BD91-D9FA6E3EDC50}" type="parTrans" cxnId="{6562C55F-75CC-49C1-98AA-E175599FFA3A}">
      <dgm:prSet/>
      <dgm:spPr/>
    </dgm:pt>
    <dgm:pt modelId="{26823500-7200-44D6-A44A-B63446EAE3BD}" type="sibTrans" cxnId="{6562C55F-75CC-49C1-98AA-E175599FFA3A}">
      <dgm:prSet/>
      <dgm:spPr/>
    </dgm:pt>
    <dgm:pt modelId="{74CEF21B-D78D-420B-BA63-6F34ECA1379F}">
      <dgm:prSet/>
      <dgm:spPr/>
      <dgm:t>
        <a:bodyPr/>
        <a:lstStyle/>
        <a:p>
          <a:r>
            <a:rPr lang="en-US" dirty="0" smtClean="0"/>
            <a:t>Etc.</a:t>
          </a:r>
          <a:endParaRPr lang="en-US" dirty="0"/>
        </a:p>
      </dgm:t>
    </dgm:pt>
    <dgm:pt modelId="{A887F280-4B7C-4630-80A4-70D2A0FC87C1}" type="parTrans" cxnId="{7E492E08-C365-4022-BFC3-6390AAE85229}">
      <dgm:prSet/>
      <dgm:spPr/>
    </dgm:pt>
    <dgm:pt modelId="{B39C3BEC-0E8E-45D0-9CB2-E93F701805FB}" type="sibTrans" cxnId="{7E492E08-C365-4022-BFC3-6390AAE85229}">
      <dgm:prSet/>
      <dgm:spPr/>
    </dgm:pt>
    <dgm:pt modelId="{44B8CD9E-59F8-40A4-A612-CC0E1F7EE1CE}" type="pres">
      <dgm:prSet presAssocID="{CF4CEA08-85B8-466C-9D26-2650A65EF08B}" presName="Name0" presStyleCnt="0">
        <dgm:presLayoutVars>
          <dgm:dir/>
          <dgm:animLvl val="lvl"/>
          <dgm:resizeHandles val="exact"/>
        </dgm:presLayoutVars>
      </dgm:prSet>
      <dgm:spPr/>
      <dgm:t>
        <a:bodyPr/>
        <a:lstStyle/>
        <a:p>
          <a:endParaRPr lang="en-US"/>
        </a:p>
      </dgm:t>
    </dgm:pt>
    <dgm:pt modelId="{CDC5DEA2-A373-407F-8370-4720E89F6231}" type="pres">
      <dgm:prSet presAssocID="{91AF005F-AEF0-495E-AEDE-5A2D41A80198}" presName="composite" presStyleCnt="0"/>
      <dgm:spPr/>
    </dgm:pt>
    <dgm:pt modelId="{CA3AEAD8-8104-429B-A896-7D47DA5B4D6A}" type="pres">
      <dgm:prSet presAssocID="{91AF005F-AEF0-495E-AEDE-5A2D41A80198}" presName="parTx" presStyleLbl="alignNode1" presStyleIdx="0" presStyleCnt="4">
        <dgm:presLayoutVars>
          <dgm:chMax val="0"/>
          <dgm:chPref val="0"/>
          <dgm:bulletEnabled val="1"/>
        </dgm:presLayoutVars>
      </dgm:prSet>
      <dgm:spPr/>
      <dgm:t>
        <a:bodyPr/>
        <a:lstStyle/>
        <a:p>
          <a:endParaRPr lang="en-US"/>
        </a:p>
      </dgm:t>
    </dgm:pt>
    <dgm:pt modelId="{5CB6C091-88A0-4D1F-ADDA-36B50DA9FE63}" type="pres">
      <dgm:prSet presAssocID="{91AF005F-AEF0-495E-AEDE-5A2D41A80198}" presName="desTx" presStyleLbl="alignAccFollowNode1" presStyleIdx="0" presStyleCnt="4">
        <dgm:presLayoutVars>
          <dgm:bulletEnabled val="1"/>
        </dgm:presLayoutVars>
      </dgm:prSet>
      <dgm:spPr/>
      <dgm:t>
        <a:bodyPr/>
        <a:lstStyle/>
        <a:p>
          <a:endParaRPr lang="en-US"/>
        </a:p>
      </dgm:t>
    </dgm:pt>
    <dgm:pt modelId="{A9E6AEB5-4EEB-4F14-A9D5-732408F791A9}" type="pres">
      <dgm:prSet presAssocID="{56385E55-6467-4227-9FEF-2BA6D7C33185}" presName="space" presStyleCnt="0"/>
      <dgm:spPr/>
    </dgm:pt>
    <dgm:pt modelId="{07EAA7A5-F9D5-4D0F-97A7-73BE213C39C4}" type="pres">
      <dgm:prSet presAssocID="{9B78604A-AD5C-4B17-B9B4-9F0571BD102D}" presName="composite" presStyleCnt="0"/>
      <dgm:spPr/>
    </dgm:pt>
    <dgm:pt modelId="{BB5DDC36-EFD2-4C8E-B8C8-B7A7AA830C18}" type="pres">
      <dgm:prSet presAssocID="{9B78604A-AD5C-4B17-B9B4-9F0571BD102D}" presName="parTx" presStyleLbl="alignNode1" presStyleIdx="1" presStyleCnt="4">
        <dgm:presLayoutVars>
          <dgm:chMax val="0"/>
          <dgm:chPref val="0"/>
          <dgm:bulletEnabled val="1"/>
        </dgm:presLayoutVars>
      </dgm:prSet>
      <dgm:spPr/>
      <dgm:t>
        <a:bodyPr/>
        <a:lstStyle/>
        <a:p>
          <a:endParaRPr lang="en-US"/>
        </a:p>
      </dgm:t>
    </dgm:pt>
    <dgm:pt modelId="{B77BB2B1-CF83-48E0-841F-227237CFD350}" type="pres">
      <dgm:prSet presAssocID="{9B78604A-AD5C-4B17-B9B4-9F0571BD102D}" presName="desTx" presStyleLbl="alignAccFollowNode1" presStyleIdx="1" presStyleCnt="4">
        <dgm:presLayoutVars>
          <dgm:bulletEnabled val="1"/>
        </dgm:presLayoutVars>
      </dgm:prSet>
      <dgm:spPr/>
      <dgm:t>
        <a:bodyPr/>
        <a:lstStyle/>
        <a:p>
          <a:endParaRPr lang="en-US"/>
        </a:p>
      </dgm:t>
    </dgm:pt>
    <dgm:pt modelId="{62AEAA84-C61E-4A1D-A57D-4EADA0ECB0D3}" type="pres">
      <dgm:prSet presAssocID="{15EB76E0-8C8E-4BDE-953A-8807CA64F0C1}" presName="space" presStyleCnt="0"/>
      <dgm:spPr/>
    </dgm:pt>
    <dgm:pt modelId="{31B4FEC8-16A7-4502-931B-F111926F44E8}" type="pres">
      <dgm:prSet presAssocID="{15CF1624-570F-4733-8BA5-74AB56D2EBE0}" presName="composite" presStyleCnt="0"/>
      <dgm:spPr/>
    </dgm:pt>
    <dgm:pt modelId="{BFE1C2DE-7C3A-4508-A125-151DEE4401F7}" type="pres">
      <dgm:prSet presAssocID="{15CF1624-570F-4733-8BA5-74AB56D2EBE0}" presName="parTx" presStyleLbl="alignNode1" presStyleIdx="2" presStyleCnt="4">
        <dgm:presLayoutVars>
          <dgm:chMax val="0"/>
          <dgm:chPref val="0"/>
          <dgm:bulletEnabled val="1"/>
        </dgm:presLayoutVars>
      </dgm:prSet>
      <dgm:spPr/>
      <dgm:t>
        <a:bodyPr/>
        <a:lstStyle/>
        <a:p>
          <a:endParaRPr lang="en-US"/>
        </a:p>
      </dgm:t>
    </dgm:pt>
    <dgm:pt modelId="{1DFBC823-057C-4932-9B82-503763F89414}" type="pres">
      <dgm:prSet presAssocID="{15CF1624-570F-4733-8BA5-74AB56D2EBE0}" presName="desTx" presStyleLbl="alignAccFollowNode1" presStyleIdx="2" presStyleCnt="4">
        <dgm:presLayoutVars>
          <dgm:bulletEnabled val="1"/>
        </dgm:presLayoutVars>
      </dgm:prSet>
      <dgm:spPr/>
      <dgm:t>
        <a:bodyPr/>
        <a:lstStyle/>
        <a:p>
          <a:endParaRPr lang="en-US"/>
        </a:p>
      </dgm:t>
    </dgm:pt>
    <dgm:pt modelId="{AED0F951-054B-48C2-99F3-375B29C9ABA1}" type="pres">
      <dgm:prSet presAssocID="{51008887-5D45-4C34-BF12-928E3F60C95B}" presName="space" presStyleCnt="0"/>
      <dgm:spPr/>
    </dgm:pt>
    <dgm:pt modelId="{C5E0BBCC-C0E1-415A-A54C-F81D34244919}" type="pres">
      <dgm:prSet presAssocID="{0B34C708-5228-4359-BF6C-A64B21706435}" presName="composite" presStyleCnt="0"/>
      <dgm:spPr/>
    </dgm:pt>
    <dgm:pt modelId="{06DAF286-2BA7-49E4-81F9-5E90850E4A19}" type="pres">
      <dgm:prSet presAssocID="{0B34C708-5228-4359-BF6C-A64B21706435}" presName="parTx" presStyleLbl="alignNode1" presStyleIdx="3" presStyleCnt="4">
        <dgm:presLayoutVars>
          <dgm:chMax val="0"/>
          <dgm:chPref val="0"/>
          <dgm:bulletEnabled val="1"/>
        </dgm:presLayoutVars>
      </dgm:prSet>
      <dgm:spPr/>
      <dgm:t>
        <a:bodyPr/>
        <a:lstStyle/>
        <a:p>
          <a:endParaRPr lang="en-US"/>
        </a:p>
      </dgm:t>
    </dgm:pt>
    <dgm:pt modelId="{A9B4BCF0-EF8C-4E44-95B1-D0410B22611C}" type="pres">
      <dgm:prSet presAssocID="{0B34C708-5228-4359-BF6C-A64B21706435}" presName="desTx" presStyleLbl="alignAccFollowNode1" presStyleIdx="3" presStyleCnt="4">
        <dgm:presLayoutVars>
          <dgm:bulletEnabled val="1"/>
        </dgm:presLayoutVars>
      </dgm:prSet>
      <dgm:spPr/>
      <dgm:t>
        <a:bodyPr/>
        <a:lstStyle/>
        <a:p>
          <a:endParaRPr lang="en-US"/>
        </a:p>
      </dgm:t>
    </dgm:pt>
  </dgm:ptLst>
  <dgm:cxnLst>
    <dgm:cxn modelId="{960E4DA5-8B07-43DB-BCEB-38BACE0EDCC3}" srcId="{91AF005F-AEF0-495E-AEDE-5A2D41A80198}" destId="{2F2D6EF1-F678-4888-B6D7-6F7A12044115}" srcOrd="3" destOrd="0" parTransId="{4EAA405E-68F2-4A88-9C98-D07DB45F92EC}" sibTransId="{186046B1-B8A1-4FDB-888B-83996EB2FE0A}"/>
    <dgm:cxn modelId="{85A6C84B-09B3-459B-8E3B-018D4BA222CF}" srcId="{0B34C708-5228-4359-BF6C-A64B21706435}" destId="{7304E5C9-CF1C-420C-A056-8F8ECEC6C4E9}" srcOrd="1" destOrd="0" parTransId="{2BF96217-827E-4F0C-BF82-727718C4FD5A}" sibTransId="{A4FB11BB-5FF6-423B-A412-B0C863775DD1}"/>
    <dgm:cxn modelId="{084AF032-44EB-48B5-9EC8-589715088C90}" srcId="{CF4CEA08-85B8-466C-9D26-2650A65EF08B}" destId="{15CF1624-570F-4733-8BA5-74AB56D2EBE0}" srcOrd="2" destOrd="0" parTransId="{12AF3638-045E-4494-8F42-151C489CD67D}" sibTransId="{51008887-5D45-4C34-BF12-928E3F60C95B}"/>
    <dgm:cxn modelId="{DE65E8F9-0108-4FAF-9938-426532371E73}" srcId="{0B34C708-5228-4359-BF6C-A64B21706435}" destId="{0D176B58-FEF2-4359-8CF4-03F03F259B20}" srcOrd="2" destOrd="0" parTransId="{25D8AD4C-40C0-4385-89A5-DD1F847A10E9}" sibTransId="{27F82F84-893F-4363-B2DF-96EC9F120BA1}"/>
    <dgm:cxn modelId="{86665794-5C0D-4EAD-B1E1-19073C0B50D2}" type="presOf" srcId="{60769742-F8FE-4938-B21A-73F4926D8214}" destId="{1DFBC823-057C-4932-9B82-503763F89414}" srcOrd="0" destOrd="11" presId="urn:microsoft.com/office/officeart/2005/8/layout/hList1"/>
    <dgm:cxn modelId="{ACB59B64-FCBF-45A0-9A6D-9FABAC434BDF}" srcId="{15CF1624-570F-4733-8BA5-74AB56D2EBE0}" destId="{9FBE118C-2E68-4515-8631-D05ACCD4E9AB}" srcOrd="0" destOrd="0" parTransId="{2E42DEA7-E4B2-47E5-8F52-DEB9EC1B0658}" sibTransId="{BB3D6B52-A288-43E9-94B8-C3222C47D754}"/>
    <dgm:cxn modelId="{9B864D8D-72AA-46AD-9BBE-366509810CCA}" type="presOf" srcId="{81DFF47A-0F62-40F9-8655-823B1FED4F42}" destId="{5CB6C091-88A0-4D1F-ADDA-36B50DA9FE63}" srcOrd="0" destOrd="0" presId="urn:microsoft.com/office/officeart/2005/8/layout/hList1"/>
    <dgm:cxn modelId="{6D7FBE77-B8E6-4113-8891-0F796E74E04E}" srcId="{15CF1624-570F-4733-8BA5-74AB56D2EBE0}" destId="{456C1B7F-72D2-4FE9-80EB-E14A5F95960E}" srcOrd="3" destOrd="0" parTransId="{ACE4831A-6BEA-4A07-8F02-351C5C7F443C}" sibTransId="{6D6706B1-5BD0-4851-A45E-5444BE30F49F}"/>
    <dgm:cxn modelId="{6C571B1A-81BD-4B3B-A393-986851A29756}" srcId="{15CF1624-570F-4733-8BA5-74AB56D2EBE0}" destId="{80BA2EB5-855B-4F71-A55C-45B9244ECC45}" srcOrd="2" destOrd="0" parTransId="{0A3077BA-54F0-4BDB-9505-46B6462F28E4}" sibTransId="{960F2574-2D01-489B-A435-3B7C03DDAB24}"/>
    <dgm:cxn modelId="{9178B7CC-A2F1-4A68-823F-9C7E4211BA56}" type="presOf" srcId="{6A5307AC-8218-4877-9256-FF2814D31931}" destId="{A9B4BCF0-EF8C-4E44-95B1-D0410B22611C}" srcOrd="0" destOrd="3" presId="urn:microsoft.com/office/officeart/2005/8/layout/hList1"/>
    <dgm:cxn modelId="{9D6A30AA-0000-451E-AAE5-CEC3B216ADCB}" srcId="{91AF005F-AEF0-495E-AEDE-5A2D41A80198}" destId="{6AAB2F11-8AC3-43BC-9B48-05FE41A80179}" srcOrd="2" destOrd="0" parTransId="{9BC98732-20EC-4A9C-8EFE-92F2F7525D9C}" sibTransId="{A21D33EC-D78B-45CF-A1F2-30C31EB36AC8}"/>
    <dgm:cxn modelId="{5BDCD193-C8F5-4DC6-9DAA-68C55A984BEA}" srcId="{15CF1624-570F-4733-8BA5-74AB56D2EBE0}" destId="{FC62987F-46E5-43CC-8E7D-7860A8537304}" srcOrd="10" destOrd="0" parTransId="{100B6656-8833-449B-8966-F22DF35E5DCA}" sibTransId="{D7E66BCE-4D6B-479C-BA4C-BE6869E8DF40}"/>
    <dgm:cxn modelId="{88391058-BAA4-4E82-8BEC-6B9A4009A062}" srcId="{15CF1624-570F-4733-8BA5-74AB56D2EBE0}" destId="{60769742-F8FE-4938-B21A-73F4926D8214}" srcOrd="11" destOrd="0" parTransId="{88E46DB7-044A-4A4B-807D-B8AC779BCBAA}" sibTransId="{F4850924-CBD9-4694-99D2-2E67170379E4}"/>
    <dgm:cxn modelId="{F491DB18-F254-466A-8FA4-BEC41EE2E2D1}" type="presOf" srcId="{0D176B58-FEF2-4359-8CF4-03F03F259B20}" destId="{A9B4BCF0-EF8C-4E44-95B1-D0410B22611C}" srcOrd="0" destOrd="2" presId="urn:microsoft.com/office/officeart/2005/8/layout/hList1"/>
    <dgm:cxn modelId="{C9421029-C01A-4955-BE94-F84AA2751703}" type="presOf" srcId="{7304E5C9-CF1C-420C-A056-8F8ECEC6C4E9}" destId="{A9B4BCF0-EF8C-4E44-95B1-D0410B22611C}" srcOrd="0" destOrd="1" presId="urn:microsoft.com/office/officeart/2005/8/layout/hList1"/>
    <dgm:cxn modelId="{6BD21A75-F633-40DD-8D06-3C9C2B03AC1A}" srcId="{0B34C708-5228-4359-BF6C-A64B21706435}" destId="{633859BF-A144-4D76-8495-A8DE378DF113}" srcOrd="0" destOrd="0" parTransId="{0AC39077-626A-46F5-BA21-2A803522FA91}" sibTransId="{F3AA47FC-28A8-4569-9700-88630BAF5374}"/>
    <dgm:cxn modelId="{AD83B40D-F887-468A-9624-3F2E2DD12368}" srcId="{9B78604A-AD5C-4B17-B9B4-9F0571BD102D}" destId="{6285ADB1-F380-4A9B-A8A2-FE8AEF837FB7}" srcOrd="3" destOrd="0" parTransId="{6A0FD398-9F64-41A4-9E0A-7E4FCF2090D8}" sibTransId="{58CAB795-B30B-4448-9D06-BC67D806E19F}"/>
    <dgm:cxn modelId="{7E492E08-C365-4022-BFC3-6390AAE85229}" srcId="{15CF1624-570F-4733-8BA5-74AB56D2EBE0}" destId="{74CEF21B-D78D-420B-BA63-6F34ECA1379F}" srcOrd="9" destOrd="0" parTransId="{A887F280-4B7C-4630-80A4-70D2A0FC87C1}" sibTransId="{B39C3BEC-0E8E-45D0-9CB2-E93F701805FB}"/>
    <dgm:cxn modelId="{FB70C801-04C1-40E3-94B9-66F9F4EC6612}" type="presOf" srcId="{9FBE118C-2E68-4515-8631-D05ACCD4E9AB}" destId="{1DFBC823-057C-4932-9B82-503763F89414}" srcOrd="0" destOrd="0" presId="urn:microsoft.com/office/officeart/2005/8/layout/hList1"/>
    <dgm:cxn modelId="{68764C1E-8438-49E4-A99E-B255999BD3D9}" type="presOf" srcId="{FC62987F-46E5-43CC-8E7D-7860A8537304}" destId="{1DFBC823-057C-4932-9B82-503763F89414}" srcOrd="0" destOrd="10" presId="urn:microsoft.com/office/officeart/2005/8/layout/hList1"/>
    <dgm:cxn modelId="{AC50505D-B6F6-418C-AC5D-101F92150976}" type="presOf" srcId="{DCCB9BB0-DE4B-4484-AB34-D4DAEAFFCED9}" destId="{B77BB2B1-CF83-48E0-841F-227237CFD350}" srcOrd="0" destOrd="2" presId="urn:microsoft.com/office/officeart/2005/8/layout/hList1"/>
    <dgm:cxn modelId="{6562C55F-75CC-49C1-98AA-E175599FFA3A}" srcId="{15CF1624-570F-4733-8BA5-74AB56D2EBE0}" destId="{54BE0F4E-35EA-44F0-B487-C0DC6441D9D4}" srcOrd="8" destOrd="0" parTransId="{A3CE74FB-8314-43E2-BD91-D9FA6E3EDC50}" sibTransId="{26823500-7200-44D6-A44A-B63446EAE3BD}"/>
    <dgm:cxn modelId="{F0418379-546B-414B-9EF3-EFA6937008B7}" type="presOf" srcId="{6285ADB1-F380-4A9B-A8A2-FE8AEF837FB7}" destId="{B77BB2B1-CF83-48E0-841F-227237CFD350}" srcOrd="0" destOrd="3" presId="urn:microsoft.com/office/officeart/2005/8/layout/hList1"/>
    <dgm:cxn modelId="{D93D605C-0C21-4C89-8730-E02E7CF4B040}" type="presOf" srcId="{2F2D6EF1-F678-4888-B6D7-6F7A12044115}" destId="{5CB6C091-88A0-4D1F-ADDA-36B50DA9FE63}" srcOrd="0" destOrd="3" presId="urn:microsoft.com/office/officeart/2005/8/layout/hList1"/>
    <dgm:cxn modelId="{714EE908-64EB-4A1F-90D3-FAD0E47FB974}" type="presOf" srcId="{15CF1624-570F-4733-8BA5-74AB56D2EBE0}" destId="{BFE1C2DE-7C3A-4508-A125-151DEE4401F7}" srcOrd="0" destOrd="0" presId="urn:microsoft.com/office/officeart/2005/8/layout/hList1"/>
    <dgm:cxn modelId="{19B572C4-905B-4D18-A30D-F8806EFE4408}" type="presOf" srcId="{F1BB1B31-7F01-4C2E-969B-B3CAE327CAEE}" destId="{5CB6C091-88A0-4D1F-ADDA-36B50DA9FE63}" srcOrd="0" destOrd="1" presId="urn:microsoft.com/office/officeart/2005/8/layout/hList1"/>
    <dgm:cxn modelId="{BC1DCF2F-D602-4962-BD58-8291E55A0583}" type="presOf" srcId="{91AF005F-AEF0-495E-AEDE-5A2D41A80198}" destId="{CA3AEAD8-8104-429B-A896-7D47DA5B4D6A}" srcOrd="0" destOrd="0" presId="urn:microsoft.com/office/officeart/2005/8/layout/hList1"/>
    <dgm:cxn modelId="{A1D7E8E2-DB87-42E2-B788-83D73B8BF069}" type="presOf" srcId="{0B34C708-5228-4359-BF6C-A64B21706435}" destId="{06DAF286-2BA7-49E4-81F9-5E90850E4A19}" srcOrd="0" destOrd="0" presId="urn:microsoft.com/office/officeart/2005/8/layout/hList1"/>
    <dgm:cxn modelId="{EB88E35D-D197-44E7-BFDF-E5ADD4BD215D}" type="presOf" srcId="{63EFC2ED-3A90-4B6D-8272-8828CA1724F0}" destId="{1DFBC823-057C-4932-9B82-503763F89414}" srcOrd="0" destOrd="4" presId="urn:microsoft.com/office/officeart/2005/8/layout/hList1"/>
    <dgm:cxn modelId="{DC3A9F68-4432-4BF5-989C-B48D3B095B3A}" type="presOf" srcId="{0CD7F87E-244D-4F65-8933-AFF471FB8E69}" destId="{1DFBC823-057C-4932-9B82-503763F89414}" srcOrd="0" destOrd="7" presId="urn:microsoft.com/office/officeart/2005/8/layout/hList1"/>
    <dgm:cxn modelId="{CCACB38A-A9AB-4C7B-9E20-7C84F9D15C2E}" type="presOf" srcId="{6AAB2F11-8AC3-43BC-9B48-05FE41A80179}" destId="{5CB6C091-88A0-4D1F-ADDA-36B50DA9FE63}" srcOrd="0" destOrd="2" presId="urn:microsoft.com/office/officeart/2005/8/layout/hList1"/>
    <dgm:cxn modelId="{5707FE4C-4DCF-4BE5-8A73-934EB4299B86}" srcId="{CF4CEA08-85B8-466C-9D26-2650A65EF08B}" destId="{0B34C708-5228-4359-BF6C-A64B21706435}" srcOrd="3" destOrd="0" parTransId="{60EE14B0-4C87-4D22-B7E2-9E96CF2DBADE}" sibTransId="{0A108C53-D3F6-40A3-8BE5-E3AFA4F4ACE3}"/>
    <dgm:cxn modelId="{5772ADC6-25D5-49EC-92D7-880C506309EA}" type="presOf" srcId="{EEFD2F28-54C0-4E5F-BB77-8575F75CC783}" destId="{A9B4BCF0-EF8C-4E44-95B1-D0410B22611C}" srcOrd="0" destOrd="5" presId="urn:microsoft.com/office/officeart/2005/8/layout/hList1"/>
    <dgm:cxn modelId="{3176E5EF-3E82-44E2-BA24-76C5936E9ABD}" type="presOf" srcId="{40654BE7-5A54-4BEA-8726-A21793D03FEE}" destId="{B77BB2B1-CF83-48E0-841F-227237CFD350}" srcOrd="0" destOrd="1" presId="urn:microsoft.com/office/officeart/2005/8/layout/hList1"/>
    <dgm:cxn modelId="{3FC15B4E-F9BD-4F2A-8558-05C6E467DCDF}" srcId="{9B78604A-AD5C-4B17-B9B4-9F0571BD102D}" destId="{1710473B-B787-4337-A690-206B406CFF8B}" srcOrd="0" destOrd="0" parTransId="{EA176539-4166-49A5-82C3-B0CDEE31D36E}" sibTransId="{7206C687-035A-41A0-BD5C-4C39F8F43A5C}"/>
    <dgm:cxn modelId="{8057634C-200C-41A6-ACA2-47C326A34912}" srcId="{CF4CEA08-85B8-466C-9D26-2650A65EF08B}" destId="{91AF005F-AEF0-495E-AEDE-5A2D41A80198}" srcOrd="0" destOrd="0" parTransId="{AD08A9B6-B94C-4545-8BC7-90DC1BC4293E}" sibTransId="{56385E55-6467-4227-9FEF-2BA6D7C33185}"/>
    <dgm:cxn modelId="{728CA8D5-AC04-434D-B63E-8D405C1C48D3}" srcId="{CF4CEA08-85B8-466C-9D26-2650A65EF08B}" destId="{9B78604A-AD5C-4B17-B9B4-9F0571BD102D}" srcOrd="1" destOrd="0" parTransId="{4D375D59-B549-4D71-A7E8-EDD7703A2CFD}" sibTransId="{15EB76E0-8C8E-4BDE-953A-8807CA64F0C1}"/>
    <dgm:cxn modelId="{D2BC1676-A93A-47EE-BF10-203225E153C5}" srcId="{15CF1624-570F-4733-8BA5-74AB56D2EBE0}" destId="{0CD7F87E-244D-4F65-8933-AFF471FB8E69}" srcOrd="7" destOrd="0" parTransId="{F03B4393-625F-4395-9472-0BA1E9564FF4}" sibTransId="{502C2770-5838-42F7-AB02-1D70EE052A33}"/>
    <dgm:cxn modelId="{B2CCF065-76FE-456A-81BD-E67A50C27C74}" srcId="{0B34C708-5228-4359-BF6C-A64B21706435}" destId="{EEFD2F28-54C0-4E5F-BB77-8575F75CC783}" srcOrd="5" destOrd="0" parTransId="{2AE44507-708A-4D54-9539-E0B31CBBA39D}" sibTransId="{2E279E7E-E120-41A4-9D7E-D125B4D76B40}"/>
    <dgm:cxn modelId="{46C97F04-235A-4A3A-9F81-F552E1912ECD}" type="presOf" srcId="{456C1B7F-72D2-4FE9-80EB-E14A5F95960E}" destId="{1DFBC823-057C-4932-9B82-503763F89414}" srcOrd="0" destOrd="3" presId="urn:microsoft.com/office/officeart/2005/8/layout/hList1"/>
    <dgm:cxn modelId="{8ADCFAD5-9CAB-4AF6-8CBB-E55D8998DF0F}" srcId="{9B78604A-AD5C-4B17-B9B4-9F0571BD102D}" destId="{F0E0A0AE-A0FA-445B-84C4-FC8067E4D56A}" srcOrd="4" destOrd="0" parTransId="{53AD8B59-ED36-4DD3-B4ED-8BB29F45C69E}" sibTransId="{53384A4A-EFC3-4A6F-B4F0-D665424D31E0}"/>
    <dgm:cxn modelId="{3DFBF935-1B2C-4DC6-9575-2B0B8F64EADB}" type="presOf" srcId="{1710473B-B787-4337-A690-206B406CFF8B}" destId="{B77BB2B1-CF83-48E0-841F-227237CFD350}" srcOrd="0" destOrd="0" presId="urn:microsoft.com/office/officeart/2005/8/layout/hList1"/>
    <dgm:cxn modelId="{ED1DACE0-CC83-417B-844C-F98AC05F2055}" srcId="{9B78604A-AD5C-4B17-B9B4-9F0571BD102D}" destId="{40654BE7-5A54-4BEA-8726-A21793D03FEE}" srcOrd="1" destOrd="0" parTransId="{EA74FD54-7313-447A-B69C-854C1139AC29}" sibTransId="{5A458EB9-876B-4E9C-9EC6-049C724486C9}"/>
    <dgm:cxn modelId="{68EDE066-8452-4BE3-A35A-EBB58A7AC3E9}" srcId="{15CF1624-570F-4733-8BA5-74AB56D2EBE0}" destId="{BF6DD21E-B03F-4017-B04B-65C5784AF4D4}" srcOrd="5" destOrd="0" parTransId="{FF87E4C0-663D-442C-B335-1B7A62F915FD}" sibTransId="{12760773-AD33-4707-86F1-A7D2640A0A22}"/>
    <dgm:cxn modelId="{0A72F6BF-A563-4ACA-8062-1358A8CDA0C5}" srcId="{15CF1624-570F-4733-8BA5-74AB56D2EBE0}" destId="{2B85BC56-9D33-4176-85B2-6153811C0920}" srcOrd="1" destOrd="0" parTransId="{4CF1B06E-71C3-453D-A098-5ACF7D18F4D4}" sibTransId="{8BB94CA7-8777-4CAF-BDA0-517BBB6DDBA8}"/>
    <dgm:cxn modelId="{90D89F50-BE04-430E-B0AB-94E5AC54B498}" type="presOf" srcId="{9B78604A-AD5C-4B17-B9B4-9F0571BD102D}" destId="{BB5DDC36-EFD2-4C8E-B8C8-B7A7AA830C18}" srcOrd="0" destOrd="0" presId="urn:microsoft.com/office/officeart/2005/8/layout/hList1"/>
    <dgm:cxn modelId="{66656C6B-AF41-4766-8229-0FBEB25C5A23}" type="presOf" srcId="{80BA2EB5-855B-4F71-A55C-45B9244ECC45}" destId="{1DFBC823-057C-4932-9B82-503763F89414}" srcOrd="0" destOrd="2" presId="urn:microsoft.com/office/officeart/2005/8/layout/hList1"/>
    <dgm:cxn modelId="{C90C367E-C528-4D1B-84D5-8B4FF8FDDA2F}" type="presOf" srcId="{84D9FC0D-8883-4B74-93D8-156B3AC00C0C}" destId="{A9B4BCF0-EF8C-4E44-95B1-D0410B22611C}" srcOrd="0" destOrd="4" presId="urn:microsoft.com/office/officeart/2005/8/layout/hList1"/>
    <dgm:cxn modelId="{9FF91693-E40B-4583-88EB-40984E2668EB}" srcId="{15CF1624-570F-4733-8BA5-74AB56D2EBE0}" destId="{63EFC2ED-3A90-4B6D-8272-8828CA1724F0}" srcOrd="4" destOrd="0" parTransId="{B0A33211-7660-4CB7-AE21-3A898651C5CB}" sibTransId="{259062CD-5434-4B2D-BC5F-EB1DA72D39F7}"/>
    <dgm:cxn modelId="{D58681AE-31F9-476A-8839-DB0BE28B4C54}" srcId="{91AF005F-AEF0-495E-AEDE-5A2D41A80198}" destId="{F1BB1B31-7F01-4C2E-969B-B3CAE327CAEE}" srcOrd="1" destOrd="0" parTransId="{2EBDAFF0-1378-4A89-BC00-7933480EDC59}" sibTransId="{751CE9EF-FCD0-4509-88BB-3715C1BEB6E7}"/>
    <dgm:cxn modelId="{EEDA0493-D359-4A66-99CF-B0C31A719FAD}" srcId="{9B78604A-AD5C-4B17-B9B4-9F0571BD102D}" destId="{DCCB9BB0-DE4B-4484-AB34-D4DAEAFFCED9}" srcOrd="2" destOrd="0" parTransId="{EAF7A6C5-C490-4337-82AD-BBA633D71E31}" sibTransId="{14EBBC88-C97C-45AA-9F9D-0AB1C01B694C}"/>
    <dgm:cxn modelId="{D439B65D-0CF1-4A66-A634-05C762CB9B7F}" srcId="{0B34C708-5228-4359-BF6C-A64B21706435}" destId="{6A5307AC-8218-4877-9256-FF2814D31931}" srcOrd="3" destOrd="0" parTransId="{41495274-FCA9-4298-B055-E58A122A2833}" sibTransId="{72D5911D-9102-4864-A8DA-3BBCE3F844CD}"/>
    <dgm:cxn modelId="{7B4C585E-4188-4BF4-82C2-A17C2A4854D3}" type="presOf" srcId="{28440199-9DA3-4878-8A9C-AB8087B97207}" destId="{1DFBC823-057C-4932-9B82-503763F89414}" srcOrd="0" destOrd="6" presId="urn:microsoft.com/office/officeart/2005/8/layout/hList1"/>
    <dgm:cxn modelId="{3B8D04F0-3BF5-48EF-B2F8-F4805D3DD671}" srcId="{0B34C708-5228-4359-BF6C-A64B21706435}" destId="{84D9FC0D-8883-4B74-93D8-156B3AC00C0C}" srcOrd="4" destOrd="0" parTransId="{B52EA727-49FA-4B32-B830-DC80873D8E2D}" sibTransId="{BFFF9CA7-D005-41AE-A4A1-D835312DEEE4}"/>
    <dgm:cxn modelId="{08C611BF-CC2C-466D-BBCC-43D0F8AB7923}" type="presOf" srcId="{74CEF21B-D78D-420B-BA63-6F34ECA1379F}" destId="{1DFBC823-057C-4932-9B82-503763F89414}" srcOrd="0" destOrd="9" presId="urn:microsoft.com/office/officeart/2005/8/layout/hList1"/>
    <dgm:cxn modelId="{4F75F741-E168-4FF7-B4B9-C56D2BAA2151}" type="presOf" srcId="{F0E0A0AE-A0FA-445B-84C4-FC8067E4D56A}" destId="{B77BB2B1-CF83-48E0-841F-227237CFD350}" srcOrd="0" destOrd="4" presId="urn:microsoft.com/office/officeart/2005/8/layout/hList1"/>
    <dgm:cxn modelId="{A7A69C70-D33D-425A-8D7D-43C434172EA3}" srcId="{91AF005F-AEF0-495E-AEDE-5A2D41A80198}" destId="{81DFF47A-0F62-40F9-8655-823B1FED4F42}" srcOrd="0" destOrd="0" parTransId="{FFC59FC8-45B9-431D-9927-472104B97244}" sibTransId="{2F9F043B-9D9C-4556-8D47-A5AD348D1FE8}"/>
    <dgm:cxn modelId="{23FA5AF1-510C-467B-80C0-2AEA6113A739}" type="presOf" srcId="{54BE0F4E-35EA-44F0-B487-C0DC6441D9D4}" destId="{1DFBC823-057C-4932-9B82-503763F89414}" srcOrd="0" destOrd="8" presId="urn:microsoft.com/office/officeart/2005/8/layout/hList1"/>
    <dgm:cxn modelId="{A3268CC5-8399-4C07-A78E-39DC850A7E18}" type="presOf" srcId="{633859BF-A144-4D76-8495-A8DE378DF113}" destId="{A9B4BCF0-EF8C-4E44-95B1-D0410B22611C}" srcOrd="0" destOrd="0" presId="urn:microsoft.com/office/officeart/2005/8/layout/hList1"/>
    <dgm:cxn modelId="{0A995731-1B4A-4355-A7B1-BFCC745D5B8C}" type="presOf" srcId="{CF4CEA08-85B8-466C-9D26-2650A65EF08B}" destId="{44B8CD9E-59F8-40A4-A612-CC0E1F7EE1CE}" srcOrd="0" destOrd="0" presId="urn:microsoft.com/office/officeart/2005/8/layout/hList1"/>
    <dgm:cxn modelId="{F1AD8B85-2D6D-4962-A9BC-E2206F359D21}" srcId="{15CF1624-570F-4733-8BA5-74AB56D2EBE0}" destId="{28440199-9DA3-4878-8A9C-AB8087B97207}" srcOrd="6" destOrd="0" parTransId="{9E043DB1-34AA-4C85-ADEF-B172B1A906E4}" sibTransId="{144840BA-E2E3-444B-A898-15B25026A362}"/>
    <dgm:cxn modelId="{294575DC-6608-4E71-91B9-B768A39A9939}" type="presOf" srcId="{2B85BC56-9D33-4176-85B2-6153811C0920}" destId="{1DFBC823-057C-4932-9B82-503763F89414}" srcOrd="0" destOrd="1" presId="urn:microsoft.com/office/officeart/2005/8/layout/hList1"/>
    <dgm:cxn modelId="{28E226AC-1DB0-4714-BDB9-3B48D7B15F6B}" type="presOf" srcId="{BF6DD21E-B03F-4017-B04B-65C5784AF4D4}" destId="{1DFBC823-057C-4932-9B82-503763F89414}" srcOrd="0" destOrd="5" presId="urn:microsoft.com/office/officeart/2005/8/layout/hList1"/>
    <dgm:cxn modelId="{AE314959-5020-4213-B3D2-99594EB484DD}" type="presParOf" srcId="{44B8CD9E-59F8-40A4-A612-CC0E1F7EE1CE}" destId="{CDC5DEA2-A373-407F-8370-4720E89F6231}" srcOrd="0" destOrd="0" presId="urn:microsoft.com/office/officeart/2005/8/layout/hList1"/>
    <dgm:cxn modelId="{9F89C8B4-6981-4F4E-A3D0-8B7F02CA7457}" type="presParOf" srcId="{CDC5DEA2-A373-407F-8370-4720E89F6231}" destId="{CA3AEAD8-8104-429B-A896-7D47DA5B4D6A}" srcOrd="0" destOrd="0" presId="urn:microsoft.com/office/officeart/2005/8/layout/hList1"/>
    <dgm:cxn modelId="{1C40C032-CB18-442C-AF03-E2F25168E904}" type="presParOf" srcId="{CDC5DEA2-A373-407F-8370-4720E89F6231}" destId="{5CB6C091-88A0-4D1F-ADDA-36B50DA9FE63}" srcOrd="1" destOrd="0" presId="urn:microsoft.com/office/officeart/2005/8/layout/hList1"/>
    <dgm:cxn modelId="{DBB5D9D5-0224-4A01-BBAB-EEE1DCAE6FBB}" type="presParOf" srcId="{44B8CD9E-59F8-40A4-A612-CC0E1F7EE1CE}" destId="{A9E6AEB5-4EEB-4F14-A9D5-732408F791A9}" srcOrd="1" destOrd="0" presId="urn:microsoft.com/office/officeart/2005/8/layout/hList1"/>
    <dgm:cxn modelId="{7E72E1F9-FBDF-4E4A-A0AE-7F89EEF59B81}" type="presParOf" srcId="{44B8CD9E-59F8-40A4-A612-CC0E1F7EE1CE}" destId="{07EAA7A5-F9D5-4D0F-97A7-73BE213C39C4}" srcOrd="2" destOrd="0" presId="urn:microsoft.com/office/officeart/2005/8/layout/hList1"/>
    <dgm:cxn modelId="{6C3DFC6F-3064-4758-A845-4AEA1AA9B0C8}" type="presParOf" srcId="{07EAA7A5-F9D5-4D0F-97A7-73BE213C39C4}" destId="{BB5DDC36-EFD2-4C8E-B8C8-B7A7AA830C18}" srcOrd="0" destOrd="0" presId="urn:microsoft.com/office/officeart/2005/8/layout/hList1"/>
    <dgm:cxn modelId="{BCD241F7-044A-42F9-A6EA-F009F2471D21}" type="presParOf" srcId="{07EAA7A5-F9D5-4D0F-97A7-73BE213C39C4}" destId="{B77BB2B1-CF83-48E0-841F-227237CFD350}" srcOrd="1" destOrd="0" presId="urn:microsoft.com/office/officeart/2005/8/layout/hList1"/>
    <dgm:cxn modelId="{4657A921-E0BC-404B-B3E3-E6A6F3FFFCFA}" type="presParOf" srcId="{44B8CD9E-59F8-40A4-A612-CC0E1F7EE1CE}" destId="{62AEAA84-C61E-4A1D-A57D-4EADA0ECB0D3}" srcOrd="3" destOrd="0" presId="urn:microsoft.com/office/officeart/2005/8/layout/hList1"/>
    <dgm:cxn modelId="{14943D03-9E81-48F7-A0FC-32B44A837176}" type="presParOf" srcId="{44B8CD9E-59F8-40A4-A612-CC0E1F7EE1CE}" destId="{31B4FEC8-16A7-4502-931B-F111926F44E8}" srcOrd="4" destOrd="0" presId="urn:microsoft.com/office/officeart/2005/8/layout/hList1"/>
    <dgm:cxn modelId="{743806D1-C3E8-494B-8991-207A31544611}" type="presParOf" srcId="{31B4FEC8-16A7-4502-931B-F111926F44E8}" destId="{BFE1C2DE-7C3A-4508-A125-151DEE4401F7}" srcOrd="0" destOrd="0" presId="urn:microsoft.com/office/officeart/2005/8/layout/hList1"/>
    <dgm:cxn modelId="{E55B0E3B-A5EF-4354-AF60-AB3092043B84}" type="presParOf" srcId="{31B4FEC8-16A7-4502-931B-F111926F44E8}" destId="{1DFBC823-057C-4932-9B82-503763F89414}" srcOrd="1" destOrd="0" presId="urn:microsoft.com/office/officeart/2005/8/layout/hList1"/>
    <dgm:cxn modelId="{BD5DAB5B-FF38-4C2D-8009-6414879E8462}" type="presParOf" srcId="{44B8CD9E-59F8-40A4-A612-CC0E1F7EE1CE}" destId="{AED0F951-054B-48C2-99F3-375B29C9ABA1}" srcOrd="5" destOrd="0" presId="urn:microsoft.com/office/officeart/2005/8/layout/hList1"/>
    <dgm:cxn modelId="{90671C4C-B071-4354-9B60-537BBF88C1E6}" type="presParOf" srcId="{44B8CD9E-59F8-40A4-A612-CC0E1F7EE1CE}" destId="{C5E0BBCC-C0E1-415A-A54C-F81D34244919}" srcOrd="6" destOrd="0" presId="urn:microsoft.com/office/officeart/2005/8/layout/hList1"/>
    <dgm:cxn modelId="{0EEC59B3-9C17-43FD-9C67-DC866E8E8EE1}" type="presParOf" srcId="{C5E0BBCC-C0E1-415A-A54C-F81D34244919}" destId="{06DAF286-2BA7-49E4-81F9-5E90850E4A19}" srcOrd="0" destOrd="0" presId="urn:microsoft.com/office/officeart/2005/8/layout/hList1"/>
    <dgm:cxn modelId="{47FCEAF2-DDF0-472C-BEA4-0945F818CBBE}" type="presParOf" srcId="{C5E0BBCC-C0E1-415A-A54C-F81D34244919}" destId="{A9B4BCF0-EF8C-4E44-95B1-D0410B22611C}"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795683-4DDA-46C1-8C10-8E83FF5FD20A}" type="doc">
      <dgm:prSet loTypeId="urn:microsoft.com/office/officeart/2005/8/layout/vList4" loCatId="list" qsTypeId="urn:microsoft.com/office/officeart/2005/8/quickstyle/simple1" qsCatId="simple" csTypeId="urn:microsoft.com/office/officeart/2005/8/colors/accent2_2" csCatId="accent2" phldr="1"/>
      <dgm:spPr/>
      <dgm:t>
        <a:bodyPr/>
        <a:lstStyle/>
        <a:p>
          <a:endParaRPr lang="en-US"/>
        </a:p>
      </dgm:t>
    </dgm:pt>
    <dgm:pt modelId="{A8323B82-FAAC-49E7-9057-6995D35F09CB}">
      <dgm:prSet phldrT="[Text]"/>
      <dgm:spPr/>
      <dgm:t>
        <a:bodyPr/>
        <a:lstStyle/>
        <a:p>
          <a:r>
            <a:rPr lang="en-US" dirty="0" smtClean="0"/>
            <a:t>X3 attaches to closed </a:t>
          </a:r>
          <a:r>
            <a:rPr lang="en-US" dirty="0" err="1" smtClean="0"/>
            <a:t>cytocentric</a:t>
          </a:r>
          <a:r>
            <a:rPr lang="en-US" dirty="0" smtClean="0"/>
            <a:t> hoods.</a:t>
          </a:r>
          <a:endParaRPr lang="en-US" dirty="0"/>
        </a:p>
      </dgm:t>
    </dgm:pt>
    <dgm:pt modelId="{65AC2C37-E435-47B8-8C99-326F38D85D2A}" type="parTrans" cxnId="{69010534-DDDF-4D0C-9010-C70A72AF845C}">
      <dgm:prSet/>
      <dgm:spPr/>
      <dgm:t>
        <a:bodyPr/>
        <a:lstStyle/>
        <a:p>
          <a:endParaRPr lang="en-US"/>
        </a:p>
      </dgm:t>
    </dgm:pt>
    <dgm:pt modelId="{3DDFF403-E521-467E-9A11-771CCF34665B}" type="sibTrans" cxnId="{69010534-DDDF-4D0C-9010-C70A72AF845C}">
      <dgm:prSet/>
      <dgm:spPr/>
      <dgm:t>
        <a:bodyPr/>
        <a:lstStyle/>
        <a:p>
          <a:endParaRPr lang="en-US"/>
        </a:p>
      </dgm:t>
    </dgm:pt>
    <dgm:pt modelId="{BFB0D34A-C72E-4A19-8CA5-4BA2FDABC5DB}">
      <dgm:prSet phldrT="[Text]"/>
      <dgm:spPr/>
      <dgm:t>
        <a:bodyPr/>
        <a:lstStyle/>
        <a:p>
          <a:r>
            <a:rPr lang="en-US" dirty="0" smtClean="0"/>
            <a:t>Never opens into room.</a:t>
          </a:r>
          <a:endParaRPr lang="en-US" dirty="0"/>
        </a:p>
      </dgm:t>
    </dgm:pt>
    <dgm:pt modelId="{3726EAFE-D524-49DB-87DB-A97A5A3FCB20}" type="parTrans" cxnId="{8957FFEE-E8C2-4317-98A6-50FE82556911}">
      <dgm:prSet/>
      <dgm:spPr/>
      <dgm:t>
        <a:bodyPr/>
        <a:lstStyle/>
        <a:p>
          <a:endParaRPr lang="en-US"/>
        </a:p>
      </dgm:t>
    </dgm:pt>
    <dgm:pt modelId="{4B7AD478-EC74-4AA5-AAC6-D24150A64BBE}" type="sibTrans" cxnId="{8957FFEE-E8C2-4317-98A6-50FE82556911}">
      <dgm:prSet/>
      <dgm:spPr/>
      <dgm:t>
        <a:bodyPr/>
        <a:lstStyle/>
        <a:p>
          <a:endParaRPr lang="en-US"/>
        </a:p>
      </dgm:t>
    </dgm:pt>
    <dgm:pt modelId="{621F4A08-976F-40D7-9D96-595EC0FA4D2F}">
      <dgm:prSet phldrT="[Text]"/>
      <dgm:spPr/>
      <dgm:t>
        <a:bodyPr/>
        <a:lstStyle/>
        <a:p>
          <a:r>
            <a:rPr lang="en-US" dirty="0" smtClean="0"/>
            <a:t>Opens only into aseptic closed hood workspace.</a:t>
          </a:r>
          <a:endParaRPr lang="en-US" dirty="0"/>
        </a:p>
      </dgm:t>
    </dgm:pt>
    <dgm:pt modelId="{8018538B-D3B1-4D36-9D0C-7AF98990062B}" type="parTrans" cxnId="{5A42BF29-A06A-48C6-9E87-92610BFBB25A}">
      <dgm:prSet/>
      <dgm:spPr/>
      <dgm:t>
        <a:bodyPr/>
        <a:lstStyle/>
        <a:p>
          <a:endParaRPr lang="en-US"/>
        </a:p>
      </dgm:t>
    </dgm:pt>
    <dgm:pt modelId="{CB126EB4-4574-4459-95B0-622936E07E92}" type="sibTrans" cxnId="{5A42BF29-A06A-48C6-9E87-92610BFBB25A}">
      <dgm:prSet/>
      <dgm:spPr/>
      <dgm:t>
        <a:bodyPr/>
        <a:lstStyle/>
        <a:p>
          <a:endParaRPr lang="en-US"/>
        </a:p>
      </dgm:t>
    </dgm:pt>
    <dgm:pt modelId="{6F0E3106-AD34-4627-9083-3C030A510A34}">
      <dgm:prSet phldrT="[Text]"/>
      <dgm:spPr/>
      <dgm:t>
        <a:bodyPr/>
        <a:lstStyle/>
        <a:p>
          <a:r>
            <a:rPr lang="en-US" dirty="0" smtClean="0"/>
            <a:t>Conventional incubator made </a:t>
          </a:r>
          <a:r>
            <a:rPr lang="en-US" dirty="0" err="1" smtClean="0"/>
            <a:t>cytocentric</a:t>
          </a:r>
          <a:r>
            <a:rPr lang="en-US" dirty="0" smtClean="0"/>
            <a:t>.</a:t>
          </a:r>
          <a:endParaRPr lang="en-US" dirty="0"/>
        </a:p>
      </dgm:t>
    </dgm:pt>
    <dgm:pt modelId="{FD632952-13DA-434D-87B0-96C55726E523}" type="parTrans" cxnId="{E46434EE-B853-4E0F-93F5-EFF3D4C8A387}">
      <dgm:prSet/>
      <dgm:spPr/>
      <dgm:t>
        <a:bodyPr/>
        <a:lstStyle/>
        <a:p>
          <a:endParaRPr lang="en-US"/>
        </a:p>
      </dgm:t>
    </dgm:pt>
    <dgm:pt modelId="{3A376BD6-C1B9-4D32-93EC-DEB5AC16FB60}" type="sibTrans" cxnId="{E46434EE-B853-4E0F-93F5-EFF3D4C8A387}">
      <dgm:prSet/>
      <dgm:spPr/>
      <dgm:t>
        <a:bodyPr/>
        <a:lstStyle/>
        <a:p>
          <a:endParaRPr lang="en-US"/>
        </a:p>
      </dgm:t>
    </dgm:pt>
    <dgm:pt modelId="{2E56592F-B721-4703-A7B9-6D385D6A45B5}">
      <dgm:prSet phldrT="[Text]"/>
      <dgm:spPr/>
      <dgm:t>
        <a:bodyPr/>
        <a:lstStyle/>
        <a:p>
          <a:r>
            <a:rPr lang="en-US" dirty="0" smtClean="0"/>
            <a:t>Inside closed hood, never opens into room.</a:t>
          </a:r>
          <a:endParaRPr lang="en-US" dirty="0"/>
        </a:p>
      </dgm:t>
    </dgm:pt>
    <dgm:pt modelId="{91FC99E9-745F-4571-AC10-DA053C1931B9}" type="parTrans" cxnId="{31686F92-200B-4265-8F24-6BF2A67E5255}">
      <dgm:prSet/>
      <dgm:spPr/>
      <dgm:t>
        <a:bodyPr/>
        <a:lstStyle/>
        <a:p>
          <a:endParaRPr lang="en-US"/>
        </a:p>
      </dgm:t>
    </dgm:pt>
    <dgm:pt modelId="{4B20604A-25F7-435E-9120-60DADF4B6B7B}" type="sibTrans" cxnId="{31686F92-200B-4265-8F24-6BF2A67E5255}">
      <dgm:prSet/>
      <dgm:spPr/>
      <dgm:t>
        <a:bodyPr/>
        <a:lstStyle/>
        <a:p>
          <a:endParaRPr lang="en-US"/>
        </a:p>
      </dgm:t>
    </dgm:pt>
    <dgm:pt modelId="{A84933B6-CEC0-417A-8DDC-144E364FCC11}">
      <dgm:prSet phldrT="[Text]"/>
      <dgm:spPr/>
      <dgm:t>
        <a:bodyPr/>
        <a:lstStyle/>
        <a:p>
          <a:r>
            <a:rPr lang="en-US" dirty="0" smtClean="0"/>
            <a:t>Opens only into aseptic closed hood workspace.</a:t>
          </a:r>
          <a:endParaRPr lang="en-US" dirty="0"/>
        </a:p>
      </dgm:t>
    </dgm:pt>
    <dgm:pt modelId="{F3232EC7-6968-4248-AA6F-6A3DE0838594}" type="parTrans" cxnId="{2DE465BE-4F72-4F21-B4AF-8EA6E2D09541}">
      <dgm:prSet/>
      <dgm:spPr/>
      <dgm:t>
        <a:bodyPr/>
        <a:lstStyle/>
        <a:p>
          <a:endParaRPr lang="en-US"/>
        </a:p>
      </dgm:t>
    </dgm:pt>
    <dgm:pt modelId="{208ECD93-5DBC-462C-B883-985C030CDD66}" type="sibTrans" cxnId="{2DE465BE-4F72-4F21-B4AF-8EA6E2D09541}">
      <dgm:prSet/>
      <dgm:spPr/>
      <dgm:t>
        <a:bodyPr/>
        <a:lstStyle/>
        <a:p>
          <a:endParaRPr lang="en-US"/>
        </a:p>
      </dgm:t>
    </dgm:pt>
    <dgm:pt modelId="{A2434714-FB28-4E08-A305-96D95166FB18}">
      <dgm:prSet phldrT="[Text]"/>
      <dgm:spPr/>
      <dgm:t>
        <a:bodyPr/>
        <a:lstStyle/>
        <a:p>
          <a:r>
            <a:rPr lang="en-US" dirty="0" err="1" smtClean="0"/>
            <a:t>Subchambers</a:t>
          </a:r>
          <a:r>
            <a:rPr lang="en-US" dirty="0" smtClean="0"/>
            <a:t> in remote open incubators. </a:t>
          </a:r>
          <a:endParaRPr lang="en-US" dirty="0"/>
        </a:p>
      </dgm:t>
    </dgm:pt>
    <dgm:pt modelId="{5FE3ED91-8983-4FF6-9276-6A01081DDACC}" type="parTrans" cxnId="{03586FE9-2377-4875-8186-4EB29BBD8955}">
      <dgm:prSet/>
      <dgm:spPr/>
      <dgm:t>
        <a:bodyPr/>
        <a:lstStyle/>
        <a:p>
          <a:endParaRPr lang="en-US"/>
        </a:p>
      </dgm:t>
    </dgm:pt>
    <dgm:pt modelId="{ECEC1B31-06FC-4AFD-95DB-EC7EF2F6E189}" type="sibTrans" cxnId="{03586FE9-2377-4875-8186-4EB29BBD8955}">
      <dgm:prSet/>
      <dgm:spPr/>
      <dgm:t>
        <a:bodyPr/>
        <a:lstStyle/>
        <a:p>
          <a:endParaRPr lang="en-US"/>
        </a:p>
      </dgm:t>
    </dgm:pt>
    <dgm:pt modelId="{DB0C3B3A-AEDD-4D37-87AD-737EDAD1B435}">
      <dgm:prSet phldrT="[Text]"/>
      <dgm:spPr/>
      <dgm:t>
        <a:bodyPr/>
        <a:lstStyle/>
        <a:p>
          <a:r>
            <a:rPr lang="en-US" dirty="0" smtClean="0"/>
            <a:t>Closed incubation and transport, never opens into room.</a:t>
          </a:r>
          <a:endParaRPr lang="en-US" dirty="0"/>
        </a:p>
      </dgm:t>
    </dgm:pt>
    <dgm:pt modelId="{BA340CB7-8B4E-4E84-A409-F7C2810BB4F6}" type="parTrans" cxnId="{1F428C66-12CE-47E2-AAF9-D40053865480}">
      <dgm:prSet/>
      <dgm:spPr/>
      <dgm:t>
        <a:bodyPr/>
        <a:lstStyle/>
        <a:p>
          <a:endParaRPr lang="en-US"/>
        </a:p>
      </dgm:t>
    </dgm:pt>
    <dgm:pt modelId="{B7871DA4-D91E-41C9-AD51-F6CB05AF1C48}" type="sibTrans" cxnId="{1F428C66-12CE-47E2-AAF9-D40053865480}">
      <dgm:prSet/>
      <dgm:spPr/>
      <dgm:t>
        <a:bodyPr/>
        <a:lstStyle/>
        <a:p>
          <a:endParaRPr lang="en-US"/>
        </a:p>
      </dgm:t>
    </dgm:pt>
    <dgm:pt modelId="{3F94534A-35AD-4923-AC90-262EAA9DBEF4}">
      <dgm:prSet phldrT="[Text]"/>
      <dgm:spPr/>
      <dgm:t>
        <a:bodyPr/>
        <a:lstStyle/>
        <a:p>
          <a:r>
            <a:rPr lang="en-US" dirty="0" smtClean="0"/>
            <a:t>Opens only into aseptic closed hood workspace.</a:t>
          </a:r>
          <a:endParaRPr lang="en-US" dirty="0"/>
        </a:p>
      </dgm:t>
    </dgm:pt>
    <dgm:pt modelId="{88B6D282-CBC5-4B2D-8D55-CC142C9C3A72}" type="parTrans" cxnId="{EE01A262-43DB-4DCA-BA70-ED7BF27C3257}">
      <dgm:prSet/>
      <dgm:spPr/>
      <dgm:t>
        <a:bodyPr/>
        <a:lstStyle/>
        <a:p>
          <a:endParaRPr lang="en-US"/>
        </a:p>
      </dgm:t>
    </dgm:pt>
    <dgm:pt modelId="{FF7B933B-08C0-4E13-8730-586317614264}" type="sibTrans" cxnId="{EE01A262-43DB-4DCA-BA70-ED7BF27C3257}">
      <dgm:prSet/>
      <dgm:spPr/>
      <dgm:t>
        <a:bodyPr/>
        <a:lstStyle/>
        <a:p>
          <a:endParaRPr lang="en-US"/>
        </a:p>
      </dgm:t>
    </dgm:pt>
    <dgm:pt modelId="{2F8C10CF-E1E8-41D3-816D-9BB21FF2D44A}" type="pres">
      <dgm:prSet presAssocID="{89795683-4DDA-46C1-8C10-8E83FF5FD20A}" presName="linear" presStyleCnt="0">
        <dgm:presLayoutVars>
          <dgm:dir/>
          <dgm:resizeHandles val="exact"/>
        </dgm:presLayoutVars>
      </dgm:prSet>
      <dgm:spPr/>
      <dgm:t>
        <a:bodyPr/>
        <a:lstStyle/>
        <a:p>
          <a:endParaRPr lang="en-US"/>
        </a:p>
      </dgm:t>
    </dgm:pt>
    <dgm:pt modelId="{5C4A474C-00F3-4C87-BA0B-2F28E7E91ADF}" type="pres">
      <dgm:prSet presAssocID="{A8323B82-FAAC-49E7-9057-6995D35F09CB}" presName="comp" presStyleCnt="0"/>
      <dgm:spPr/>
      <dgm:t>
        <a:bodyPr/>
        <a:lstStyle/>
        <a:p>
          <a:endParaRPr lang="en-US"/>
        </a:p>
      </dgm:t>
    </dgm:pt>
    <dgm:pt modelId="{31CD6488-D53C-4621-BB8A-AB844FDA4C56}" type="pres">
      <dgm:prSet presAssocID="{A8323B82-FAAC-49E7-9057-6995D35F09CB}" presName="box" presStyleLbl="node1" presStyleIdx="0" presStyleCnt="3"/>
      <dgm:spPr/>
      <dgm:t>
        <a:bodyPr/>
        <a:lstStyle/>
        <a:p>
          <a:endParaRPr lang="en-US"/>
        </a:p>
      </dgm:t>
    </dgm:pt>
    <dgm:pt modelId="{A81E0658-EB2E-4120-8D07-F91A9ACE5040}" type="pres">
      <dgm:prSet presAssocID="{A8323B82-FAAC-49E7-9057-6995D35F09CB}" presName="img" presStyleLbl="fgImgPlace1" presStyleIdx="0" presStyleCnt="3"/>
      <dgm:spPr>
        <a:blipFill rotWithShape="0">
          <a:blip xmlns:r="http://schemas.openxmlformats.org/officeDocument/2006/relationships" r:embed="rId1"/>
          <a:stretch>
            <a:fillRect/>
          </a:stretch>
        </a:blipFill>
      </dgm:spPr>
      <dgm:t>
        <a:bodyPr/>
        <a:lstStyle/>
        <a:p>
          <a:endParaRPr lang="en-US"/>
        </a:p>
      </dgm:t>
    </dgm:pt>
    <dgm:pt modelId="{C22A2C92-829D-4E38-91B2-21534FAA0710}" type="pres">
      <dgm:prSet presAssocID="{A8323B82-FAAC-49E7-9057-6995D35F09CB}" presName="text" presStyleLbl="node1" presStyleIdx="0" presStyleCnt="3">
        <dgm:presLayoutVars>
          <dgm:bulletEnabled val="1"/>
        </dgm:presLayoutVars>
      </dgm:prSet>
      <dgm:spPr/>
      <dgm:t>
        <a:bodyPr/>
        <a:lstStyle/>
        <a:p>
          <a:endParaRPr lang="en-US"/>
        </a:p>
      </dgm:t>
    </dgm:pt>
    <dgm:pt modelId="{643506B9-9454-4B21-B302-BF20E8F92336}" type="pres">
      <dgm:prSet presAssocID="{3DDFF403-E521-467E-9A11-771CCF34665B}" presName="spacer" presStyleCnt="0"/>
      <dgm:spPr/>
      <dgm:t>
        <a:bodyPr/>
        <a:lstStyle/>
        <a:p>
          <a:endParaRPr lang="en-US"/>
        </a:p>
      </dgm:t>
    </dgm:pt>
    <dgm:pt modelId="{42A3E0F3-CAFA-4BF4-A097-84900A5AD878}" type="pres">
      <dgm:prSet presAssocID="{6F0E3106-AD34-4627-9083-3C030A510A34}" presName="comp" presStyleCnt="0"/>
      <dgm:spPr/>
      <dgm:t>
        <a:bodyPr/>
        <a:lstStyle/>
        <a:p>
          <a:endParaRPr lang="en-US"/>
        </a:p>
      </dgm:t>
    </dgm:pt>
    <dgm:pt modelId="{0203FBE8-B42C-4318-BDB1-F5F6C6640D94}" type="pres">
      <dgm:prSet presAssocID="{6F0E3106-AD34-4627-9083-3C030A510A34}" presName="box" presStyleLbl="node1" presStyleIdx="1" presStyleCnt="3"/>
      <dgm:spPr/>
      <dgm:t>
        <a:bodyPr/>
        <a:lstStyle/>
        <a:p>
          <a:endParaRPr lang="en-US"/>
        </a:p>
      </dgm:t>
    </dgm:pt>
    <dgm:pt modelId="{18BE9A84-6F86-4F7A-8FE0-4E3ADF07E492}" type="pres">
      <dgm:prSet presAssocID="{6F0E3106-AD34-4627-9083-3C030A510A34}" presName="img" presStyleLbl="fgImgPlace1" presStyleIdx="1" presStyleCnt="3"/>
      <dgm:spPr>
        <a:blipFill rotWithShape="0">
          <a:blip xmlns:r="http://schemas.openxmlformats.org/officeDocument/2006/relationships" r:embed="rId2"/>
          <a:stretch>
            <a:fillRect/>
          </a:stretch>
        </a:blipFill>
      </dgm:spPr>
      <dgm:t>
        <a:bodyPr/>
        <a:lstStyle/>
        <a:p>
          <a:endParaRPr lang="en-US"/>
        </a:p>
      </dgm:t>
    </dgm:pt>
    <dgm:pt modelId="{38062CE5-3D34-4922-9EEA-6DFEA18BF51E}" type="pres">
      <dgm:prSet presAssocID="{6F0E3106-AD34-4627-9083-3C030A510A34}" presName="text" presStyleLbl="node1" presStyleIdx="1" presStyleCnt="3">
        <dgm:presLayoutVars>
          <dgm:bulletEnabled val="1"/>
        </dgm:presLayoutVars>
      </dgm:prSet>
      <dgm:spPr/>
      <dgm:t>
        <a:bodyPr/>
        <a:lstStyle/>
        <a:p>
          <a:endParaRPr lang="en-US"/>
        </a:p>
      </dgm:t>
    </dgm:pt>
    <dgm:pt modelId="{5F9300AC-B309-437F-BA62-1BD6094DF555}" type="pres">
      <dgm:prSet presAssocID="{3A376BD6-C1B9-4D32-93EC-DEB5AC16FB60}" presName="spacer" presStyleCnt="0"/>
      <dgm:spPr/>
      <dgm:t>
        <a:bodyPr/>
        <a:lstStyle/>
        <a:p>
          <a:endParaRPr lang="en-US"/>
        </a:p>
      </dgm:t>
    </dgm:pt>
    <dgm:pt modelId="{D86D279E-D8BE-4F6B-A8B8-AE4A844E2E2E}" type="pres">
      <dgm:prSet presAssocID="{A2434714-FB28-4E08-A305-96D95166FB18}" presName="comp" presStyleCnt="0"/>
      <dgm:spPr/>
      <dgm:t>
        <a:bodyPr/>
        <a:lstStyle/>
        <a:p>
          <a:endParaRPr lang="en-US"/>
        </a:p>
      </dgm:t>
    </dgm:pt>
    <dgm:pt modelId="{0BC1DC79-1A45-4BD6-BEB3-FFAA0467AD62}" type="pres">
      <dgm:prSet presAssocID="{A2434714-FB28-4E08-A305-96D95166FB18}" presName="box" presStyleLbl="node1" presStyleIdx="2" presStyleCnt="3"/>
      <dgm:spPr/>
      <dgm:t>
        <a:bodyPr/>
        <a:lstStyle/>
        <a:p>
          <a:endParaRPr lang="en-US"/>
        </a:p>
      </dgm:t>
    </dgm:pt>
    <dgm:pt modelId="{8CE7772F-D702-47D7-8574-98A173864502}" type="pres">
      <dgm:prSet presAssocID="{A2434714-FB28-4E08-A305-96D95166FB18}" presName="img" presStyleLbl="fgImgPlace1" presStyleIdx="2" presStyleCnt="3"/>
      <dgm:spPr>
        <a:blipFill rotWithShape="0">
          <a:blip xmlns:r="http://schemas.openxmlformats.org/officeDocument/2006/relationships" r:embed="rId3"/>
          <a:stretch>
            <a:fillRect/>
          </a:stretch>
        </a:blipFill>
      </dgm:spPr>
      <dgm:t>
        <a:bodyPr/>
        <a:lstStyle/>
        <a:p>
          <a:endParaRPr lang="en-US"/>
        </a:p>
      </dgm:t>
    </dgm:pt>
    <dgm:pt modelId="{45BC8C3F-9567-42A5-A750-B6168B1E2A67}" type="pres">
      <dgm:prSet presAssocID="{A2434714-FB28-4E08-A305-96D95166FB18}" presName="text" presStyleLbl="node1" presStyleIdx="2" presStyleCnt="3">
        <dgm:presLayoutVars>
          <dgm:bulletEnabled val="1"/>
        </dgm:presLayoutVars>
      </dgm:prSet>
      <dgm:spPr/>
      <dgm:t>
        <a:bodyPr/>
        <a:lstStyle/>
        <a:p>
          <a:endParaRPr lang="en-US"/>
        </a:p>
      </dgm:t>
    </dgm:pt>
  </dgm:ptLst>
  <dgm:cxnLst>
    <dgm:cxn modelId="{571A1875-4D74-43CF-9D88-1C6C871EAED0}" type="presOf" srcId="{6F0E3106-AD34-4627-9083-3C030A510A34}" destId="{0203FBE8-B42C-4318-BDB1-F5F6C6640D94}" srcOrd="0" destOrd="0" presId="urn:microsoft.com/office/officeart/2005/8/layout/vList4"/>
    <dgm:cxn modelId="{EE01A262-43DB-4DCA-BA70-ED7BF27C3257}" srcId="{A2434714-FB28-4E08-A305-96D95166FB18}" destId="{3F94534A-35AD-4923-AC90-262EAA9DBEF4}" srcOrd="1" destOrd="0" parTransId="{88B6D282-CBC5-4B2D-8D55-CC142C9C3A72}" sibTransId="{FF7B933B-08C0-4E13-8730-586317614264}"/>
    <dgm:cxn modelId="{BBA77A5D-3E0C-42E4-AD9F-B20B40EB2ADA}" type="presOf" srcId="{621F4A08-976F-40D7-9D96-595EC0FA4D2F}" destId="{C22A2C92-829D-4E38-91B2-21534FAA0710}" srcOrd="1" destOrd="2" presId="urn:microsoft.com/office/officeart/2005/8/layout/vList4"/>
    <dgm:cxn modelId="{E46434EE-B853-4E0F-93F5-EFF3D4C8A387}" srcId="{89795683-4DDA-46C1-8C10-8E83FF5FD20A}" destId="{6F0E3106-AD34-4627-9083-3C030A510A34}" srcOrd="1" destOrd="0" parTransId="{FD632952-13DA-434D-87B0-96C55726E523}" sibTransId="{3A376BD6-C1B9-4D32-93EC-DEB5AC16FB60}"/>
    <dgm:cxn modelId="{C12E3F90-654A-4B73-9BD1-F1F6A176D3FD}" type="presOf" srcId="{2E56592F-B721-4703-A7B9-6D385D6A45B5}" destId="{38062CE5-3D34-4922-9EEA-6DFEA18BF51E}" srcOrd="1" destOrd="1" presId="urn:microsoft.com/office/officeart/2005/8/layout/vList4"/>
    <dgm:cxn modelId="{31686F92-200B-4265-8F24-6BF2A67E5255}" srcId="{6F0E3106-AD34-4627-9083-3C030A510A34}" destId="{2E56592F-B721-4703-A7B9-6D385D6A45B5}" srcOrd="0" destOrd="0" parTransId="{91FC99E9-745F-4571-AC10-DA053C1931B9}" sibTransId="{4B20604A-25F7-435E-9120-60DADF4B6B7B}"/>
    <dgm:cxn modelId="{DB46F06F-11D3-4B5E-BC91-F2C86BBE837C}" type="presOf" srcId="{BFB0D34A-C72E-4A19-8CA5-4BA2FDABC5DB}" destId="{31CD6488-D53C-4621-BB8A-AB844FDA4C56}" srcOrd="0" destOrd="1" presId="urn:microsoft.com/office/officeart/2005/8/layout/vList4"/>
    <dgm:cxn modelId="{4A505E91-8F1D-4472-876E-EB4BB9DF712D}" type="presOf" srcId="{BFB0D34A-C72E-4A19-8CA5-4BA2FDABC5DB}" destId="{C22A2C92-829D-4E38-91B2-21534FAA0710}" srcOrd="1" destOrd="1" presId="urn:microsoft.com/office/officeart/2005/8/layout/vList4"/>
    <dgm:cxn modelId="{FF81A8DE-38D3-4FA7-9742-E917CDD17DFE}" type="presOf" srcId="{DB0C3B3A-AEDD-4D37-87AD-737EDAD1B435}" destId="{45BC8C3F-9567-42A5-A750-B6168B1E2A67}" srcOrd="1" destOrd="1" presId="urn:microsoft.com/office/officeart/2005/8/layout/vList4"/>
    <dgm:cxn modelId="{03586FE9-2377-4875-8186-4EB29BBD8955}" srcId="{89795683-4DDA-46C1-8C10-8E83FF5FD20A}" destId="{A2434714-FB28-4E08-A305-96D95166FB18}" srcOrd="2" destOrd="0" parTransId="{5FE3ED91-8983-4FF6-9276-6A01081DDACC}" sibTransId="{ECEC1B31-06FC-4AFD-95DB-EC7EF2F6E189}"/>
    <dgm:cxn modelId="{826B259E-E59F-4506-A9FB-2B57E0EF2D7D}" type="presOf" srcId="{A84933B6-CEC0-417A-8DDC-144E364FCC11}" destId="{0203FBE8-B42C-4318-BDB1-F5F6C6640D94}" srcOrd="0" destOrd="2" presId="urn:microsoft.com/office/officeart/2005/8/layout/vList4"/>
    <dgm:cxn modelId="{5788F5FD-9CF6-4854-A966-48E5D8867F23}" type="presOf" srcId="{621F4A08-976F-40D7-9D96-595EC0FA4D2F}" destId="{31CD6488-D53C-4621-BB8A-AB844FDA4C56}" srcOrd="0" destOrd="2" presId="urn:microsoft.com/office/officeart/2005/8/layout/vList4"/>
    <dgm:cxn modelId="{CE2E66FC-6157-41EB-9DA2-108049C43A05}" type="presOf" srcId="{2E56592F-B721-4703-A7B9-6D385D6A45B5}" destId="{0203FBE8-B42C-4318-BDB1-F5F6C6640D94}" srcOrd="0" destOrd="1" presId="urn:microsoft.com/office/officeart/2005/8/layout/vList4"/>
    <dgm:cxn modelId="{8957FFEE-E8C2-4317-98A6-50FE82556911}" srcId="{A8323B82-FAAC-49E7-9057-6995D35F09CB}" destId="{BFB0D34A-C72E-4A19-8CA5-4BA2FDABC5DB}" srcOrd="0" destOrd="0" parTransId="{3726EAFE-D524-49DB-87DB-A97A5A3FCB20}" sibTransId="{4B7AD478-EC74-4AA5-AAC6-D24150A64BBE}"/>
    <dgm:cxn modelId="{5A42BF29-A06A-48C6-9E87-92610BFBB25A}" srcId="{A8323B82-FAAC-49E7-9057-6995D35F09CB}" destId="{621F4A08-976F-40D7-9D96-595EC0FA4D2F}" srcOrd="1" destOrd="0" parTransId="{8018538B-D3B1-4D36-9D0C-7AF98990062B}" sibTransId="{CB126EB4-4574-4459-95B0-622936E07E92}"/>
    <dgm:cxn modelId="{76F39380-FBB4-4A77-BAA6-DECD40B0EA86}" type="presOf" srcId="{A8323B82-FAAC-49E7-9057-6995D35F09CB}" destId="{31CD6488-D53C-4621-BB8A-AB844FDA4C56}" srcOrd="0" destOrd="0" presId="urn:microsoft.com/office/officeart/2005/8/layout/vList4"/>
    <dgm:cxn modelId="{1F428C66-12CE-47E2-AAF9-D40053865480}" srcId="{A2434714-FB28-4E08-A305-96D95166FB18}" destId="{DB0C3B3A-AEDD-4D37-87AD-737EDAD1B435}" srcOrd="0" destOrd="0" parTransId="{BA340CB7-8B4E-4E84-A409-F7C2810BB4F6}" sibTransId="{B7871DA4-D91E-41C9-AD51-F6CB05AF1C48}"/>
    <dgm:cxn modelId="{2AD4FC73-36DC-4861-ADBA-EBECA239CCEE}" type="presOf" srcId="{A8323B82-FAAC-49E7-9057-6995D35F09CB}" destId="{C22A2C92-829D-4E38-91B2-21534FAA0710}" srcOrd="1" destOrd="0" presId="urn:microsoft.com/office/officeart/2005/8/layout/vList4"/>
    <dgm:cxn modelId="{374F0AAB-CA9E-42FF-BF7E-DB2F2C980828}" type="presOf" srcId="{6F0E3106-AD34-4627-9083-3C030A510A34}" destId="{38062CE5-3D34-4922-9EEA-6DFEA18BF51E}" srcOrd="1" destOrd="0" presId="urn:microsoft.com/office/officeart/2005/8/layout/vList4"/>
    <dgm:cxn modelId="{EDE91EE8-50CA-46C1-8E58-8DAF7798913A}" type="presOf" srcId="{A2434714-FB28-4E08-A305-96D95166FB18}" destId="{45BC8C3F-9567-42A5-A750-B6168B1E2A67}" srcOrd="1" destOrd="0" presId="urn:microsoft.com/office/officeart/2005/8/layout/vList4"/>
    <dgm:cxn modelId="{846EF397-936D-4C91-ACEC-6152DD0A2AC6}" type="presOf" srcId="{3F94534A-35AD-4923-AC90-262EAA9DBEF4}" destId="{0BC1DC79-1A45-4BD6-BEB3-FFAA0467AD62}" srcOrd="0" destOrd="2" presId="urn:microsoft.com/office/officeart/2005/8/layout/vList4"/>
    <dgm:cxn modelId="{4D6BD59C-37F0-4FE9-91EF-C14B3B0B8E09}" type="presOf" srcId="{3F94534A-35AD-4923-AC90-262EAA9DBEF4}" destId="{45BC8C3F-9567-42A5-A750-B6168B1E2A67}" srcOrd="1" destOrd="2" presId="urn:microsoft.com/office/officeart/2005/8/layout/vList4"/>
    <dgm:cxn modelId="{EE93CE08-D023-43B5-957F-91E4A3CBE0E2}" type="presOf" srcId="{A84933B6-CEC0-417A-8DDC-144E364FCC11}" destId="{38062CE5-3D34-4922-9EEA-6DFEA18BF51E}" srcOrd="1" destOrd="2" presId="urn:microsoft.com/office/officeart/2005/8/layout/vList4"/>
    <dgm:cxn modelId="{F3120CFE-0065-484B-B09C-F55623C3B77C}" type="presOf" srcId="{DB0C3B3A-AEDD-4D37-87AD-737EDAD1B435}" destId="{0BC1DC79-1A45-4BD6-BEB3-FFAA0467AD62}" srcOrd="0" destOrd="1" presId="urn:microsoft.com/office/officeart/2005/8/layout/vList4"/>
    <dgm:cxn modelId="{69010534-DDDF-4D0C-9010-C70A72AF845C}" srcId="{89795683-4DDA-46C1-8C10-8E83FF5FD20A}" destId="{A8323B82-FAAC-49E7-9057-6995D35F09CB}" srcOrd="0" destOrd="0" parTransId="{65AC2C37-E435-47B8-8C99-326F38D85D2A}" sibTransId="{3DDFF403-E521-467E-9A11-771CCF34665B}"/>
    <dgm:cxn modelId="{2DE465BE-4F72-4F21-B4AF-8EA6E2D09541}" srcId="{6F0E3106-AD34-4627-9083-3C030A510A34}" destId="{A84933B6-CEC0-417A-8DDC-144E364FCC11}" srcOrd="1" destOrd="0" parTransId="{F3232EC7-6968-4248-AA6F-6A3DE0838594}" sibTransId="{208ECD93-5DBC-462C-B883-985C030CDD66}"/>
    <dgm:cxn modelId="{F67780B7-1259-4A16-9EEE-3F902EE9D3C6}" type="presOf" srcId="{A2434714-FB28-4E08-A305-96D95166FB18}" destId="{0BC1DC79-1A45-4BD6-BEB3-FFAA0467AD62}" srcOrd="0" destOrd="0" presId="urn:microsoft.com/office/officeart/2005/8/layout/vList4"/>
    <dgm:cxn modelId="{51EC56C4-6113-4C55-960C-AE832B442560}" type="presOf" srcId="{89795683-4DDA-46C1-8C10-8E83FF5FD20A}" destId="{2F8C10CF-E1E8-41D3-816D-9BB21FF2D44A}" srcOrd="0" destOrd="0" presId="urn:microsoft.com/office/officeart/2005/8/layout/vList4"/>
    <dgm:cxn modelId="{BBE6AF97-C0E5-42A8-B224-BF0F26E9119C}" type="presParOf" srcId="{2F8C10CF-E1E8-41D3-816D-9BB21FF2D44A}" destId="{5C4A474C-00F3-4C87-BA0B-2F28E7E91ADF}" srcOrd="0" destOrd="0" presId="urn:microsoft.com/office/officeart/2005/8/layout/vList4"/>
    <dgm:cxn modelId="{E792DD5B-8FC2-43FB-B029-37EF3CE623A1}" type="presParOf" srcId="{5C4A474C-00F3-4C87-BA0B-2F28E7E91ADF}" destId="{31CD6488-D53C-4621-BB8A-AB844FDA4C56}" srcOrd="0" destOrd="0" presId="urn:microsoft.com/office/officeart/2005/8/layout/vList4"/>
    <dgm:cxn modelId="{C6466E25-5E2D-4EC6-A240-BC1CC6EEF06B}" type="presParOf" srcId="{5C4A474C-00F3-4C87-BA0B-2F28E7E91ADF}" destId="{A81E0658-EB2E-4120-8D07-F91A9ACE5040}" srcOrd="1" destOrd="0" presId="urn:microsoft.com/office/officeart/2005/8/layout/vList4"/>
    <dgm:cxn modelId="{88EFB0B3-A033-426B-A7B4-74661A95E547}" type="presParOf" srcId="{5C4A474C-00F3-4C87-BA0B-2F28E7E91ADF}" destId="{C22A2C92-829D-4E38-91B2-21534FAA0710}" srcOrd="2" destOrd="0" presId="urn:microsoft.com/office/officeart/2005/8/layout/vList4"/>
    <dgm:cxn modelId="{6A2E5A79-085C-4FB5-89C2-4695FF163032}" type="presParOf" srcId="{2F8C10CF-E1E8-41D3-816D-9BB21FF2D44A}" destId="{643506B9-9454-4B21-B302-BF20E8F92336}" srcOrd="1" destOrd="0" presId="urn:microsoft.com/office/officeart/2005/8/layout/vList4"/>
    <dgm:cxn modelId="{B1B45BF5-ECAA-4B68-9154-D623E2F3D5DD}" type="presParOf" srcId="{2F8C10CF-E1E8-41D3-816D-9BB21FF2D44A}" destId="{42A3E0F3-CAFA-4BF4-A097-84900A5AD878}" srcOrd="2" destOrd="0" presId="urn:microsoft.com/office/officeart/2005/8/layout/vList4"/>
    <dgm:cxn modelId="{7DA7B395-E560-443F-AF4F-1DA20756C7D9}" type="presParOf" srcId="{42A3E0F3-CAFA-4BF4-A097-84900A5AD878}" destId="{0203FBE8-B42C-4318-BDB1-F5F6C6640D94}" srcOrd="0" destOrd="0" presId="urn:microsoft.com/office/officeart/2005/8/layout/vList4"/>
    <dgm:cxn modelId="{4E015E54-EE86-4DC6-BA28-2F078EC58632}" type="presParOf" srcId="{42A3E0F3-CAFA-4BF4-A097-84900A5AD878}" destId="{18BE9A84-6F86-4F7A-8FE0-4E3ADF07E492}" srcOrd="1" destOrd="0" presId="urn:microsoft.com/office/officeart/2005/8/layout/vList4"/>
    <dgm:cxn modelId="{52DBA337-8134-421D-8D75-284423403BD8}" type="presParOf" srcId="{42A3E0F3-CAFA-4BF4-A097-84900A5AD878}" destId="{38062CE5-3D34-4922-9EEA-6DFEA18BF51E}" srcOrd="2" destOrd="0" presId="urn:microsoft.com/office/officeart/2005/8/layout/vList4"/>
    <dgm:cxn modelId="{5E354E3F-C9B1-4F51-BFFF-58D759AA671F}" type="presParOf" srcId="{2F8C10CF-E1E8-41D3-816D-9BB21FF2D44A}" destId="{5F9300AC-B309-437F-BA62-1BD6094DF555}" srcOrd="3" destOrd="0" presId="urn:microsoft.com/office/officeart/2005/8/layout/vList4"/>
    <dgm:cxn modelId="{33D37B42-43EA-4F62-8305-4C0218B0DE42}" type="presParOf" srcId="{2F8C10CF-E1E8-41D3-816D-9BB21FF2D44A}" destId="{D86D279E-D8BE-4F6B-A8B8-AE4A844E2E2E}" srcOrd="4" destOrd="0" presId="urn:microsoft.com/office/officeart/2005/8/layout/vList4"/>
    <dgm:cxn modelId="{6EE655FD-E86C-4FE2-9F02-C408AF50A87E}" type="presParOf" srcId="{D86D279E-D8BE-4F6B-A8B8-AE4A844E2E2E}" destId="{0BC1DC79-1A45-4BD6-BEB3-FFAA0467AD62}" srcOrd="0" destOrd="0" presId="urn:microsoft.com/office/officeart/2005/8/layout/vList4"/>
    <dgm:cxn modelId="{53A7649D-E911-4814-9670-06AB24191F97}" type="presParOf" srcId="{D86D279E-D8BE-4F6B-A8B8-AE4A844E2E2E}" destId="{8CE7772F-D702-47D7-8574-98A173864502}" srcOrd="1" destOrd="0" presId="urn:microsoft.com/office/officeart/2005/8/layout/vList4"/>
    <dgm:cxn modelId="{9E44DB4E-977E-45ED-9247-F1F426F50EF0}" type="presParOf" srcId="{D86D279E-D8BE-4F6B-A8B8-AE4A844E2E2E}" destId="{45BC8C3F-9567-42A5-A750-B6168B1E2A67}" srcOrd="2" destOrd="0" presId="urn:microsoft.com/office/officeart/2005/8/layout/vLis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4CEA08-85B8-466C-9D26-2650A65EF08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B34C708-5228-4359-BF6C-A64B21706435}">
      <dgm:prSet phldrT="[Text]"/>
      <dgm:spPr/>
      <dgm:t>
        <a:bodyPr/>
        <a:lstStyle/>
        <a:p>
          <a:r>
            <a:rPr lang="en-US" b="1" dirty="0" smtClean="0">
              <a:solidFill>
                <a:schemeClr val="bg1"/>
              </a:solidFill>
            </a:rPr>
            <a:t>TRANSPORT</a:t>
          </a:r>
          <a:endParaRPr lang="en-US" b="1" dirty="0">
            <a:solidFill>
              <a:schemeClr val="bg1"/>
            </a:solidFill>
          </a:endParaRPr>
        </a:p>
      </dgm:t>
    </dgm:pt>
    <dgm:pt modelId="{60EE14B0-4C87-4D22-B7E2-9E96CF2DBADE}" type="parTrans" cxnId="{5707FE4C-4DCF-4BE5-8A73-934EB4299B86}">
      <dgm:prSet/>
      <dgm:spPr/>
      <dgm:t>
        <a:bodyPr/>
        <a:lstStyle/>
        <a:p>
          <a:endParaRPr lang="en-US"/>
        </a:p>
      </dgm:t>
    </dgm:pt>
    <dgm:pt modelId="{0A108C53-D3F6-40A3-8BE5-E3AFA4F4ACE3}" type="sibTrans" cxnId="{5707FE4C-4DCF-4BE5-8A73-934EB4299B86}">
      <dgm:prSet/>
      <dgm:spPr/>
      <dgm:t>
        <a:bodyPr/>
        <a:lstStyle/>
        <a:p>
          <a:endParaRPr lang="en-US"/>
        </a:p>
      </dgm:t>
    </dgm:pt>
    <dgm:pt modelId="{633859BF-A144-4D76-8495-A8DE378DF113}">
      <dgm:prSet phldrT="[Text]"/>
      <dgm:spPr/>
      <dgm:t>
        <a:bodyPr/>
        <a:lstStyle/>
        <a:p>
          <a:r>
            <a:rPr lang="en-US" dirty="0" smtClean="0"/>
            <a:t>Incubator to hood</a:t>
          </a:r>
          <a:endParaRPr lang="en-US" dirty="0"/>
        </a:p>
      </dgm:t>
    </dgm:pt>
    <dgm:pt modelId="{0AC39077-626A-46F5-BA21-2A803522FA91}" type="parTrans" cxnId="{6BD21A75-F633-40DD-8D06-3C9C2B03AC1A}">
      <dgm:prSet/>
      <dgm:spPr/>
      <dgm:t>
        <a:bodyPr/>
        <a:lstStyle/>
        <a:p>
          <a:endParaRPr lang="en-US"/>
        </a:p>
      </dgm:t>
    </dgm:pt>
    <dgm:pt modelId="{F3AA47FC-28A8-4569-9700-88630BAF5374}" type="sibTrans" cxnId="{6BD21A75-F633-40DD-8D06-3C9C2B03AC1A}">
      <dgm:prSet/>
      <dgm:spPr/>
      <dgm:t>
        <a:bodyPr/>
        <a:lstStyle/>
        <a:p>
          <a:endParaRPr lang="en-US"/>
        </a:p>
      </dgm:t>
    </dgm:pt>
    <dgm:pt modelId="{0D176B58-FEF2-4359-8CF4-03F03F259B20}">
      <dgm:prSet phldrT="[Text]"/>
      <dgm:spPr/>
      <dgm:t>
        <a:bodyPr/>
        <a:lstStyle/>
        <a:p>
          <a:r>
            <a:rPr lang="en-US" dirty="0" smtClean="0"/>
            <a:t>Hood to machine </a:t>
          </a:r>
          <a:endParaRPr lang="en-US" dirty="0"/>
        </a:p>
      </dgm:t>
    </dgm:pt>
    <dgm:pt modelId="{25D8AD4C-40C0-4385-89A5-DD1F847A10E9}" type="parTrans" cxnId="{DE65E8F9-0108-4FAF-9938-426532371E73}">
      <dgm:prSet/>
      <dgm:spPr/>
      <dgm:t>
        <a:bodyPr/>
        <a:lstStyle/>
        <a:p>
          <a:endParaRPr lang="en-US"/>
        </a:p>
      </dgm:t>
    </dgm:pt>
    <dgm:pt modelId="{27F82F84-893F-4363-B2DF-96EC9F120BA1}" type="sibTrans" cxnId="{DE65E8F9-0108-4FAF-9938-426532371E73}">
      <dgm:prSet/>
      <dgm:spPr/>
      <dgm:t>
        <a:bodyPr/>
        <a:lstStyle/>
        <a:p>
          <a:endParaRPr lang="en-US"/>
        </a:p>
      </dgm:t>
    </dgm:pt>
    <dgm:pt modelId="{91AF005F-AEF0-495E-AEDE-5A2D41A80198}">
      <dgm:prSet/>
      <dgm:spPr/>
      <dgm:t>
        <a:bodyPr/>
        <a:lstStyle/>
        <a:p>
          <a:r>
            <a:rPr lang="en-US" b="1" dirty="0" smtClean="0">
              <a:solidFill>
                <a:schemeClr val="bg1"/>
              </a:solidFill>
            </a:rPr>
            <a:t>INCUBATION</a:t>
          </a:r>
          <a:endParaRPr lang="en-US" b="1" dirty="0">
            <a:solidFill>
              <a:schemeClr val="bg1"/>
            </a:solidFill>
          </a:endParaRPr>
        </a:p>
      </dgm:t>
    </dgm:pt>
    <dgm:pt modelId="{AD08A9B6-B94C-4545-8BC7-90DC1BC4293E}" type="parTrans" cxnId="{8057634C-200C-41A6-ACA2-47C326A34912}">
      <dgm:prSet/>
      <dgm:spPr/>
      <dgm:t>
        <a:bodyPr/>
        <a:lstStyle/>
        <a:p>
          <a:endParaRPr lang="en-US"/>
        </a:p>
      </dgm:t>
    </dgm:pt>
    <dgm:pt modelId="{56385E55-6467-4227-9FEF-2BA6D7C33185}" type="sibTrans" cxnId="{8057634C-200C-41A6-ACA2-47C326A34912}">
      <dgm:prSet/>
      <dgm:spPr/>
      <dgm:t>
        <a:bodyPr/>
        <a:lstStyle/>
        <a:p>
          <a:endParaRPr lang="en-US"/>
        </a:p>
      </dgm:t>
    </dgm:pt>
    <dgm:pt modelId="{9B78604A-AD5C-4B17-B9B4-9F0571BD102D}">
      <dgm:prSet/>
      <dgm:spPr/>
      <dgm:t>
        <a:bodyPr/>
        <a:lstStyle/>
        <a:p>
          <a:r>
            <a:rPr lang="en-US" b="1" dirty="0" smtClean="0">
              <a:solidFill>
                <a:schemeClr val="bg1"/>
              </a:solidFill>
            </a:rPr>
            <a:t>HANDLING</a:t>
          </a:r>
          <a:endParaRPr lang="en-US" b="1" dirty="0">
            <a:solidFill>
              <a:schemeClr val="bg1"/>
            </a:solidFill>
          </a:endParaRPr>
        </a:p>
      </dgm:t>
    </dgm:pt>
    <dgm:pt modelId="{4D375D59-B549-4D71-A7E8-EDD7703A2CFD}" type="parTrans" cxnId="{728CA8D5-AC04-434D-B63E-8D405C1C48D3}">
      <dgm:prSet/>
      <dgm:spPr/>
      <dgm:t>
        <a:bodyPr/>
        <a:lstStyle/>
        <a:p>
          <a:endParaRPr lang="en-US"/>
        </a:p>
      </dgm:t>
    </dgm:pt>
    <dgm:pt modelId="{15EB76E0-8C8E-4BDE-953A-8807CA64F0C1}" type="sibTrans" cxnId="{728CA8D5-AC04-434D-B63E-8D405C1C48D3}">
      <dgm:prSet/>
      <dgm:spPr/>
      <dgm:t>
        <a:bodyPr/>
        <a:lstStyle/>
        <a:p>
          <a:endParaRPr lang="en-US"/>
        </a:p>
      </dgm:t>
    </dgm:pt>
    <dgm:pt modelId="{15CF1624-570F-4733-8BA5-74AB56D2EBE0}">
      <dgm:prSet/>
      <dgm:spPr/>
      <dgm:t>
        <a:bodyPr/>
        <a:lstStyle/>
        <a:p>
          <a:r>
            <a:rPr lang="en-US" b="1" dirty="0" smtClean="0">
              <a:solidFill>
                <a:schemeClr val="bg1"/>
              </a:solidFill>
            </a:rPr>
            <a:t>MACHINES</a:t>
          </a:r>
          <a:endParaRPr lang="en-US" b="1" dirty="0">
            <a:solidFill>
              <a:schemeClr val="bg1"/>
            </a:solidFill>
          </a:endParaRPr>
        </a:p>
      </dgm:t>
    </dgm:pt>
    <dgm:pt modelId="{12AF3638-045E-4494-8F42-151C489CD67D}" type="parTrans" cxnId="{084AF032-44EB-48B5-9EC8-589715088C90}">
      <dgm:prSet/>
      <dgm:spPr/>
      <dgm:t>
        <a:bodyPr/>
        <a:lstStyle/>
        <a:p>
          <a:endParaRPr lang="en-US"/>
        </a:p>
      </dgm:t>
    </dgm:pt>
    <dgm:pt modelId="{51008887-5D45-4C34-BF12-928E3F60C95B}" type="sibTrans" cxnId="{084AF032-44EB-48B5-9EC8-589715088C90}">
      <dgm:prSet/>
      <dgm:spPr/>
      <dgm:t>
        <a:bodyPr/>
        <a:lstStyle/>
        <a:p>
          <a:endParaRPr lang="en-US"/>
        </a:p>
      </dgm:t>
    </dgm:pt>
    <dgm:pt modelId="{81DFF47A-0F62-40F9-8655-823B1FED4F42}">
      <dgm:prSet/>
      <dgm:spPr/>
      <dgm:t>
        <a:bodyPr/>
        <a:lstStyle/>
        <a:p>
          <a:r>
            <a:rPr lang="en-US" dirty="0" smtClean="0"/>
            <a:t>CO2 incubator</a:t>
          </a:r>
          <a:endParaRPr lang="en-US" dirty="0"/>
        </a:p>
      </dgm:t>
    </dgm:pt>
    <dgm:pt modelId="{FFC59FC8-45B9-431D-9927-472104B97244}" type="parTrans" cxnId="{A7A69C70-D33D-425A-8D7D-43C434172EA3}">
      <dgm:prSet/>
      <dgm:spPr/>
      <dgm:t>
        <a:bodyPr/>
        <a:lstStyle/>
        <a:p>
          <a:endParaRPr lang="en-US"/>
        </a:p>
      </dgm:t>
    </dgm:pt>
    <dgm:pt modelId="{2F9F043B-9D9C-4556-8D47-A5AD348D1FE8}" type="sibTrans" cxnId="{A7A69C70-D33D-425A-8D7D-43C434172EA3}">
      <dgm:prSet/>
      <dgm:spPr/>
      <dgm:t>
        <a:bodyPr/>
        <a:lstStyle/>
        <a:p>
          <a:endParaRPr lang="en-US"/>
        </a:p>
      </dgm:t>
    </dgm:pt>
    <dgm:pt modelId="{F1BB1B31-7F01-4C2E-969B-B3CAE327CAEE}">
      <dgm:prSet/>
      <dgm:spPr/>
      <dgm:t>
        <a:bodyPr/>
        <a:lstStyle/>
        <a:p>
          <a:r>
            <a:rPr lang="en-US" dirty="0" smtClean="0"/>
            <a:t>O2/CO2 incubator</a:t>
          </a:r>
          <a:endParaRPr lang="en-US" dirty="0"/>
        </a:p>
      </dgm:t>
    </dgm:pt>
    <dgm:pt modelId="{2EBDAFF0-1378-4A89-BC00-7933480EDC59}" type="parTrans" cxnId="{D58681AE-31F9-476A-8839-DB0BE28B4C54}">
      <dgm:prSet/>
      <dgm:spPr/>
      <dgm:t>
        <a:bodyPr/>
        <a:lstStyle/>
        <a:p>
          <a:endParaRPr lang="en-US"/>
        </a:p>
      </dgm:t>
    </dgm:pt>
    <dgm:pt modelId="{751CE9EF-FCD0-4509-88BB-3715C1BEB6E7}" type="sibTrans" cxnId="{D58681AE-31F9-476A-8839-DB0BE28B4C54}">
      <dgm:prSet/>
      <dgm:spPr/>
      <dgm:t>
        <a:bodyPr/>
        <a:lstStyle/>
        <a:p>
          <a:endParaRPr lang="en-US"/>
        </a:p>
      </dgm:t>
    </dgm:pt>
    <dgm:pt modelId="{6AAB2F11-8AC3-43BC-9B48-05FE41A80179}">
      <dgm:prSet/>
      <dgm:spPr/>
      <dgm:t>
        <a:bodyPr/>
        <a:lstStyle/>
        <a:p>
          <a:r>
            <a:rPr lang="en-US" dirty="0" smtClean="0"/>
            <a:t>Thermal incubator</a:t>
          </a:r>
          <a:endParaRPr lang="en-US" dirty="0"/>
        </a:p>
      </dgm:t>
    </dgm:pt>
    <dgm:pt modelId="{9BC98732-20EC-4A9C-8EFE-92F2F7525D9C}" type="parTrans" cxnId="{9D6A30AA-0000-451E-AAE5-CEC3B216ADCB}">
      <dgm:prSet/>
      <dgm:spPr/>
      <dgm:t>
        <a:bodyPr/>
        <a:lstStyle/>
        <a:p>
          <a:endParaRPr lang="en-US"/>
        </a:p>
      </dgm:t>
    </dgm:pt>
    <dgm:pt modelId="{A21D33EC-D78B-45CF-A1F2-30C31EB36AC8}" type="sibTrans" cxnId="{9D6A30AA-0000-451E-AAE5-CEC3B216ADCB}">
      <dgm:prSet/>
      <dgm:spPr/>
      <dgm:t>
        <a:bodyPr/>
        <a:lstStyle/>
        <a:p>
          <a:endParaRPr lang="en-US"/>
        </a:p>
      </dgm:t>
    </dgm:pt>
    <dgm:pt modelId="{1710473B-B787-4337-A690-206B406CFF8B}">
      <dgm:prSet/>
      <dgm:spPr/>
      <dgm:t>
        <a:bodyPr/>
        <a:lstStyle/>
        <a:p>
          <a:r>
            <a:rPr lang="en-US" dirty="0" smtClean="0"/>
            <a:t>BSL2 Hood</a:t>
          </a:r>
          <a:endParaRPr lang="en-US" dirty="0"/>
        </a:p>
      </dgm:t>
    </dgm:pt>
    <dgm:pt modelId="{EA176539-4166-49A5-82C3-B0CDEE31D36E}" type="parTrans" cxnId="{3FC15B4E-F9BD-4F2A-8558-05C6E467DCDF}">
      <dgm:prSet/>
      <dgm:spPr/>
      <dgm:t>
        <a:bodyPr/>
        <a:lstStyle/>
        <a:p>
          <a:endParaRPr lang="en-US"/>
        </a:p>
      </dgm:t>
    </dgm:pt>
    <dgm:pt modelId="{7206C687-035A-41A0-BD5C-4C39F8F43A5C}" type="sibTrans" cxnId="{3FC15B4E-F9BD-4F2A-8558-05C6E467DCDF}">
      <dgm:prSet/>
      <dgm:spPr/>
      <dgm:t>
        <a:bodyPr/>
        <a:lstStyle/>
        <a:p>
          <a:endParaRPr lang="en-US"/>
        </a:p>
      </dgm:t>
    </dgm:pt>
    <dgm:pt modelId="{2F2D6EF1-F678-4888-B6D7-6F7A12044115}">
      <dgm:prSet/>
      <dgm:spPr/>
      <dgm:t>
        <a:bodyPr/>
        <a:lstStyle/>
        <a:p>
          <a:r>
            <a:rPr lang="en-US" dirty="0" smtClean="0"/>
            <a:t>Bioreactor</a:t>
          </a:r>
          <a:endParaRPr lang="en-US" dirty="0"/>
        </a:p>
      </dgm:t>
    </dgm:pt>
    <dgm:pt modelId="{4EAA405E-68F2-4A88-9C98-D07DB45F92EC}" type="parTrans" cxnId="{960E4DA5-8B07-43DB-BCEB-38BACE0EDCC3}">
      <dgm:prSet/>
      <dgm:spPr/>
      <dgm:t>
        <a:bodyPr/>
        <a:lstStyle/>
        <a:p>
          <a:endParaRPr lang="en-US"/>
        </a:p>
      </dgm:t>
    </dgm:pt>
    <dgm:pt modelId="{186046B1-B8A1-4FDB-888B-83996EB2FE0A}" type="sibTrans" cxnId="{960E4DA5-8B07-43DB-BCEB-38BACE0EDCC3}">
      <dgm:prSet/>
      <dgm:spPr/>
      <dgm:t>
        <a:bodyPr/>
        <a:lstStyle/>
        <a:p>
          <a:endParaRPr lang="en-US"/>
        </a:p>
      </dgm:t>
    </dgm:pt>
    <dgm:pt modelId="{40654BE7-5A54-4BEA-8726-A21793D03FEE}">
      <dgm:prSet/>
      <dgm:spPr/>
      <dgm:t>
        <a:bodyPr/>
        <a:lstStyle/>
        <a:p>
          <a:r>
            <a:rPr lang="en-US" dirty="0" smtClean="0"/>
            <a:t>Laminar clean hood</a:t>
          </a:r>
          <a:endParaRPr lang="en-US" dirty="0"/>
        </a:p>
      </dgm:t>
    </dgm:pt>
    <dgm:pt modelId="{EA74FD54-7313-447A-B69C-854C1139AC29}" type="parTrans" cxnId="{ED1DACE0-CC83-417B-844C-F98AC05F2055}">
      <dgm:prSet/>
      <dgm:spPr/>
      <dgm:t>
        <a:bodyPr/>
        <a:lstStyle/>
        <a:p>
          <a:endParaRPr lang="en-US"/>
        </a:p>
      </dgm:t>
    </dgm:pt>
    <dgm:pt modelId="{5A458EB9-876B-4E9C-9EC6-049C724486C9}" type="sibTrans" cxnId="{ED1DACE0-CC83-417B-844C-F98AC05F2055}">
      <dgm:prSet/>
      <dgm:spPr/>
      <dgm:t>
        <a:bodyPr/>
        <a:lstStyle/>
        <a:p>
          <a:endParaRPr lang="en-US"/>
        </a:p>
      </dgm:t>
    </dgm:pt>
    <dgm:pt modelId="{DCCB9BB0-DE4B-4484-AB34-D4DAEAFFCED9}">
      <dgm:prSet/>
      <dgm:spPr/>
      <dgm:t>
        <a:bodyPr/>
        <a:lstStyle/>
        <a:p>
          <a:r>
            <a:rPr lang="en-US" dirty="0" smtClean="0"/>
            <a:t>Glove box</a:t>
          </a:r>
          <a:endParaRPr lang="en-US" dirty="0"/>
        </a:p>
      </dgm:t>
    </dgm:pt>
    <dgm:pt modelId="{EAF7A6C5-C490-4337-82AD-BBA633D71E31}" type="parTrans" cxnId="{EEDA0493-D359-4A66-99CF-B0C31A719FAD}">
      <dgm:prSet/>
      <dgm:spPr/>
      <dgm:t>
        <a:bodyPr/>
        <a:lstStyle/>
        <a:p>
          <a:endParaRPr lang="en-US"/>
        </a:p>
      </dgm:t>
    </dgm:pt>
    <dgm:pt modelId="{14EBBC88-C97C-45AA-9F9D-0AB1C01B694C}" type="sibTrans" cxnId="{EEDA0493-D359-4A66-99CF-B0C31A719FAD}">
      <dgm:prSet/>
      <dgm:spPr/>
      <dgm:t>
        <a:bodyPr/>
        <a:lstStyle/>
        <a:p>
          <a:endParaRPr lang="en-US"/>
        </a:p>
      </dgm:t>
    </dgm:pt>
    <dgm:pt modelId="{6285ADB1-F380-4A9B-A8A2-FE8AEF837FB7}">
      <dgm:prSet/>
      <dgm:spPr/>
      <dgm:t>
        <a:bodyPr/>
        <a:lstStyle/>
        <a:p>
          <a:r>
            <a:rPr lang="en-US" dirty="0" smtClean="0"/>
            <a:t>Lab bench</a:t>
          </a:r>
          <a:endParaRPr lang="en-US" dirty="0"/>
        </a:p>
      </dgm:t>
    </dgm:pt>
    <dgm:pt modelId="{6A0FD398-9F64-41A4-9E0A-7E4FCF2090D8}" type="parTrans" cxnId="{AD83B40D-F887-468A-9624-3F2E2DD12368}">
      <dgm:prSet/>
      <dgm:spPr/>
      <dgm:t>
        <a:bodyPr/>
        <a:lstStyle/>
        <a:p>
          <a:endParaRPr lang="en-US"/>
        </a:p>
      </dgm:t>
    </dgm:pt>
    <dgm:pt modelId="{58CAB795-B30B-4448-9D06-BC67D806E19F}" type="sibTrans" cxnId="{AD83B40D-F887-468A-9624-3F2E2DD12368}">
      <dgm:prSet/>
      <dgm:spPr/>
      <dgm:t>
        <a:bodyPr/>
        <a:lstStyle/>
        <a:p>
          <a:endParaRPr lang="en-US"/>
        </a:p>
      </dgm:t>
    </dgm:pt>
    <dgm:pt modelId="{F0E0A0AE-A0FA-445B-84C4-FC8067E4D56A}">
      <dgm:prSet/>
      <dgm:spPr/>
      <dgm:t>
        <a:bodyPr/>
        <a:lstStyle/>
        <a:p>
          <a:r>
            <a:rPr lang="en-US" dirty="0" smtClean="0"/>
            <a:t>Etc.</a:t>
          </a:r>
          <a:endParaRPr lang="en-US" dirty="0"/>
        </a:p>
      </dgm:t>
    </dgm:pt>
    <dgm:pt modelId="{53AD8B59-ED36-4DD3-B4ED-8BB29F45C69E}" type="parTrans" cxnId="{8ADCFAD5-9CAB-4AF6-8CBB-E55D8998DF0F}">
      <dgm:prSet/>
      <dgm:spPr/>
      <dgm:t>
        <a:bodyPr/>
        <a:lstStyle/>
        <a:p>
          <a:endParaRPr lang="en-US"/>
        </a:p>
      </dgm:t>
    </dgm:pt>
    <dgm:pt modelId="{53384A4A-EFC3-4A6F-B4F0-D665424D31E0}" type="sibTrans" cxnId="{8ADCFAD5-9CAB-4AF6-8CBB-E55D8998DF0F}">
      <dgm:prSet/>
      <dgm:spPr/>
      <dgm:t>
        <a:bodyPr/>
        <a:lstStyle/>
        <a:p>
          <a:endParaRPr lang="en-US"/>
        </a:p>
      </dgm:t>
    </dgm:pt>
    <dgm:pt modelId="{9FBE118C-2E68-4515-8631-D05ACCD4E9AB}">
      <dgm:prSet/>
      <dgm:spPr/>
      <dgm:t>
        <a:bodyPr/>
        <a:lstStyle/>
        <a:p>
          <a:r>
            <a:rPr lang="en-US" dirty="0" smtClean="0"/>
            <a:t>Microscope</a:t>
          </a:r>
          <a:endParaRPr lang="en-US" dirty="0"/>
        </a:p>
      </dgm:t>
    </dgm:pt>
    <dgm:pt modelId="{2E42DEA7-E4B2-47E5-8F52-DEB9EC1B0658}" type="parTrans" cxnId="{ACB59B64-FCBF-45A0-9A6D-9FABAC434BDF}">
      <dgm:prSet/>
      <dgm:spPr/>
      <dgm:t>
        <a:bodyPr/>
        <a:lstStyle/>
        <a:p>
          <a:endParaRPr lang="en-US"/>
        </a:p>
      </dgm:t>
    </dgm:pt>
    <dgm:pt modelId="{BB3D6B52-A288-43E9-94B8-C3222C47D754}" type="sibTrans" cxnId="{ACB59B64-FCBF-45A0-9A6D-9FABAC434BDF}">
      <dgm:prSet/>
      <dgm:spPr/>
      <dgm:t>
        <a:bodyPr/>
        <a:lstStyle/>
        <a:p>
          <a:endParaRPr lang="en-US"/>
        </a:p>
      </dgm:t>
    </dgm:pt>
    <dgm:pt modelId="{2B85BC56-9D33-4176-85B2-6153811C0920}">
      <dgm:prSet/>
      <dgm:spPr/>
      <dgm:t>
        <a:bodyPr/>
        <a:lstStyle/>
        <a:p>
          <a:r>
            <a:rPr lang="en-US" dirty="0" smtClean="0"/>
            <a:t>Sorter</a:t>
          </a:r>
          <a:endParaRPr lang="en-US" dirty="0"/>
        </a:p>
      </dgm:t>
    </dgm:pt>
    <dgm:pt modelId="{4CF1B06E-71C3-453D-A098-5ACF7D18F4D4}" type="parTrans" cxnId="{0A72F6BF-A563-4ACA-8062-1358A8CDA0C5}">
      <dgm:prSet/>
      <dgm:spPr/>
      <dgm:t>
        <a:bodyPr/>
        <a:lstStyle/>
        <a:p>
          <a:endParaRPr lang="en-US"/>
        </a:p>
      </dgm:t>
    </dgm:pt>
    <dgm:pt modelId="{8BB94CA7-8777-4CAF-BDA0-517BBB6DDBA8}" type="sibTrans" cxnId="{0A72F6BF-A563-4ACA-8062-1358A8CDA0C5}">
      <dgm:prSet/>
      <dgm:spPr/>
      <dgm:t>
        <a:bodyPr/>
        <a:lstStyle/>
        <a:p>
          <a:endParaRPr lang="en-US"/>
        </a:p>
      </dgm:t>
    </dgm:pt>
    <dgm:pt modelId="{80BA2EB5-855B-4F71-A55C-45B9244ECC45}">
      <dgm:prSet/>
      <dgm:spPr/>
      <dgm:t>
        <a:bodyPr/>
        <a:lstStyle/>
        <a:p>
          <a:r>
            <a:rPr lang="en-US" dirty="0" smtClean="0"/>
            <a:t>Separator</a:t>
          </a:r>
          <a:endParaRPr lang="en-US" dirty="0"/>
        </a:p>
      </dgm:t>
    </dgm:pt>
    <dgm:pt modelId="{0A3077BA-54F0-4BDB-9505-46B6462F28E4}" type="parTrans" cxnId="{6C571B1A-81BD-4B3B-A393-986851A29756}">
      <dgm:prSet/>
      <dgm:spPr/>
      <dgm:t>
        <a:bodyPr/>
        <a:lstStyle/>
        <a:p>
          <a:endParaRPr lang="en-US"/>
        </a:p>
      </dgm:t>
    </dgm:pt>
    <dgm:pt modelId="{960F2574-2D01-489B-A435-3B7C03DDAB24}" type="sibTrans" cxnId="{6C571B1A-81BD-4B3B-A393-986851A29756}">
      <dgm:prSet/>
      <dgm:spPr/>
      <dgm:t>
        <a:bodyPr/>
        <a:lstStyle/>
        <a:p>
          <a:endParaRPr lang="en-US"/>
        </a:p>
      </dgm:t>
    </dgm:pt>
    <dgm:pt modelId="{456C1B7F-72D2-4FE9-80EB-E14A5F95960E}">
      <dgm:prSet/>
      <dgm:spPr/>
      <dgm:t>
        <a:bodyPr/>
        <a:lstStyle/>
        <a:p>
          <a:r>
            <a:rPr lang="en-US" dirty="0" smtClean="0"/>
            <a:t>Reader</a:t>
          </a:r>
          <a:endParaRPr lang="en-US" dirty="0"/>
        </a:p>
      </dgm:t>
    </dgm:pt>
    <dgm:pt modelId="{ACE4831A-6BEA-4A07-8F02-351C5C7F443C}" type="parTrans" cxnId="{6D7FBE77-B8E6-4113-8891-0F796E74E04E}">
      <dgm:prSet/>
      <dgm:spPr/>
      <dgm:t>
        <a:bodyPr/>
        <a:lstStyle/>
        <a:p>
          <a:endParaRPr lang="en-US"/>
        </a:p>
      </dgm:t>
    </dgm:pt>
    <dgm:pt modelId="{6D6706B1-5BD0-4851-A45E-5444BE30F49F}" type="sibTrans" cxnId="{6D7FBE77-B8E6-4113-8891-0F796E74E04E}">
      <dgm:prSet/>
      <dgm:spPr/>
      <dgm:t>
        <a:bodyPr/>
        <a:lstStyle/>
        <a:p>
          <a:endParaRPr lang="en-US"/>
        </a:p>
      </dgm:t>
    </dgm:pt>
    <dgm:pt modelId="{60769742-F8FE-4938-B21A-73F4926D8214}">
      <dgm:prSet/>
      <dgm:spPr/>
      <dgm:t>
        <a:bodyPr/>
        <a:lstStyle/>
        <a:p>
          <a:endParaRPr lang="en-US" dirty="0"/>
        </a:p>
      </dgm:t>
    </dgm:pt>
    <dgm:pt modelId="{88E46DB7-044A-4A4B-807D-B8AC779BCBAA}" type="parTrans" cxnId="{88391058-BAA4-4E82-8BEC-6B9A4009A062}">
      <dgm:prSet/>
      <dgm:spPr/>
      <dgm:t>
        <a:bodyPr/>
        <a:lstStyle/>
        <a:p>
          <a:endParaRPr lang="en-US"/>
        </a:p>
      </dgm:t>
    </dgm:pt>
    <dgm:pt modelId="{F4850924-CBD9-4694-99D2-2E67170379E4}" type="sibTrans" cxnId="{88391058-BAA4-4E82-8BEC-6B9A4009A062}">
      <dgm:prSet/>
      <dgm:spPr/>
      <dgm:t>
        <a:bodyPr/>
        <a:lstStyle/>
        <a:p>
          <a:endParaRPr lang="en-US"/>
        </a:p>
      </dgm:t>
    </dgm:pt>
    <dgm:pt modelId="{7304E5C9-CF1C-420C-A056-8F8ECEC6C4E9}">
      <dgm:prSet phldrT="[Text]"/>
      <dgm:spPr/>
      <dgm:t>
        <a:bodyPr/>
        <a:lstStyle/>
        <a:p>
          <a:r>
            <a:rPr lang="en-US" dirty="0" smtClean="0"/>
            <a:t>Hood to incubator</a:t>
          </a:r>
          <a:endParaRPr lang="en-US" dirty="0"/>
        </a:p>
      </dgm:t>
    </dgm:pt>
    <dgm:pt modelId="{2BF96217-827E-4F0C-BF82-727718C4FD5A}" type="parTrans" cxnId="{85A6C84B-09B3-459B-8E3B-018D4BA222CF}">
      <dgm:prSet/>
      <dgm:spPr/>
      <dgm:t>
        <a:bodyPr/>
        <a:lstStyle/>
        <a:p>
          <a:endParaRPr lang="en-US"/>
        </a:p>
      </dgm:t>
    </dgm:pt>
    <dgm:pt modelId="{A4FB11BB-5FF6-423B-A412-B0C863775DD1}" type="sibTrans" cxnId="{85A6C84B-09B3-459B-8E3B-018D4BA222CF}">
      <dgm:prSet/>
      <dgm:spPr/>
      <dgm:t>
        <a:bodyPr/>
        <a:lstStyle/>
        <a:p>
          <a:endParaRPr lang="en-US"/>
        </a:p>
      </dgm:t>
    </dgm:pt>
    <dgm:pt modelId="{6A5307AC-8218-4877-9256-FF2814D31931}">
      <dgm:prSet phldrT="[Text]"/>
      <dgm:spPr/>
      <dgm:t>
        <a:bodyPr/>
        <a:lstStyle/>
        <a:p>
          <a:r>
            <a:rPr lang="en-US" dirty="0" smtClean="0"/>
            <a:t>Machine to incubator</a:t>
          </a:r>
          <a:endParaRPr lang="en-US" dirty="0"/>
        </a:p>
      </dgm:t>
    </dgm:pt>
    <dgm:pt modelId="{41495274-FCA9-4298-B055-E58A122A2833}" type="parTrans" cxnId="{D439B65D-0CF1-4A66-A634-05C762CB9B7F}">
      <dgm:prSet/>
      <dgm:spPr/>
      <dgm:t>
        <a:bodyPr/>
        <a:lstStyle/>
        <a:p>
          <a:endParaRPr lang="en-US"/>
        </a:p>
      </dgm:t>
    </dgm:pt>
    <dgm:pt modelId="{72D5911D-9102-4864-A8DA-3BBCE3F844CD}" type="sibTrans" cxnId="{D439B65D-0CF1-4A66-A634-05C762CB9B7F}">
      <dgm:prSet/>
      <dgm:spPr/>
      <dgm:t>
        <a:bodyPr/>
        <a:lstStyle/>
        <a:p>
          <a:endParaRPr lang="en-US"/>
        </a:p>
      </dgm:t>
    </dgm:pt>
    <dgm:pt modelId="{84D9FC0D-8883-4B74-93D8-156B3AC00C0C}">
      <dgm:prSet phldrT="[Text]"/>
      <dgm:spPr/>
      <dgm:t>
        <a:bodyPr/>
        <a:lstStyle/>
        <a:p>
          <a:r>
            <a:rPr lang="en-US" dirty="0" smtClean="0"/>
            <a:t>Etc.</a:t>
          </a:r>
          <a:endParaRPr lang="en-US" dirty="0"/>
        </a:p>
      </dgm:t>
    </dgm:pt>
    <dgm:pt modelId="{B52EA727-49FA-4B32-B830-DC80873D8E2D}" type="parTrans" cxnId="{3B8D04F0-3BF5-48EF-B2F8-F4805D3DD671}">
      <dgm:prSet/>
      <dgm:spPr/>
      <dgm:t>
        <a:bodyPr/>
        <a:lstStyle/>
        <a:p>
          <a:endParaRPr lang="en-US"/>
        </a:p>
      </dgm:t>
    </dgm:pt>
    <dgm:pt modelId="{BFFF9CA7-D005-41AE-A4A1-D835312DEEE4}" type="sibTrans" cxnId="{3B8D04F0-3BF5-48EF-B2F8-F4805D3DD671}">
      <dgm:prSet/>
      <dgm:spPr/>
      <dgm:t>
        <a:bodyPr/>
        <a:lstStyle/>
        <a:p>
          <a:endParaRPr lang="en-US"/>
        </a:p>
      </dgm:t>
    </dgm:pt>
    <dgm:pt modelId="{EEFD2F28-54C0-4E5F-BB77-8575F75CC783}">
      <dgm:prSet phldrT="[Text]"/>
      <dgm:spPr/>
      <dgm:t>
        <a:bodyPr/>
        <a:lstStyle/>
        <a:p>
          <a:r>
            <a:rPr lang="en-US" dirty="0" smtClean="0"/>
            <a:t>Etc.</a:t>
          </a:r>
          <a:endParaRPr lang="en-US" dirty="0"/>
        </a:p>
      </dgm:t>
    </dgm:pt>
    <dgm:pt modelId="{2AE44507-708A-4D54-9539-E0B31CBBA39D}" type="parTrans" cxnId="{B2CCF065-76FE-456A-81BD-E67A50C27C74}">
      <dgm:prSet/>
      <dgm:spPr/>
      <dgm:t>
        <a:bodyPr/>
        <a:lstStyle/>
        <a:p>
          <a:endParaRPr lang="en-US"/>
        </a:p>
      </dgm:t>
    </dgm:pt>
    <dgm:pt modelId="{2E279E7E-E120-41A4-9D7E-D125B4D76B40}" type="sibTrans" cxnId="{B2CCF065-76FE-456A-81BD-E67A50C27C74}">
      <dgm:prSet/>
      <dgm:spPr/>
      <dgm:t>
        <a:bodyPr/>
        <a:lstStyle/>
        <a:p>
          <a:endParaRPr lang="en-US"/>
        </a:p>
      </dgm:t>
    </dgm:pt>
    <dgm:pt modelId="{63EFC2ED-3A90-4B6D-8272-8828CA1724F0}">
      <dgm:prSet/>
      <dgm:spPr/>
      <dgm:t>
        <a:bodyPr/>
        <a:lstStyle/>
        <a:p>
          <a:r>
            <a:rPr lang="en-US" dirty="0" smtClean="0"/>
            <a:t>Centrifuge</a:t>
          </a:r>
          <a:endParaRPr lang="en-US" dirty="0"/>
        </a:p>
      </dgm:t>
    </dgm:pt>
    <dgm:pt modelId="{B0A33211-7660-4CB7-AE21-3A898651C5CB}" type="parTrans" cxnId="{9FF91693-E40B-4583-88EB-40984E2668EB}">
      <dgm:prSet/>
      <dgm:spPr/>
      <dgm:t>
        <a:bodyPr/>
        <a:lstStyle/>
        <a:p>
          <a:endParaRPr lang="en-US"/>
        </a:p>
      </dgm:t>
    </dgm:pt>
    <dgm:pt modelId="{259062CD-5434-4B2D-BC5F-EB1DA72D39F7}" type="sibTrans" cxnId="{9FF91693-E40B-4583-88EB-40984E2668EB}">
      <dgm:prSet/>
      <dgm:spPr/>
      <dgm:t>
        <a:bodyPr/>
        <a:lstStyle/>
        <a:p>
          <a:endParaRPr lang="en-US"/>
        </a:p>
      </dgm:t>
    </dgm:pt>
    <dgm:pt modelId="{FC62987F-46E5-43CC-8E7D-7860A8537304}">
      <dgm:prSet/>
      <dgm:spPr/>
      <dgm:t>
        <a:bodyPr/>
        <a:lstStyle/>
        <a:p>
          <a:endParaRPr lang="en-US" dirty="0"/>
        </a:p>
      </dgm:t>
    </dgm:pt>
    <dgm:pt modelId="{100B6656-8833-449B-8966-F22DF35E5DCA}" type="parTrans" cxnId="{5BDCD193-C8F5-4DC6-9DAA-68C55A984BEA}">
      <dgm:prSet/>
      <dgm:spPr/>
      <dgm:t>
        <a:bodyPr/>
        <a:lstStyle/>
        <a:p>
          <a:endParaRPr lang="en-US"/>
        </a:p>
      </dgm:t>
    </dgm:pt>
    <dgm:pt modelId="{D7E66BCE-4D6B-479C-BA4C-BE6869E8DF40}" type="sibTrans" cxnId="{5BDCD193-C8F5-4DC6-9DAA-68C55A984BEA}">
      <dgm:prSet/>
      <dgm:spPr/>
      <dgm:t>
        <a:bodyPr/>
        <a:lstStyle/>
        <a:p>
          <a:endParaRPr lang="en-US"/>
        </a:p>
      </dgm:t>
    </dgm:pt>
    <dgm:pt modelId="{BF6DD21E-B03F-4017-B04B-65C5784AF4D4}">
      <dgm:prSet/>
      <dgm:spPr/>
      <dgm:t>
        <a:bodyPr/>
        <a:lstStyle/>
        <a:p>
          <a:r>
            <a:rPr lang="en-US" dirty="0" smtClean="0"/>
            <a:t>Mixer</a:t>
          </a:r>
          <a:endParaRPr lang="en-US" dirty="0"/>
        </a:p>
      </dgm:t>
    </dgm:pt>
    <dgm:pt modelId="{FF87E4C0-663D-442C-B335-1B7A62F915FD}" type="parTrans" cxnId="{68EDE066-8452-4BE3-A35A-EBB58A7AC3E9}">
      <dgm:prSet/>
      <dgm:spPr/>
    </dgm:pt>
    <dgm:pt modelId="{12760773-AD33-4707-86F1-A7D2640A0A22}" type="sibTrans" cxnId="{68EDE066-8452-4BE3-A35A-EBB58A7AC3E9}">
      <dgm:prSet/>
      <dgm:spPr/>
    </dgm:pt>
    <dgm:pt modelId="{28440199-9DA3-4878-8A9C-AB8087B97207}">
      <dgm:prSet/>
      <dgm:spPr/>
      <dgm:t>
        <a:bodyPr/>
        <a:lstStyle/>
        <a:p>
          <a:r>
            <a:rPr lang="en-US" dirty="0" smtClean="0"/>
            <a:t>Analyzer</a:t>
          </a:r>
          <a:endParaRPr lang="en-US" dirty="0"/>
        </a:p>
      </dgm:t>
    </dgm:pt>
    <dgm:pt modelId="{9E043DB1-34AA-4C85-ADEF-B172B1A906E4}" type="parTrans" cxnId="{F1AD8B85-2D6D-4962-A9BC-E2206F359D21}">
      <dgm:prSet/>
      <dgm:spPr/>
    </dgm:pt>
    <dgm:pt modelId="{144840BA-E2E3-444B-A898-15B25026A362}" type="sibTrans" cxnId="{F1AD8B85-2D6D-4962-A9BC-E2206F359D21}">
      <dgm:prSet/>
      <dgm:spPr/>
    </dgm:pt>
    <dgm:pt modelId="{0CD7F87E-244D-4F65-8933-AFF471FB8E69}">
      <dgm:prSet/>
      <dgm:spPr/>
      <dgm:t>
        <a:bodyPr/>
        <a:lstStyle/>
        <a:p>
          <a:r>
            <a:rPr lang="en-US" dirty="0" smtClean="0"/>
            <a:t>Robot</a:t>
          </a:r>
          <a:endParaRPr lang="en-US" dirty="0"/>
        </a:p>
      </dgm:t>
    </dgm:pt>
    <dgm:pt modelId="{F03B4393-625F-4395-9472-0BA1E9564FF4}" type="parTrans" cxnId="{D2BC1676-A93A-47EE-BF10-203225E153C5}">
      <dgm:prSet/>
      <dgm:spPr/>
    </dgm:pt>
    <dgm:pt modelId="{502C2770-5838-42F7-AB02-1D70EE052A33}" type="sibTrans" cxnId="{D2BC1676-A93A-47EE-BF10-203225E153C5}">
      <dgm:prSet/>
      <dgm:spPr/>
    </dgm:pt>
    <dgm:pt modelId="{54BE0F4E-35EA-44F0-B487-C0DC6441D9D4}">
      <dgm:prSet/>
      <dgm:spPr/>
      <dgm:t>
        <a:bodyPr/>
        <a:lstStyle/>
        <a:p>
          <a:r>
            <a:rPr lang="en-US" dirty="0" smtClean="0"/>
            <a:t>Etc.</a:t>
          </a:r>
          <a:endParaRPr lang="en-US" dirty="0"/>
        </a:p>
      </dgm:t>
    </dgm:pt>
    <dgm:pt modelId="{A3CE74FB-8314-43E2-BD91-D9FA6E3EDC50}" type="parTrans" cxnId="{6562C55F-75CC-49C1-98AA-E175599FFA3A}">
      <dgm:prSet/>
      <dgm:spPr/>
    </dgm:pt>
    <dgm:pt modelId="{26823500-7200-44D6-A44A-B63446EAE3BD}" type="sibTrans" cxnId="{6562C55F-75CC-49C1-98AA-E175599FFA3A}">
      <dgm:prSet/>
      <dgm:spPr/>
    </dgm:pt>
    <dgm:pt modelId="{74CEF21B-D78D-420B-BA63-6F34ECA1379F}">
      <dgm:prSet/>
      <dgm:spPr/>
      <dgm:t>
        <a:bodyPr/>
        <a:lstStyle/>
        <a:p>
          <a:r>
            <a:rPr lang="en-US" dirty="0" smtClean="0"/>
            <a:t>Etc.</a:t>
          </a:r>
          <a:endParaRPr lang="en-US" dirty="0"/>
        </a:p>
      </dgm:t>
    </dgm:pt>
    <dgm:pt modelId="{A887F280-4B7C-4630-80A4-70D2A0FC87C1}" type="parTrans" cxnId="{7E492E08-C365-4022-BFC3-6390AAE85229}">
      <dgm:prSet/>
      <dgm:spPr/>
    </dgm:pt>
    <dgm:pt modelId="{B39C3BEC-0E8E-45D0-9CB2-E93F701805FB}" type="sibTrans" cxnId="{7E492E08-C365-4022-BFC3-6390AAE85229}">
      <dgm:prSet/>
      <dgm:spPr/>
    </dgm:pt>
    <dgm:pt modelId="{9C99E244-0423-4E3B-BAD6-B3211801E889}">
      <dgm:prSet/>
      <dgm:spPr/>
      <dgm:t>
        <a:bodyPr/>
        <a:lstStyle/>
        <a:p>
          <a:r>
            <a:rPr lang="en-US" dirty="0" smtClean="0"/>
            <a:t>Etc.</a:t>
          </a:r>
          <a:endParaRPr lang="en-US" dirty="0"/>
        </a:p>
      </dgm:t>
    </dgm:pt>
    <dgm:pt modelId="{A493ED62-432C-45B8-B667-2A066CD3B9D4}" type="parTrans" cxnId="{03AC5079-B420-4CF2-A78B-B44B8B17DCD5}">
      <dgm:prSet/>
      <dgm:spPr/>
    </dgm:pt>
    <dgm:pt modelId="{7F1AA26D-65A0-4337-A2CF-09D97A7B1EEC}" type="sibTrans" cxnId="{03AC5079-B420-4CF2-A78B-B44B8B17DCD5}">
      <dgm:prSet/>
      <dgm:spPr/>
    </dgm:pt>
    <dgm:pt modelId="{44B8CD9E-59F8-40A4-A612-CC0E1F7EE1CE}" type="pres">
      <dgm:prSet presAssocID="{CF4CEA08-85B8-466C-9D26-2650A65EF08B}" presName="Name0" presStyleCnt="0">
        <dgm:presLayoutVars>
          <dgm:dir/>
          <dgm:animLvl val="lvl"/>
          <dgm:resizeHandles val="exact"/>
        </dgm:presLayoutVars>
      </dgm:prSet>
      <dgm:spPr/>
      <dgm:t>
        <a:bodyPr/>
        <a:lstStyle/>
        <a:p>
          <a:endParaRPr lang="en-US"/>
        </a:p>
      </dgm:t>
    </dgm:pt>
    <dgm:pt modelId="{CDC5DEA2-A373-407F-8370-4720E89F6231}" type="pres">
      <dgm:prSet presAssocID="{91AF005F-AEF0-495E-AEDE-5A2D41A80198}" presName="composite" presStyleCnt="0"/>
      <dgm:spPr/>
    </dgm:pt>
    <dgm:pt modelId="{CA3AEAD8-8104-429B-A896-7D47DA5B4D6A}" type="pres">
      <dgm:prSet presAssocID="{91AF005F-AEF0-495E-AEDE-5A2D41A80198}" presName="parTx" presStyleLbl="alignNode1" presStyleIdx="0" presStyleCnt="4">
        <dgm:presLayoutVars>
          <dgm:chMax val="0"/>
          <dgm:chPref val="0"/>
          <dgm:bulletEnabled val="1"/>
        </dgm:presLayoutVars>
      </dgm:prSet>
      <dgm:spPr/>
      <dgm:t>
        <a:bodyPr/>
        <a:lstStyle/>
        <a:p>
          <a:endParaRPr lang="en-US"/>
        </a:p>
      </dgm:t>
    </dgm:pt>
    <dgm:pt modelId="{5CB6C091-88A0-4D1F-ADDA-36B50DA9FE63}" type="pres">
      <dgm:prSet presAssocID="{91AF005F-AEF0-495E-AEDE-5A2D41A80198}" presName="desTx" presStyleLbl="alignAccFollowNode1" presStyleIdx="0" presStyleCnt="4">
        <dgm:presLayoutVars>
          <dgm:bulletEnabled val="1"/>
        </dgm:presLayoutVars>
      </dgm:prSet>
      <dgm:spPr/>
      <dgm:t>
        <a:bodyPr/>
        <a:lstStyle/>
        <a:p>
          <a:endParaRPr lang="en-US"/>
        </a:p>
      </dgm:t>
    </dgm:pt>
    <dgm:pt modelId="{A9E6AEB5-4EEB-4F14-A9D5-732408F791A9}" type="pres">
      <dgm:prSet presAssocID="{56385E55-6467-4227-9FEF-2BA6D7C33185}" presName="space" presStyleCnt="0"/>
      <dgm:spPr/>
    </dgm:pt>
    <dgm:pt modelId="{07EAA7A5-F9D5-4D0F-97A7-73BE213C39C4}" type="pres">
      <dgm:prSet presAssocID="{9B78604A-AD5C-4B17-B9B4-9F0571BD102D}" presName="composite" presStyleCnt="0"/>
      <dgm:spPr/>
    </dgm:pt>
    <dgm:pt modelId="{BB5DDC36-EFD2-4C8E-B8C8-B7A7AA830C18}" type="pres">
      <dgm:prSet presAssocID="{9B78604A-AD5C-4B17-B9B4-9F0571BD102D}" presName="parTx" presStyleLbl="alignNode1" presStyleIdx="1" presStyleCnt="4">
        <dgm:presLayoutVars>
          <dgm:chMax val="0"/>
          <dgm:chPref val="0"/>
          <dgm:bulletEnabled val="1"/>
        </dgm:presLayoutVars>
      </dgm:prSet>
      <dgm:spPr/>
      <dgm:t>
        <a:bodyPr/>
        <a:lstStyle/>
        <a:p>
          <a:endParaRPr lang="en-US"/>
        </a:p>
      </dgm:t>
    </dgm:pt>
    <dgm:pt modelId="{B77BB2B1-CF83-48E0-841F-227237CFD350}" type="pres">
      <dgm:prSet presAssocID="{9B78604A-AD5C-4B17-B9B4-9F0571BD102D}" presName="desTx" presStyleLbl="alignAccFollowNode1" presStyleIdx="1" presStyleCnt="4">
        <dgm:presLayoutVars>
          <dgm:bulletEnabled val="1"/>
        </dgm:presLayoutVars>
      </dgm:prSet>
      <dgm:spPr/>
      <dgm:t>
        <a:bodyPr/>
        <a:lstStyle/>
        <a:p>
          <a:endParaRPr lang="en-US"/>
        </a:p>
      </dgm:t>
    </dgm:pt>
    <dgm:pt modelId="{62AEAA84-C61E-4A1D-A57D-4EADA0ECB0D3}" type="pres">
      <dgm:prSet presAssocID="{15EB76E0-8C8E-4BDE-953A-8807CA64F0C1}" presName="space" presStyleCnt="0"/>
      <dgm:spPr/>
    </dgm:pt>
    <dgm:pt modelId="{31B4FEC8-16A7-4502-931B-F111926F44E8}" type="pres">
      <dgm:prSet presAssocID="{15CF1624-570F-4733-8BA5-74AB56D2EBE0}" presName="composite" presStyleCnt="0"/>
      <dgm:spPr/>
    </dgm:pt>
    <dgm:pt modelId="{BFE1C2DE-7C3A-4508-A125-151DEE4401F7}" type="pres">
      <dgm:prSet presAssocID="{15CF1624-570F-4733-8BA5-74AB56D2EBE0}" presName="parTx" presStyleLbl="alignNode1" presStyleIdx="2" presStyleCnt="4">
        <dgm:presLayoutVars>
          <dgm:chMax val="0"/>
          <dgm:chPref val="0"/>
          <dgm:bulletEnabled val="1"/>
        </dgm:presLayoutVars>
      </dgm:prSet>
      <dgm:spPr/>
      <dgm:t>
        <a:bodyPr/>
        <a:lstStyle/>
        <a:p>
          <a:endParaRPr lang="en-US"/>
        </a:p>
      </dgm:t>
    </dgm:pt>
    <dgm:pt modelId="{1DFBC823-057C-4932-9B82-503763F89414}" type="pres">
      <dgm:prSet presAssocID="{15CF1624-570F-4733-8BA5-74AB56D2EBE0}" presName="desTx" presStyleLbl="alignAccFollowNode1" presStyleIdx="2" presStyleCnt="4">
        <dgm:presLayoutVars>
          <dgm:bulletEnabled val="1"/>
        </dgm:presLayoutVars>
      </dgm:prSet>
      <dgm:spPr/>
      <dgm:t>
        <a:bodyPr/>
        <a:lstStyle/>
        <a:p>
          <a:endParaRPr lang="en-US"/>
        </a:p>
      </dgm:t>
    </dgm:pt>
    <dgm:pt modelId="{AED0F951-054B-48C2-99F3-375B29C9ABA1}" type="pres">
      <dgm:prSet presAssocID="{51008887-5D45-4C34-BF12-928E3F60C95B}" presName="space" presStyleCnt="0"/>
      <dgm:spPr/>
    </dgm:pt>
    <dgm:pt modelId="{C5E0BBCC-C0E1-415A-A54C-F81D34244919}" type="pres">
      <dgm:prSet presAssocID="{0B34C708-5228-4359-BF6C-A64B21706435}" presName="composite" presStyleCnt="0"/>
      <dgm:spPr/>
    </dgm:pt>
    <dgm:pt modelId="{06DAF286-2BA7-49E4-81F9-5E90850E4A19}" type="pres">
      <dgm:prSet presAssocID="{0B34C708-5228-4359-BF6C-A64B21706435}" presName="parTx" presStyleLbl="alignNode1" presStyleIdx="3" presStyleCnt="4">
        <dgm:presLayoutVars>
          <dgm:chMax val="0"/>
          <dgm:chPref val="0"/>
          <dgm:bulletEnabled val="1"/>
        </dgm:presLayoutVars>
      </dgm:prSet>
      <dgm:spPr/>
      <dgm:t>
        <a:bodyPr/>
        <a:lstStyle/>
        <a:p>
          <a:endParaRPr lang="en-US"/>
        </a:p>
      </dgm:t>
    </dgm:pt>
    <dgm:pt modelId="{A9B4BCF0-EF8C-4E44-95B1-D0410B22611C}" type="pres">
      <dgm:prSet presAssocID="{0B34C708-5228-4359-BF6C-A64B21706435}" presName="desTx" presStyleLbl="alignAccFollowNode1" presStyleIdx="3" presStyleCnt="4">
        <dgm:presLayoutVars>
          <dgm:bulletEnabled val="1"/>
        </dgm:presLayoutVars>
      </dgm:prSet>
      <dgm:spPr/>
      <dgm:t>
        <a:bodyPr/>
        <a:lstStyle/>
        <a:p>
          <a:endParaRPr lang="en-US"/>
        </a:p>
      </dgm:t>
    </dgm:pt>
  </dgm:ptLst>
  <dgm:cxnLst>
    <dgm:cxn modelId="{960E4DA5-8B07-43DB-BCEB-38BACE0EDCC3}" srcId="{91AF005F-AEF0-495E-AEDE-5A2D41A80198}" destId="{2F2D6EF1-F678-4888-B6D7-6F7A12044115}" srcOrd="3" destOrd="0" parTransId="{4EAA405E-68F2-4A88-9C98-D07DB45F92EC}" sibTransId="{186046B1-B8A1-4FDB-888B-83996EB2FE0A}"/>
    <dgm:cxn modelId="{85A6C84B-09B3-459B-8E3B-018D4BA222CF}" srcId="{0B34C708-5228-4359-BF6C-A64B21706435}" destId="{7304E5C9-CF1C-420C-A056-8F8ECEC6C4E9}" srcOrd="1" destOrd="0" parTransId="{2BF96217-827E-4F0C-BF82-727718C4FD5A}" sibTransId="{A4FB11BB-5FF6-423B-A412-B0C863775DD1}"/>
    <dgm:cxn modelId="{63C94528-F427-4173-8C8C-A0070CD657C3}" type="presOf" srcId="{6AAB2F11-8AC3-43BC-9B48-05FE41A80179}" destId="{5CB6C091-88A0-4D1F-ADDA-36B50DA9FE63}" srcOrd="0" destOrd="2" presId="urn:microsoft.com/office/officeart/2005/8/layout/hList1"/>
    <dgm:cxn modelId="{084AF032-44EB-48B5-9EC8-589715088C90}" srcId="{CF4CEA08-85B8-466C-9D26-2650A65EF08B}" destId="{15CF1624-570F-4733-8BA5-74AB56D2EBE0}" srcOrd="2" destOrd="0" parTransId="{12AF3638-045E-4494-8F42-151C489CD67D}" sibTransId="{51008887-5D45-4C34-BF12-928E3F60C95B}"/>
    <dgm:cxn modelId="{F0231533-DCA6-4096-8746-974C6F70FD30}" type="presOf" srcId="{74CEF21B-D78D-420B-BA63-6F34ECA1379F}" destId="{1DFBC823-057C-4932-9B82-503763F89414}" srcOrd="0" destOrd="9" presId="urn:microsoft.com/office/officeart/2005/8/layout/hList1"/>
    <dgm:cxn modelId="{91E4D89E-81A8-49A6-9F91-9B50BF41FDAA}" type="presOf" srcId="{54BE0F4E-35EA-44F0-B487-C0DC6441D9D4}" destId="{1DFBC823-057C-4932-9B82-503763F89414}" srcOrd="0" destOrd="8" presId="urn:microsoft.com/office/officeart/2005/8/layout/hList1"/>
    <dgm:cxn modelId="{DE65E8F9-0108-4FAF-9938-426532371E73}" srcId="{0B34C708-5228-4359-BF6C-A64B21706435}" destId="{0D176B58-FEF2-4359-8CF4-03F03F259B20}" srcOrd="2" destOrd="0" parTransId="{25D8AD4C-40C0-4385-89A5-DD1F847A10E9}" sibTransId="{27F82F84-893F-4363-B2DF-96EC9F120BA1}"/>
    <dgm:cxn modelId="{ACB59B64-FCBF-45A0-9A6D-9FABAC434BDF}" srcId="{15CF1624-570F-4733-8BA5-74AB56D2EBE0}" destId="{9FBE118C-2E68-4515-8631-D05ACCD4E9AB}" srcOrd="0" destOrd="0" parTransId="{2E42DEA7-E4B2-47E5-8F52-DEB9EC1B0658}" sibTransId="{BB3D6B52-A288-43E9-94B8-C3222C47D754}"/>
    <dgm:cxn modelId="{0C72B27C-EF39-40AC-AD54-9F04DA6BBEAD}" type="presOf" srcId="{80BA2EB5-855B-4F71-A55C-45B9244ECC45}" destId="{1DFBC823-057C-4932-9B82-503763F89414}" srcOrd="0" destOrd="2" presId="urn:microsoft.com/office/officeart/2005/8/layout/hList1"/>
    <dgm:cxn modelId="{E615B83B-5D68-4917-8999-C9332EB1448C}" type="presOf" srcId="{BF6DD21E-B03F-4017-B04B-65C5784AF4D4}" destId="{1DFBC823-057C-4932-9B82-503763F89414}" srcOrd="0" destOrd="5" presId="urn:microsoft.com/office/officeart/2005/8/layout/hList1"/>
    <dgm:cxn modelId="{03AC5079-B420-4CF2-A78B-B44B8B17DCD5}" srcId="{91AF005F-AEF0-495E-AEDE-5A2D41A80198}" destId="{9C99E244-0423-4E3B-BAD6-B3211801E889}" srcOrd="4" destOrd="0" parTransId="{A493ED62-432C-45B8-B667-2A066CD3B9D4}" sibTransId="{7F1AA26D-65A0-4337-A2CF-09D97A7B1EEC}"/>
    <dgm:cxn modelId="{6D7FBE77-B8E6-4113-8891-0F796E74E04E}" srcId="{15CF1624-570F-4733-8BA5-74AB56D2EBE0}" destId="{456C1B7F-72D2-4FE9-80EB-E14A5F95960E}" srcOrd="3" destOrd="0" parTransId="{ACE4831A-6BEA-4A07-8F02-351C5C7F443C}" sibTransId="{6D6706B1-5BD0-4851-A45E-5444BE30F49F}"/>
    <dgm:cxn modelId="{6C571B1A-81BD-4B3B-A393-986851A29756}" srcId="{15CF1624-570F-4733-8BA5-74AB56D2EBE0}" destId="{80BA2EB5-855B-4F71-A55C-45B9244ECC45}" srcOrd="2" destOrd="0" parTransId="{0A3077BA-54F0-4BDB-9505-46B6462F28E4}" sibTransId="{960F2574-2D01-489B-A435-3B7C03DDAB24}"/>
    <dgm:cxn modelId="{B7FBFACC-505C-42A6-88EB-95C71B6829BB}" type="presOf" srcId="{81DFF47A-0F62-40F9-8655-823B1FED4F42}" destId="{5CB6C091-88A0-4D1F-ADDA-36B50DA9FE63}" srcOrd="0" destOrd="0" presId="urn:microsoft.com/office/officeart/2005/8/layout/hList1"/>
    <dgm:cxn modelId="{9D6A30AA-0000-451E-AAE5-CEC3B216ADCB}" srcId="{91AF005F-AEF0-495E-AEDE-5A2D41A80198}" destId="{6AAB2F11-8AC3-43BC-9B48-05FE41A80179}" srcOrd="2" destOrd="0" parTransId="{9BC98732-20EC-4A9C-8EFE-92F2F7525D9C}" sibTransId="{A21D33EC-D78B-45CF-A1F2-30C31EB36AC8}"/>
    <dgm:cxn modelId="{5BDCD193-C8F5-4DC6-9DAA-68C55A984BEA}" srcId="{15CF1624-570F-4733-8BA5-74AB56D2EBE0}" destId="{FC62987F-46E5-43CC-8E7D-7860A8537304}" srcOrd="10" destOrd="0" parTransId="{100B6656-8833-449B-8966-F22DF35E5DCA}" sibTransId="{D7E66BCE-4D6B-479C-BA4C-BE6869E8DF40}"/>
    <dgm:cxn modelId="{88391058-BAA4-4E82-8BEC-6B9A4009A062}" srcId="{15CF1624-570F-4733-8BA5-74AB56D2EBE0}" destId="{60769742-F8FE-4938-B21A-73F4926D8214}" srcOrd="11" destOrd="0" parTransId="{88E46DB7-044A-4A4B-807D-B8AC779BCBAA}" sibTransId="{F4850924-CBD9-4694-99D2-2E67170379E4}"/>
    <dgm:cxn modelId="{6F328A1B-51D2-4683-8A1E-C82D97F52516}" type="presOf" srcId="{F1BB1B31-7F01-4C2E-969B-B3CAE327CAEE}" destId="{5CB6C091-88A0-4D1F-ADDA-36B50DA9FE63}" srcOrd="0" destOrd="1" presId="urn:microsoft.com/office/officeart/2005/8/layout/hList1"/>
    <dgm:cxn modelId="{732020DD-4B16-4F3A-9143-5DD3A7324905}" type="presOf" srcId="{84D9FC0D-8883-4B74-93D8-156B3AC00C0C}" destId="{A9B4BCF0-EF8C-4E44-95B1-D0410B22611C}" srcOrd="0" destOrd="4" presId="urn:microsoft.com/office/officeart/2005/8/layout/hList1"/>
    <dgm:cxn modelId="{F452C9C9-CE1B-41BE-B5C1-F34A488C723A}" type="presOf" srcId="{91AF005F-AEF0-495E-AEDE-5A2D41A80198}" destId="{CA3AEAD8-8104-429B-A896-7D47DA5B4D6A}" srcOrd="0" destOrd="0" presId="urn:microsoft.com/office/officeart/2005/8/layout/hList1"/>
    <dgm:cxn modelId="{4FEF7AE3-8D19-4FBC-9A53-FDC74E8225A7}" type="presOf" srcId="{0D176B58-FEF2-4359-8CF4-03F03F259B20}" destId="{A9B4BCF0-EF8C-4E44-95B1-D0410B22611C}" srcOrd="0" destOrd="2" presId="urn:microsoft.com/office/officeart/2005/8/layout/hList1"/>
    <dgm:cxn modelId="{37C960C7-F0C5-40AB-B8C0-933EC9EC24D7}" type="presOf" srcId="{60769742-F8FE-4938-B21A-73F4926D8214}" destId="{1DFBC823-057C-4932-9B82-503763F89414}" srcOrd="0" destOrd="11" presId="urn:microsoft.com/office/officeart/2005/8/layout/hList1"/>
    <dgm:cxn modelId="{6BD21A75-F633-40DD-8D06-3C9C2B03AC1A}" srcId="{0B34C708-5228-4359-BF6C-A64B21706435}" destId="{633859BF-A144-4D76-8495-A8DE378DF113}" srcOrd="0" destOrd="0" parTransId="{0AC39077-626A-46F5-BA21-2A803522FA91}" sibTransId="{F3AA47FC-28A8-4569-9700-88630BAF5374}"/>
    <dgm:cxn modelId="{AD83B40D-F887-468A-9624-3F2E2DD12368}" srcId="{9B78604A-AD5C-4B17-B9B4-9F0571BD102D}" destId="{6285ADB1-F380-4A9B-A8A2-FE8AEF837FB7}" srcOrd="3" destOrd="0" parTransId="{6A0FD398-9F64-41A4-9E0A-7E4FCF2090D8}" sibTransId="{58CAB795-B30B-4448-9D06-BC67D806E19F}"/>
    <dgm:cxn modelId="{7E492E08-C365-4022-BFC3-6390AAE85229}" srcId="{15CF1624-570F-4733-8BA5-74AB56D2EBE0}" destId="{74CEF21B-D78D-420B-BA63-6F34ECA1379F}" srcOrd="9" destOrd="0" parTransId="{A887F280-4B7C-4630-80A4-70D2A0FC87C1}" sibTransId="{B39C3BEC-0E8E-45D0-9CB2-E93F701805FB}"/>
    <dgm:cxn modelId="{2852341B-6566-45F5-92F8-E8C0B5DFF627}" type="presOf" srcId="{EEFD2F28-54C0-4E5F-BB77-8575F75CC783}" destId="{A9B4BCF0-EF8C-4E44-95B1-D0410B22611C}" srcOrd="0" destOrd="5" presId="urn:microsoft.com/office/officeart/2005/8/layout/hList1"/>
    <dgm:cxn modelId="{A57A0C1B-76FB-4B7F-A600-A98A09B6B8F1}" type="presOf" srcId="{9C99E244-0423-4E3B-BAD6-B3211801E889}" destId="{5CB6C091-88A0-4D1F-ADDA-36B50DA9FE63}" srcOrd="0" destOrd="4" presId="urn:microsoft.com/office/officeart/2005/8/layout/hList1"/>
    <dgm:cxn modelId="{6562C55F-75CC-49C1-98AA-E175599FFA3A}" srcId="{15CF1624-570F-4733-8BA5-74AB56D2EBE0}" destId="{54BE0F4E-35EA-44F0-B487-C0DC6441D9D4}" srcOrd="8" destOrd="0" parTransId="{A3CE74FB-8314-43E2-BD91-D9FA6E3EDC50}" sibTransId="{26823500-7200-44D6-A44A-B63446EAE3BD}"/>
    <dgm:cxn modelId="{EDC88934-5216-4DF3-AD35-310538984476}" type="presOf" srcId="{7304E5C9-CF1C-420C-A056-8F8ECEC6C4E9}" destId="{A9B4BCF0-EF8C-4E44-95B1-D0410B22611C}" srcOrd="0" destOrd="1" presId="urn:microsoft.com/office/officeart/2005/8/layout/hList1"/>
    <dgm:cxn modelId="{87E09691-94E2-47AE-AA3E-FADE437C0753}" type="presOf" srcId="{0CD7F87E-244D-4F65-8933-AFF471FB8E69}" destId="{1DFBC823-057C-4932-9B82-503763F89414}" srcOrd="0" destOrd="7" presId="urn:microsoft.com/office/officeart/2005/8/layout/hList1"/>
    <dgm:cxn modelId="{69C10467-B6B7-44F9-A5B8-D98157AD9876}" type="presOf" srcId="{6285ADB1-F380-4A9B-A8A2-FE8AEF837FB7}" destId="{B77BB2B1-CF83-48E0-841F-227237CFD350}" srcOrd="0" destOrd="3" presId="urn:microsoft.com/office/officeart/2005/8/layout/hList1"/>
    <dgm:cxn modelId="{5707FE4C-4DCF-4BE5-8A73-934EB4299B86}" srcId="{CF4CEA08-85B8-466C-9D26-2650A65EF08B}" destId="{0B34C708-5228-4359-BF6C-A64B21706435}" srcOrd="3" destOrd="0" parTransId="{60EE14B0-4C87-4D22-B7E2-9E96CF2DBADE}" sibTransId="{0A108C53-D3F6-40A3-8BE5-E3AFA4F4ACE3}"/>
    <dgm:cxn modelId="{BBEDE2BF-095B-4D53-A171-75E04B374701}" type="presOf" srcId="{0B34C708-5228-4359-BF6C-A64B21706435}" destId="{06DAF286-2BA7-49E4-81F9-5E90850E4A19}" srcOrd="0" destOrd="0" presId="urn:microsoft.com/office/officeart/2005/8/layout/hList1"/>
    <dgm:cxn modelId="{4A548635-95DF-4763-9A6E-9F0ABBF08DB6}" type="presOf" srcId="{1710473B-B787-4337-A690-206B406CFF8B}" destId="{B77BB2B1-CF83-48E0-841F-227237CFD350}" srcOrd="0" destOrd="0" presId="urn:microsoft.com/office/officeart/2005/8/layout/hList1"/>
    <dgm:cxn modelId="{3FC15B4E-F9BD-4F2A-8558-05C6E467DCDF}" srcId="{9B78604A-AD5C-4B17-B9B4-9F0571BD102D}" destId="{1710473B-B787-4337-A690-206B406CFF8B}" srcOrd="0" destOrd="0" parTransId="{EA176539-4166-49A5-82C3-B0CDEE31D36E}" sibTransId="{7206C687-035A-41A0-BD5C-4C39F8F43A5C}"/>
    <dgm:cxn modelId="{8057634C-200C-41A6-ACA2-47C326A34912}" srcId="{CF4CEA08-85B8-466C-9D26-2650A65EF08B}" destId="{91AF005F-AEF0-495E-AEDE-5A2D41A80198}" srcOrd="0" destOrd="0" parTransId="{AD08A9B6-B94C-4545-8BC7-90DC1BC4293E}" sibTransId="{56385E55-6467-4227-9FEF-2BA6D7C33185}"/>
    <dgm:cxn modelId="{728CA8D5-AC04-434D-B63E-8D405C1C48D3}" srcId="{CF4CEA08-85B8-466C-9D26-2650A65EF08B}" destId="{9B78604A-AD5C-4B17-B9B4-9F0571BD102D}" srcOrd="1" destOrd="0" parTransId="{4D375D59-B549-4D71-A7E8-EDD7703A2CFD}" sibTransId="{15EB76E0-8C8E-4BDE-953A-8807CA64F0C1}"/>
    <dgm:cxn modelId="{01A7130B-7A62-40AB-8F3B-3A5D8A0A457A}" type="presOf" srcId="{DCCB9BB0-DE4B-4484-AB34-D4DAEAFFCED9}" destId="{B77BB2B1-CF83-48E0-841F-227237CFD350}" srcOrd="0" destOrd="2" presId="urn:microsoft.com/office/officeart/2005/8/layout/hList1"/>
    <dgm:cxn modelId="{B2CCF065-76FE-456A-81BD-E67A50C27C74}" srcId="{0B34C708-5228-4359-BF6C-A64B21706435}" destId="{EEFD2F28-54C0-4E5F-BB77-8575F75CC783}" srcOrd="5" destOrd="0" parTransId="{2AE44507-708A-4D54-9539-E0B31CBBA39D}" sibTransId="{2E279E7E-E120-41A4-9D7E-D125B4D76B40}"/>
    <dgm:cxn modelId="{D2BC1676-A93A-47EE-BF10-203225E153C5}" srcId="{15CF1624-570F-4733-8BA5-74AB56D2EBE0}" destId="{0CD7F87E-244D-4F65-8933-AFF471FB8E69}" srcOrd="7" destOrd="0" parTransId="{F03B4393-625F-4395-9472-0BA1E9564FF4}" sibTransId="{502C2770-5838-42F7-AB02-1D70EE052A33}"/>
    <dgm:cxn modelId="{8ADCFAD5-9CAB-4AF6-8CBB-E55D8998DF0F}" srcId="{9B78604A-AD5C-4B17-B9B4-9F0571BD102D}" destId="{F0E0A0AE-A0FA-445B-84C4-FC8067E4D56A}" srcOrd="4" destOrd="0" parTransId="{53AD8B59-ED36-4DD3-B4ED-8BB29F45C69E}" sibTransId="{53384A4A-EFC3-4A6F-B4F0-D665424D31E0}"/>
    <dgm:cxn modelId="{944303A0-E0C2-4902-98FB-4B930DDA3584}" type="presOf" srcId="{40654BE7-5A54-4BEA-8726-A21793D03FEE}" destId="{B77BB2B1-CF83-48E0-841F-227237CFD350}" srcOrd="0" destOrd="1" presId="urn:microsoft.com/office/officeart/2005/8/layout/hList1"/>
    <dgm:cxn modelId="{ED1DACE0-CC83-417B-844C-F98AC05F2055}" srcId="{9B78604A-AD5C-4B17-B9B4-9F0571BD102D}" destId="{40654BE7-5A54-4BEA-8726-A21793D03FEE}" srcOrd="1" destOrd="0" parTransId="{EA74FD54-7313-447A-B69C-854C1139AC29}" sibTransId="{5A458EB9-876B-4E9C-9EC6-049C724486C9}"/>
    <dgm:cxn modelId="{68EDE066-8452-4BE3-A35A-EBB58A7AC3E9}" srcId="{15CF1624-570F-4733-8BA5-74AB56D2EBE0}" destId="{BF6DD21E-B03F-4017-B04B-65C5784AF4D4}" srcOrd="5" destOrd="0" parTransId="{FF87E4C0-663D-442C-B335-1B7A62F915FD}" sibTransId="{12760773-AD33-4707-86F1-A7D2640A0A22}"/>
    <dgm:cxn modelId="{45E7AA28-1E17-4395-9D46-9120D2A79001}" type="presOf" srcId="{15CF1624-570F-4733-8BA5-74AB56D2EBE0}" destId="{BFE1C2DE-7C3A-4508-A125-151DEE4401F7}" srcOrd="0" destOrd="0" presId="urn:microsoft.com/office/officeart/2005/8/layout/hList1"/>
    <dgm:cxn modelId="{0A72F6BF-A563-4ACA-8062-1358A8CDA0C5}" srcId="{15CF1624-570F-4733-8BA5-74AB56D2EBE0}" destId="{2B85BC56-9D33-4176-85B2-6153811C0920}" srcOrd="1" destOrd="0" parTransId="{4CF1B06E-71C3-453D-A098-5ACF7D18F4D4}" sibTransId="{8BB94CA7-8777-4CAF-BDA0-517BBB6DDBA8}"/>
    <dgm:cxn modelId="{EDF7C0E7-E638-4817-AECF-ADE15295A8B4}" type="presOf" srcId="{6A5307AC-8218-4877-9256-FF2814D31931}" destId="{A9B4BCF0-EF8C-4E44-95B1-D0410B22611C}" srcOrd="0" destOrd="3" presId="urn:microsoft.com/office/officeart/2005/8/layout/hList1"/>
    <dgm:cxn modelId="{08E95640-D488-46EC-8395-4CD9ABE342F8}" type="presOf" srcId="{F0E0A0AE-A0FA-445B-84C4-FC8067E4D56A}" destId="{B77BB2B1-CF83-48E0-841F-227237CFD350}" srcOrd="0" destOrd="4" presId="urn:microsoft.com/office/officeart/2005/8/layout/hList1"/>
    <dgm:cxn modelId="{9FF91693-E40B-4583-88EB-40984E2668EB}" srcId="{15CF1624-570F-4733-8BA5-74AB56D2EBE0}" destId="{63EFC2ED-3A90-4B6D-8272-8828CA1724F0}" srcOrd="4" destOrd="0" parTransId="{B0A33211-7660-4CB7-AE21-3A898651C5CB}" sibTransId="{259062CD-5434-4B2D-BC5F-EB1DA72D39F7}"/>
    <dgm:cxn modelId="{054C3B11-0719-4853-A173-42EAD937FAA1}" type="presOf" srcId="{28440199-9DA3-4878-8A9C-AB8087B97207}" destId="{1DFBC823-057C-4932-9B82-503763F89414}" srcOrd="0" destOrd="6" presId="urn:microsoft.com/office/officeart/2005/8/layout/hList1"/>
    <dgm:cxn modelId="{D58681AE-31F9-476A-8839-DB0BE28B4C54}" srcId="{91AF005F-AEF0-495E-AEDE-5A2D41A80198}" destId="{F1BB1B31-7F01-4C2E-969B-B3CAE327CAEE}" srcOrd="1" destOrd="0" parTransId="{2EBDAFF0-1378-4A89-BC00-7933480EDC59}" sibTransId="{751CE9EF-FCD0-4509-88BB-3715C1BEB6E7}"/>
    <dgm:cxn modelId="{EEDA0493-D359-4A66-99CF-B0C31A719FAD}" srcId="{9B78604A-AD5C-4B17-B9B4-9F0571BD102D}" destId="{DCCB9BB0-DE4B-4484-AB34-D4DAEAFFCED9}" srcOrd="2" destOrd="0" parTransId="{EAF7A6C5-C490-4337-82AD-BBA633D71E31}" sibTransId="{14EBBC88-C97C-45AA-9F9D-0AB1C01B694C}"/>
    <dgm:cxn modelId="{D439B65D-0CF1-4A66-A634-05C762CB9B7F}" srcId="{0B34C708-5228-4359-BF6C-A64B21706435}" destId="{6A5307AC-8218-4877-9256-FF2814D31931}" srcOrd="3" destOrd="0" parTransId="{41495274-FCA9-4298-B055-E58A122A2833}" sibTransId="{72D5911D-9102-4864-A8DA-3BBCE3F844CD}"/>
    <dgm:cxn modelId="{3B8D04F0-3BF5-48EF-B2F8-F4805D3DD671}" srcId="{0B34C708-5228-4359-BF6C-A64B21706435}" destId="{84D9FC0D-8883-4B74-93D8-156B3AC00C0C}" srcOrd="4" destOrd="0" parTransId="{B52EA727-49FA-4B32-B830-DC80873D8E2D}" sibTransId="{BFFF9CA7-D005-41AE-A4A1-D835312DEEE4}"/>
    <dgm:cxn modelId="{ED5B09E2-A2AB-4A2B-86E3-1E6A41AF7513}" type="presOf" srcId="{CF4CEA08-85B8-466C-9D26-2650A65EF08B}" destId="{44B8CD9E-59F8-40A4-A612-CC0E1F7EE1CE}" srcOrd="0" destOrd="0" presId="urn:microsoft.com/office/officeart/2005/8/layout/hList1"/>
    <dgm:cxn modelId="{DC43AD57-5BE1-475F-94FB-CC987D428ADB}" type="presOf" srcId="{2F2D6EF1-F678-4888-B6D7-6F7A12044115}" destId="{5CB6C091-88A0-4D1F-ADDA-36B50DA9FE63}" srcOrd="0" destOrd="3" presId="urn:microsoft.com/office/officeart/2005/8/layout/hList1"/>
    <dgm:cxn modelId="{DEB94389-D199-4DFE-9307-AC78C009B3DB}" type="presOf" srcId="{9B78604A-AD5C-4B17-B9B4-9F0571BD102D}" destId="{BB5DDC36-EFD2-4C8E-B8C8-B7A7AA830C18}" srcOrd="0" destOrd="0" presId="urn:microsoft.com/office/officeart/2005/8/layout/hList1"/>
    <dgm:cxn modelId="{A7A69C70-D33D-425A-8D7D-43C434172EA3}" srcId="{91AF005F-AEF0-495E-AEDE-5A2D41A80198}" destId="{81DFF47A-0F62-40F9-8655-823B1FED4F42}" srcOrd="0" destOrd="0" parTransId="{FFC59FC8-45B9-431D-9927-472104B97244}" sibTransId="{2F9F043B-9D9C-4556-8D47-A5AD348D1FE8}"/>
    <dgm:cxn modelId="{BF392E12-DDEE-48EB-952E-991A4434098A}" type="presOf" srcId="{FC62987F-46E5-43CC-8E7D-7860A8537304}" destId="{1DFBC823-057C-4932-9B82-503763F89414}" srcOrd="0" destOrd="10" presId="urn:microsoft.com/office/officeart/2005/8/layout/hList1"/>
    <dgm:cxn modelId="{B58F4B27-AAB3-43CB-A7C2-2E8B707CF610}" type="presOf" srcId="{633859BF-A144-4D76-8495-A8DE378DF113}" destId="{A9B4BCF0-EF8C-4E44-95B1-D0410B22611C}" srcOrd="0" destOrd="0" presId="urn:microsoft.com/office/officeart/2005/8/layout/hList1"/>
    <dgm:cxn modelId="{2207E4F8-979F-4F31-AC90-615013676742}" type="presOf" srcId="{456C1B7F-72D2-4FE9-80EB-E14A5F95960E}" destId="{1DFBC823-057C-4932-9B82-503763F89414}" srcOrd="0" destOrd="3" presId="urn:microsoft.com/office/officeart/2005/8/layout/hList1"/>
    <dgm:cxn modelId="{F1AD8B85-2D6D-4962-A9BC-E2206F359D21}" srcId="{15CF1624-570F-4733-8BA5-74AB56D2EBE0}" destId="{28440199-9DA3-4878-8A9C-AB8087B97207}" srcOrd="6" destOrd="0" parTransId="{9E043DB1-34AA-4C85-ADEF-B172B1A906E4}" sibTransId="{144840BA-E2E3-444B-A898-15B25026A362}"/>
    <dgm:cxn modelId="{9FA222D3-5048-4704-9695-2422C6DA9934}" type="presOf" srcId="{9FBE118C-2E68-4515-8631-D05ACCD4E9AB}" destId="{1DFBC823-057C-4932-9B82-503763F89414}" srcOrd="0" destOrd="0" presId="urn:microsoft.com/office/officeart/2005/8/layout/hList1"/>
    <dgm:cxn modelId="{8D1014EE-B364-494B-A326-7824134967CC}" type="presOf" srcId="{63EFC2ED-3A90-4B6D-8272-8828CA1724F0}" destId="{1DFBC823-057C-4932-9B82-503763F89414}" srcOrd="0" destOrd="4" presId="urn:microsoft.com/office/officeart/2005/8/layout/hList1"/>
    <dgm:cxn modelId="{DC9718FA-5D17-4E75-8AC1-6D8A9D740425}" type="presOf" srcId="{2B85BC56-9D33-4176-85B2-6153811C0920}" destId="{1DFBC823-057C-4932-9B82-503763F89414}" srcOrd="0" destOrd="1" presId="urn:microsoft.com/office/officeart/2005/8/layout/hList1"/>
    <dgm:cxn modelId="{AE04854D-30B8-4D5C-A2F4-97127D566CBD}" type="presParOf" srcId="{44B8CD9E-59F8-40A4-A612-CC0E1F7EE1CE}" destId="{CDC5DEA2-A373-407F-8370-4720E89F6231}" srcOrd="0" destOrd="0" presId="urn:microsoft.com/office/officeart/2005/8/layout/hList1"/>
    <dgm:cxn modelId="{DBE8BC6C-F142-4B77-AAD8-6BAD812C28F9}" type="presParOf" srcId="{CDC5DEA2-A373-407F-8370-4720E89F6231}" destId="{CA3AEAD8-8104-429B-A896-7D47DA5B4D6A}" srcOrd="0" destOrd="0" presId="urn:microsoft.com/office/officeart/2005/8/layout/hList1"/>
    <dgm:cxn modelId="{32C53A6E-4F39-49EF-910B-05E3F6A815A3}" type="presParOf" srcId="{CDC5DEA2-A373-407F-8370-4720E89F6231}" destId="{5CB6C091-88A0-4D1F-ADDA-36B50DA9FE63}" srcOrd="1" destOrd="0" presId="urn:microsoft.com/office/officeart/2005/8/layout/hList1"/>
    <dgm:cxn modelId="{C8235B97-7C47-46E6-9E3B-406B36D773EB}" type="presParOf" srcId="{44B8CD9E-59F8-40A4-A612-CC0E1F7EE1CE}" destId="{A9E6AEB5-4EEB-4F14-A9D5-732408F791A9}" srcOrd="1" destOrd="0" presId="urn:microsoft.com/office/officeart/2005/8/layout/hList1"/>
    <dgm:cxn modelId="{200D5391-B345-43E2-A664-D70035A6D8CC}" type="presParOf" srcId="{44B8CD9E-59F8-40A4-A612-CC0E1F7EE1CE}" destId="{07EAA7A5-F9D5-4D0F-97A7-73BE213C39C4}" srcOrd="2" destOrd="0" presId="urn:microsoft.com/office/officeart/2005/8/layout/hList1"/>
    <dgm:cxn modelId="{FA9ACBD4-37B7-4274-B319-390CF7F8E1BE}" type="presParOf" srcId="{07EAA7A5-F9D5-4D0F-97A7-73BE213C39C4}" destId="{BB5DDC36-EFD2-4C8E-B8C8-B7A7AA830C18}" srcOrd="0" destOrd="0" presId="urn:microsoft.com/office/officeart/2005/8/layout/hList1"/>
    <dgm:cxn modelId="{11A6F2C1-5A15-4C4B-837C-39F07635F97B}" type="presParOf" srcId="{07EAA7A5-F9D5-4D0F-97A7-73BE213C39C4}" destId="{B77BB2B1-CF83-48E0-841F-227237CFD350}" srcOrd="1" destOrd="0" presId="urn:microsoft.com/office/officeart/2005/8/layout/hList1"/>
    <dgm:cxn modelId="{E6C57416-16B6-4F7C-B068-FEA364992FCC}" type="presParOf" srcId="{44B8CD9E-59F8-40A4-A612-CC0E1F7EE1CE}" destId="{62AEAA84-C61E-4A1D-A57D-4EADA0ECB0D3}" srcOrd="3" destOrd="0" presId="urn:microsoft.com/office/officeart/2005/8/layout/hList1"/>
    <dgm:cxn modelId="{1BCAC8D1-BEA5-4741-BB4B-D747F69EDF90}" type="presParOf" srcId="{44B8CD9E-59F8-40A4-A612-CC0E1F7EE1CE}" destId="{31B4FEC8-16A7-4502-931B-F111926F44E8}" srcOrd="4" destOrd="0" presId="urn:microsoft.com/office/officeart/2005/8/layout/hList1"/>
    <dgm:cxn modelId="{18FC9770-A8A4-4F5F-8895-B561E4337CDF}" type="presParOf" srcId="{31B4FEC8-16A7-4502-931B-F111926F44E8}" destId="{BFE1C2DE-7C3A-4508-A125-151DEE4401F7}" srcOrd="0" destOrd="0" presId="urn:microsoft.com/office/officeart/2005/8/layout/hList1"/>
    <dgm:cxn modelId="{E81DA4E7-17BD-4E23-8D0E-214FC6564332}" type="presParOf" srcId="{31B4FEC8-16A7-4502-931B-F111926F44E8}" destId="{1DFBC823-057C-4932-9B82-503763F89414}" srcOrd="1" destOrd="0" presId="urn:microsoft.com/office/officeart/2005/8/layout/hList1"/>
    <dgm:cxn modelId="{B26B15CA-9DD7-4824-9326-89535E9843EA}" type="presParOf" srcId="{44B8CD9E-59F8-40A4-A612-CC0E1F7EE1CE}" destId="{AED0F951-054B-48C2-99F3-375B29C9ABA1}" srcOrd="5" destOrd="0" presId="urn:microsoft.com/office/officeart/2005/8/layout/hList1"/>
    <dgm:cxn modelId="{21ED8226-B975-4A36-9DDD-2A5912D5D2C4}" type="presParOf" srcId="{44B8CD9E-59F8-40A4-A612-CC0E1F7EE1CE}" destId="{C5E0BBCC-C0E1-415A-A54C-F81D34244919}" srcOrd="6" destOrd="0" presId="urn:microsoft.com/office/officeart/2005/8/layout/hList1"/>
    <dgm:cxn modelId="{96E62C52-B748-46F4-95D3-142709716383}" type="presParOf" srcId="{C5E0BBCC-C0E1-415A-A54C-F81D34244919}" destId="{06DAF286-2BA7-49E4-81F9-5E90850E4A19}" srcOrd="0" destOrd="0" presId="urn:microsoft.com/office/officeart/2005/8/layout/hList1"/>
    <dgm:cxn modelId="{C2EBD294-F5F3-457A-B8BC-42482295336D}" type="presParOf" srcId="{C5E0BBCC-C0E1-415A-A54C-F81D34244919}" destId="{A9B4BCF0-EF8C-4E44-95B1-D0410B22611C}"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8DAE071-AB72-43B5-A64E-7DAD5C5E09DD}"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DE721388-24BC-4E0B-999D-6626487EA28F}">
      <dgm:prSet phldrT="[Text]"/>
      <dgm:spPr/>
      <dgm:t>
        <a:bodyPr/>
        <a:lstStyle/>
        <a:p>
          <a:r>
            <a:rPr lang="en-US" dirty="0" smtClean="0"/>
            <a:t>RESEARCH NOW	</a:t>
          </a:r>
          <a:endParaRPr lang="en-US" dirty="0"/>
        </a:p>
      </dgm:t>
    </dgm:pt>
    <dgm:pt modelId="{5C6720AE-9095-412E-8B7D-92B6909F51ED}" type="parTrans" cxnId="{AE1F93D0-B4E3-40F2-A9CA-B53B65B21794}">
      <dgm:prSet/>
      <dgm:spPr/>
      <dgm:t>
        <a:bodyPr/>
        <a:lstStyle/>
        <a:p>
          <a:endParaRPr lang="en-US"/>
        </a:p>
      </dgm:t>
    </dgm:pt>
    <dgm:pt modelId="{2019D9F5-1D9F-479F-BE5C-D6A4B1F04CA0}" type="sibTrans" cxnId="{AE1F93D0-B4E3-40F2-A9CA-B53B65B21794}">
      <dgm:prSet/>
      <dgm:spPr/>
      <dgm:t>
        <a:bodyPr/>
        <a:lstStyle/>
        <a:p>
          <a:endParaRPr lang="en-US"/>
        </a:p>
      </dgm:t>
    </dgm:pt>
    <dgm:pt modelId="{1622B742-D90A-45CF-8768-BA9736A43C8F}">
      <dgm:prSet phldrT="[Text]"/>
      <dgm:spPr/>
      <dgm:t>
        <a:bodyPr/>
        <a:lstStyle/>
        <a:p>
          <a:r>
            <a:rPr lang="en-US" dirty="0" smtClean="0"/>
            <a:t>Modular</a:t>
          </a:r>
          <a:endParaRPr lang="en-US" dirty="0"/>
        </a:p>
      </dgm:t>
    </dgm:pt>
    <dgm:pt modelId="{7AEA3FE4-FAF1-48FF-B43B-20EB7C4E7F68}" type="parTrans" cxnId="{2AB7DEC8-A265-4B8E-AE4C-1C17169BAEB4}">
      <dgm:prSet/>
      <dgm:spPr/>
      <dgm:t>
        <a:bodyPr/>
        <a:lstStyle/>
        <a:p>
          <a:endParaRPr lang="en-US"/>
        </a:p>
      </dgm:t>
    </dgm:pt>
    <dgm:pt modelId="{9314529F-49A2-4BC8-A3DD-FBA98CCF0D5B}" type="sibTrans" cxnId="{2AB7DEC8-A265-4B8E-AE4C-1C17169BAEB4}">
      <dgm:prSet/>
      <dgm:spPr/>
      <dgm:t>
        <a:bodyPr/>
        <a:lstStyle/>
        <a:p>
          <a:endParaRPr lang="en-US"/>
        </a:p>
      </dgm:t>
    </dgm:pt>
    <dgm:pt modelId="{A4A71844-B48A-4A36-B050-1422ECABD506}">
      <dgm:prSet phldrT="[Text]"/>
      <dgm:spPr/>
      <dgm:t>
        <a:bodyPr/>
        <a:lstStyle/>
        <a:p>
          <a:r>
            <a:rPr lang="en-US" dirty="0" smtClean="0"/>
            <a:t>Many choices</a:t>
          </a:r>
          <a:endParaRPr lang="en-US" dirty="0"/>
        </a:p>
      </dgm:t>
    </dgm:pt>
    <dgm:pt modelId="{8F5D9608-1A06-4B80-9FE7-CFFFA56B491D}" type="parTrans" cxnId="{0CDEC0D5-D1F3-4E95-86EE-524182D8ECA2}">
      <dgm:prSet/>
      <dgm:spPr/>
      <dgm:t>
        <a:bodyPr/>
        <a:lstStyle/>
        <a:p>
          <a:endParaRPr lang="en-US"/>
        </a:p>
      </dgm:t>
    </dgm:pt>
    <dgm:pt modelId="{E8FA4C2A-844C-4E9F-BD17-E62C7CAF4FDD}" type="sibTrans" cxnId="{0CDEC0D5-D1F3-4E95-86EE-524182D8ECA2}">
      <dgm:prSet/>
      <dgm:spPr/>
      <dgm:t>
        <a:bodyPr/>
        <a:lstStyle/>
        <a:p>
          <a:endParaRPr lang="en-US"/>
        </a:p>
      </dgm:t>
    </dgm:pt>
    <dgm:pt modelId="{84F0140E-B4B0-4278-A8EA-EE78B00F3908}">
      <dgm:prSet phldrT="[Text]"/>
      <dgm:spPr/>
      <dgm:t>
        <a:bodyPr/>
        <a:lstStyle/>
        <a:p>
          <a:r>
            <a:rPr lang="en-US" dirty="0" smtClean="0"/>
            <a:t>BUDGET</a:t>
          </a:r>
          <a:endParaRPr lang="en-US" dirty="0"/>
        </a:p>
      </dgm:t>
    </dgm:pt>
    <dgm:pt modelId="{DC47AACC-581F-4404-8975-41D633AD8686}" type="parTrans" cxnId="{F473DA1B-6B39-420F-9C91-07919D68639D}">
      <dgm:prSet/>
      <dgm:spPr/>
      <dgm:t>
        <a:bodyPr/>
        <a:lstStyle/>
        <a:p>
          <a:endParaRPr lang="en-US"/>
        </a:p>
      </dgm:t>
    </dgm:pt>
    <dgm:pt modelId="{E5781DBA-AC40-4572-ACA4-E137C2E0502F}" type="sibTrans" cxnId="{F473DA1B-6B39-420F-9C91-07919D68639D}">
      <dgm:prSet/>
      <dgm:spPr/>
      <dgm:t>
        <a:bodyPr/>
        <a:lstStyle/>
        <a:p>
          <a:endParaRPr lang="en-US"/>
        </a:p>
      </dgm:t>
    </dgm:pt>
    <dgm:pt modelId="{CFC3E892-06BE-456B-BDB1-6D37BE27A285}">
      <dgm:prSet phldrT="[Text]"/>
      <dgm:spPr/>
      <dgm:t>
        <a:bodyPr/>
        <a:lstStyle/>
        <a:p>
          <a:r>
            <a:rPr lang="en-US" dirty="0" smtClean="0"/>
            <a:t>$3,000 - $90,000</a:t>
          </a:r>
          <a:endParaRPr lang="en-US" dirty="0"/>
        </a:p>
      </dgm:t>
    </dgm:pt>
    <dgm:pt modelId="{5355DCBC-32CD-44F3-A805-71FCCD32E6BE}" type="parTrans" cxnId="{598032F4-C580-46B2-B2E9-8BC811CF93C8}">
      <dgm:prSet/>
      <dgm:spPr/>
      <dgm:t>
        <a:bodyPr/>
        <a:lstStyle/>
        <a:p>
          <a:endParaRPr lang="en-US"/>
        </a:p>
      </dgm:t>
    </dgm:pt>
    <dgm:pt modelId="{B26EF809-6977-4B95-AC9D-6B7B62E907A9}" type="sibTrans" cxnId="{598032F4-C580-46B2-B2E9-8BC811CF93C8}">
      <dgm:prSet/>
      <dgm:spPr/>
      <dgm:t>
        <a:bodyPr/>
        <a:lstStyle/>
        <a:p>
          <a:endParaRPr lang="en-US"/>
        </a:p>
      </dgm:t>
    </dgm:pt>
    <dgm:pt modelId="{B4F8D2F2-A318-412F-B71E-C62F030FB357}">
      <dgm:prSet phldrT="[Text]"/>
      <dgm:spPr/>
      <dgm:t>
        <a:bodyPr/>
        <a:lstStyle/>
        <a:p>
          <a:r>
            <a:rPr lang="en-US" dirty="0" smtClean="0"/>
            <a:t>Affordable options</a:t>
          </a:r>
          <a:endParaRPr lang="en-US" dirty="0"/>
        </a:p>
      </dgm:t>
    </dgm:pt>
    <dgm:pt modelId="{629B004E-82F1-4373-8A95-1D009197997C}" type="parTrans" cxnId="{BE975F86-51FE-47B5-AAAE-865FFD1FC975}">
      <dgm:prSet/>
      <dgm:spPr/>
      <dgm:t>
        <a:bodyPr/>
        <a:lstStyle/>
        <a:p>
          <a:endParaRPr lang="en-US"/>
        </a:p>
      </dgm:t>
    </dgm:pt>
    <dgm:pt modelId="{E3EEDE08-CEAF-4172-B44E-41B897371EC1}" type="sibTrans" cxnId="{BE975F86-51FE-47B5-AAAE-865FFD1FC975}">
      <dgm:prSet/>
      <dgm:spPr/>
      <dgm:t>
        <a:bodyPr/>
        <a:lstStyle/>
        <a:p>
          <a:endParaRPr lang="en-US"/>
        </a:p>
      </dgm:t>
    </dgm:pt>
    <dgm:pt modelId="{0EAC4BB1-F997-4275-B9B2-75EF437CB83D}">
      <dgm:prSet phldrT="[Text]"/>
      <dgm:spPr/>
      <dgm:t>
        <a:bodyPr/>
        <a:lstStyle/>
        <a:p>
          <a:r>
            <a:rPr lang="en-US" dirty="0" smtClean="0"/>
            <a:t>LAB SPACE</a:t>
          </a:r>
          <a:endParaRPr lang="en-US" dirty="0"/>
        </a:p>
      </dgm:t>
    </dgm:pt>
    <dgm:pt modelId="{1D2F7E93-6328-47EE-89CF-E4F3DF127772}" type="parTrans" cxnId="{3BD2B6EB-6D54-4956-A2B8-63CC28889653}">
      <dgm:prSet/>
      <dgm:spPr/>
      <dgm:t>
        <a:bodyPr/>
        <a:lstStyle/>
        <a:p>
          <a:endParaRPr lang="en-US"/>
        </a:p>
      </dgm:t>
    </dgm:pt>
    <dgm:pt modelId="{1494728E-3137-48D5-8117-2962D0CD3049}" type="sibTrans" cxnId="{3BD2B6EB-6D54-4956-A2B8-63CC28889653}">
      <dgm:prSet/>
      <dgm:spPr/>
      <dgm:t>
        <a:bodyPr/>
        <a:lstStyle/>
        <a:p>
          <a:endParaRPr lang="en-US"/>
        </a:p>
      </dgm:t>
    </dgm:pt>
    <dgm:pt modelId="{A070A009-1BBF-41A8-A878-9E86826CE910}">
      <dgm:prSet phldrT="[Text]"/>
      <dgm:spPr/>
      <dgm:t>
        <a:bodyPr/>
        <a:lstStyle/>
        <a:p>
          <a:r>
            <a:rPr lang="en-US" dirty="0" smtClean="0"/>
            <a:t>Efficient</a:t>
          </a:r>
          <a:endParaRPr lang="en-US" dirty="0"/>
        </a:p>
      </dgm:t>
    </dgm:pt>
    <dgm:pt modelId="{205F48E6-C217-4E00-8418-FF5E8A1DBF78}" type="parTrans" cxnId="{A33708A8-DC4A-478E-A984-82AD6A1C199A}">
      <dgm:prSet/>
      <dgm:spPr/>
      <dgm:t>
        <a:bodyPr/>
        <a:lstStyle/>
        <a:p>
          <a:endParaRPr lang="en-US"/>
        </a:p>
      </dgm:t>
    </dgm:pt>
    <dgm:pt modelId="{1788A990-F274-44CE-9983-F4768DFBEFCD}" type="sibTrans" cxnId="{A33708A8-DC4A-478E-A984-82AD6A1C199A}">
      <dgm:prSet/>
      <dgm:spPr/>
      <dgm:t>
        <a:bodyPr/>
        <a:lstStyle/>
        <a:p>
          <a:endParaRPr lang="en-US"/>
        </a:p>
      </dgm:t>
    </dgm:pt>
    <dgm:pt modelId="{CA2155BE-94D1-42AC-A700-AC7CABB3360F}">
      <dgm:prSet phldrT="[Text]"/>
      <dgm:spPr/>
      <dgm:t>
        <a:bodyPr/>
        <a:lstStyle/>
        <a:p>
          <a:r>
            <a:rPr lang="en-US" dirty="0" smtClean="0"/>
            <a:t>Conformable</a:t>
          </a:r>
          <a:endParaRPr lang="en-US" dirty="0"/>
        </a:p>
      </dgm:t>
    </dgm:pt>
    <dgm:pt modelId="{46886470-9B29-4244-9E21-B5FD74FAE137}" type="parTrans" cxnId="{CBEB1ED7-885B-4DF2-BA10-254071894979}">
      <dgm:prSet/>
      <dgm:spPr/>
      <dgm:t>
        <a:bodyPr/>
        <a:lstStyle/>
        <a:p>
          <a:endParaRPr lang="en-US"/>
        </a:p>
      </dgm:t>
    </dgm:pt>
    <dgm:pt modelId="{BDB05475-686E-4DC7-8738-476F4903D837}" type="sibTrans" cxnId="{CBEB1ED7-885B-4DF2-BA10-254071894979}">
      <dgm:prSet/>
      <dgm:spPr/>
      <dgm:t>
        <a:bodyPr/>
        <a:lstStyle/>
        <a:p>
          <a:endParaRPr lang="en-US"/>
        </a:p>
      </dgm:t>
    </dgm:pt>
    <dgm:pt modelId="{222A01A4-A857-48DF-88F7-47C5ADF6CFED}">
      <dgm:prSet/>
      <dgm:spPr>
        <a:solidFill>
          <a:srgbClr val="FFC000"/>
        </a:solidFill>
      </dgm:spPr>
      <dgm:t>
        <a:bodyPr/>
        <a:lstStyle/>
        <a:p>
          <a:r>
            <a:rPr lang="en-US" dirty="0" smtClean="0"/>
            <a:t>RESEARCH LATER</a:t>
          </a:r>
          <a:endParaRPr lang="en-US" dirty="0"/>
        </a:p>
      </dgm:t>
    </dgm:pt>
    <dgm:pt modelId="{16DE1A41-1C31-4BF5-82B2-DDDDBC896938}" type="parTrans" cxnId="{0DC28B82-F8E8-48F1-B829-B7447792ED33}">
      <dgm:prSet/>
      <dgm:spPr/>
      <dgm:t>
        <a:bodyPr/>
        <a:lstStyle/>
        <a:p>
          <a:endParaRPr lang="en-US"/>
        </a:p>
      </dgm:t>
    </dgm:pt>
    <dgm:pt modelId="{84208837-6B83-4026-B27E-EAD3446DC702}" type="sibTrans" cxnId="{0DC28B82-F8E8-48F1-B829-B7447792ED33}">
      <dgm:prSet/>
      <dgm:spPr/>
      <dgm:t>
        <a:bodyPr/>
        <a:lstStyle/>
        <a:p>
          <a:endParaRPr lang="en-US"/>
        </a:p>
      </dgm:t>
    </dgm:pt>
    <dgm:pt modelId="{A5041A30-F8F0-4F2F-8435-4FFA5F6F753F}">
      <dgm:prSet/>
      <dgm:spPr>
        <a:solidFill>
          <a:srgbClr val="FFFFCC">
            <a:alpha val="89804"/>
          </a:srgbClr>
        </a:solidFill>
      </dgm:spPr>
      <dgm:t>
        <a:bodyPr/>
        <a:lstStyle/>
        <a:p>
          <a:r>
            <a:rPr lang="en-US" dirty="0" smtClean="0"/>
            <a:t>Modular upgrade path</a:t>
          </a:r>
          <a:endParaRPr lang="en-US" dirty="0"/>
        </a:p>
      </dgm:t>
    </dgm:pt>
    <dgm:pt modelId="{2C1ECB22-B27C-473D-B7EE-C7EA62389A8C}" type="parTrans" cxnId="{467C7DF9-CF25-42B1-A8B8-59E7F853808E}">
      <dgm:prSet/>
      <dgm:spPr/>
      <dgm:t>
        <a:bodyPr/>
        <a:lstStyle/>
        <a:p>
          <a:endParaRPr lang="en-US"/>
        </a:p>
      </dgm:t>
    </dgm:pt>
    <dgm:pt modelId="{11E1C588-0DC0-435A-A207-BCD00D197E3A}" type="sibTrans" cxnId="{467C7DF9-CF25-42B1-A8B8-59E7F853808E}">
      <dgm:prSet/>
      <dgm:spPr/>
      <dgm:t>
        <a:bodyPr/>
        <a:lstStyle/>
        <a:p>
          <a:endParaRPr lang="en-US"/>
        </a:p>
      </dgm:t>
    </dgm:pt>
    <dgm:pt modelId="{0ECF4482-3630-4CD4-97CF-1D40C3D874C5}">
      <dgm:prSet/>
      <dgm:spPr>
        <a:solidFill>
          <a:srgbClr val="FFFFCC">
            <a:alpha val="89804"/>
          </a:srgbClr>
        </a:solidFill>
      </dgm:spPr>
      <dgm:t>
        <a:bodyPr/>
        <a:lstStyle/>
        <a:p>
          <a:r>
            <a:rPr lang="en-US" dirty="0" smtClean="0"/>
            <a:t>No dead-ends</a:t>
          </a:r>
          <a:endParaRPr lang="en-US" dirty="0"/>
        </a:p>
      </dgm:t>
    </dgm:pt>
    <dgm:pt modelId="{DFC5D866-88D0-4A6A-BC7E-62C5D71BDB36}" type="parTrans" cxnId="{B4E6FA0F-AADA-4FDA-B89E-C5B9131F46AE}">
      <dgm:prSet/>
      <dgm:spPr/>
      <dgm:t>
        <a:bodyPr/>
        <a:lstStyle/>
        <a:p>
          <a:endParaRPr lang="en-US"/>
        </a:p>
      </dgm:t>
    </dgm:pt>
    <dgm:pt modelId="{56C08107-B419-4DB7-9089-371F830E7AA4}" type="sibTrans" cxnId="{B4E6FA0F-AADA-4FDA-B89E-C5B9131F46AE}">
      <dgm:prSet/>
      <dgm:spPr/>
      <dgm:t>
        <a:bodyPr/>
        <a:lstStyle/>
        <a:p>
          <a:endParaRPr lang="en-US"/>
        </a:p>
      </dgm:t>
    </dgm:pt>
    <dgm:pt modelId="{CC3C4C3B-E3C1-47E2-83BA-6A544A862341}" type="pres">
      <dgm:prSet presAssocID="{48DAE071-AB72-43B5-A64E-7DAD5C5E09DD}" presName="Name0" presStyleCnt="0">
        <dgm:presLayoutVars>
          <dgm:dir/>
          <dgm:animLvl val="lvl"/>
          <dgm:resizeHandles val="exact"/>
        </dgm:presLayoutVars>
      </dgm:prSet>
      <dgm:spPr/>
      <dgm:t>
        <a:bodyPr/>
        <a:lstStyle/>
        <a:p>
          <a:endParaRPr lang="en-US"/>
        </a:p>
      </dgm:t>
    </dgm:pt>
    <dgm:pt modelId="{0B0013C8-E207-4857-967D-05C9290DCDB9}" type="pres">
      <dgm:prSet presAssocID="{DE721388-24BC-4E0B-999D-6626487EA28F}" presName="linNode" presStyleCnt="0"/>
      <dgm:spPr/>
    </dgm:pt>
    <dgm:pt modelId="{F8B7A3A4-F947-43A8-B884-684CD1730D90}" type="pres">
      <dgm:prSet presAssocID="{DE721388-24BC-4E0B-999D-6626487EA28F}" presName="parentText" presStyleLbl="node1" presStyleIdx="0" presStyleCnt="4">
        <dgm:presLayoutVars>
          <dgm:chMax val="1"/>
          <dgm:bulletEnabled val="1"/>
        </dgm:presLayoutVars>
      </dgm:prSet>
      <dgm:spPr/>
      <dgm:t>
        <a:bodyPr/>
        <a:lstStyle/>
        <a:p>
          <a:endParaRPr lang="en-US"/>
        </a:p>
      </dgm:t>
    </dgm:pt>
    <dgm:pt modelId="{5170B78E-0344-47CD-ABD5-A850EB77B1D4}" type="pres">
      <dgm:prSet presAssocID="{DE721388-24BC-4E0B-999D-6626487EA28F}" presName="descendantText" presStyleLbl="alignAccFollowNode1" presStyleIdx="0" presStyleCnt="4">
        <dgm:presLayoutVars>
          <dgm:bulletEnabled val="1"/>
        </dgm:presLayoutVars>
      </dgm:prSet>
      <dgm:spPr/>
      <dgm:t>
        <a:bodyPr/>
        <a:lstStyle/>
        <a:p>
          <a:endParaRPr lang="en-US"/>
        </a:p>
      </dgm:t>
    </dgm:pt>
    <dgm:pt modelId="{CFD4A86C-5E99-445A-AC84-73FA990BEB39}" type="pres">
      <dgm:prSet presAssocID="{2019D9F5-1D9F-479F-BE5C-D6A4B1F04CA0}" presName="sp" presStyleCnt="0"/>
      <dgm:spPr/>
    </dgm:pt>
    <dgm:pt modelId="{1DC0B7E8-04F8-4F2A-AD9F-DB4ABA611F36}" type="pres">
      <dgm:prSet presAssocID="{84F0140E-B4B0-4278-A8EA-EE78B00F3908}" presName="linNode" presStyleCnt="0"/>
      <dgm:spPr/>
    </dgm:pt>
    <dgm:pt modelId="{484D9443-970A-4C16-957B-223BD46A46AF}" type="pres">
      <dgm:prSet presAssocID="{84F0140E-B4B0-4278-A8EA-EE78B00F3908}" presName="parentText" presStyleLbl="node1" presStyleIdx="1" presStyleCnt="4">
        <dgm:presLayoutVars>
          <dgm:chMax val="1"/>
          <dgm:bulletEnabled val="1"/>
        </dgm:presLayoutVars>
      </dgm:prSet>
      <dgm:spPr/>
      <dgm:t>
        <a:bodyPr/>
        <a:lstStyle/>
        <a:p>
          <a:endParaRPr lang="en-US"/>
        </a:p>
      </dgm:t>
    </dgm:pt>
    <dgm:pt modelId="{293B96F9-118E-4ADC-8199-9C0E10321060}" type="pres">
      <dgm:prSet presAssocID="{84F0140E-B4B0-4278-A8EA-EE78B00F3908}" presName="descendantText" presStyleLbl="alignAccFollowNode1" presStyleIdx="1" presStyleCnt="4">
        <dgm:presLayoutVars>
          <dgm:bulletEnabled val="1"/>
        </dgm:presLayoutVars>
      </dgm:prSet>
      <dgm:spPr/>
      <dgm:t>
        <a:bodyPr/>
        <a:lstStyle/>
        <a:p>
          <a:endParaRPr lang="en-US"/>
        </a:p>
      </dgm:t>
    </dgm:pt>
    <dgm:pt modelId="{767116BD-65C7-469F-BB87-108BF138FF3B}" type="pres">
      <dgm:prSet presAssocID="{E5781DBA-AC40-4572-ACA4-E137C2E0502F}" presName="sp" presStyleCnt="0"/>
      <dgm:spPr/>
    </dgm:pt>
    <dgm:pt modelId="{29730D89-0E2D-460C-9C5D-14F3D6B658B3}" type="pres">
      <dgm:prSet presAssocID="{0EAC4BB1-F997-4275-B9B2-75EF437CB83D}" presName="linNode" presStyleCnt="0"/>
      <dgm:spPr/>
    </dgm:pt>
    <dgm:pt modelId="{9CB1BE31-19E9-40AF-8DDD-AAEE9503E84A}" type="pres">
      <dgm:prSet presAssocID="{0EAC4BB1-F997-4275-B9B2-75EF437CB83D}" presName="parentText" presStyleLbl="node1" presStyleIdx="2" presStyleCnt="4">
        <dgm:presLayoutVars>
          <dgm:chMax val="1"/>
          <dgm:bulletEnabled val="1"/>
        </dgm:presLayoutVars>
      </dgm:prSet>
      <dgm:spPr/>
      <dgm:t>
        <a:bodyPr/>
        <a:lstStyle/>
        <a:p>
          <a:endParaRPr lang="en-US"/>
        </a:p>
      </dgm:t>
    </dgm:pt>
    <dgm:pt modelId="{04DF6225-22F1-47D2-98DC-59A63EFD887D}" type="pres">
      <dgm:prSet presAssocID="{0EAC4BB1-F997-4275-B9B2-75EF437CB83D}" presName="descendantText" presStyleLbl="alignAccFollowNode1" presStyleIdx="2" presStyleCnt="4">
        <dgm:presLayoutVars>
          <dgm:bulletEnabled val="1"/>
        </dgm:presLayoutVars>
      </dgm:prSet>
      <dgm:spPr/>
      <dgm:t>
        <a:bodyPr/>
        <a:lstStyle/>
        <a:p>
          <a:endParaRPr lang="en-US"/>
        </a:p>
      </dgm:t>
    </dgm:pt>
    <dgm:pt modelId="{D8F7B9F9-A147-4004-9F5D-786D246A934E}" type="pres">
      <dgm:prSet presAssocID="{1494728E-3137-48D5-8117-2962D0CD3049}" presName="sp" presStyleCnt="0"/>
      <dgm:spPr/>
    </dgm:pt>
    <dgm:pt modelId="{677A62A2-8963-420C-8B12-0B8243D7A004}" type="pres">
      <dgm:prSet presAssocID="{222A01A4-A857-48DF-88F7-47C5ADF6CFED}" presName="linNode" presStyleCnt="0"/>
      <dgm:spPr/>
    </dgm:pt>
    <dgm:pt modelId="{6D5CFEF4-6345-47D5-BFA1-B47FAB532DBE}" type="pres">
      <dgm:prSet presAssocID="{222A01A4-A857-48DF-88F7-47C5ADF6CFED}" presName="parentText" presStyleLbl="node1" presStyleIdx="3" presStyleCnt="4">
        <dgm:presLayoutVars>
          <dgm:chMax val="1"/>
          <dgm:bulletEnabled val="1"/>
        </dgm:presLayoutVars>
      </dgm:prSet>
      <dgm:spPr/>
      <dgm:t>
        <a:bodyPr/>
        <a:lstStyle/>
        <a:p>
          <a:endParaRPr lang="en-US"/>
        </a:p>
      </dgm:t>
    </dgm:pt>
    <dgm:pt modelId="{4F15E459-9BCA-4E73-8125-1B7B9A6D86FC}" type="pres">
      <dgm:prSet presAssocID="{222A01A4-A857-48DF-88F7-47C5ADF6CFED}" presName="descendantText" presStyleLbl="alignAccFollowNode1" presStyleIdx="3" presStyleCnt="4">
        <dgm:presLayoutVars>
          <dgm:bulletEnabled val="1"/>
        </dgm:presLayoutVars>
      </dgm:prSet>
      <dgm:spPr/>
      <dgm:t>
        <a:bodyPr/>
        <a:lstStyle/>
        <a:p>
          <a:endParaRPr lang="en-US"/>
        </a:p>
      </dgm:t>
    </dgm:pt>
  </dgm:ptLst>
  <dgm:cxnLst>
    <dgm:cxn modelId="{598032F4-C580-46B2-B2E9-8BC811CF93C8}" srcId="{84F0140E-B4B0-4278-A8EA-EE78B00F3908}" destId="{CFC3E892-06BE-456B-BDB1-6D37BE27A285}" srcOrd="0" destOrd="0" parTransId="{5355DCBC-32CD-44F3-A805-71FCCD32E6BE}" sibTransId="{B26EF809-6977-4B95-AC9D-6B7B62E907A9}"/>
    <dgm:cxn modelId="{C3811E53-7F83-4C7B-99FF-BE4F88E37ED6}" type="presOf" srcId="{222A01A4-A857-48DF-88F7-47C5ADF6CFED}" destId="{6D5CFEF4-6345-47D5-BFA1-B47FAB532DBE}" srcOrd="0" destOrd="0" presId="urn:microsoft.com/office/officeart/2005/8/layout/vList5"/>
    <dgm:cxn modelId="{C97C05CD-147C-4398-A76C-1C354ABDA685}" type="presOf" srcId="{A4A71844-B48A-4A36-B050-1422ECABD506}" destId="{5170B78E-0344-47CD-ABD5-A850EB77B1D4}" srcOrd="0" destOrd="1" presId="urn:microsoft.com/office/officeart/2005/8/layout/vList5"/>
    <dgm:cxn modelId="{0CDEC0D5-D1F3-4E95-86EE-524182D8ECA2}" srcId="{DE721388-24BC-4E0B-999D-6626487EA28F}" destId="{A4A71844-B48A-4A36-B050-1422ECABD506}" srcOrd="1" destOrd="0" parTransId="{8F5D9608-1A06-4B80-9FE7-CFFFA56B491D}" sibTransId="{E8FA4C2A-844C-4E9F-BD17-E62C7CAF4FDD}"/>
    <dgm:cxn modelId="{6B45A19E-B449-4740-B2C3-EA21FAEA9B50}" type="presOf" srcId="{CFC3E892-06BE-456B-BDB1-6D37BE27A285}" destId="{293B96F9-118E-4ADC-8199-9C0E10321060}" srcOrd="0" destOrd="0" presId="urn:microsoft.com/office/officeart/2005/8/layout/vList5"/>
    <dgm:cxn modelId="{467C7DF9-CF25-42B1-A8B8-59E7F853808E}" srcId="{222A01A4-A857-48DF-88F7-47C5ADF6CFED}" destId="{A5041A30-F8F0-4F2F-8435-4FFA5F6F753F}" srcOrd="0" destOrd="0" parTransId="{2C1ECB22-B27C-473D-B7EE-C7EA62389A8C}" sibTransId="{11E1C588-0DC0-435A-A207-BCD00D197E3A}"/>
    <dgm:cxn modelId="{0DC28B82-F8E8-48F1-B829-B7447792ED33}" srcId="{48DAE071-AB72-43B5-A64E-7DAD5C5E09DD}" destId="{222A01A4-A857-48DF-88F7-47C5ADF6CFED}" srcOrd="3" destOrd="0" parTransId="{16DE1A41-1C31-4BF5-82B2-DDDDBC896938}" sibTransId="{84208837-6B83-4026-B27E-EAD3446DC702}"/>
    <dgm:cxn modelId="{3BD2B6EB-6D54-4956-A2B8-63CC28889653}" srcId="{48DAE071-AB72-43B5-A64E-7DAD5C5E09DD}" destId="{0EAC4BB1-F997-4275-B9B2-75EF437CB83D}" srcOrd="2" destOrd="0" parTransId="{1D2F7E93-6328-47EE-89CF-E4F3DF127772}" sibTransId="{1494728E-3137-48D5-8117-2962D0CD3049}"/>
    <dgm:cxn modelId="{6F404559-AC54-45AD-BD81-E74ABC6C3610}" type="presOf" srcId="{0EAC4BB1-F997-4275-B9B2-75EF437CB83D}" destId="{9CB1BE31-19E9-40AF-8DDD-AAEE9503E84A}" srcOrd="0" destOrd="0" presId="urn:microsoft.com/office/officeart/2005/8/layout/vList5"/>
    <dgm:cxn modelId="{7F7BAE3A-56B0-42E0-BD8A-2B478CA36912}" type="presOf" srcId="{48DAE071-AB72-43B5-A64E-7DAD5C5E09DD}" destId="{CC3C4C3B-E3C1-47E2-83BA-6A544A862341}" srcOrd="0" destOrd="0" presId="urn:microsoft.com/office/officeart/2005/8/layout/vList5"/>
    <dgm:cxn modelId="{AE1F93D0-B4E3-40F2-A9CA-B53B65B21794}" srcId="{48DAE071-AB72-43B5-A64E-7DAD5C5E09DD}" destId="{DE721388-24BC-4E0B-999D-6626487EA28F}" srcOrd="0" destOrd="0" parTransId="{5C6720AE-9095-412E-8B7D-92B6909F51ED}" sibTransId="{2019D9F5-1D9F-479F-BE5C-D6A4B1F04CA0}"/>
    <dgm:cxn modelId="{F473DA1B-6B39-420F-9C91-07919D68639D}" srcId="{48DAE071-AB72-43B5-A64E-7DAD5C5E09DD}" destId="{84F0140E-B4B0-4278-A8EA-EE78B00F3908}" srcOrd="1" destOrd="0" parTransId="{DC47AACC-581F-4404-8975-41D633AD8686}" sibTransId="{E5781DBA-AC40-4572-ACA4-E137C2E0502F}"/>
    <dgm:cxn modelId="{B4E6FA0F-AADA-4FDA-B89E-C5B9131F46AE}" srcId="{222A01A4-A857-48DF-88F7-47C5ADF6CFED}" destId="{0ECF4482-3630-4CD4-97CF-1D40C3D874C5}" srcOrd="1" destOrd="0" parTransId="{DFC5D866-88D0-4A6A-BC7E-62C5D71BDB36}" sibTransId="{56C08107-B419-4DB7-9089-371F830E7AA4}"/>
    <dgm:cxn modelId="{BCA45048-D7AB-4348-913D-6014DFCDF65C}" type="presOf" srcId="{0ECF4482-3630-4CD4-97CF-1D40C3D874C5}" destId="{4F15E459-9BCA-4E73-8125-1B7B9A6D86FC}" srcOrd="0" destOrd="1" presId="urn:microsoft.com/office/officeart/2005/8/layout/vList5"/>
    <dgm:cxn modelId="{AA3DCA0E-A2DF-4955-B752-5C3FCBDA726D}" type="presOf" srcId="{A5041A30-F8F0-4F2F-8435-4FFA5F6F753F}" destId="{4F15E459-9BCA-4E73-8125-1B7B9A6D86FC}" srcOrd="0" destOrd="0" presId="urn:microsoft.com/office/officeart/2005/8/layout/vList5"/>
    <dgm:cxn modelId="{2AB7DEC8-A265-4B8E-AE4C-1C17169BAEB4}" srcId="{DE721388-24BC-4E0B-999D-6626487EA28F}" destId="{1622B742-D90A-45CF-8768-BA9736A43C8F}" srcOrd="0" destOrd="0" parTransId="{7AEA3FE4-FAF1-48FF-B43B-20EB7C4E7F68}" sibTransId="{9314529F-49A2-4BC8-A3DD-FBA98CCF0D5B}"/>
    <dgm:cxn modelId="{0C40376A-EE84-452E-B6D2-C826163B29F9}" type="presOf" srcId="{84F0140E-B4B0-4278-A8EA-EE78B00F3908}" destId="{484D9443-970A-4C16-957B-223BD46A46AF}" srcOrd="0" destOrd="0" presId="urn:microsoft.com/office/officeart/2005/8/layout/vList5"/>
    <dgm:cxn modelId="{A33708A8-DC4A-478E-A984-82AD6A1C199A}" srcId="{0EAC4BB1-F997-4275-B9B2-75EF437CB83D}" destId="{A070A009-1BBF-41A8-A878-9E86826CE910}" srcOrd="0" destOrd="0" parTransId="{205F48E6-C217-4E00-8418-FF5E8A1DBF78}" sibTransId="{1788A990-F274-44CE-9983-F4768DFBEFCD}"/>
    <dgm:cxn modelId="{3C0B5E95-D6B0-4B17-9626-ECF4E145E3A1}" type="presOf" srcId="{B4F8D2F2-A318-412F-B71E-C62F030FB357}" destId="{293B96F9-118E-4ADC-8199-9C0E10321060}" srcOrd="0" destOrd="1" presId="urn:microsoft.com/office/officeart/2005/8/layout/vList5"/>
    <dgm:cxn modelId="{72997759-157F-494D-BC67-B656477D2170}" type="presOf" srcId="{DE721388-24BC-4E0B-999D-6626487EA28F}" destId="{F8B7A3A4-F947-43A8-B884-684CD1730D90}" srcOrd="0" destOrd="0" presId="urn:microsoft.com/office/officeart/2005/8/layout/vList5"/>
    <dgm:cxn modelId="{BE975F86-51FE-47B5-AAAE-865FFD1FC975}" srcId="{84F0140E-B4B0-4278-A8EA-EE78B00F3908}" destId="{B4F8D2F2-A318-412F-B71E-C62F030FB357}" srcOrd="1" destOrd="0" parTransId="{629B004E-82F1-4373-8A95-1D009197997C}" sibTransId="{E3EEDE08-CEAF-4172-B44E-41B897371EC1}"/>
    <dgm:cxn modelId="{B72FDABF-D2DC-4912-AC75-19C21BD2374A}" type="presOf" srcId="{1622B742-D90A-45CF-8768-BA9736A43C8F}" destId="{5170B78E-0344-47CD-ABD5-A850EB77B1D4}" srcOrd="0" destOrd="0" presId="urn:microsoft.com/office/officeart/2005/8/layout/vList5"/>
    <dgm:cxn modelId="{535BBF7A-1ABA-464F-9811-6427EACF9D9B}" type="presOf" srcId="{CA2155BE-94D1-42AC-A700-AC7CABB3360F}" destId="{04DF6225-22F1-47D2-98DC-59A63EFD887D}" srcOrd="0" destOrd="1" presId="urn:microsoft.com/office/officeart/2005/8/layout/vList5"/>
    <dgm:cxn modelId="{8FA23C0E-C884-40A1-A8E6-76299397E5C1}" type="presOf" srcId="{A070A009-1BBF-41A8-A878-9E86826CE910}" destId="{04DF6225-22F1-47D2-98DC-59A63EFD887D}" srcOrd="0" destOrd="0" presId="urn:microsoft.com/office/officeart/2005/8/layout/vList5"/>
    <dgm:cxn modelId="{CBEB1ED7-885B-4DF2-BA10-254071894979}" srcId="{0EAC4BB1-F997-4275-B9B2-75EF437CB83D}" destId="{CA2155BE-94D1-42AC-A700-AC7CABB3360F}" srcOrd="1" destOrd="0" parTransId="{46886470-9B29-4244-9E21-B5FD74FAE137}" sibTransId="{BDB05475-686E-4DC7-8738-476F4903D837}"/>
    <dgm:cxn modelId="{380C6670-37A4-43A0-9C0D-36724B149C75}" type="presParOf" srcId="{CC3C4C3B-E3C1-47E2-83BA-6A544A862341}" destId="{0B0013C8-E207-4857-967D-05C9290DCDB9}" srcOrd="0" destOrd="0" presId="urn:microsoft.com/office/officeart/2005/8/layout/vList5"/>
    <dgm:cxn modelId="{808947EA-13CE-4972-B701-EE8F22B8D124}" type="presParOf" srcId="{0B0013C8-E207-4857-967D-05C9290DCDB9}" destId="{F8B7A3A4-F947-43A8-B884-684CD1730D90}" srcOrd="0" destOrd="0" presId="urn:microsoft.com/office/officeart/2005/8/layout/vList5"/>
    <dgm:cxn modelId="{F4035607-9EE3-4673-9EAE-B274EB72F16F}" type="presParOf" srcId="{0B0013C8-E207-4857-967D-05C9290DCDB9}" destId="{5170B78E-0344-47CD-ABD5-A850EB77B1D4}" srcOrd="1" destOrd="0" presId="urn:microsoft.com/office/officeart/2005/8/layout/vList5"/>
    <dgm:cxn modelId="{7474A49A-362B-438E-844E-34422A02164F}" type="presParOf" srcId="{CC3C4C3B-E3C1-47E2-83BA-6A544A862341}" destId="{CFD4A86C-5E99-445A-AC84-73FA990BEB39}" srcOrd="1" destOrd="0" presId="urn:microsoft.com/office/officeart/2005/8/layout/vList5"/>
    <dgm:cxn modelId="{096E9DCB-9E51-43CA-B1C7-5B7B93B56BA4}" type="presParOf" srcId="{CC3C4C3B-E3C1-47E2-83BA-6A544A862341}" destId="{1DC0B7E8-04F8-4F2A-AD9F-DB4ABA611F36}" srcOrd="2" destOrd="0" presId="urn:microsoft.com/office/officeart/2005/8/layout/vList5"/>
    <dgm:cxn modelId="{D23C78B6-D176-44D4-A036-7A1DF46197CC}" type="presParOf" srcId="{1DC0B7E8-04F8-4F2A-AD9F-DB4ABA611F36}" destId="{484D9443-970A-4C16-957B-223BD46A46AF}" srcOrd="0" destOrd="0" presId="urn:microsoft.com/office/officeart/2005/8/layout/vList5"/>
    <dgm:cxn modelId="{F217AD2A-7D1F-4D6C-941C-18D81B464A44}" type="presParOf" srcId="{1DC0B7E8-04F8-4F2A-AD9F-DB4ABA611F36}" destId="{293B96F9-118E-4ADC-8199-9C0E10321060}" srcOrd="1" destOrd="0" presId="urn:microsoft.com/office/officeart/2005/8/layout/vList5"/>
    <dgm:cxn modelId="{F2D7C024-C912-40AE-B183-2CC23032768C}" type="presParOf" srcId="{CC3C4C3B-E3C1-47E2-83BA-6A544A862341}" destId="{767116BD-65C7-469F-BB87-108BF138FF3B}" srcOrd="3" destOrd="0" presId="urn:microsoft.com/office/officeart/2005/8/layout/vList5"/>
    <dgm:cxn modelId="{F4C59185-E444-4A47-AF17-1211B0BF05F4}" type="presParOf" srcId="{CC3C4C3B-E3C1-47E2-83BA-6A544A862341}" destId="{29730D89-0E2D-460C-9C5D-14F3D6B658B3}" srcOrd="4" destOrd="0" presId="urn:microsoft.com/office/officeart/2005/8/layout/vList5"/>
    <dgm:cxn modelId="{D6F711CF-6C60-4AED-BA28-0809C3792AC1}" type="presParOf" srcId="{29730D89-0E2D-460C-9C5D-14F3D6B658B3}" destId="{9CB1BE31-19E9-40AF-8DDD-AAEE9503E84A}" srcOrd="0" destOrd="0" presId="urn:microsoft.com/office/officeart/2005/8/layout/vList5"/>
    <dgm:cxn modelId="{BCFDC2BE-076A-4B66-A99F-6C6B5FCE5A93}" type="presParOf" srcId="{29730D89-0E2D-460C-9C5D-14F3D6B658B3}" destId="{04DF6225-22F1-47D2-98DC-59A63EFD887D}" srcOrd="1" destOrd="0" presId="urn:microsoft.com/office/officeart/2005/8/layout/vList5"/>
    <dgm:cxn modelId="{75467BFC-CE64-4158-AD74-B36F3C38B111}" type="presParOf" srcId="{CC3C4C3B-E3C1-47E2-83BA-6A544A862341}" destId="{D8F7B9F9-A147-4004-9F5D-786D246A934E}" srcOrd="5" destOrd="0" presId="urn:microsoft.com/office/officeart/2005/8/layout/vList5"/>
    <dgm:cxn modelId="{6B6CD2E6-E566-45DC-9977-2B510B0DBB6F}" type="presParOf" srcId="{CC3C4C3B-E3C1-47E2-83BA-6A544A862341}" destId="{677A62A2-8963-420C-8B12-0B8243D7A004}" srcOrd="6" destOrd="0" presId="urn:microsoft.com/office/officeart/2005/8/layout/vList5"/>
    <dgm:cxn modelId="{B439BD74-7CF5-476D-95AA-E6EF8ED8BBD3}" type="presParOf" srcId="{677A62A2-8963-420C-8B12-0B8243D7A004}" destId="{6D5CFEF4-6345-47D5-BFA1-B47FAB532DBE}" srcOrd="0" destOrd="0" presId="urn:microsoft.com/office/officeart/2005/8/layout/vList5"/>
    <dgm:cxn modelId="{89885A13-5BA5-49AD-811E-554CB8B58AB1}" type="presParOf" srcId="{677A62A2-8963-420C-8B12-0B8243D7A004}" destId="{4F15E459-9BCA-4E73-8125-1B7B9A6D86FC}"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68D7042-CB97-4613-9060-06C4650560BF}" type="doc">
      <dgm:prSet loTypeId="urn:microsoft.com/office/officeart/2005/8/layout/arrow5" loCatId="process" qsTypeId="urn:microsoft.com/office/officeart/2005/8/quickstyle/simple1" qsCatId="simple" csTypeId="urn:microsoft.com/office/officeart/2005/8/colors/accent1_2" csCatId="accent1" phldr="1"/>
      <dgm:spPr/>
      <dgm:t>
        <a:bodyPr/>
        <a:lstStyle/>
        <a:p>
          <a:endParaRPr lang="en-US"/>
        </a:p>
      </dgm:t>
    </dgm:pt>
    <dgm:pt modelId="{A444C798-8C6E-4670-B32B-9DD5160ADC3F}">
      <dgm:prSet phldrT="[Text]"/>
      <dgm:spPr>
        <a:solidFill>
          <a:schemeClr val="bg2">
            <a:lumMod val="75000"/>
          </a:schemeClr>
        </a:solidFill>
      </dgm:spPr>
      <dgm:t>
        <a:bodyPr/>
        <a:lstStyle/>
        <a:p>
          <a:r>
            <a:rPr lang="en-US" dirty="0" smtClean="0"/>
            <a:t>Cell Protection</a:t>
          </a:r>
          <a:endParaRPr lang="en-US" dirty="0"/>
        </a:p>
      </dgm:t>
    </dgm:pt>
    <dgm:pt modelId="{F71E4E73-D0FD-427A-B6A7-9D1FA25EDFA8}" type="parTrans" cxnId="{1198DFBD-3658-4615-B364-2861FEA5C78C}">
      <dgm:prSet/>
      <dgm:spPr/>
      <dgm:t>
        <a:bodyPr/>
        <a:lstStyle/>
        <a:p>
          <a:endParaRPr lang="en-US"/>
        </a:p>
      </dgm:t>
    </dgm:pt>
    <dgm:pt modelId="{B5A1955D-CCB5-4570-96A1-F24D9F3D3D27}" type="sibTrans" cxnId="{1198DFBD-3658-4615-B364-2861FEA5C78C}">
      <dgm:prSet/>
      <dgm:spPr/>
      <dgm:t>
        <a:bodyPr/>
        <a:lstStyle/>
        <a:p>
          <a:endParaRPr lang="en-US"/>
        </a:p>
      </dgm:t>
    </dgm:pt>
    <dgm:pt modelId="{81F5EE70-45EE-4369-8E23-4CA86358C55A}">
      <dgm:prSet phldrT="[Text]"/>
      <dgm:spPr>
        <a:solidFill>
          <a:schemeClr val="bg1">
            <a:lumMod val="50000"/>
          </a:schemeClr>
        </a:solidFill>
      </dgm:spPr>
      <dgm:t>
        <a:bodyPr/>
        <a:lstStyle/>
        <a:p>
          <a:r>
            <a:rPr lang="en-US" dirty="0" smtClean="0"/>
            <a:t>Technician Protection</a:t>
          </a:r>
          <a:endParaRPr lang="en-US" dirty="0"/>
        </a:p>
      </dgm:t>
    </dgm:pt>
    <dgm:pt modelId="{102B0174-6C23-41D7-B519-EAA40D75B802}" type="parTrans" cxnId="{6F296815-FD52-4275-BC5A-769066BD4F93}">
      <dgm:prSet/>
      <dgm:spPr/>
      <dgm:t>
        <a:bodyPr/>
        <a:lstStyle/>
        <a:p>
          <a:endParaRPr lang="en-US"/>
        </a:p>
      </dgm:t>
    </dgm:pt>
    <dgm:pt modelId="{890B2D22-69FB-4B29-8417-9C8F0098F7E7}" type="sibTrans" cxnId="{6F296815-FD52-4275-BC5A-769066BD4F93}">
      <dgm:prSet/>
      <dgm:spPr/>
      <dgm:t>
        <a:bodyPr/>
        <a:lstStyle/>
        <a:p>
          <a:endParaRPr lang="en-US"/>
        </a:p>
      </dgm:t>
    </dgm:pt>
    <dgm:pt modelId="{E268A8B7-A72D-469C-B35D-78477494A76A}" type="pres">
      <dgm:prSet presAssocID="{A68D7042-CB97-4613-9060-06C4650560BF}" presName="diagram" presStyleCnt="0">
        <dgm:presLayoutVars>
          <dgm:dir/>
          <dgm:resizeHandles val="exact"/>
        </dgm:presLayoutVars>
      </dgm:prSet>
      <dgm:spPr/>
      <dgm:t>
        <a:bodyPr/>
        <a:lstStyle/>
        <a:p>
          <a:endParaRPr lang="en-US"/>
        </a:p>
      </dgm:t>
    </dgm:pt>
    <dgm:pt modelId="{D919C06B-8E73-4286-9EBA-25A344A430A4}" type="pres">
      <dgm:prSet presAssocID="{A444C798-8C6E-4670-B32B-9DD5160ADC3F}" presName="arrow" presStyleLbl="node1" presStyleIdx="0" presStyleCnt="2">
        <dgm:presLayoutVars>
          <dgm:bulletEnabled val="1"/>
        </dgm:presLayoutVars>
      </dgm:prSet>
      <dgm:spPr/>
      <dgm:t>
        <a:bodyPr/>
        <a:lstStyle/>
        <a:p>
          <a:endParaRPr lang="en-US"/>
        </a:p>
      </dgm:t>
    </dgm:pt>
    <dgm:pt modelId="{742943C6-5128-4086-8848-CABA18BCD9D3}" type="pres">
      <dgm:prSet presAssocID="{81F5EE70-45EE-4369-8E23-4CA86358C55A}" presName="arrow" presStyleLbl="node1" presStyleIdx="1" presStyleCnt="2">
        <dgm:presLayoutVars>
          <dgm:bulletEnabled val="1"/>
        </dgm:presLayoutVars>
      </dgm:prSet>
      <dgm:spPr/>
      <dgm:t>
        <a:bodyPr/>
        <a:lstStyle/>
        <a:p>
          <a:endParaRPr lang="en-US"/>
        </a:p>
      </dgm:t>
    </dgm:pt>
  </dgm:ptLst>
  <dgm:cxnLst>
    <dgm:cxn modelId="{6F296815-FD52-4275-BC5A-769066BD4F93}" srcId="{A68D7042-CB97-4613-9060-06C4650560BF}" destId="{81F5EE70-45EE-4369-8E23-4CA86358C55A}" srcOrd="1" destOrd="0" parTransId="{102B0174-6C23-41D7-B519-EAA40D75B802}" sibTransId="{890B2D22-69FB-4B29-8417-9C8F0098F7E7}"/>
    <dgm:cxn modelId="{5BD60CFE-5D5E-4B2A-A5A7-FC7F2B846305}" type="presOf" srcId="{81F5EE70-45EE-4369-8E23-4CA86358C55A}" destId="{742943C6-5128-4086-8848-CABA18BCD9D3}" srcOrd="0" destOrd="0" presId="urn:microsoft.com/office/officeart/2005/8/layout/arrow5"/>
    <dgm:cxn modelId="{1198DFBD-3658-4615-B364-2861FEA5C78C}" srcId="{A68D7042-CB97-4613-9060-06C4650560BF}" destId="{A444C798-8C6E-4670-B32B-9DD5160ADC3F}" srcOrd="0" destOrd="0" parTransId="{F71E4E73-D0FD-427A-B6A7-9D1FA25EDFA8}" sibTransId="{B5A1955D-CCB5-4570-96A1-F24D9F3D3D27}"/>
    <dgm:cxn modelId="{C7FE2AB8-3A2D-407E-B2B2-5F23BE131163}" type="presOf" srcId="{A444C798-8C6E-4670-B32B-9DD5160ADC3F}" destId="{D919C06B-8E73-4286-9EBA-25A344A430A4}" srcOrd="0" destOrd="0" presId="urn:microsoft.com/office/officeart/2005/8/layout/arrow5"/>
    <dgm:cxn modelId="{C5136CCE-73BF-4793-BB16-D0C734399A95}" type="presOf" srcId="{A68D7042-CB97-4613-9060-06C4650560BF}" destId="{E268A8B7-A72D-469C-B35D-78477494A76A}" srcOrd="0" destOrd="0" presId="urn:microsoft.com/office/officeart/2005/8/layout/arrow5"/>
    <dgm:cxn modelId="{20B50448-8DE5-47F7-9A45-EA83BF48EC54}" type="presParOf" srcId="{E268A8B7-A72D-469C-B35D-78477494A76A}" destId="{D919C06B-8E73-4286-9EBA-25A344A430A4}" srcOrd="0" destOrd="0" presId="urn:microsoft.com/office/officeart/2005/8/layout/arrow5"/>
    <dgm:cxn modelId="{959C592B-2DEE-47CA-A8A6-3EA46F177EE7}" type="presParOf" srcId="{E268A8B7-A72D-469C-B35D-78477494A76A}" destId="{742943C6-5128-4086-8848-CABA18BCD9D3}" srcOrd="1" destOrd="0" presId="urn:microsoft.com/office/officeart/2005/8/layout/arrow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FCC444-4D0E-4F8E-A378-862E94593909}" type="doc">
      <dgm:prSet loTypeId="urn:microsoft.com/office/officeart/2005/8/layout/venn3" loCatId="relationship" qsTypeId="urn:microsoft.com/office/officeart/2005/8/quickstyle/3d1" qsCatId="3D" csTypeId="urn:microsoft.com/office/officeart/2005/8/colors/accent1_2" csCatId="accent1" phldr="1"/>
      <dgm:spPr/>
      <dgm:t>
        <a:bodyPr/>
        <a:lstStyle/>
        <a:p>
          <a:endParaRPr lang="en-US"/>
        </a:p>
      </dgm:t>
    </dgm:pt>
    <dgm:pt modelId="{994F71F2-7EBE-4879-A812-D0CC39AA4BA5}">
      <dgm:prSet phldrT="[Text]"/>
      <dgm:spPr/>
      <dgm:t>
        <a:bodyPr/>
        <a:lstStyle/>
        <a:p>
          <a:r>
            <a:rPr lang="en-US" dirty="0" smtClean="0"/>
            <a:t>BSL1</a:t>
          </a:r>
          <a:endParaRPr lang="en-US" dirty="0"/>
        </a:p>
      </dgm:t>
    </dgm:pt>
    <dgm:pt modelId="{DF916331-F300-4315-B171-8E13003DA5F5}" type="parTrans" cxnId="{10D98151-CEC7-4C7D-8026-4C86079FC2D7}">
      <dgm:prSet/>
      <dgm:spPr/>
      <dgm:t>
        <a:bodyPr/>
        <a:lstStyle/>
        <a:p>
          <a:endParaRPr lang="en-US"/>
        </a:p>
      </dgm:t>
    </dgm:pt>
    <dgm:pt modelId="{4B8C8B3D-5A28-4A19-8ABC-05EB82906398}" type="sibTrans" cxnId="{10D98151-CEC7-4C7D-8026-4C86079FC2D7}">
      <dgm:prSet/>
      <dgm:spPr/>
      <dgm:t>
        <a:bodyPr/>
        <a:lstStyle/>
        <a:p>
          <a:endParaRPr lang="en-US"/>
        </a:p>
      </dgm:t>
    </dgm:pt>
    <dgm:pt modelId="{104548DB-4DF2-4538-89A4-2CCB3C39EFA6}">
      <dgm:prSet phldrT="[Text]"/>
      <dgm:spPr/>
      <dgm:t>
        <a:bodyPr/>
        <a:lstStyle/>
        <a:p>
          <a:r>
            <a:rPr lang="en-US" dirty="0" smtClean="0"/>
            <a:t>BSL2</a:t>
          </a:r>
          <a:endParaRPr lang="en-US" dirty="0"/>
        </a:p>
      </dgm:t>
    </dgm:pt>
    <dgm:pt modelId="{F08F4E9F-B415-4106-8F13-A5C5C6CD02E6}" type="parTrans" cxnId="{1F5A0940-0A68-42E8-ADE1-7846D825177C}">
      <dgm:prSet/>
      <dgm:spPr/>
      <dgm:t>
        <a:bodyPr/>
        <a:lstStyle/>
        <a:p>
          <a:endParaRPr lang="en-US"/>
        </a:p>
      </dgm:t>
    </dgm:pt>
    <dgm:pt modelId="{59430AE5-E535-4D97-8B05-EFBA5220491C}" type="sibTrans" cxnId="{1F5A0940-0A68-42E8-ADE1-7846D825177C}">
      <dgm:prSet/>
      <dgm:spPr/>
      <dgm:t>
        <a:bodyPr/>
        <a:lstStyle/>
        <a:p>
          <a:endParaRPr lang="en-US"/>
        </a:p>
      </dgm:t>
    </dgm:pt>
    <dgm:pt modelId="{9BBABC21-A6C6-4CA0-98A7-D45C3663BEAF}">
      <dgm:prSet phldrT="[Text]"/>
      <dgm:spPr/>
      <dgm:t>
        <a:bodyPr/>
        <a:lstStyle/>
        <a:p>
          <a:r>
            <a:rPr lang="en-US" dirty="0" smtClean="0"/>
            <a:t>BSL3</a:t>
          </a:r>
          <a:endParaRPr lang="en-US" dirty="0"/>
        </a:p>
      </dgm:t>
    </dgm:pt>
    <dgm:pt modelId="{0F1A3D30-822F-4BF9-B595-501B1A12DF1D}" type="parTrans" cxnId="{D585C385-F4BA-40A0-A935-CC2122AD2F2A}">
      <dgm:prSet/>
      <dgm:spPr/>
      <dgm:t>
        <a:bodyPr/>
        <a:lstStyle/>
        <a:p>
          <a:endParaRPr lang="en-US"/>
        </a:p>
      </dgm:t>
    </dgm:pt>
    <dgm:pt modelId="{8EF57F32-E602-4AAF-9F00-536AF186B44D}" type="sibTrans" cxnId="{D585C385-F4BA-40A0-A935-CC2122AD2F2A}">
      <dgm:prSet/>
      <dgm:spPr/>
      <dgm:t>
        <a:bodyPr/>
        <a:lstStyle/>
        <a:p>
          <a:endParaRPr lang="en-US"/>
        </a:p>
      </dgm:t>
    </dgm:pt>
    <dgm:pt modelId="{8861D84B-1BFC-48B6-948F-31A399861F54}">
      <dgm:prSet phldrT="[Text]"/>
      <dgm:spPr/>
      <dgm:t>
        <a:bodyPr/>
        <a:lstStyle/>
        <a:p>
          <a:r>
            <a:rPr lang="en-US" dirty="0" smtClean="0"/>
            <a:t>BSL4</a:t>
          </a:r>
          <a:endParaRPr lang="en-US" dirty="0"/>
        </a:p>
      </dgm:t>
    </dgm:pt>
    <dgm:pt modelId="{D23DCC37-73E0-49E0-A14D-AF436D896596}" type="parTrans" cxnId="{E1F80FFE-B7DE-40F8-91B0-5832B293EA70}">
      <dgm:prSet/>
      <dgm:spPr/>
      <dgm:t>
        <a:bodyPr/>
        <a:lstStyle/>
        <a:p>
          <a:endParaRPr lang="en-US"/>
        </a:p>
      </dgm:t>
    </dgm:pt>
    <dgm:pt modelId="{A69646F6-E938-470C-ACA9-C8A522E95F44}" type="sibTrans" cxnId="{E1F80FFE-B7DE-40F8-91B0-5832B293EA70}">
      <dgm:prSet/>
      <dgm:spPr/>
      <dgm:t>
        <a:bodyPr/>
        <a:lstStyle/>
        <a:p>
          <a:endParaRPr lang="en-US"/>
        </a:p>
      </dgm:t>
    </dgm:pt>
    <dgm:pt modelId="{B7832AD7-4283-4273-AEBA-2C3ED05E3BF1}" type="pres">
      <dgm:prSet presAssocID="{B5FCC444-4D0E-4F8E-A378-862E94593909}" presName="Name0" presStyleCnt="0">
        <dgm:presLayoutVars>
          <dgm:dir/>
          <dgm:resizeHandles val="exact"/>
        </dgm:presLayoutVars>
      </dgm:prSet>
      <dgm:spPr/>
      <dgm:t>
        <a:bodyPr/>
        <a:lstStyle/>
        <a:p>
          <a:endParaRPr lang="en-US"/>
        </a:p>
      </dgm:t>
    </dgm:pt>
    <dgm:pt modelId="{9C72A82D-54A8-40BC-B952-E5F2FEC72305}" type="pres">
      <dgm:prSet presAssocID="{994F71F2-7EBE-4879-A812-D0CC39AA4BA5}" presName="Name5" presStyleLbl="vennNode1" presStyleIdx="0" presStyleCnt="4">
        <dgm:presLayoutVars>
          <dgm:bulletEnabled val="1"/>
        </dgm:presLayoutVars>
      </dgm:prSet>
      <dgm:spPr/>
      <dgm:t>
        <a:bodyPr/>
        <a:lstStyle/>
        <a:p>
          <a:endParaRPr lang="en-US"/>
        </a:p>
      </dgm:t>
    </dgm:pt>
    <dgm:pt modelId="{3CA59859-CD92-49E2-8525-A6AC583B2BD0}" type="pres">
      <dgm:prSet presAssocID="{4B8C8B3D-5A28-4A19-8ABC-05EB82906398}" presName="space" presStyleCnt="0"/>
      <dgm:spPr/>
    </dgm:pt>
    <dgm:pt modelId="{2CBB9378-F1F6-4AF5-B398-9688DB2015AF}" type="pres">
      <dgm:prSet presAssocID="{104548DB-4DF2-4538-89A4-2CCB3C39EFA6}" presName="Name5" presStyleLbl="vennNode1" presStyleIdx="1" presStyleCnt="4">
        <dgm:presLayoutVars>
          <dgm:bulletEnabled val="1"/>
        </dgm:presLayoutVars>
      </dgm:prSet>
      <dgm:spPr/>
      <dgm:t>
        <a:bodyPr/>
        <a:lstStyle/>
        <a:p>
          <a:endParaRPr lang="en-US"/>
        </a:p>
      </dgm:t>
    </dgm:pt>
    <dgm:pt modelId="{905E3998-B068-466C-A76F-B131D9D3B75E}" type="pres">
      <dgm:prSet presAssocID="{59430AE5-E535-4D97-8B05-EFBA5220491C}" presName="space" presStyleCnt="0"/>
      <dgm:spPr/>
    </dgm:pt>
    <dgm:pt modelId="{E04BBC98-43DD-4D51-B9BE-09EC4DA9EDA9}" type="pres">
      <dgm:prSet presAssocID="{9BBABC21-A6C6-4CA0-98A7-D45C3663BEAF}" presName="Name5" presStyleLbl="vennNode1" presStyleIdx="2" presStyleCnt="4">
        <dgm:presLayoutVars>
          <dgm:bulletEnabled val="1"/>
        </dgm:presLayoutVars>
      </dgm:prSet>
      <dgm:spPr/>
      <dgm:t>
        <a:bodyPr/>
        <a:lstStyle/>
        <a:p>
          <a:endParaRPr lang="en-US"/>
        </a:p>
      </dgm:t>
    </dgm:pt>
    <dgm:pt modelId="{DA7BDA73-3756-47EE-985C-8F1F12FFB92B}" type="pres">
      <dgm:prSet presAssocID="{8EF57F32-E602-4AAF-9F00-536AF186B44D}" presName="space" presStyleCnt="0"/>
      <dgm:spPr/>
    </dgm:pt>
    <dgm:pt modelId="{BC763935-5F67-4DC7-ABD2-856397AB6D22}" type="pres">
      <dgm:prSet presAssocID="{8861D84B-1BFC-48B6-948F-31A399861F54}" presName="Name5" presStyleLbl="vennNode1" presStyleIdx="3" presStyleCnt="4">
        <dgm:presLayoutVars>
          <dgm:bulletEnabled val="1"/>
        </dgm:presLayoutVars>
      </dgm:prSet>
      <dgm:spPr/>
      <dgm:t>
        <a:bodyPr/>
        <a:lstStyle/>
        <a:p>
          <a:endParaRPr lang="en-US"/>
        </a:p>
      </dgm:t>
    </dgm:pt>
  </dgm:ptLst>
  <dgm:cxnLst>
    <dgm:cxn modelId="{10D98151-CEC7-4C7D-8026-4C86079FC2D7}" srcId="{B5FCC444-4D0E-4F8E-A378-862E94593909}" destId="{994F71F2-7EBE-4879-A812-D0CC39AA4BA5}" srcOrd="0" destOrd="0" parTransId="{DF916331-F300-4315-B171-8E13003DA5F5}" sibTransId="{4B8C8B3D-5A28-4A19-8ABC-05EB82906398}"/>
    <dgm:cxn modelId="{E1271C8B-269B-4E9E-9AAF-0A66BA26AA45}" type="presOf" srcId="{8861D84B-1BFC-48B6-948F-31A399861F54}" destId="{BC763935-5F67-4DC7-ABD2-856397AB6D22}" srcOrd="0" destOrd="0" presId="urn:microsoft.com/office/officeart/2005/8/layout/venn3"/>
    <dgm:cxn modelId="{E1F80FFE-B7DE-40F8-91B0-5832B293EA70}" srcId="{B5FCC444-4D0E-4F8E-A378-862E94593909}" destId="{8861D84B-1BFC-48B6-948F-31A399861F54}" srcOrd="3" destOrd="0" parTransId="{D23DCC37-73E0-49E0-A14D-AF436D896596}" sibTransId="{A69646F6-E938-470C-ACA9-C8A522E95F44}"/>
    <dgm:cxn modelId="{3E316E45-AC39-4A12-A8A4-8A5F1C158F65}" type="presOf" srcId="{994F71F2-7EBE-4879-A812-D0CC39AA4BA5}" destId="{9C72A82D-54A8-40BC-B952-E5F2FEC72305}" srcOrd="0" destOrd="0" presId="urn:microsoft.com/office/officeart/2005/8/layout/venn3"/>
    <dgm:cxn modelId="{D585C385-F4BA-40A0-A935-CC2122AD2F2A}" srcId="{B5FCC444-4D0E-4F8E-A378-862E94593909}" destId="{9BBABC21-A6C6-4CA0-98A7-D45C3663BEAF}" srcOrd="2" destOrd="0" parTransId="{0F1A3D30-822F-4BF9-B595-501B1A12DF1D}" sibTransId="{8EF57F32-E602-4AAF-9F00-536AF186B44D}"/>
    <dgm:cxn modelId="{66A616FA-E5C6-4FAE-BF11-38F47C1E9500}" type="presOf" srcId="{9BBABC21-A6C6-4CA0-98A7-D45C3663BEAF}" destId="{E04BBC98-43DD-4D51-B9BE-09EC4DA9EDA9}" srcOrd="0" destOrd="0" presId="urn:microsoft.com/office/officeart/2005/8/layout/venn3"/>
    <dgm:cxn modelId="{1F5A0940-0A68-42E8-ADE1-7846D825177C}" srcId="{B5FCC444-4D0E-4F8E-A378-862E94593909}" destId="{104548DB-4DF2-4538-89A4-2CCB3C39EFA6}" srcOrd="1" destOrd="0" parTransId="{F08F4E9F-B415-4106-8F13-A5C5C6CD02E6}" sibTransId="{59430AE5-E535-4D97-8B05-EFBA5220491C}"/>
    <dgm:cxn modelId="{38347088-B610-4091-8638-25170FFA5729}" type="presOf" srcId="{B5FCC444-4D0E-4F8E-A378-862E94593909}" destId="{B7832AD7-4283-4273-AEBA-2C3ED05E3BF1}" srcOrd="0" destOrd="0" presId="urn:microsoft.com/office/officeart/2005/8/layout/venn3"/>
    <dgm:cxn modelId="{E89B9C7E-A990-45F1-B2AD-D23C90B038A7}" type="presOf" srcId="{104548DB-4DF2-4538-89A4-2CCB3C39EFA6}" destId="{2CBB9378-F1F6-4AF5-B398-9688DB2015AF}" srcOrd="0" destOrd="0" presId="urn:microsoft.com/office/officeart/2005/8/layout/venn3"/>
    <dgm:cxn modelId="{09AFC083-C392-4BFA-BFBD-D663F3C24E46}" type="presParOf" srcId="{B7832AD7-4283-4273-AEBA-2C3ED05E3BF1}" destId="{9C72A82D-54A8-40BC-B952-E5F2FEC72305}" srcOrd="0" destOrd="0" presId="urn:microsoft.com/office/officeart/2005/8/layout/venn3"/>
    <dgm:cxn modelId="{1ABF4E8C-14F0-486F-9CCF-3B462BE06961}" type="presParOf" srcId="{B7832AD7-4283-4273-AEBA-2C3ED05E3BF1}" destId="{3CA59859-CD92-49E2-8525-A6AC583B2BD0}" srcOrd="1" destOrd="0" presId="urn:microsoft.com/office/officeart/2005/8/layout/venn3"/>
    <dgm:cxn modelId="{8CCAB03F-D543-4988-8C59-5A54963EB37C}" type="presParOf" srcId="{B7832AD7-4283-4273-AEBA-2C3ED05E3BF1}" destId="{2CBB9378-F1F6-4AF5-B398-9688DB2015AF}" srcOrd="2" destOrd="0" presId="urn:microsoft.com/office/officeart/2005/8/layout/venn3"/>
    <dgm:cxn modelId="{4097D279-E0EE-4310-A65D-B07C8EBDC699}" type="presParOf" srcId="{B7832AD7-4283-4273-AEBA-2C3ED05E3BF1}" destId="{905E3998-B068-466C-A76F-B131D9D3B75E}" srcOrd="3" destOrd="0" presId="urn:microsoft.com/office/officeart/2005/8/layout/venn3"/>
    <dgm:cxn modelId="{C8FCCB3D-9401-4468-97BF-179513E05029}" type="presParOf" srcId="{B7832AD7-4283-4273-AEBA-2C3ED05E3BF1}" destId="{E04BBC98-43DD-4D51-B9BE-09EC4DA9EDA9}" srcOrd="4" destOrd="0" presId="urn:microsoft.com/office/officeart/2005/8/layout/venn3"/>
    <dgm:cxn modelId="{B6A2D5BE-599A-444E-A4A6-1B46A1403EBA}" type="presParOf" srcId="{B7832AD7-4283-4273-AEBA-2C3ED05E3BF1}" destId="{DA7BDA73-3756-47EE-985C-8F1F12FFB92B}" srcOrd="5" destOrd="0" presId="urn:microsoft.com/office/officeart/2005/8/layout/venn3"/>
    <dgm:cxn modelId="{03717298-3684-4D44-8E56-6B913B35FF93}" type="presParOf" srcId="{B7832AD7-4283-4273-AEBA-2C3ED05E3BF1}" destId="{BC763935-5F67-4DC7-ABD2-856397AB6D22}" srcOrd="6" destOrd="0" presId="urn:microsoft.com/office/officeart/2005/8/layout/venn3"/>
  </dgm:cxnLst>
  <dgm:bg>
    <a:solidFill>
      <a:srgbClr val="FFC00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A3AEAD8-8104-429B-A896-7D47DA5B4D6A}">
      <dsp:nvSpPr>
        <dsp:cNvPr id="0" name=""/>
        <dsp:cNvSpPr/>
      </dsp:nvSpPr>
      <dsp:spPr>
        <a:xfrm>
          <a:off x="3122" y="72087"/>
          <a:ext cx="1877727"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bg1"/>
              </a:solidFill>
            </a:rPr>
            <a:t>INCUBATION</a:t>
          </a:r>
          <a:endParaRPr lang="en-US" sz="2000" b="1" kern="1200" dirty="0">
            <a:solidFill>
              <a:schemeClr val="bg1"/>
            </a:solidFill>
          </a:endParaRPr>
        </a:p>
      </dsp:txBody>
      <dsp:txXfrm>
        <a:off x="3122" y="72087"/>
        <a:ext cx="1877727" cy="576000"/>
      </dsp:txXfrm>
    </dsp:sp>
    <dsp:sp modelId="{5CB6C091-88A0-4D1F-ADDA-36B50DA9FE63}">
      <dsp:nvSpPr>
        <dsp:cNvPr id="0" name=""/>
        <dsp:cNvSpPr/>
      </dsp:nvSpPr>
      <dsp:spPr>
        <a:xfrm>
          <a:off x="3122" y="648087"/>
          <a:ext cx="1877727" cy="413122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CO2 incubator</a:t>
          </a:r>
          <a:endParaRPr lang="en-US" sz="2000" kern="1200" dirty="0"/>
        </a:p>
        <a:p>
          <a:pPr marL="228600" lvl="1" indent="-228600" algn="l" defTabSz="889000">
            <a:lnSpc>
              <a:spcPct val="90000"/>
            </a:lnSpc>
            <a:spcBef>
              <a:spcPct val="0"/>
            </a:spcBef>
            <a:spcAft>
              <a:spcPct val="15000"/>
            </a:spcAft>
            <a:buChar char="••"/>
          </a:pPr>
          <a:r>
            <a:rPr lang="en-US" sz="2000" kern="1200" dirty="0" smtClean="0"/>
            <a:t>O2/CO2 incubator</a:t>
          </a:r>
          <a:endParaRPr lang="en-US" sz="2000" kern="1200" dirty="0"/>
        </a:p>
        <a:p>
          <a:pPr marL="228600" lvl="1" indent="-228600" algn="l" defTabSz="889000">
            <a:lnSpc>
              <a:spcPct val="90000"/>
            </a:lnSpc>
            <a:spcBef>
              <a:spcPct val="0"/>
            </a:spcBef>
            <a:spcAft>
              <a:spcPct val="15000"/>
            </a:spcAft>
            <a:buChar char="••"/>
          </a:pPr>
          <a:r>
            <a:rPr lang="en-US" sz="2000" kern="1200" dirty="0" smtClean="0"/>
            <a:t>Thermal incubator</a:t>
          </a:r>
          <a:endParaRPr lang="en-US" sz="2000" kern="1200" dirty="0"/>
        </a:p>
        <a:p>
          <a:pPr marL="228600" lvl="1" indent="-228600" algn="l" defTabSz="889000">
            <a:lnSpc>
              <a:spcPct val="90000"/>
            </a:lnSpc>
            <a:spcBef>
              <a:spcPct val="0"/>
            </a:spcBef>
            <a:spcAft>
              <a:spcPct val="15000"/>
            </a:spcAft>
            <a:buChar char="••"/>
          </a:pPr>
          <a:r>
            <a:rPr lang="en-US" sz="2000" kern="1200" dirty="0" smtClean="0"/>
            <a:t>Etc.</a:t>
          </a:r>
          <a:endParaRPr lang="en-US" sz="2000" kern="1200" dirty="0"/>
        </a:p>
      </dsp:txBody>
      <dsp:txXfrm>
        <a:off x="3122" y="648087"/>
        <a:ext cx="1877727" cy="4131224"/>
      </dsp:txXfrm>
    </dsp:sp>
    <dsp:sp modelId="{BB5DDC36-EFD2-4C8E-B8C8-B7A7AA830C18}">
      <dsp:nvSpPr>
        <dsp:cNvPr id="0" name=""/>
        <dsp:cNvSpPr/>
      </dsp:nvSpPr>
      <dsp:spPr>
        <a:xfrm>
          <a:off x="2143731" y="72087"/>
          <a:ext cx="1877727"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bg1"/>
              </a:solidFill>
            </a:rPr>
            <a:t>HANDLING</a:t>
          </a:r>
          <a:endParaRPr lang="en-US" sz="2000" b="1" kern="1200" dirty="0">
            <a:solidFill>
              <a:schemeClr val="bg1"/>
            </a:solidFill>
          </a:endParaRPr>
        </a:p>
      </dsp:txBody>
      <dsp:txXfrm>
        <a:off x="2143731" y="72087"/>
        <a:ext cx="1877727" cy="576000"/>
      </dsp:txXfrm>
    </dsp:sp>
    <dsp:sp modelId="{B77BB2B1-CF83-48E0-841F-227237CFD350}">
      <dsp:nvSpPr>
        <dsp:cNvPr id="0" name=""/>
        <dsp:cNvSpPr/>
      </dsp:nvSpPr>
      <dsp:spPr>
        <a:xfrm>
          <a:off x="2143731" y="648087"/>
          <a:ext cx="1877727" cy="413122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BSL2 Hood</a:t>
          </a:r>
          <a:endParaRPr lang="en-US" sz="2000" kern="1200" dirty="0"/>
        </a:p>
        <a:p>
          <a:pPr marL="228600" lvl="1" indent="-228600" algn="l" defTabSz="889000">
            <a:lnSpc>
              <a:spcPct val="90000"/>
            </a:lnSpc>
            <a:spcBef>
              <a:spcPct val="0"/>
            </a:spcBef>
            <a:spcAft>
              <a:spcPct val="15000"/>
            </a:spcAft>
            <a:buChar char="••"/>
          </a:pPr>
          <a:r>
            <a:rPr lang="en-US" sz="2000" kern="1200" dirty="0" smtClean="0"/>
            <a:t>Laminar clean hood</a:t>
          </a:r>
          <a:endParaRPr lang="en-US" sz="2000" kern="1200" dirty="0"/>
        </a:p>
        <a:p>
          <a:pPr marL="228600" lvl="1" indent="-228600" algn="l" defTabSz="889000">
            <a:lnSpc>
              <a:spcPct val="90000"/>
            </a:lnSpc>
            <a:spcBef>
              <a:spcPct val="0"/>
            </a:spcBef>
            <a:spcAft>
              <a:spcPct val="15000"/>
            </a:spcAft>
            <a:buChar char="••"/>
          </a:pPr>
          <a:r>
            <a:rPr lang="en-US" sz="2000" kern="1200" dirty="0" smtClean="0"/>
            <a:t>Glove box</a:t>
          </a:r>
          <a:endParaRPr lang="en-US" sz="2000" kern="1200" dirty="0"/>
        </a:p>
        <a:p>
          <a:pPr marL="228600" lvl="1" indent="-228600" algn="l" defTabSz="889000">
            <a:lnSpc>
              <a:spcPct val="90000"/>
            </a:lnSpc>
            <a:spcBef>
              <a:spcPct val="0"/>
            </a:spcBef>
            <a:spcAft>
              <a:spcPct val="15000"/>
            </a:spcAft>
            <a:buChar char="••"/>
          </a:pPr>
          <a:r>
            <a:rPr lang="en-US" sz="2000" kern="1200" dirty="0" smtClean="0"/>
            <a:t>Lab bench</a:t>
          </a:r>
          <a:endParaRPr lang="en-US" sz="2000" kern="1200" dirty="0"/>
        </a:p>
        <a:p>
          <a:pPr marL="228600" lvl="1" indent="-228600" algn="l" defTabSz="889000">
            <a:lnSpc>
              <a:spcPct val="90000"/>
            </a:lnSpc>
            <a:spcBef>
              <a:spcPct val="0"/>
            </a:spcBef>
            <a:spcAft>
              <a:spcPct val="15000"/>
            </a:spcAft>
            <a:buChar char="••"/>
          </a:pPr>
          <a:r>
            <a:rPr lang="en-US" sz="2000" kern="1200" dirty="0" smtClean="0"/>
            <a:t>Etc.</a:t>
          </a:r>
          <a:endParaRPr lang="en-US" sz="2000" kern="1200" dirty="0"/>
        </a:p>
      </dsp:txBody>
      <dsp:txXfrm>
        <a:off x="2143731" y="648087"/>
        <a:ext cx="1877727" cy="4131224"/>
      </dsp:txXfrm>
    </dsp:sp>
    <dsp:sp modelId="{BFE1C2DE-7C3A-4508-A125-151DEE4401F7}">
      <dsp:nvSpPr>
        <dsp:cNvPr id="0" name=""/>
        <dsp:cNvSpPr/>
      </dsp:nvSpPr>
      <dsp:spPr>
        <a:xfrm>
          <a:off x="4284340" y="72087"/>
          <a:ext cx="1877727"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bg1"/>
              </a:solidFill>
            </a:rPr>
            <a:t>MACHINES</a:t>
          </a:r>
          <a:endParaRPr lang="en-US" sz="2000" b="1" kern="1200" dirty="0">
            <a:solidFill>
              <a:schemeClr val="bg1"/>
            </a:solidFill>
          </a:endParaRPr>
        </a:p>
      </dsp:txBody>
      <dsp:txXfrm>
        <a:off x="4284340" y="72087"/>
        <a:ext cx="1877727" cy="576000"/>
      </dsp:txXfrm>
    </dsp:sp>
    <dsp:sp modelId="{1DFBC823-057C-4932-9B82-503763F89414}">
      <dsp:nvSpPr>
        <dsp:cNvPr id="0" name=""/>
        <dsp:cNvSpPr/>
      </dsp:nvSpPr>
      <dsp:spPr>
        <a:xfrm>
          <a:off x="4284340" y="648087"/>
          <a:ext cx="1877727" cy="413122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Microscope</a:t>
          </a:r>
          <a:endParaRPr lang="en-US" sz="2000" kern="1200" dirty="0"/>
        </a:p>
        <a:p>
          <a:pPr marL="228600" lvl="1" indent="-228600" algn="l" defTabSz="889000">
            <a:lnSpc>
              <a:spcPct val="90000"/>
            </a:lnSpc>
            <a:spcBef>
              <a:spcPct val="0"/>
            </a:spcBef>
            <a:spcAft>
              <a:spcPct val="15000"/>
            </a:spcAft>
            <a:buChar char="••"/>
          </a:pPr>
          <a:r>
            <a:rPr lang="en-US" sz="2000" kern="1200" dirty="0" smtClean="0"/>
            <a:t>Sorter</a:t>
          </a:r>
          <a:endParaRPr lang="en-US" sz="2000" kern="1200" dirty="0"/>
        </a:p>
        <a:p>
          <a:pPr marL="228600" lvl="1" indent="-228600" algn="l" defTabSz="889000">
            <a:lnSpc>
              <a:spcPct val="90000"/>
            </a:lnSpc>
            <a:spcBef>
              <a:spcPct val="0"/>
            </a:spcBef>
            <a:spcAft>
              <a:spcPct val="15000"/>
            </a:spcAft>
            <a:buChar char="••"/>
          </a:pPr>
          <a:r>
            <a:rPr lang="en-US" sz="2000" kern="1200" dirty="0" smtClean="0"/>
            <a:t>Separator</a:t>
          </a:r>
          <a:endParaRPr lang="en-US" sz="2000" kern="1200" dirty="0"/>
        </a:p>
        <a:p>
          <a:pPr marL="228600" lvl="1" indent="-228600" algn="l" defTabSz="889000">
            <a:lnSpc>
              <a:spcPct val="90000"/>
            </a:lnSpc>
            <a:spcBef>
              <a:spcPct val="0"/>
            </a:spcBef>
            <a:spcAft>
              <a:spcPct val="15000"/>
            </a:spcAft>
            <a:buChar char="••"/>
          </a:pPr>
          <a:r>
            <a:rPr lang="en-US" sz="2000" kern="1200" dirty="0" smtClean="0"/>
            <a:t>Reader</a:t>
          </a:r>
          <a:endParaRPr lang="en-US" sz="2000" kern="1200" dirty="0"/>
        </a:p>
        <a:p>
          <a:pPr marL="228600" lvl="1" indent="-228600" algn="l" defTabSz="889000">
            <a:lnSpc>
              <a:spcPct val="90000"/>
            </a:lnSpc>
            <a:spcBef>
              <a:spcPct val="0"/>
            </a:spcBef>
            <a:spcAft>
              <a:spcPct val="15000"/>
            </a:spcAft>
            <a:buChar char="••"/>
          </a:pPr>
          <a:r>
            <a:rPr lang="en-US" sz="2000" kern="1200" dirty="0" smtClean="0"/>
            <a:t>Centrifuge</a:t>
          </a:r>
          <a:endParaRPr lang="en-US" sz="2000" kern="1200" dirty="0"/>
        </a:p>
        <a:p>
          <a:pPr marL="228600" lvl="1" indent="-228600" algn="l" defTabSz="889000">
            <a:lnSpc>
              <a:spcPct val="90000"/>
            </a:lnSpc>
            <a:spcBef>
              <a:spcPct val="0"/>
            </a:spcBef>
            <a:spcAft>
              <a:spcPct val="15000"/>
            </a:spcAft>
            <a:buChar char="••"/>
          </a:pPr>
          <a:r>
            <a:rPr lang="en-US" sz="2000" kern="1200" dirty="0" smtClean="0"/>
            <a:t>Mixer</a:t>
          </a:r>
          <a:endParaRPr lang="en-US" sz="2000" kern="1200" dirty="0"/>
        </a:p>
        <a:p>
          <a:pPr marL="228600" lvl="1" indent="-228600" algn="l" defTabSz="889000">
            <a:lnSpc>
              <a:spcPct val="90000"/>
            </a:lnSpc>
            <a:spcBef>
              <a:spcPct val="0"/>
            </a:spcBef>
            <a:spcAft>
              <a:spcPct val="15000"/>
            </a:spcAft>
            <a:buChar char="••"/>
          </a:pPr>
          <a:r>
            <a:rPr lang="en-US" sz="2000" kern="1200" dirty="0" smtClean="0"/>
            <a:t>Analyzer</a:t>
          </a:r>
          <a:endParaRPr lang="en-US" sz="2000" kern="1200" dirty="0"/>
        </a:p>
        <a:p>
          <a:pPr marL="228600" lvl="1" indent="-228600" algn="l" defTabSz="889000">
            <a:lnSpc>
              <a:spcPct val="90000"/>
            </a:lnSpc>
            <a:spcBef>
              <a:spcPct val="0"/>
            </a:spcBef>
            <a:spcAft>
              <a:spcPct val="15000"/>
            </a:spcAft>
            <a:buChar char="••"/>
          </a:pPr>
          <a:r>
            <a:rPr lang="en-US" sz="2000" kern="1200" dirty="0" smtClean="0"/>
            <a:t>Robot</a:t>
          </a:r>
          <a:endParaRPr lang="en-US" sz="2000" kern="1200" dirty="0"/>
        </a:p>
        <a:p>
          <a:pPr marL="228600" lvl="1" indent="-228600" algn="l" defTabSz="889000">
            <a:lnSpc>
              <a:spcPct val="90000"/>
            </a:lnSpc>
            <a:spcBef>
              <a:spcPct val="0"/>
            </a:spcBef>
            <a:spcAft>
              <a:spcPct val="15000"/>
            </a:spcAft>
            <a:buChar char="••"/>
          </a:pPr>
          <a:r>
            <a:rPr lang="en-US" sz="2000" kern="1200" dirty="0" smtClean="0"/>
            <a:t>Etc.</a:t>
          </a:r>
          <a:endParaRPr lang="en-US" sz="2000" kern="1200" dirty="0"/>
        </a:p>
        <a:p>
          <a:pPr marL="228600" lvl="1" indent="-228600" algn="l" defTabSz="889000">
            <a:lnSpc>
              <a:spcPct val="90000"/>
            </a:lnSpc>
            <a:spcBef>
              <a:spcPct val="0"/>
            </a:spcBef>
            <a:spcAft>
              <a:spcPct val="15000"/>
            </a:spcAft>
            <a:buChar char="••"/>
          </a:pPr>
          <a:r>
            <a:rPr lang="en-US" sz="2000" kern="1200" dirty="0" smtClean="0"/>
            <a:t>Etc.</a:t>
          </a:r>
          <a:endParaRPr lang="en-US" sz="2000" kern="1200" dirty="0"/>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endParaRPr lang="en-US" sz="2000" kern="1200" dirty="0"/>
        </a:p>
      </dsp:txBody>
      <dsp:txXfrm>
        <a:off x="4284340" y="648087"/>
        <a:ext cx="1877727" cy="4131224"/>
      </dsp:txXfrm>
    </dsp:sp>
    <dsp:sp modelId="{06DAF286-2BA7-49E4-81F9-5E90850E4A19}">
      <dsp:nvSpPr>
        <dsp:cNvPr id="0" name=""/>
        <dsp:cNvSpPr/>
      </dsp:nvSpPr>
      <dsp:spPr>
        <a:xfrm>
          <a:off x="6424949" y="72087"/>
          <a:ext cx="1877727"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bg1"/>
              </a:solidFill>
            </a:rPr>
            <a:t>TRANSPORT</a:t>
          </a:r>
          <a:endParaRPr lang="en-US" sz="2000" b="1" kern="1200" dirty="0">
            <a:solidFill>
              <a:schemeClr val="bg1"/>
            </a:solidFill>
          </a:endParaRPr>
        </a:p>
      </dsp:txBody>
      <dsp:txXfrm>
        <a:off x="6424949" y="72087"/>
        <a:ext cx="1877727" cy="576000"/>
      </dsp:txXfrm>
    </dsp:sp>
    <dsp:sp modelId="{A9B4BCF0-EF8C-4E44-95B1-D0410B22611C}">
      <dsp:nvSpPr>
        <dsp:cNvPr id="0" name=""/>
        <dsp:cNvSpPr/>
      </dsp:nvSpPr>
      <dsp:spPr>
        <a:xfrm>
          <a:off x="6424949" y="648087"/>
          <a:ext cx="1877727" cy="413122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Incubator to hood</a:t>
          </a:r>
          <a:endParaRPr lang="en-US" sz="2000" kern="1200" dirty="0"/>
        </a:p>
        <a:p>
          <a:pPr marL="228600" lvl="1" indent="-228600" algn="l" defTabSz="889000">
            <a:lnSpc>
              <a:spcPct val="90000"/>
            </a:lnSpc>
            <a:spcBef>
              <a:spcPct val="0"/>
            </a:spcBef>
            <a:spcAft>
              <a:spcPct val="15000"/>
            </a:spcAft>
            <a:buChar char="••"/>
          </a:pPr>
          <a:r>
            <a:rPr lang="en-US" sz="2000" kern="1200" dirty="0" smtClean="0"/>
            <a:t>Hood to incubator</a:t>
          </a:r>
          <a:endParaRPr lang="en-US" sz="2000" kern="1200" dirty="0"/>
        </a:p>
        <a:p>
          <a:pPr marL="228600" lvl="1" indent="-228600" algn="l" defTabSz="889000">
            <a:lnSpc>
              <a:spcPct val="90000"/>
            </a:lnSpc>
            <a:spcBef>
              <a:spcPct val="0"/>
            </a:spcBef>
            <a:spcAft>
              <a:spcPct val="15000"/>
            </a:spcAft>
            <a:buChar char="••"/>
          </a:pPr>
          <a:r>
            <a:rPr lang="en-US" sz="2000" kern="1200" dirty="0" smtClean="0"/>
            <a:t>Hood to machine </a:t>
          </a:r>
          <a:endParaRPr lang="en-US" sz="2000" kern="1200" dirty="0"/>
        </a:p>
        <a:p>
          <a:pPr marL="228600" lvl="1" indent="-228600" algn="l" defTabSz="889000">
            <a:lnSpc>
              <a:spcPct val="90000"/>
            </a:lnSpc>
            <a:spcBef>
              <a:spcPct val="0"/>
            </a:spcBef>
            <a:spcAft>
              <a:spcPct val="15000"/>
            </a:spcAft>
            <a:buChar char="••"/>
          </a:pPr>
          <a:r>
            <a:rPr lang="en-US" sz="2000" kern="1200" dirty="0" smtClean="0"/>
            <a:t>Machine to incubator</a:t>
          </a:r>
          <a:endParaRPr lang="en-US" sz="2000" kern="1200" dirty="0"/>
        </a:p>
        <a:p>
          <a:pPr marL="228600" lvl="1" indent="-228600" algn="l" defTabSz="889000">
            <a:lnSpc>
              <a:spcPct val="90000"/>
            </a:lnSpc>
            <a:spcBef>
              <a:spcPct val="0"/>
            </a:spcBef>
            <a:spcAft>
              <a:spcPct val="15000"/>
            </a:spcAft>
            <a:buChar char="••"/>
          </a:pPr>
          <a:r>
            <a:rPr lang="en-US" sz="2000" kern="1200" dirty="0" smtClean="0"/>
            <a:t>Etc.</a:t>
          </a:r>
          <a:endParaRPr lang="en-US" sz="2000" kern="1200" dirty="0"/>
        </a:p>
        <a:p>
          <a:pPr marL="228600" lvl="1" indent="-228600" algn="l" defTabSz="889000">
            <a:lnSpc>
              <a:spcPct val="90000"/>
            </a:lnSpc>
            <a:spcBef>
              <a:spcPct val="0"/>
            </a:spcBef>
            <a:spcAft>
              <a:spcPct val="15000"/>
            </a:spcAft>
            <a:buChar char="••"/>
          </a:pPr>
          <a:r>
            <a:rPr lang="en-US" sz="2000" kern="1200" dirty="0" smtClean="0"/>
            <a:t>Etc.</a:t>
          </a:r>
          <a:endParaRPr lang="en-US" sz="2000" kern="1200" dirty="0"/>
        </a:p>
      </dsp:txBody>
      <dsp:txXfrm>
        <a:off x="6424949" y="648087"/>
        <a:ext cx="1877727" cy="413122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1CD6488-D53C-4621-BB8A-AB844FDA4C56}">
      <dsp:nvSpPr>
        <dsp:cNvPr id="0" name=""/>
        <dsp:cNvSpPr/>
      </dsp:nvSpPr>
      <dsp:spPr>
        <a:xfrm>
          <a:off x="0" y="0"/>
          <a:ext cx="8229600" cy="141436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n-US" sz="2600" kern="1200" dirty="0" smtClean="0"/>
            <a:t>X3 attaches to closed </a:t>
          </a:r>
          <a:r>
            <a:rPr lang="en-US" sz="2600" kern="1200" dirty="0" err="1" smtClean="0"/>
            <a:t>cytocentric</a:t>
          </a:r>
          <a:r>
            <a:rPr lang="en-US" sz="2600" kern="1200" dirty="0" smtClean="0"/>
            <a:t> hoods.</a:t>
          </a:r>
          <a:endParaRPr lang="en-US" sz="2600" kern="1200" dirty="0"/>
        </a:p>
        <a:p>
          <a:pPr marL="228600" lvl="1" indent="-228600" algn="l" defTabSz="889000">
            <a:lnSpc>
              <a:spcPct val="90000"/>
            </a:lnSpc>
            <a:spcBef>
              <a:spcPct val="0"/>
            </a:spcBef>
            <a:spcAft>
              <a:spcPct val="15000"/>
            </a:spcAft>
            <a:buChar char="••"/>
          </a:pPr>
          <a:r>
            <a:rPr lang="en-US" sz="2000" kern="1200" dirty="0" smtClean="0"/>
            <a:t>Never opens into room.</a:t>
          </a:r>
          <a:endParaRPr lang="en-US" sz="2000" kern="1200" dirty="0"/>
        </a:p>
        <a:p>
          <a:pPr marL="228600" lvl="1" indent="-228600" algn="l" defTabSz="889000">
            <a:lnSpc>
              <a:spcPct val="90000"/>
            </a:lnSpc>
            <a:spcBef>
              <a:spcPct val="0"/>
            </a:spcBef>
            <a:spcAft>
              <a:spcPct val="15000"/>
            </a:spcAft>
            <a:buChar char="••"/>
          </a:pPr>
          <a:r>
            <a:rPr lang="en-US" sz="2000" kern="1200" dirty="0" smtClean="0"/>
            <a:t>Opens only into aseptic closed hood workspace.</a:t>
          </a:r>
          <a:endParaRPr lang="en-US" sz="2000" kern="1200" dirty="0"/>
        </a:p>
      </dsp:txBody>
      <dsp:txXfrm>
        <a:off x="1787356" y="0"/>
        <a:ext cx="6442243" cy="1414363"/>
      </dsp:txXfrm>
    </dsp:sp>
    <dsp:sp modelId="{A81E0658-EB2E-4120-8D07-F91A9ACE5040}">
      <dsp:nvSpPr>
        <dsp:cNvPr id="0" name=""/>
        <dsp:cNvSpPr/>
      </dsp:nvSpPr>
      <dsp:spPr>
        <a:xfrm>
          <a:off x="141436" y="141436"/>
          <a:ext cx="1645920" cy="1131490"/>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03FBE8-B42C-4318-BDB1-F5F6C6640D94}">
      <dsp:nvSpPr>
        <dsp:cNvPr id="0" name=""/>
        <dsp:cNvSpPr/>
      </dsp:nvSpPr>
      <dsp:spPr>
        <a:xfrm>
          <a:off x="0" y="1555799"/>
          <a:ext cx="8229600" cy="141436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n-US" sz="2600" kern="1200" dirty="0" smtClean="0"/>
            <a:t>Conventional incubator made </a:t>
          </a:r>
          <a:r>
            <a:rPr lang="en-US" sz="2600" kern="1200" dirty="0" err="1" smtClean="0"/>
            <a:t>cytocentric</a:t>
          </a:r>
          <a:r>
            <a:rPr lang="en-US" sz="2600" kern="1200" dirty="0" smtClean="0"/>
            <a:t>.</a:t>
          </a:r>
          <a:endParaRPr lang="en-US" sz="2600" kern="1200" dirty="0"/>
        </a:p>
        <a:p>
          <a:pPr marL="228600" lvl="1" indent="-228600" algn="l" defTabSz="889000">
            <a:lnSpc>
              <a:spcPct val="90000"/>
            </a:lnSpc>
            <a:spcBef>
              <a:spcPct val="0"/>
            </a:spcBef>
            <a:spcAft>
              <a:spcPct val="15000"/>
            </a:spcAft>
            <a:buChar char="••"/>
          </a:pPr>
          <a:r>
            <a:rPr lang="en-US" sz="2000" kern="1200" dirty="0" smtClean="0"/>
            <a:t>Inside closed hood, never opens into room.</a:t>
          </a:r>
          <a:endParaRPr lang="en-US" sz="2000" kern="1200" dirty="0"/>
        </a:p>
        <a:p>
          <a:pPr marL="228600" lvl="1" indent="-228600" algn="l" defTabSz="889000">
            <a:lnSpc>
              <a:spcPct val="90000"/>
            </a:lnSpc>
            <a:spcBef>
              <a:spcPct val="0"/>
            </a:spcBef>
            <a:spcAft>
              <a:spcPct val="15000"/>
            </a:spcAft>
            <a:buChar char="••"/>
          </a:pPr>
          <a:r>
            <a:rPr lang="en-US" sz="2000" kern="1200" dirty="0" smtClean="0"/>
            <a:t>Opens only into aseptic closed hood workspace.</a:t>
          </a:r>
          <a:endParaRPr lang="en-US" sz="2000" kern="1200" dirty="0"/>
        </a:p>
      </dsp:txBody>
      <dsp:txXfrm>
        <a:off x="1787356" y="1555799"/>
        <a:ext cx="6442243" cy="1414363"/>
      </dsp:txXfrm>
    </dsp:sp>
    <dsp:sp modelId="{18BE9A84-6F86-4F7A-8FE0-4E3ADF07E492}">
      <dsp:nvSpPr>
        <dsp:cNvPr id="0" name=""/>
        <dsp:cNvSpPr/>
      </dsp:nvSpPr>
      <dsp:spPr>
        <a:xfrm>
          <a:off x="141436" y="1697236"/>
          <a:ext cx="1645920" cy="1131490"/>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C1DC79-1A45-4BD6-BEB3-FFAA0467AD62}">
      <dsp:nvSpPr>
        <dsp:cNvPr id="0" name=""/>
        <dsp:cNvSpPr/>
      </dsp:nvSpPr>
      <dsp:spPr>
        <a:xfrm>
          <a:off x="0" y="3111599"/>
          <a:ext cx="8229600" cy="141436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n-US" sz="2600" kern="1200" dirty="0" err="1" smtClean="0"/>
            <a:t>Subchambers</a:t>
          </a:r>
          <a:r>
            <a:rPr lang="en-US" sz="2600" kern="1200" dirty="0" smtClean="0"/>
            <a:t> in remote open incubators. </a:t>
          </a:r>
          <a:endParaRPr lang="en-US" sz="2600" kern="1200" dirty="0"/>
        </a:p>
        <a:p>
          <a:pPr marL="228600" lvl="1" indent="-228600" algn="l" defTabSz="889000">
            <a:lnSpc>
              <a:spcPct val="90000"/>
            </a:lnSpc>
            <a:spcBef>
              <a:spcPct val="0"/>
            </a:spcBef>
            <a:spcAft>
              <a:spcPct val="15000"/>
            </a:spcAft>
            <a:buChar char="••"/>
          </a:pPr>
          <a:r>
            <a:rPr lang="en-US" sz="2000" kern="1200" dirty="0" smtClean="0"/>
            <a:t>Closed incubation and transport, never opens into room.</a:t>
          </a:r>
          <a:endParaRPr lang="en-US" sz="2000" kern="1200" dirty="0"/>
        </a:p>
        <a:p>
          <a:pPr marL="228600" lvl="1" indent="-228600" algn="l" defTabSz="889000">
            <a:lnSpc>
              <a:spcPct val="90000"/>
            </a:lnSpc>
            <a:spcBef>
              <a:spcPct val="0"/>
            </a:spcBef>
            <a:spcAft>
              <a:spcPct val="15000"/>
            </a:spcAft>
            <a:buChar char="••"/>
          </a:pPr>
          <a:r>
            <a:rPr lang="en-US" sz="2000" kern="1200" dirty="0" smtClean="0"/>
            <a:t>Opens only into aseptic closed hood workspace.</a:t>
          </a:r>
          <a:endParaRPr lang="en-US" sz="2000" kern="1200" dirty="0"/>
        </a:p>
      </dsp:txBody>
      <dsp:txXfrm>
        <a:off x="1787356" y="3111599"/>
        <a:ext cx="6442243" cy="1414363"/>
      </dsp:txXfrm>
    </dsp:sp>
    <dsp:sp modelId="{8CE7772F-D702-47D7-8574-98A173864502}">
      <dsp:nvSpPr>
        <dsp:cNvPr id="0" name=""/>
        <dsp:cNvSpPr/>
      </dsp:nvSpPr>
      <dsp:spPr>
        <a:xfrm>
          <a:off x="141436" y="3253035"/>
          <a:ext cx="1645920" cy="1131490"/>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A3AEAD8-8104-429B-A896-7D47DA5B4D6A}">
      <dsp:nvSpPr>
        <dsp:cNvPr id="0" name=""/>
        <dsp:cNvSpPr/>
      </dsp:nvSpPr>
      <dsp:spPr>
        <a:xfrm>
          <a:off x="3122" y="36059"/>
          <a:ext cx="1877727"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bg1"/>
              </a:solidFill>
            </a:rPr>
            <a:t>INCUBATION</a:t>
          </a:r>
          <a:endParaRPr lang="en-US" sz="2000" b="1" kern="1200" dirty="0">
            <a:solidFill>
              <a:schemeClr val="bg1"/>
            </a:solidFill>
          </a:endParaRPr>
        </a:p>
      </dsp:txBody>
      <dsp:txXfrm>
        <a:off x="3122" y="36059"/>
        <a:ext cx="1877727" cy="576000"/>
      </dsp:txXfrm>
    </dsp:sp>
    <dsp:sp modelId="{5CB6C091-88A0-4D1F-ADDA-36B50DA9FE63}">
      <dsp:nvSpPr>
        <dsp:cNvPr id="0" name=""/>
        <dsp:cNvSpPr/>
      </dsp:nvSpPr>
      <dsp:spPr>
        <a:xfrm>
          <a:off x="3122" y="612059"/>
          <a:ext cx="1877727" cy="420328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CO2 incubator</a:t>
          </a:r>
          <a:endParaRPr lang="en-US" sz="2000" kern="1200" dirty="0"/>
        </a:p>
        <a:p>
          <a:pPr marL="228600" lvl="1" indent="-228600" algn="l" defTabSz="889000">
            <a:lnSpc>
              <a:spcPct val="90000"/>
            </a:lnSpc>
            <a:spcBef>
              <a:spcPct val="0"/>
            </a:spcBef>
            <a:spcAft>
              <a:spcPct val="15000"/>
            </a:spcAft>
            <a:buChar char="••"/>
          </a:pPr>
          <a:r>
            <a:rPr lang="en-US" sz="2000" kern="1200" dirty="0" smtClean="0"/>
            <a:t>O2/CO2 incubator</a:t>
          </a:r>
          <a:endParaRPr lang="en-US" sz="2000" kern="1200" dirty="0"/>
        </a:p>
        <a:p>
          <a:pPr marL="228600" lvl="1" indent="-228600" algn="l" defTabSz="889000">
            <a:lnSpc>
              <a:spcPct val="90000"/>
            </a:lnSpc>
            <a:spcBef>
              <a:spcPct val="0"/>
            </a:spcBef>
            <a:spcAft>
              <a:spcPct val="15000"/>
            </a:spcAft>
            <a:buChar char="••"/>
          </a:pPr>
          <a:r>
            <a:rPr lang="en-US" sz="2000" kern="1200" dirty="0" smtClean="0"/>
            <a:t>Thermal incubator</a:t>
          </a:r>
          <a:endParaRPr lang="en-US" sz="2000" kern="1200" dirty="0"/>
        </a:p>
        <a:p>
          <a:pPr marL="228600" lvl="1" indent="-228600" algn="l" defTabSz="889000">
            <a:lnSpc>
              <a:spcPct val="90000"/>
            </a:lnSpc>
            <a:spcBef>
              <a:spcPct val="0"/>
            </a:spcBef>
            <a:spcAft>
              <a:spcPct val="15000"/>
            </a:spcAft>
            <a:buChar char="••"/>
          </a:pPr>
          <a:r>
            <a:rPr lang="en-US" sz="2000" kern="1200" dirty="0" smtClean="0"/>
            <a:t>Bioreactor</a:t>
          </a:r>
          <a:endParaRPr lang="en-US" sz="2000" kern="1200" dirty="0"/>
        </a:p>
        <a:p>
          <a:pPr marL="228600" lvl="1" indent="-228600" algn="l" defTabSz="889000">
            <a:lnSpc>
              <a:spcPct val="90000"/>
            </a:lnSpc>
            <a:spcBef>
              <a:spcPct val="0"/>
            </a:spcBef>
            <a:spcAft>
              <a:spcPct val="15000"/>
            </a:spcAft>
            <a:buChar char="••"/>
          </a:pPr>
          <a:r>
            <a:rPr lang="en-US" sz="2000" kern="1200" dirty="0" smtClean="0"/>
            <a:t>Etc.</a:t>
          </a:r>
          <a:endParaRPr lang="en-US" sz="2000" kern="1200" dirty="0"/>
        </a:p>
      </dsp:txBody>
      <dsp:txXfrm>
        <a:off x="3122" y="612059"/>
        <a:ext cx="1877727" cy="4203281"/>
      </dsp:txXfrm>
    </dsp:sp>
    <dsp:sp modelId="{BB5DDC36-EFD2-4C8E-B8C8-B7A7AA830C18}">
      <dsp:nvSpPr>
        <dsp:cNvPr id="0" name=""/>
        <dsp:cNvSpPr/>
      </dsp:nvSpPr>
      <dsp:spPr>
        <a:xfrm>
          <a:off x="2143731" y="36059"/>
          <a:ext cx="1877727"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bg1"/>
              </a:solidFill>
            </a:rPr>
            <a:t>HANDLING</a:t>
          </a:r>
          <a:endParaRPr lang="en-US" sz="2000" b="1" kern="1200" dirty="0">
            <a:solidFill>
              <a:schemeClr val="bg1"/>
            </a:solidFill>
          </a:endParaRPr>
        </a:p>
      </dsp:txBody>
      <dsp:txXfrm>
        <a:off x="2143731" y="36059"/>
        <a:ext cx="1877727" cy="576000"/>
      </dsp:txXfrm>
    </dsp:sp>
    <dsp:sp modelId="{B77BB2B1-CF83-48E0-841F-227237CFD350}">
      <dsp:nvSpPr>
        <dsp:cNvPr id="0" name=""/>
        <dsp:cNvSpPr/>
      </dsp:nvSpPr>
      <dsp:spPr>
        <a:xfrm>
          <a:off x="2143731" y="612059"/>
          <a:ext cx="1877727" cy="420328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BSL2 Hood</a:t>
          </a:r>
          <a:endParaRPr lang="en-US" sz="2000" kern="1200" dirty="0"/>
        </a:p>
        <a:p>
          <a:pPr marL="228600" lvl="1" indent="-228600" algn="l" defTabSz="889000">
            <a:lnSpc>
              <a:spcPct val="90000"/>
            </a:lnSpc>
            <a:spcBef>
              <a:spcPct val="0"/>
            </a:spcBef>
            <a:spcAft>
              <a:spcPct val="15000"/>
            </a:spcAft>
            <a:buChar char="••"/>
          </a:pPr>
          <a:r>
            <a:rPr lang="en-US" sz="2000" kern="1200" dirty="0" smtClean="0"/>
            <a:t>Laminar clean hood</a:t>
          </a:r>
          <a:endParaRPr lang="en-US" sz="2000" kern="1200" dirty="0"/>
        </a:p>
        <a:p>
          <a:pPr marL="228600" lvl="1" indent="-228600" algn="l" defTabSz="889000">
            <a:lnSpc>
              <a:spcPct val="90000"/>
            </a:lnSpc>
            <a:spcBef>
              <a:spcPct val="0"/>
            </a:spcBef>
            <a:spcAft>
              <a:spcPct val="15000"/>
            </a:spcAft>
            <a:buChar char="••"/>
          </a:pPr>
          <a:r>
            <a:rPr lang="en-US" sz="2000" kern="1200" dirty="0" smtClean="0"/>
            <a:t>Glove box</a:t>
          </a:r>
          <a:endParaRPr lang="en-US" sz="2000" kern="1200" dirty="0"/>
        </a:p>
        <a:p>
          <a:pPr marL="228600" lvl="1" indent="-228600" algn="l" defTabSz="889000">
            <a:lnSpc>
              <a:spcPct val="90000"/>
            </a:lnSpc>
            <a:spcBef>
              <a:spcPct val="0"/>
            </a:spcBef>
            <a:spcAft>
              <a:spcPct val="15000"/>
            </a:spcAft>
            <a:buChar char="••"/>
          </a:pPr>
          <a:r>
            <a:rPr lang="en-US" sz="2000" kern="1200" dirty="0" smtClean="0"/>
            <a:t>Lab bench</a:t>
          </a:r>
          <a:endParaRPr lang="en-US" sz="2000" kern="1200" dirty="0"/>
        </a:p>
        <a:p>
          <a:pPr marL="228600" lvl="1" indent="-228600" algn="l" defTabSz="889000">
            <a:lnSpc>
              <a:spcPct val="90000"/>
            </a:lnSpc>
            <a:spcBef>
              <a:spcPct val="0"/>
            </a:spcBef>
            <a:spcAft>
              <a:spcPct val="15000"/>
            </a:spcAft>
            <a:buChar char="••"/>
          </a:pPr>
          <a:r>
            <a:rPr lang="en-US" sz="2000" kern="1200" dirty="0" smtClean="0"/>
            <a:t>Etc.</a:t>
          </a:r>
          <a:endParaRPr lang="en-US" sz="2000" kern="1200" dirty="0"/>
        </a:p>
      </dsp:txBody>
      <dsp:txXfrm>
        <a:off x="2143731" y="612059"/>
        <a:ext cx="1877727" cy="4203281"/>
      </dsp:txXfrm>
    </dsp:sp>
    <dsp:sp modelId="{BFE1C2DE-7C3A-4508-A125-151DEE4401F7}">
      <dsp:nvSpPr>
        <dsp:cNvPr id="0" name=""/>
        <dsp:cNvSpPr/>
      </dsp:nvSpPr>
      <dsp:spPr>
        <a:xfrm>
          <a:off x="4284340" y="36059"/>
          <a:ext cx="1877727"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bg1"/>
              </a:solidFill>
            </a:rPr>
            <a:t>MACHINES</a:t>
          </a:r>
          <a:endParaRPr lang="en-US" sz="2000" b="1" kern="1200" dirty="0">
            <a:solidFill>
              <a:schemeClr val="bg1"/>
            </a:solidFill>
          </a:endParaRPr>
        </a:p>
      </dsp:txBody>
      <dsp:txXfrm>
        <a:off x="4284340" y="36059"/>
        <a:ext cx="1877727" cy="576000"/>
      </dsp:txXfrm>
    </dsp:sp>
    <dsp:sp modelId="{1DFBC823-057C-4932-9B82-503763F89414}">
      <dsp:nvSpPr>
        <dsp:cNvPr id="0" name=""/>
        <dsp:cNvSpPr/>
      </dsp:nvSpPr>
      <dsp:spPr>
        <a:xfrm>
          <a:off x="4284340" y="612059"/>
          <a:ext cx="1877727" cy="420328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Microscope</a:t>
          </a:r>
          <a:endParaRPr lang="en-US" sz="2000" kern="1200" dirty="0"/>
        </a:p>
        <a:p>
          <a:pPr marL="228600" lvl="1" indent="-228600" algn="l" defTabSz="889000">
            <a:lnSpc>
              <a:spcPct val="90000"/>
            </a:lnSpc>
            <a:spcBef>
              <a:spcPct val="0"/>
            </a:spcBef>
            <a:spcAft>
              <a:spcPct val="15000"/>
            </a:spcAft>
            <a:buChar char="••"/>
          </a:pPr>
          <a:r>
            <a:rPr lang="en-US" sz="2000" kern="1200" dirty="0" smtClean="0"/>
            <a:t>Sorter</a:t>
          </a:r>
          <a:endParaRPr lang="en-US" sz="2000" kern="1200" dirty="0"/>
        </a:p>
        <a:p>
          <a:pPr marL="228600" lvl="1" indent="-228600" algn="l" defTabSz="889000">
            <a:lnSpc>
              <a:spcPct val="90000"/>
            </a:lnSpc>
            <a:spcBef>
              <a:spcPct val="0"/>
            </a:spcBef>
            <a:spcAft>
              <a:spcPct val="15000"/>
            </a:spcAft>
            <a:buChar char="••"/>
          </a:pPr>
          <a:r>
            <a:rPr lang="en-US" sz="2000" kern="1200" dirty="0" smtClean="0"/>
            <a:t>Separator</a:t>
          </a:r>
          <a:endParaRPr lang="en-US" sz="2000" kern="1200" dirty="0"/>
        </a:p>
        <a:p>
          <a:pPr marL="228600" lvl="1" indent="-228600" algn="l" defTabSz="889000">
            <a:lnSpc>
              <a:spcPct val="90000"/>
            </a:lnSpc>
            <a:spcBef>
              <a:spcPct val="0"/>
            </a:spcBef>
            <a:spcAft>
              <a:spcPct val="15000"/>
            </a:spcAft>
            <a:buChar char="••"/>
          </a:pPr>
          <a:r>
            <a:rPr lang="en-US" sz="2000" kern="1200" dirty="0" smtClean="0"/>
            <a:t>Reader</a:t>
          </a:r>
          <a:endParaRPr lang="en-US" sz="2000" kern="1200" dirty="0"/>
        </a:p>
        <a:p>
          <a:pPr marL="228600" lvl="1" indent="-228600" algn="l" defTabSz="889000">
            <a:lnSpc>
              <a:spcPct val="90000"/>
            </a:lnSpc>
            <a:spcBef>
              <a:spcPct val="0"/>
            </a:spcBef>
            <a:spcAft>
              <a:spcPct val="15000"/>
            </a:spcAft>
            <a:buChar char="••"/>
          </a:pPr>
          <a:r>
            <a:rPr lang="en-US" sz="2000" kern="1200" dirty="0" smtClean="0"/>
            <a:t>Centrifuge</a:t>
          </a:r>
          <a:endParaRPr lang="en-US" sz="2000" kern="1200" dirty="0"/>
        </a:p>
        <a:p>
          <a:pPr marL="228600" lvl="1" indent="-228600" algn="l" defTabSz="889000">
            <a:lnSpc>
              <a:spcPct val="90000"/>
            </a:lnSpc>
            <a:spcBef>
              <a:spcPct val="0"/>
            </a:spcBef>
            <a:spcAft>
              <a:spcPct val="15000"/>
            </a:spcAft>
            <a:buChar char="••"/>
          </a:pPr>
          <a:r>
            <a:rPr lang="en-US" sz="2000" kern="1200" dirty="0" smtClean="0"/>
            <a:t>Mixer</a:t>
          </a:r>
          <a:endParaRPr lang="en-US" sz="2000" kern="1200" dirty="0"/>
        </a:p>
        <a:p>
          <a:pPr marL="228600" lvl="1" indent="-228600" algn="l" defTabSz="889000">
            <a:lnSpc>
              <a:spcPct val="90000"/>
            </a:lnSpc>
            <a:spcBef>
              <a:spcPct val="0"/>
            </a:spcBef>
            <a:spcAft>
              <a:spcPct val="15000"/>
            </a:spcAft>
            <a:buChar char="••"/>
          </a:pPr>
          <a:r>
            <a:rPr lang="en-US" sz="2000" kern="1200" dirty="0" smtClean="0"/>
            <a:t>Analyzer</a:t>
          </a:r>
          <a:endParaRPr lang="en-US" sz="2000" kern="1200" dirty="0"/>
        </a:p>
        <a:p>
          <a:pPr marL="228600" lvl="1" indent="-228600" algn="l" defTabSz="889000">
            <a:lnSpc>
              <a:spcPct val="90000"/>
            </a:lnSpc>
            <a:spcBef>
              <a:spcPct val="0"/>
            </a:spcBef>
            <a:spcAft>
              <a:spcPct val="15000"/>
            </a:spcAft>
            <a:buChar char="••"/>
          </a:pPr>
          <a:r>
            <a:rPr lang="en-US" sz="2000" kern="1200" dirty="0" smtClean="0"/>
            <a:t>Robot</a:t>
          </a:r>
          <a:endParaRPr lang="en-US" sz="2000" kern="1200" dirty="0"/>
        </a:p>
        <a:p>
          <a:pPr marL="228600" lvl="1" indent="-228600" algn="l" defTabSz="889000">
            <a:lnSpc>
              <a:spcPct val="90000"/>
            </a:lnSpc>
            <a:spcBef>
              <a:spcPct val="0"/>
            </a:spcBef>
            <a:spcAft>
              <a:spcPct val="15000"/>
            </a:spcAft>
            <a:buChar char="••"/>
          </a:pPr>
          <a:r>
            <a:rPr lang="en-US" sz="2000" kern="1200" dirty="0" smtClean="0"/>
            <a:t>Etc.</a:t>
          </a:r>
          <a:endParaRPr lang="en-US" sz="2000" kern="1200" dirty="0"/>
        </a:p>
        <a:p>
          <a:pPr marL="228600" lvl="1" indent="-228600" algn="l" defTabSz="889000">
            <a:lnSpc>
              <a:spcPct val="90000"/>
            </a:lnSpc>
            <a:spcBef>
              <a:spcPct val="0"/>
            </a:spcBef>
            <a:spcAft>
              <a:spcPct val="15000"/>
            </a:spcAft>
            <a:buChar char="••"/>
          </a:pPr>
          <a:r>
            <a:rPr lang="en-US" sz="2000" kern="1200" dirty="0" smtClean="0"/>
            <a:t>Etc.</a:t>
          </a:r>
          <a:endParaRPr lang="en-US" sz="2000" kern="1200" dirty="0"/>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endParaRPr lang="en-US" sz="2000" kern="1200" dirty="0"/>
        </a:p>
      </dsp:txBody>
      <dsp:txXfrm>
        <a:off x="4284340" y="612059"/>
        <a:ext cx="1877727" cy="4203281"/>
      </dsp:txXfrm>
    </dsp:sp>
    <dsp:sp modelId="{06DAF286-2BA7-49E4-81F9-5E90850E4A19}">
      <dsp:nvSpPr>
        <dsp:cNvPr id="0" name=""/>
        <dsp:cNvSpPr/>
      </dsp:nvSpPr>
      <dsp:spPr>
        <a:xfrm>
          <a:off x="6424949" y="36059"/>
          <a:ext cx="1877727"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bg1"/>
              </a:solidFill>
            </a:rPr>
            <a:t>TRANSPORT</a:t>
          </a:r>
          <a:endParaRPr lang="en-US" sz="2000" b="1" kern="1200" dirty="0">
            <a:solidFill>
              <a:schemeClr val="bg1"/>
            </a:solidFill>
          </a:endParaRPr>
        </a:p>
      </dsp:txBody>
      <dsp:txXfrm>
        <a:off x="6424949" y="36059"/>
        <a:ext cx="1877727" cy="576000"/>
      </dsp:txXfrm>
    </dsp:sp>
    <dsp:sp modelId="{A9B4BCF0-EF8C-4E44-95B1-D0410B22611C}">
      <dsp:nvSpPr>
        <dsp:cNvPr id="0" name=""/>
        <dsp:cNvSpPr/>
      </dsp:nvSpPr>
      <dsp:spPr>
        <a:xfrm>
          <a:off x="6424949" y="612059"/>
          <a:ext cx="1877727" cy="420328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Incubator to hood</a:t>
          </a:r>
          <a:endParaRPr lang="en-US" sz="2000" kern="1200" dirty="0"/>
        </a:p>
        <a:p>
          <a:pPr marL="228600" lvl="1" indent="-228600" algn="l" defTabSz="889000">
            <a:lnSpc>
              <a:spcPct val="90000"/>
            </a:lnSpc>
            <a:spcBef>
              <a:spcPct val="0"/>
            </a:spcBef>
            <a:spcAft>
              <a:spcPct val="15000"/>
            </a:spcAft>
            <a:buChar char="••"/>
          </a:pPr>
          <a:r>
            <a:rPr lang="en-US" sz="2000" kern="1200" dirty="0" smtClean="0"/>
            <a:t>Hood to incubator</a:t>
          </a:r>
          <a:endParaRPr lang="en-US" sz="2000" kern="1200" dirty="0"/>
        </a:p>
        <a:p>
          <a:pPr marL="228600" lvl="1" indent="-228600" algn="l" defTabSz="889000">
            <a:lnSpc>
              <a:spcPct val="90000"/>
            </a:lnSpc>
            <a:spcBef>
              <a:spcPct val="0"/>
            </a:spcBef>
            <a:spcAft>
              <a:spcPct val="15000"/>
            </a:spcAft>
            <a:buChar char="••"/>
          </a:pPr>
          <a:r>
            <a:rPr lang="en-US" sz="2000" kern="1200" dirty="0" smtClean="0"/>
            <a:t>Hood to machine </a:t>
          </a:r>
          <a:endParaRPr lang="en-US" sz="2000" kern="1200" dirty="0"/>
        </a:p>
        <a:p>
          <a:pPr marL="228600" lvl="1" indent="-228600" algn="l" defTabSz="889000">
            <a:lnSpc>
              <a:spcPct val="90000"/>
            </a:lnSpc>
            <a:spcBef>
              <a:spcPct val="0"/>
            </a:spcBef>
            <a:spcAft>
              <a:spcPct val="15000"/>
            </a:spcAft>
            <a:buChar char="••"/>
          </a:pPr>
          <a:r>
            <a:rPr lang="en-US" sz="2000" kern="1200" dirty="0" smtClean="0"/>
            <a:t>Machine to incubator</a:t>
          </a:r>
          <a:endParaRPr lang="en-US" sz="2000" kern="1200" dirty="0"/>
        </a:p>
        <a:p>
          <a:pPr marL="228600" lvl="1" indent="-228600" algn="l" defTabSz="889000">
            <a:lnSpc>
              <a:spcPct val="90000"/>
            </a:lnSpc>
            <a:spcBef>
              <a:spcPct val="0"/>
            </a:spcBef>
            <a:spcAft>
              <a:spcPct val="15000"/>
            </a:spcAft>
            <a:buChar char="••"/>
          </a:pPr>
          <a:r>
            <a:rPr lang="en-US" sz="2000" kern="1200" dirty="0" smtClean="0"/>
            <a:t>Etc.</a:t>
          </a:r>
          <a:endParaRPr lang="en-US" sz="2000" kern="1200" dirty="0"/>
        </a:p>
        <a:p>
          <a:pPr marL="228600" lvl="1" indent="-228600" algn="l" defTabSz="889000">
            <a:lnSpc>
              <a:spcPct val="90000"/>
            </a:lnSpc>
            <a:spcBef>
              <a:spcPct val="0"/>
            </a:spcBef>
            <a:spcAft>
              <a:spcPct val="15000"/>
            </a:spcAft>
            <a:buChar char="••"/>
          </a:pPr>
          <a:r>
            <a:rPr lang="en-US" sz="2000" kern="1200" dirty="0" smtClean="0"/>
            <a:t>Etc.</a:t>
          </a:r>
          <a:endParaRPr lang="en-US" sz="2000" kern="1200" dirty="0"/>
        </a:p>
      </dsp:txBody>
      <dsp:txXfrm>
        <a:off x="6424949" y="612059"/>
        <a:ext cx="1877727" cy="420328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170B78E-0344-47CD-ABD5-A850EB77B1D4}">
      <dsp:nvSpPr>
        <dsp:cNvPr id="0" name=""/>
        <dsp:cNvSpPr/>
      </dsp:nvSpPr>
      <dsp:spPr>
        <a:xfrm rot="5400000">
          <a:off x="4317055" y="-1678468"/>
          <a:ext cx="900033" cy="4486656"/>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t>Modular</a:t>
          </a:r>
          <a:endParaRPr lang="en-US" sz="2300" kern="1200" dirty="0"/>
        </a:p>
        <a:p>
          <a:pPr marL="228600" lvl="1" indent="-228600" algn="l" defTabSz="1022350">
            <a:lnSpc>
              <a:spcPct val="90000"/>
            </a:lnSpc>
            <a:spcBef>
              <a:spcPct val="0"/>
            </a:spcBef>
            <a:spcAft>
              <a:spcPct val="15000"/>
            </a:spcAft>
            <a:buChar char="••"/>
          </a:pPr>
          <a:r>
            <a:rPr lang="en-US" sz="2300" kern="1200" dirty="0" smtClean="0"/>
            <a:t>Many choices</a:t>
          </a:r>
          <a:endParaRPr lang="en-US" sz="2300" kern="1200" dirty="0"/>
        </a:p>
      </dsp:txBody>
      <dsp:txXfrm rot="5400000">
        <a:off x="4317055" y="-1678468"/>
        <a:ext cx="900033" cy="4486656"/>
      </dsp:txXfrm>
    </dsp:sp>
    <dsp:sp modelId="{F8B7A3A4-F947-43A8-B884-684CD1730D90}">
      <dsp:nvSpPr>
        <dsp:cNvPr id="0" name=""/>
        <dsp:cNvSpPr/>
      </dsp:nvSpPr>
      <dsp:spPr>
        <a:xfrm>
          <a:off x="0" y="2339"/>
          <a:ext cx="2523744" cy="112504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RESEARCH NOW	</a:t>
          </a:r>
          <a:endParaRPr lang="en-US" sz="3200" kern="1200" dirty="0"/>
        </a:p>
      </dsp:txBody>
      <dsp:txXfrm>
        <a:off x="0" y="2339"/>
        <a:ext cx="2523744" cy="1125041"/>
      </dsp:txXfrm>
    </dsp:sp>
    <dsp:sp modelId="{293B96F9-118E-4ADC-8199-9C0E10321060}">
      <dsp:nvSpPr>
        <dsp:cNvPr id="0" name=""/>
        <dsp:cNvSpPr/>
      </dsp:nvSpPr>
      <dsp:spPr>
        <a:xfrm rot="5400000">
          <a:off x="4317055" y="-497174"/>
          <a:ext cx="900033" cy="4486656"/>
        </a:xfrm>
        <a:prstGeom prst="round2SameRect">
          <a:avLst/>
        </a:prstGeom>
        <a:solidFill>
          <a:schemeClr val="accent2">
            <a:tint val="40000"/>
            <a:alpha val="90000"/>
            <a:hueOff val="1675274"/>
            <a:satOff val="-1459"/>
            <a:lumOff val="-2"/>
            <a:alphaOff val="0"/>
          </a:schemeClr>
        </a:solidFill>
        <a:ln w="25400" cap="flat" cmpd="sng" algn="ctr">
          <a:solidFill>
            <a:schemeClr val="accent2">
              <a:tint val="40000"/>
              <a:alpha val="90000"/>
              <a:hueOff val="1675274"/>
              <a:satOff val="-1459"/>
              <a:lumOff val="-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t>$3,000 - $90,000</a:t>
          </a:r>
          <a:endParaRPr lang="en-US" sz="2300" kern="1200" dirty="0"/>
        </a:p>
        <a:p>
          <a:pPr marL="228600" lvl="1" indent="-228600" algn="l" defTabSz="1022350">
            <a:lnSpc>
              <a:spcPct val="90000"/>
            </a:lnSpc>
            <a:spcBef>
              <a:spcPct val="0"/>
            </a:spcBef>
            <a:spcAft>
              <a:spcPct val="15000"/>
            </a:spcAft>
            <a:buChar char="••"/>
          </a:pPr>
          <a:r>
            <a:rPr lang="en-US" sz="2300" kern="1200" dirty="0" smtClean="0"/>
            <a:t>Affordable options</a:t>
          </a:r>
          <a:endParaRPr lang="en-US" sz="2300" kern="1200" dirty="0"/>
        </a:p>
      </dsp:txBody>
      <dsp:txXfrm rot="5400000">
        <a:off x="4317055" y="-497174"/>
        <a:ext cx="900033" cy="4486656"/>
      </dsp:txXfrm>
    </dsp:sp>
    <dsp:sp modelId="{484D9443-970A-4C16-957B-223BD46A46AF}">
      <dsp:nvSpPr>
        <dsp:cNvPr id="0" name=""/>
        <dsp:cNvSpPr/>
      </dsp:nvSpPr>
      <dsp:spPr>
        <a:xfrm>
          <a:off x="0" y="1183632"/>
          <a:ext cx="2523744" cy="1125041"/>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BUDGET</a:t>
          </a:r>
          <a:endParaRPr lang="en-US" sz="3200" kern="1200" dirty="0"/>
        </a:p>
      </dsp:txBody>
      <dsp:txXfrm>
        <a:off x="0" y="1183632"/>
        <a:ext cx="2523744" cy="1125041"/>
      </dsp:txXfrm>
    </dsp:sp>
    <dsp:sp modelId="{04DF6225-22F1-47D2-98DC-59A63EFD887D}">
      <dsp:nvSpPr>
        <dsp:cNvPr id="0" name=""/>
        <dsp:cNvSpPr/>
      </dsp:nvSpPr>
      <dsp:spPr>
        <a:xfrm rot="5400000">
          <a:off x="4317055" y="684118"/>
          <a:ext cx="900033" cy="4486656"/>
        </a:xfrm>
        <a:prstGeom prst="round2SameRect">
          <a:avLst/>
        </a:prstGeom>
        <a:solidFill>
          <a:schemeClr val="accent2">
            <a:tint val="40000"/>
            <a:alpha val="90000"/>
            <a:hueOff val="3350547"/>
            <a:satOff val="-2919"/>
            <a:lumOff val="-4"/>
            <a:alphaOff val="0"/>
          </a:schemeClr>
        </a:solidFill>
        <a:ln w="25400" cap="flat" cmpd="sng" algn="ctr">
          <a:solidFill>
            <a:schemeClr val="accent2">
              <a:tint val="40000"/>
              <a:alpha val="90000"/>
              <a:hueOff val="3350547"/>
              <a:satOff val="-2919"/>
              <a:lumOff val="-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t>Efficient</a:t>
          </a:r>
          <a:endParaRPr lang="en-US" sz="2300" kern="1200" dirty="0"/>
        </a:p>
        <a:p>
          <a:pPr marL="228600" lvl="1" indent="-228600" algn="l" defTabSz="1022350">
            <a:lnSpc>
              <a:spcPct val="90000"/>
            </a:lnSpc>
            <a:spcBef>
              <a:spcPct val="0"/>
            </a:spcBef>
            <a:spcAft>
              <a:spcPct val="15000"/>
            </a:spcAft>
            <a:buChar char="••"/>
          </a:pPr>
          <a:r>
            <a:rPr lang="en-US" sz="2300" kern="1200" dirty="0" smtClean="0"/>
            <a:t>Conformable</a:t>
          </a:r>
          <a:endParaRPr lang="en-US" sz="2300" kern="1200" dirty="0"/>
        </a:p>
      </dsp:txBody>
      <dsp:txXfrm rot="5400000">
        <a:off x="4317055" y="684118"/>
        <a:ext cx="900033" cy="4486656"/>
      </dsp:txXfrm>
    </dsp:sp>
    <dsp:sp modelId="{9CB1BE31-19E9-40AF-8DDD-AAEE9503E84A}">
      <dsp:nvSpPr>
        <dsp:cNvPr id="0" name=""/>
        <dsp:cNvSpPr/>
      </dsp:nvSpPr>
      <dsp:spPr>
        <a:xfrm>
          <a:off x="0" y="2364926"/>
          <a:ext cx="2523744" cy="1125041"/>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LAB SPACE</a:t>
          </a:r>
          <a:endParaRPr lang="en-US" sz="3200" kern="1200" dirty="0"/>
        </a:p>
      </dsp:txBody>
      <dsp:txXfrm>
        <a:off x="0" y="2364926"/>
        <a:ext cx="2523744" cy="1125041"/>
      </dsp:txXfrm>
    </dsp:sp>
    <dsp:sp modelId="{4F15E459-9BCA-4E73-8125-1B7B9A6D86FC}">
      <dsp:nvSpPr>
        <dsp:cNvPr id="0" name=""/>
        <dsp:cNvSpPr/>
      </dsp:nvSpPr>
      <dsp:spPr>
        <a:xfrm rot="5400000">
          <a:off x="4317055" y="1865412"/>
          <a:ext cx="900033" cy="4486656"/>
        </a:xfrm>
        <a:prstGeom prst="round2SameRect">
          <a:avLst/>
        </a:prstGeom>
        <a:solidFill>
          <a:srgbClr val="FFFFCC">
            <a:alpha val="89804"/>
          </a:srgb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smtClean="0"/>
            <a:t>Modular upgrade path</a:t>
          </a:r>
          <a:endParaRPr lang="en-US" sz="2300" kern="1200" dirty="0"/>
        </a:p>
        <a:p>
          <a:pPr marL="228600" lvl="1" indent="-228600" algn="l" defTabSz="1022350">
            <a:lnSpc>
              <a:spcPct val="90000"/>
            </a:lnSpc>
            <a:spcBef>
              <a:spcPct val="0"/>
            </a:spcBef>
            <a:spcAft>
              <a:spcPct val="15000"/>
            </a:spcAft>
            <a:buChar char="••"/>
          </a:pPr>
          <a:r>
            <a:rPr lang="en-US" sz="2300" kern="1200" dirty="0" smtClean="0"/>
            <a:t>No dead-ends</a:t>
          </a:r>
          <a:endParaRPr lang="en-US" sz="2300" kern="1200" dirty="0"/>
        </a:p>
      </dsp:txBody>
      <dsp:txXfrm rot="5400000">
        <a:off x="4317055" y="1865412"/>
        <a:ext cx="900033" cy="4486656"/>
      </dsp:txXfrm>
    </dsp:sp>
    <dsp:sp modelId="{6D5CFEF4-6345-47D5-BFA1-B47FAB532DBE}">
      <dsp:nvSpPr>
        <dsp:cNvPr id="0" name=""/>
        <dsp:cNvSpPr/>
      </dsp:nvSpPr>
      <dsp:spPr>
        <a:xfrm>
          <a:off x="0" y="3546219"/>
          <a:ext cx="2523744" cy="1125041"/>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RESEARCH LATER</a:t>
          </a:r>
          <a:endParaRPr lang="en-US" sz="3200" kern="1200" dirty="0"/>
        </a:p>
      </dsp:txBody>
      <dsp:txXfrm>
        <a:off x="0" y="3546219"/>
        <a:ext cx="2523744" cy="1125041"/>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19C06B-8E73-4286-9EBA-25A344A430A4}">
      <dsp:nvSpPr>
        <dsp:cNvPr id="0" name=""/>
        <dsp:cNvSpPr/>
      </dsp:nvSpPr>
      <dsp:spPr>
        <a:xfrm rot="16200000">
          <a:off x="702" y="261838"/>
          <a:ext cx="4002285" cy="4002285"/>
        </a:xfrm>
        <a:prstGeom prst="downArrow">
          <a:avLst>
            <a:gd name="adj1" fmla="val 50000"/>
            <a:gd name="adj2" fmla="val 35000"/>
          </a:avLst>
        </a:prstGeom>
        <a:solidFill>
          <a:schemeClr val="bg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4264" tIns="334264" rIns="334264" bIns="334264" numCol="1" spcCol="1270" anchor="ctr" anchorCtr="0">
          <a:noAutofit/>
        </a:bodyPr>
        <a:lstStyle/>
        <a:p>
          <a:pPr lvl="0" algn="ctr" defTabSz="2089150">
            <a:lnSpc>
              <a:spcPct val="90000"/>
            </a:lnSpc>
            <a:spcBef>
              <a:spcPct val="0"/>
            </a:spcBef>
            <a:spcAft>
              <a:spcPct val="35000"/>
            </a:spcAft>
          </a:pPr>
          <a:r>
            <a:rPr lang="en-US" sz="4700" kern="1200" dirty="0" smtClean="0"/>
            <a:t>Cell Protection</a:t>
          </a:r>
          <a:endParaRPr lang="en-US" sz="4700" kern="1200" dirty="0"/>
        </a:p>
      </dsp:txBody>
      <dsp:txXfrm rot="16200000">
        <a:off x="702" y="261838"/>
        <a:ext cx="4002285" cy="4002285"/>
      </dsp:txXfrm>
    </dsp:sp>
    <dsp:sp modelId="{742943C6-5128-4086-8848-CABA18BCD9D3}">
      <dsp:nvSpPr>
        <dsp:cNvPr id="0" name=""/>
        <dsp:cNvSpPr/>
      </dsp:nvSpPr>
      <dsp:spPr>
        <a:xfrm rot="5400000">
          <a:off x="4226611" y="261838"/>
          <a:ext cx="4002285" cy="4002285"/>
        </a:xfrm>
        <a:prstGeom prst="downArrow">
          <a:avLst>
            <a:gd name="adj1" fmla="val 50000"/>
            <a:gd name="adj2" fmla="val 350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4264" tIns="334264" rIns="334264" bIns="334264" numCol="1" spcCol="1270" anchor="ctr" anchorCtr="0">
          <a:noAutofit/>
        </a:bodyPr>
        <a:lstStyle/>
        <a:p>
          <a:pPr lvl="0" algn="ctr" defTabSz="2089150">
            <a:lnSpc>
              <a:spcPct val="90000"/>
            </a:lnSpc>
            <a:spcBef>
              <a:spcPct val="0"/>
            </a:spcBef>
            <a:spcAft>
              <a:spcPct val="35000"/>
            </a:spcAft>
          </a:pPr>
          <a:r>
            <a:rPr lang="en-US" sz="4700" kern="1200" dirty="0" smtClean="0"/>
            <a:t>Technician Protection</a:t>
          </a:r>
          <a:endParaRPr lang="en-US" sz="4700" kern="1200" dirty="0"/>
        </a:p>
      </dsp:txBody>
      <dsp:txXfrm rot="5400000">
        <a:off x="4226611" y="261838"/>
        <a:ext cx="4002285" cy="400228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72A82D-54A8-40BC-B952-E5F2FEC72305}">
      <dsp:nvSpPr>
        <dsp:cNvPr id="0" name=""/>
        <dsp:cNvSpPr/>
      </dsp:nvSpPr>
      <dsp:spPr>
        <a:xfrm>
          <a:off x="2411" y="1053455"/>
          <a:ext cx="2419052" cy="2419052"/>
        </a:xfrm>
        <a:prstGeom prst="ellipse">
          <a:avLst/>
        </a:prstGeom>
        <a:solidFill>
          <a:schemeClr val="accent1">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3129" tIns="73660" rIns="133129" bIns="73660" numCol="1" spcCol="1270" anchor="ctr" anchorCtr="0">
          <a:noAutofit/>
        </a:bodyPr>
        <a:lstStyle/>
        <a:p>
          <a:pPr lvl="0" algn="ctr" defTabSz="2578100">
            <a:lnSpc>
              <a:spcPct val="90000"/>
            </a:lnSpc>
            <a:spcBef>
              <a:spcPct val="0"/>
            </a:spcBef>
            <a:spcAft>
              <a:spcPct val="35000"/>
            </a:spcAft>
          </a:pPr>
          <a:r>
            <a:rPr lang="en-US" sz="5800" kern="1200" dirty="0" smtClean="0"/>
            <a:t>BSL1</a:t>
          </a:r>
          <a:endParaRPr lang="en-US" sz="5800" kern="1200" dirty="0"/>
        </a:p>
      </dsp:txBody>
      <dsp:txXfrm>
        <a:off x="2411" y="1053455"/>
        <a:ext cx="2419052" cy="2419052"/>
      </dsp:txXfrm>
    </dsp:sp>
    <dsp:sp modelId="{2CBB9378-F1F6-4AF5-B398-9688DB2015AF}">
      <dsp:nvSpPr>
        <dsp:cNvPr id="0" name=""/>
        <dsp:cNvSpPr/>
      </dsp:nvSpPr>
      <dsp:spPr>
        <a:xfrm>
          <a:off x="1937652" y="1053455"/>
          <a:ext cx="2419052" cy="2419052"/>
        </a:xfrm>
        <a:prstGeom prst="ellipse">
          <a:avLst/>
        </a:prstGeom>
        <a:solidFill>
          <a:schemeClr val="accent1">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3129" tIns="73660" rIns="133129" bIns="73660" numCol="1" spcCol="1270" anchor="ctr" anchorCtr="0">
          <a:noAutofit/>
        </a:bodyPr>
        <a:lstStyle/>
        <a:p>
          <a:pPr lvl="0" algn="ctr" defTabSz="2578100">
            <a:lnSpc>
              <a:spcPct val="90000"/>
            </a:lnSpc>
            <a:spcBef>
              <a:spcPct val="0"/>
            </a:spcBef>
            <a:spcAft>
              <a:spcPct val="35000"/>
            </a:spcAft>
          </a:pPr>
          <a:r>
            <a:rPr lang="en-US" sz="5800" kern="1200" dirty="0" smtClean="0"/>
            <a:t>BSL2</a:t>
          </a:r>
          <a:endParaRPr lang="en-US" sz="5800" kern="1200" dirty="0"/>
        </a:p>
      </dsp:txBody>
      <dsp:txXfrm>
        <a:off x="1937652" y="1053455"/>
        <a:ext cx="2419052" cy="2419052"/>
      </dsp:txXfrm>
    </dsp:sp>
    <dsp:sp modelId="{E04BBC98-43DD-4D51-B9BE-09EC4DA9EDA9}">
      <dsp:nvSpPr>
        <dsp:cNvPr id="0" name=""/>
        <dsp:cNvSpPr/>
      </dsp:nvSpPr>
      <dsp:spPr>
        <a:xfrm>
          <a:off x="3872894" y="1053455"/>
          <a:ext cx="2419052" cy="2419052"/>
        </a:xfrm>
        <a:prstGeom prst="ellipse">
          <a:avLst/>
        </a:prstGeom>
        <a:solidFill>
          <a:schemeClr val="accent1">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3129" tIns="73660" rIns="133129" bIns="73660" numCol="1" spcCol="1270" anchor="ctr" anchorCtr="0">
          <a:noAutofit/>
        </a:bodyPr>
        <a:lstStyle/>
        <a:p>
          <a:pPr lvl="0" algn="ctr" defTabSz="2578100">
            <a:lnSpc>
              <a:spcPct val="90000"/>
            </a:lnSpc>
            <a:spcBef>
              <a:spcPct val="0"/>
            </a:spcBef>
            <a:spcAft>
              <a:spcPct val="35000"/>
            </a:spcAft>
          </a:pPr>
          <a:r>
            <a:rPr lang="en-US" sz="5800" kern="1200" dirty="0" smtClean="0"/>
            <a:t>BSL3</a:t>
          </a:r>
          <a:endParaRPr lang="en-US" sz="5800" kern="1200" dirty="0"/>
        </a:p>
      </dsp:txBody>
      <dsp:txXfrm>
        <a:off x="3872894" y="1053455"/>
        <a:ext cx="2419052" cy="2419052"/>
      </dsp:txXfrm>
    </dsp:sp>
    <dsp:sp modelId="{BC763935-5F67-4DC7-ABD2-856397AB6D22}">
      <dsp:nvSpPr>
        <dsp:cNvPr id="0" name=""/>
        <dsp:cNvSpPr/>
      </dsp:nvSpPr>
      <dsp:spPr>
        <a:xfrm>
          <a:off x="5808136" y="1053455"/>
          <a:ext cx="2419052" cy="2419052"/>
        </a:xfrm>
        <a:prstGeom prst="ellipse">
          <a:avLst/>
        </a:prstGeom>
        <a:solidFill>
          <a:schemeClr val="accent1">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3129" tIns="73660" rIns="133129" bIns="73660" numCol="1" spcCol="1270" anchor="ctr" anchorCtr="0">
          <a:noAutofit/>
        </a:bodyPr>
        <a:lstStyle/>
        <a:p>
          <a:pPr lvl="0" algn="ctr" defTabSz="2578100">
            <a:lnSpc>
              <a:spcPct val="90000"/>
            </a:lnSpc>
            <a:spcBef>
              <a:spcPct val="0"/>
            </a:spcBef>
            <a:spcAft>
              <a:spcPct val="35000"/>
            </a:spcAft>
          </a:pPr>
          <a:r>
            <a:rPr lang="en-US" sz="5800" kern="1200" dirty="0" smtClean="0"/>
            <a:t>BSL4</a:t>
          </a:r>
          <a:endParaRPr lang="en-US" sz="5800" kern="1200" dirty="0"/>
        </a:p>
      </dsp:txBody>
      <dsp:txXfrm>
        <a:off x="5808136" y="1053455"/>
        <a:ext cx="2419052" cy="241905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663EE7-3249-4C45-90D5-57F827C75063}" type="datetimeFigureOut">
              <a:rPr lang="en-US" smtClean="0"/>
              <a:pPr/>
              <a:t>2/25/2016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BD3DFD-17AC-41CD-B94A-CC5E558FC80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a:t>
            </a:r>
            <a:r>
              <a:rPr lang="en-US" baseline="0" dirty="0" smtClean="0"/>
              <a:t> you define the path</a:t>
            </a:r>
            <a:endParaRPr lang="en-US" dirty="0"/>
          </a:p>
        </p:txBody>
      </p:sp>
      <p:sp>
        <p:nvSpPr>
          <p:cNvPr id="4" name="Slide Number Placeholder 3"/>
          <p:cNvSpPr>
            <a:spLocks noGrp="1"/>
          </p:cNvSpPr>
          <p:nvPr>
            <p:ph type="sldNum" sz="quarter" idx="10"/>
          </p:nvPr>
        </p:nvSpPr>
        <p:spPr/>
        <p:txBody>
          <a:bodyPr/>
          <a:lstStyle/>
          <a:p>
            <a:pPr>
              <a:defRPr/>
            </a:pPr>
            <a:fld id="{94EB20C1-5504-4640-8F7A-C035519384C9}" type="slidenum">
              <a:rPr lang="en-US" smtClean="0"/>
              <a:pPr>
                <a:defRPr/>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what is </a:t>
            </a:r>
            <a:r>
              <a:rPr lang="en-US" dirty="0" err="1" smtClean="0"/>
              <a:t>Cytocentic</a:t>
            </a:r>
            <a:r>
              <a:rPr lang="en-US" dirty="0" smtClean="0"/>
              <a:t>?</a:t>
            </a:r>
            <a:r>
              <a:rPr lang="en-US" baseline="0" dirty="0" smtClean="0"/>
              <a:t>  In essence, it is a new and better way to culture and handle cells when they are outside the body. It goes beyond the apparent and perceived needs of most people to actually address and meet the underlying real needs of the cells. Conventional equipment is more oriented towards the needs of people, so we call it people centric. Conventional incubators and hoods are good products and well designed to do the job they were meant to do, but only as appliances for people. </a:t>
            </a:r>
            <a:r>
              <a:rPr lang="en-US" baseline="0" dirty="0" err="1" smtClean="0"/>
              <a:t>Cytocentric</a:t>
            </a:r>
            <a:r>
              <a:rPr lang="en-US" baseline="0" dirty="0" smtClean="0"/>
              <a:t> takes cell incubation and processing equipment to a higher level, or maybe a deeper level, for the sake of the cells. Of course it is people who benefit. </a:t>
            </a:r>
            <a:endParaRPr lang="en-US" dirty="0"/>
          </a:p>
        </p:txBody>
      </p:sp>
      <p:sp>
        <p:nvSpPr>
          <p:cNvPr id="4" name="Slide Number Placeholder 3"/>
          <p:cNvSpPr>
            <a:spLocks noGrp="1"/>
          </p:cNvSpPr>
          <p:nvPr>
            <p:ph type="sldNum" sz="quarter" idx="10"/>
          </p:nvPr>
        </p:nvSpPr>
        <p:spPr/>
        <p:txBody>
          <a:bodyPr/>
          <a:lstStyle/>
          <a:p>
            <a:pPr>
              <a:defRPr/>
            </a:pPr>
            <a:fld id="{94EB20C1-5504-4640-8F7A-C035519384C9}" type="slidenum">
              <a:rPr lang="en-US" smtClean="0"/>
              <a:pPr>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The </a:t>
            </a:r>
            <a:r>
              <a:rPr lang="en-US" dirty="0" err="1" smtClean="0"/>
              <a:t>Cytocentic</a:t>
            </a:r>
            <a:r>
              <a:rPr lang="en-US" dirty="0" smtClean="0"/>
              <a:t> approach to cell incubation</a:t>
            </a:r>
            <a:r>
              <a:rPr lang="en-US" baseline="0" dirty="0" smtClean="0"/>
              <a:t> and handling is based on 8 principles. The first 5 are core cell principles. Cells need full time protection from microbial contamination, not part time like conventional people centric equipment provides. Cells need full time, not part time, optimization of all critical parameters during their entire existence outside the body, during incubation, during handling, during manipulation, during manual processing, during machine processing, during examination, and during the transport back and forth and waiting between all these. Conventional equipment can only optimize part time. Cells need physiologic simulation, not air. Conventional equipment mostly provides air. Cells need dynamic conditions. After all they are dynamic entities not static entities. Conventional equipment only provides static, limiting conditions.  Cells need their own specific protocols, and not be forced into the same, routine, lowest common denominator protocol as every other cell, like done in conventional equipment. The last 3 principles are not core cell principles like the first 5, but are still primary guiding principles in </a:t>
            </a:r>
            <a:r>
              <a:rPr lang="en-US" baseline="0" dirty="0" err="1" smtClean="0"/>
              <a:t>cytocentric</a:t>
            </a:r>
            <a:r>
              <a:rPr lang="en-US" baseline="0" dirty="0" smtClean="0"/>
              <a:t> equipment design in keeping with a higher level approach. More about all these later. </a:t>
            </a:r>
            <a:endParaRPr lang="en-US" dirty="0"/>
          </a:p>
        </p:txBody>
      </p:sp>
      <p:sp>
        <p:nvSpPr>
          <p:cNvPr id="4" name="Slide Number Placeholder 3"/>
          <p:cNvSpPr>
            <a:spLocks noGrp="1"/>
          </p:cNvSpPr>
          <p:nvPr>
            <p:ph type="sldNum" sz="quarter" idx="10"/>
          </p:nvPr>
        </p:nvSpPr>
        <p:spPr/>
        <p:txBody>
          <a:bodyPr/>
          <a:lstStyle/>
          <a:p>
            <a:pPr>
              <a:defRPr/>
            </a:pPr>
            <a:fld id="{94EB20C1-5504-4640-8F7A-C035519384C9}" type="slidenum">
              <a:rPr lang="en-US" smtClean="0"/>
              <a:pPr>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Conventional</a:t>
            </a:r>
            <a:r>
              <a:rPr lang="en-US" baseline="0" dirty="0" smtClean="0"/>
              <a:t> incubators designed for people make it easy for people to move cells in and out. The direct exposure to microbial contamination from people and room air   </a:t>
            </a:r>
            <a:endParaRPr lang="en-US" dirty="0"/>
          </a:p>
        </p:txBody>
      </p:sp>
      <p:sp>
        <p:nvSpPr>
          <p:cNvPr id="4" name="Slide Number Placeholder 3"/>
          <p:cNvSpPr>
            <a:spLocks noGrp="1"/>
          </p:cNvSpPr>
          <p:nvPr>
            <p:ph type="sldNum" sz="quarter" idx="10"/>
          </p:nvPr>
        </p:nvSpPr>
        <p:spPr/>
        <p:txBody>
          <a:bodyPr/>
          <a:lstStyle/>
          <a:p>
            <a:pPr>
              <a:defRPr/>
            </a:pPr>
            <a:fld id="{94EB20C1-5504-4640-8F7A-C035519384C9}" type="slidenum">
              <a:rPr lang="en-US" smtClean="0"/>
              <a:pPr>
                <a:defRPr/>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a:t>
            </a:r>
            <a:r>
              <a:rPr lang="en-US" baseline="0" dirty="0" smtClean="0"/>
              <a:t> you define the path</a:t>
            </a:r>
            <a:endParaRPr lang="en-US" dirty="0"/>
          </a:p>
        </p:txBody>
      </p:sp>
      <p:sp>
        <p:nvSpPr>
          <p:cNvPr id="4" name="Slide Number Placeholder 3"/>
          <p:cNvSpPr>
            <a:spLocks noGrp="1"/>
          </p:cNvSpPr>
          <p:nvPr>
            <p:ph type="sldNum" sz="quarter" idx="10"/>
          </p:nvPr>
        </p:nvSpPr>
        <p:spPr/>
        <p:txBody>
          <a:bodyPr/>
          <a:lstStyle/>
          <a:p>
            <a:pPr>
              <a:defRPr/>
            </a:pPr>
            <a:fld id="{94EB20C1-5504-4640-8F7A-C035519384C9}" type="slidenum">
              <a:rPr lang="en-US" smtClean="0"/>
              <a:pPr>
                <a:defRPr/>
              </a:pPr>
              <a:t>16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4EB20C1-5504-4640-8F7A-C035519384C9}" type="slidenum">
              <a:rPr lang="en-US" smtClean="0"/>
              <a:pPr>
                <a:defRPr/>
              </a:pPr>
              <a:t>24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4EB20C1-5504-4640-8F7A-C035519384C9}" type="slidenum">
              <a:rPr lang="en-US" smtClean="0"/>
              <a:pPr>
                <a:defRPr/>
              </a:pPr>
              <a:t>33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p:cNvSpPr>
            <a:spLocks noGrp="1" noRot="1" noChangeAspect="1" noTextEdit="1"/>
          </p:cNvSpPr>
          <p:nvPr>
            <p:ph type="sldImg"/>
          </p:nvPr>
        </p:nvSpPr>
        <p:spPr>
          <a:ln/>
        </p:spPr>
      </p:sp>
      <p:sp>
        <p:nvSpPr>
          <p:cNvPr id="280579" name="Notes Placeholder 2"/>
          <p:cNvSpPr>
            <a:spLocks noGrp="1"/>
          </p:cNvSpPr>
          <p:nvPr>
            <p:ph type="body" idx="1"/>
          </p:nvPr>
        </p:nvSpPr>
        <p:spPr>
          <a:noFill/>
          <a:ln/>
        </p:spPr>
        <p:txBody>
          <a:bodyPr/>
          <a:lstStyle/>
          <a:p>
            <a:endParaRPr lang="en-US" smtClean="0"/>
          </a:p>
        </p:txBody>
      </p:sp>
      <p:sp>
        <p:nvSpPr>
          <p:cNvPr id="280580" name="Slide Number Placeholder 3"/>
          <p:cNvSpPr>
            <a:spLocks noGrp="1"/>
          </p:cNvSpPr>
          <p:nvPr>
            <p:ph type="sldNum" sz="quarter" idx="5"/>
          </p:nvPr>
        </p:nvSpPr>
        <p:spPr>
          <a:noFill/>
        </p:spPr>
        <p:txBody>
          <a:bodyPr/>
          <a:lstStyle/>
          <a:p>
            <a:fld id="{4332795B-96CD-41B3-A88B-AB49C1F9C56D}" type="slidenum">
              <a:rPr lang="en-US" smtClean="0"/>
              <a:pPr/>
              <a:t>34</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The </a:t>
            </a:r>
            <a:r>
              <a:rPr lang="en-US" dirty="0" err="1" smtClean="0"/>
              <a:t>Cytocentic</a:t>
            </a:r>
            <a:r>
              <a:rPr lang="en-US" dirty="0" smtClean="0"/>
              <a:t> approach to cell incubation</a:t>
            </a:r>
            <a:r>
              <a:rPr lang="en-US" baseline="0" dirty="0" smtClean="0"/>
              <a:t> and handling is based on 8 principles. The first 5 are core cell principles. Cells need full time protection from microbial contamination, not part time like conventional people centric equipment provides. Cells need full time, not part time, optimization of all critical parameters during their entire existence outside the body, during incubation, during handling, during manipulation, during manual processing, during machine processing, during examination, and during the transport back and forth and waiting between all these. Conventional equipment can only optimize part time. Cells need physiologic simulation, not air. Conventional equipment mostly provides air. Cells need dynamic conditions. After all they are dynamic entities not static entities. Conventional equipment only provides static, limiting conditions.  Cells need their own specific protocols, and not be forced into the same, routine, lowest common denominator protocol as every other cell, like done in conventional equipment. The last 3 principles are not core cell principles like the first 5, but are still primary guiding principles in </a:t>
            </a:r>
            <a:r>
              <a:rPr lang="en-US" baseline="0" dirty="0" err="1" smtClean="0"/>
              <a:t>cytocentric</a:t>
            </a:r>
            <a:r>
              <a:rPr lang="en-US" baseline="0" dirty="0" smtClean="0"/>
              <a:t> equipment design in keeping with a higher level approach. More about all these later. </a:t>
            </a:r>
            <a:endParaRPr lang="en-US" dirty="0"/>
          </a:p>
        </p:txBody>
      </p:sp>
      <p:sp>
        <p:nvSpPr>
          <p:cNvPr id="4" name="Slide Number Placeholder 3"/>
          <p:cNvSpPr>
            <a:spLocks noGrp="1"/>
          </p:cNvSpPr>
          <p:nvPr>
            <p:ph type="sldNum" sz="quarter" idx="10"/>
          </p:nvPr>
        </p:nvSpPr>
        <p:spPr/>
        <p:txBody>
          <a:bodyPr/>
          <a:lstStyle/>
          <a:p>
            <a:pPr>
              <a:defRPr/>
            </a:pPr>
            <a:fld id="{94EB20C1-5504-4640-8F7A-C035519384C9}" type="slidenum">
              <a:rPr lang="en-US" smtClean="0"/>
              <a:pPr>
                <a:defRPr/>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9E6902-314C-485A-9B46-8B72CD3130C8}" type="datetimeFigureOut">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E852-52D8-4276-8E7B-AF6A4C10AC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9E6902-314C-485A-9B46-8B72CD3130C8}" type="datetimeFigureOut">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E852-52D8-4276-8E7B-AF6A4C10AC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9E6902-314C-485A-9B46-8B72CD3130C8}" type="datetimeFigureOut">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E852-52D8-4276-8E7B-AF6A4C10AC4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9E6902-314C-485A-9B46-8B72CD3130C8}" type="datetimeFigureOut">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3E852-52D8-4276-8E7B-AF6A4C10AC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9E6902-314C-485A-9B46-8B72CD3130C8}" type="datetimeFigureOut">
              <a:rPr lang="en-US" smtClean="0"/>
              <a:pPr/>
              <a:t>2/25/2016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03E852-52D8-4276-8E7B-AF6A4C10AC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9E6902-314C-485A-9B46-8B72CD3130C8}" type="datetimeFigureOut">
              <a:rPr lang="en-US" smtClean="0"/>
              <a:pPr/>
              <a:t>2/25/2016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03E852-52D8-4276-8E7B-AF6A4C10AC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9E6902-314C-485A-9B46-8B72CD3130C8}" type="datetimeFigureOut">
              <a:rPr lang="en-US" smtClean="0"/>
              <a:pPr/>
              <a:t>2/25/2016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03E852-52D8-4276-8E7B-AF6A4C10AC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9E6902-314C-485A-9B46-8B72CD3130C8}" type="datetimeFigureOut">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3E852-52D8-4276-8E7B-AF6A4C10AC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9E6902-314C-485A-9B46-8B72CD3130C8}" type="datetimeFigureOut">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3E852-52D8-4276-8E7B-AF6A4C10AC4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9E6902-314C-485A-9B46-8B72CD3130C8}" type="datetimeFigureOut">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E852-52D8-4276-8E7B-AF6A4C10AC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9E6902-314C-485A-9B46-8B72CD3130C8}" type="datetimeFigureOut">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E852-52D8-4276-8E7B-AF6A4C10AC4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F5C5878-9F34-4F9E-8159-4BD764E69752}"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7741D3A-CC6E-40C2-8098-C05AB962D74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9E6902-314C-485A-9B46-8B72CD3130C8}" type="datetimeFigureOut">
              <a:rPr lang="en-US" smtClean="0"/>
              <a:pPr/>
              <a:t>2/25/2016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03E852-52D8-4276-8E7B-AF6A4C10AC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biospherixmedical.com/" TargetMode="External"/><Relationship Id="rId2" Type="http://schemas.openxmlformats.org/officeDocument/2006/relationships/hyperlink" Target="mailto:kmurray@biospherix.com" TargetMode="Externa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p:cNvSpPr>
          <p:nvPr>
            <p:ph type="subTitle" idx="1"/>
          </p:nvPr>
        </p:nvSpPr>
        <p:spPr/>
        <p:txBody>
          <a:bodyPr/>
          <a:lstStyle/>
          <a:p>
            <a:r>
              <a:rPr lang="en-US" dirty="0" smtClean="0">
                <a:solidFill>
                  <a:schemeClr val="tx1"/>
                </a:solidFill>
              </a:rPr>
              <a:t>Kevin Murray</a:t>
            </a:r>
          </a:p>
          <a:p>
            <a:r>
              <a:rPr lang="en-US" dirty="0" smtClean="0">
                <a:solidFill>
                  <a:schemeClr val="tx1"/>
                </a:solidFill>
              </a:rPr>
              <a:t>VP Global Sales</a:t>
            </a:r>
          </a:p>
        </p:txBody>
      </p:sp>
      <p:pic>
        <p:nvPicPr>
          <p:cNvPr id="3075" name="Picture 5" descr="Biospherix Logo"/>
          <p:cNvPicPr>
            <a:picLocks noGrp="1" noChangeAspect="1" noChangeArrowheads="1"/>
          </p:cNvPicPr>
          <p:nvPr>
            <p:ph type="ctrTitle"/>
          </p:nvPr>
        </p:nvPicPr>
        <p:blipFill>
          <a:blip r:embed="rId2" cstate="print"/>
          <a:srcRect/>
          <a:stretch>
            <a:fillRect/>
          </a:stretch>
        </p:blipFill>
        <p:spPr>
          <a:xfrm>
            <a:off x="1893888" y="1371600"/>
            <a:ext cx="5408612" cy="1876425"/>
          </a:xfrm>
          <a:noFill/>
        </p:spPr>
      </p:pic>
      <p:sp>
        <p:nvSpPr>
          <p:cNvPr id="3076" name="Text Box 6"/>
          <p:cNvSpPr txBox="1">
            <a:spLocks noChangeArrowheads="1"/>
          </p:cNvSpPr>
          <p:nvPr/>
        </p:nvSpPr>
        <p:spPr bwMode="auto">
          <a:xfrm>
            <a:off x="4038600" y="3429000"/>
            <a:ext cx="1074738" cy="338138"/>
          </a:xfrm>
          <a:prstGeom prst="rect">
            <a:avLst/>
          </a:prstGeom>
          <a:noFill/>
          <a:ln w="9525">
            <a:noFill/>
            <a:miter lim="800000"/>
            <a:headEnd/>
            <a:tailEnd/>
          </a:ln>
        </p:spPr>
        <p:txBody>
          <a:bodyPr wrap="none">
            <a:spAutoFit/>
          </a:bodyPr>
          <a:lstStyle/>
          <a:p>
            <a:r>
              <a:rPr lang="en-US" sz="1600" b="1">
                <a:latin typeface="Arial" charset="0"/>
              </a:rPr>
              <a:t>Est. 2001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err="1" smtClean="0"/>
              <a:t>Cytocentric</a:t>
            </a:r>
            <a:r>
              <a:rPr lang="en-US" sz="6600" dirty="0" smtClean="0"/>
              <a:t> Platform</a:t>
            </a:r>
            <a:endParaRPr lang="en-US" sz="6600" dirty="0"/>
          </a:p>
        </p:txBody>
      </p:sp>
      <p:sp>
        <p:nvSpPr>
          <p:cNvPr id="3" name="Subtitle 2"/>
          <p:cNvSpPr>
            <a:spLocks noGrp="1"/>
          </p:cNvSpPr>
          <p:nvPr>
            <p:ph type="subTitle" idx="1"/>
          </p:nvPr>
        </p:nvSpPr>
        <p:spPr/>
        <p:txBody>
          <a:bodyPr/>
          <a:lstStyle/>
          <a:p>
            <a:r>
              <a:rPr lang="en-US" dirty="0" smtClean="0">
                <a:solidFill>
                  <a:schemeClr val="tx1"/>
                </a:solidFill>
              </a:rPr>
              <a:t>Total Quality Approach for Cells Outside the Body</a:t>
            </a:r>
            <a:endParaRPr lang="en-US"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CELLS </a:t>
            </a:r>
            <a:r>
              <a:rPr lang="en-US" i="1" dirty="0" smtClean="0"/>
              <a:t>ex vivo</a:t>
            </a:r>
            <a:endParaRPr lang="en-US" i="1" dirty="0"/>
          </a:p>
        </p:txBody>
      </p:sp>
      <p:graphicFrame>
        <p:nvGraphicFramePr>
          <p:cNvPr id="5" name="Diagram 4"/>
          <p:cNvGraphicFramePr/>
          <p:nvPr/>
        </p:nvGraphicFramePr>
        <p:xfrm>
          <a:off x="457200" y="1397000"/>
          <a:ext cx="8305800" cy="485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286000"/>
            <a:ext cx="8229600" cy="1143000"/>
          </a:xfrm>
        </p:spPr>
        <p:txBody>
          <a:bodyPr/>
          <a:lstStyle/>
          <a:p>
            <a:pPr eaLnBrk="1" hangingPunct="1"/>
            <a:r>
              <a:rPr lang="en-US" sz="6600" dirty="0" smtClean="0">
                <a:solidFill>
                  <a:srgbClr val="0000FF"/>
                </a:solidFill>
              </a:rPr>
              <a:t>CYTOCENTRIC</a:t>
            </a:r>
            <a:endParaRPr lang="en-US" sz="6600" dirty="0" smtClean="0"/>
          </a:p>
        </p:txBody>
      </p:sp>
      <p:sp>
        <p:nvSpPr>
          <p:cNvPr id="15363" name="Rectangle 3"/>
          <p:cNvSpPr>
            <a:spLocks noGrp="1" noChangeArrowheads="1"/>
          </p:cNvSpPr>
          <p:nvPr>
            <p:ph type="body" idx="1"/>
          </p:nvPr>
        </p:nvSpPr>
        <p:spPr>
          <a:xfrm>
            <a:off x="1143000" y="3886200"/>
            <a:ext cx="6858000" cy="1524000"/>
          </a:xfrm>
        </p:spPr>
        <p:txBody>
          <a:bodyPr/>
          <a:lstStyle/>
          <a:p>
            <a:pPr algn="ctr" eaLnBrk="1" hangingPunct="1">
              <a:lnSpc>
                <a:spcPct val="80000"/>
              </a:lnSpc>
              <a:buFontTx/>
              <a:buNone/>
            </a:pPr>
            <a:r>
              <a:rPr lang="en-US" sz="4000" i="1" dirty="0" smtClean="0"/>
              <a:t>Beyond the needs of people to meet the needs of cells.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381000"/>
            <a:ext cx="8229600" cy="715963"/>
          </a:xfrm>
        </p:spPr>
        <p:txBody>
          <a:bodyPr>
            <a:normAutofit fontScale="90000"/>
          </a:bodyPr>
          <a:lstStyle/>
          <a:p>
            <a:pPr eaLnBrk="1" hangingPunct="1"/>
            <a:r>
              <a:rPr lang="en-US" b="1" dirty="0" smtClean="0">
                <a:solidFill>
                  <a:srgbClr val="0070C0"/>
                </a:solidFill>
              </a:rPr>
              <a:t>CYTOCENTRIC PRINCIPLES</a:t>
            </a:r>
          </a:p>
        </p:txBody>
      </p:sp>
      <p:sp>
        <p:nvSpPr>
          <p:cNvPr id="16387" name="Rectangle 3"/>
          <p:cNvSpPr>
            <a:spLocks noGrp="1" noChangeArrowheads="1"/>
          </p:cNvSpPr>
          <p:nvPr>
            <p:ph type="body" idx="1"/>
          </p:nvPr>
        </p:nvSpPr>
        <p:spPr>
          <a:xfrm>
            <a:off x="609600" y="1371600"/>
            <a:ext cx="8229600" cy="4876800"/>
          </a:xfrm>
        </p:spPr>
        <p:txBody>
          <a:bodyPr/>
          <a:lstStyle/>
          <a:p>
            <a:pPr eaLnBrk="1" hangingPunct="1">
              <a:lnSpc>
                <a:spcPct val="90000"/>
              </a:lnSpc>
            </a:pPr>
            <a:r>
              <a:rPr lang="en-US" b="1" i="1" dirty="0" smtClean="0"/>
              <a:t> </a:t>
            </a:r>
            <a:r>
              <a:rPr lang="en-US" sz="3600" i="1" dirty="0" smtClean="0"/>
              <a:t>Cells Need Full Time Protection</a:t>
            </a:r>
            <a:endParaRPr lang="en-US" sz="3600" dirty="0" smtClean="0"/>
          </a:p>
          <a:p>
            <a:pPr eaLnBrk="1" hangingPunct="1">
              <a:lnSpc>
                <a:spcPct val="90000"/>
              </a:lnSpc>
            </a:pPr>
            <a:r>
              <a:rPr lang="en-US" sz="3600" dirty="0" smtClean="0"/>
              <a:t> </a:t>
            </a:r>
            <a:r>
              <a:rPr lang="en-US" sz="3600" i="1" dirty="0" smtClean="0"/>
              <a:t>Cells Need Full Time Optimization</a:t>
            </a:r>
            <a:endParaRPr lang="en-US" sz="3600" dirty="0" smtClean="0"/>
          </a:p>
          <a:p>
            <a:pPr eaLnBrk="1" hangingPunct="1">
              <a:lnSpc>
                <a:spcPct val="90000"/>
              </a:lnSpc>
            </a:pPr>
            <a:r>
              <a:rPr lang="en-US" sz="3600" dirty="0" smtClean="0"/>
              <a:t> </a:t>
            </a:r>
            <a:r>
              <a:rPr lang="en-US" sz="3600" i="1" dirty="0" smtClean="0"/>
              <a:t>Cells Need Physiologic Simulation </a:t>
            </a:r>
            <a:endParaRPr lang="en-US" sz="3600" dirty="0" smtClean="0"/>
          </a:p>
          <a:p>
            <a:pPr eaLnBrk="1" hangingPunct="1">
              <a:lnSpc>
                <a:spcPct val="90000"/>
              </a:lnSpc>
            </a:pPr>
            <a:r>
              <a:rPr lang="en-US" sz="3600" dirty="0" smtClean="0"/>
              <a:t> </a:t>
            </a:r>
            <a:r>
              <a:rPr lang="en-US" sz="3600" i="1" dirty="0" smtClean="0"/>
              <a:t>Cells Need Dynamics</a:t>
            </a:r>
            <a:endParaRPr lang="en-US" sz="3600" dirty="0" smtClean="0"/>
          </a:p>
          <a:p>
            <a:pPr eaLnBrk="1" hangingPunct="1">
              <a:lnSpc>
                <a:spcPct val="90000"/>
              </a:lnSpc>
            </a:pPr>
            <a:r>
              <a:rPr lang="en-US" sz="3600" i="1" dirty="0" smtClean="0"/>
              <a:t> Cells Need Protocol</a:t>
            </a:r>
          </a:p>
          <a:p>
            <a:pPr eaLnBrk="1" hangingPunct="1">
              <a:lnSpc>
                <a:spcPct val="90000"/>
              </a:lnSpc>
            </a:pPr>
            <a:r>
              <a:rPr lang="en-US" sz="3600" i="1" dirty="0" smtClean="0"/>
              <a:t> Cells Need to Fit</a:t>
            </a:r>
          </a:p>
          <a:p>
            <a:pPr eaLnBrk="1" hangingPunct="1">
              <a:lnSpc>
                <a:spcPct val="90000"/>
              </a:lnSpc>
            </a:pPr>
            <a:r>
              <a:rPr lang="en-US" sz="3600" i="1" dirty="0" smtClean="0"/>
              <a:t> Cells Need Accountability</a:t>
            </a:r>
          </a:p>
          <a:p>
            <a:pPr eaLnBrk="1" hangingPunct="1">
              <a:lnSpc>
                <a:spcPct val="90000"/>
              </a:lnSpc>
            </a:pPr>
            <a:r>
              <a:rPr lang="en-US" sz="3600" i="1" dirty="0" smtClean="0"/>
              <a:t> Cells Need Technician Protection</a:t>
            </a:r>
            <a:endParaRPr lang="en-US" sz="3600" dirty="0" smtClean="0"/>
          </a:p>
          <a:p>
            <a:pPr eaLnBrk="1" hangingPunct="1">
              <a:lnSpc>
                <a:spcPct val="90000"/>
              </a:lnSpc>
              <a:buNone/>
            </a:pP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1372612"/>
            <a:ext cx="6934200" cy="3046988"/>
          </a:xfrm>
          <a:prstGeom prst="rect">
            <a:avLst/>
          </a:prstGeom>
          <a:noFill/>
        </p:spPr>
        <p:txBody>
          <a:bodyPr wrap="square" rtlCol="0">
            <a:spAutoFit/>
          </a:bodyPr>
          <a:lstStyle/>
          <a:p>
            <a:pPr algn="ctr"/>
            <a:r>
              <a:rPr lang="en-US" sz="9600" dirty="0" smtClean="0"/>
              <a:t>Full Time Protection</a:t>
            </a:r>
            <a:endParaRPr lang="en-US" sz="9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39962"/>
          </a:xfrm>
        </p:spPr>
        <p:txBody>
          <a:bodyPr/>
          <a:lstStyle/>
          <a:p>
            <a:r>
              <a:rPr lang="en-US" dirty="0" smtClean="0"/>
              <a:t>People Centric Incubators</a:t>
            </a:r>
            <a:br>
              <a:rPr lang="en-US" dirty="0" smtClean="0"/>
            </a:br>
            <a:r>
              <a:rPr lang="en-US" dirty="0" smtClean="0"/>
              <a:t>OPEN</a:t>
            </a:r>
            <a:endParaRPr lang="en-US" dirty="0"/>
          </a:p>
        </p:txBody>
      </p:sp>
      <p:pic>
        <p:nvPicPr>
          <p:cNvPr id="5" name="Picture 4" descr="open contamin 1.jpg"/>
          <p:cNvPicPr>
            <a:picLocks noChangeAspect="1"/>
          </p:cNvPicPr>
          <p:nvPr/>
        </p:nvPicPr>
        <p:blipFill>
          <a:blip r:embed="rId3" cstate="print"/>
          <a:stretch>
            <a:fillRect/>
          </a:stretch>
        </p:blipFill>
        <p:spPr>
          <a:xfrm>
            <a:off x="4343400" y="2743200"/>
            <a:ext cx="4575242" cy="3209499"/>
          </a:xfrm>
          <a:prstGeom prst="rect">
            <a:avLst/>
          </a:prstGeom>
        </p:spPr>
      </p:pic>
      <p:pic>
        <p:nvPicPr>
          <p:cNvPr id="4" name="Content Placeholder 3" descr="open contamin 3.jpg"/>
          <p:cNvPicPr>
            <a:picLocks noGrp="1" noChangeAspect="1"/>
          </p:cNvPicPr>
          <p:nvPr>
            <p:ph idx="1"/>
          </p:nvPr>
        </p:nvPicPr>
        <p:blipFill>
          <a:blip r:embed="rId4" cstate="print"/>
          <a:stretch>
            <a:fillRect/>
          </a:stretch>
        </p:blipFill>
        <p:spPr>
          <a:xfrm>
            <a:off x="304800" y="2752299"/>
            <a:ext cx="4620899" cy="3200400"/>
          </a:xfrm>
        </p:spPr>
      </p:pic>
      <p:cxnSp>
        <p:nvCxnSpPr>
          <p:cNvPr id="7" name="Straight Connector 6"/>
          <p:cNvCxnSpPr/>
          <p:nvPr/>
        </p:nvCxnSpPr>
        <p:spPr>
          <a:xfrm rot="5400000" flipH="1" flipV="1">
            <a:off x="3429000" y="5029200"/>
            <a:ext cx="32004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open contamin hood 5.jpg"/>
          <p:cNvPicPr>
            <a:picLocks noChangeAspect="1"/>
          </p:cNvPicPr>
          <p:nvPr/>
        </p:nvPicPr>
        <p:blipFill>
          <a:blip r:embed="rId2" cstate="print"/>
          <a:stretch>
            <a:fillRect/>
          </a:stretch>
        </p:blipFill>
        <p:spPr>
          <a:xfrm>
            <a:off x="4039496" y="2362200"/>
            <a:ext cx="4659854" cy="3505200"/>
          </a:xfrm>
          <a:prstGeom prst="rect">
            <a:avLst/>
          </a:prstGeom>
        </p:spPr>
      </p:pic>
      <p:pic>
        <p:nvPicPr>
          <p:cNvPr id="8" name="Picture 7" descr="open contamin hood 9.jpg"/>
          <p:cNvPicPr>
            <a:picLocks noChangeAspect="1"/>
          </p:cNvPicPr>
          <p:nvPr/>
        </p:nvPicPr>
        <p:blipFill>
          <a:blip r:embed="rId3" cstate="print"/>
          <a:stretch>
            <a:fillRect/>
          </a:stretch>
        </p:blipFill>
        <p:spPr>
          <a:xfrm>
            <a:off x="457200" y="2057400"/>
            <a:ext cx="3492092" cy="4343400"/>
          </a:xfrm>
          <a:prstGeom prst="rect">
            <a:avLst/>
          </a:prstGeom>
        </p:spPr>
      </p:pic>
      <p:sp>
        <p:nvSpPr>
          <p:cNvPr id="5" name="Title 1"/>
          <p:cNvSpPr>
            <a:spLocks noGrp="1"/>
          </p:cNvSpPr>
          <p:nvPr>
            <p:ph type="title"/>
          </p:nvPr>
        </p:nvSpPr>
        <p:spPr>
          <a:xfrm>
            <a:off x="457200" y="152400"/>
            <a:ext cx="8229600" cy="1782762"/>
          </a:xfrm>
        </p:spPr>
        <p:txBody>
          <a:bodyPr/>
          <a:lstStyle/>
          <a:p>
            <a:r>
              <a:rPr lang="en-US" dirty="0" smtClean="0"/>
              <a:t>People Centric Hoods</a:t>
            </a:r>
            <a:br>
              <a:rPr lang="en-US" dirty="0" smtClean="0"/>
            </a:br>
            <a:r>
              <a:rPr lang="en-US" dirty="0" smtClean="0"/>
              <a:t>OPEN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Cytocentric</a:t>
            </a:r>
            <a:r>
              <a:rPr lang="en-US" dirty="0" smtClean="0"/>
              <a:t> Incubators</a:t>
            </a:r>
            <a:br>
              <a:rPr lang="en-US" dirty="0" smtClean="0"/>
            </a:br>
            <a:r>
              <a:rPr lang="en-US" dirty="0" smtClean="0"/>
              <a:t>CLOSED</a:t>
            </a:r>
            <a:endParaRPr lang="en-US"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Surg-Gloves Xvivo2"/>
          <p:cNvPicPr>
            <a:picLocks noChangeAspect="1" noChangeArrowheads="1"/>
          </p:cNvPicPr>
          <p:nvPr/>
        </p:nvPicPr>
        <p:blipFill>
          <a:blip r:embed="rId2" cstate="print"/>
          <a:srcRect t="7655"/>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372612"/>
            <a:ext cx="8229600" cy="3046988"/>
          </a:xfrm>
          <a:prstGeom prst="rect">
            <a:avLst/>
          </a:prstGeom>
          <a:noFill/>
        </p:spPr>
        <p:txBody>
          <a:bodyPr wrap="square" rtlCol="0">
            <a:spAutoFit/>
          </a:bodyPr>
          <a:lstStyle/>
          <a:p>
            <a:pPr algn="ctr"/>
            <a:r>
              <a:rPr lang="en-US" sz="9600" dirty="0" smtClean="0"/>
              <a:t>Full Time Optimization</a:t>
            </a:r>
            <a:endParaRPr lang="en-US" sz="9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6" descr="C:\Documents and Settings\bmorey\Desktop\These are not the files you're looking for\Powerpoint_gradient_band.tif"/>
          <p:cNvPicPr>
            <a:picLocks noChangeAspect="1" noChangeArrowheads="1"/>
          </p:cNvPicPr>
          <p:nvPr/>
        </p:nvPicPr>
        <p:blipFill>
          <a:blip r:embed="rId2" cstate="print"/>
          <a:srcRect/>
          <a:stretch>
            <a:fillRect/>
          </a:stretch>
        </p:blipFill>
        <p:spPr bwMode="auto">
          <a:xfrm>
            <a:off x="0" y="0"/>
            <a:ext cx="9144000" cy="1143000"/>
          </a:xfrm>
          <a:prstGeom prst="rect">
            <a:avLst/>
          </a:prstGeom>
          <a:noFill/>
          <a:ln w="9525">
            <a:noFill/>
            <a:miter lim="800000"/>
            <a:headEnd/>
            <a:tailEnd/>
          </a:ln>
        </p:spPr>
      </p:pic>
      <p:sp>
        <p:nvSpPr>
          <p:cNvPr id="26626" name="Rectangle 2"/>
          <p:cNvSpPr>
            <a:spLocks noGrp="1" noChangeArrowheads="1"/>
          </p:cNvSpPr>
          <p:nvPr>
            <p:ph type="title" idx="4294967295"/>
          </p:nvPr>
        </p:nvSpPr>
        <p:spPr>
          <a:xfrm>
            <a:off x="457200" y="0"/>
            <a:ext cx="8229600" cy="1143000"/>
          </a:xfrm>
        </p:spPr>
        <p:txBody>
          <a:bodyPr/>
          <a:lstStyle/>
          <a:p>
            <a:pPr eaLnBrk="1" hangingPunct="1"/>
            <a:r>
              <a:rPr lang="en-US" b="1" smtClean="0">
                <a:solidFill>
                  <a:schemeClr val="bg1"/>
                </a:solidFill>
              </a:rPr>
              <a:t>Traditional Cleanroom</a:t>
            </a:r>
          </a:p>
        </p:txBody>
      </p:sp>
      <p:sp>
        <p:nvSpPr>
          <p:cNvPr id="26627" name="Text Box 5"/>
          <p:cNvSpPr txBox="1">
            <a:spLocks noChangeArrowheads="1"/>
          </p:cNvSpPr>
          <p:nvPr/>
        </p:nvSpPr>
        <p:spPr bwMode="auto">
          <a:xfrm>
            <a:off x="268288" y="6156325"/>
            <a:ext cx="7772400" cy="396875"/>
          </a:xfrm>
          <a:prstGeom prst="rect">
            <a:avLst/>
          </a:prstGeom>
          <a:noFill/>
          <a:ln w="9525">
            <a:noFill/>
            <a:miter lim="800000"/>
            <a:headEnd/>
            <a:tailEnd/>
          </a:ln>
        </p:spPr>
        <p:txBody>
          <a:bodyPr wrap="none">
            <a:spAutoFit/>
          </a:bodyPr>
          <a:lstStyle/>
          <a:p>
            <a:r>
              <a:rPr lang="en-US" sz="2000" b="1">
                <a:solidFill>
                  <a:schemeClr val="bg1"/>
                </a:solidFill>
              </a:rPr>
              <a:t>12 hours of incubator access </a:t>
            </a:r>
            <a:r>
              <a:rPr lang="en-US" sz="2000">
                <a:solidFill>
                  <a:schemeClr val="bg1"/>
                </a:solidFill>
              </a:rPr>
              <a:t>(open and closing door)</a:t>
            </a:r>
            <a:r>
              <a:rPr lang="en-US" sz="2000" b="1">
                <a:solidFill>
                  <a:schemeClr val="bg1"/>
                </a:solidFill>
              </a:rPr>
              <a:t> – 1 culture</a:t>
            </a:r>
          </a:p>
        </p:txBody>
      </p:sp>
      <p:pic>
        <p:nvPicPr>
          <p:cNvPr id="26628" name="Picture 11"/>
          <p:cNvPicPr>
            <a:picLocks noChangeAspect="1" noChangeArrowheads="1"/>
          </p:cNvPicPr>
          <p:nvPr/>
        </p:nvPicPr>
        <p:blipFill>
          <a:blip r:embed="rId3" cstate="print"/>
          <a:srcRect/>
          <a:stretch>
            <a:fillRect/>
          </a:stretch>
        </p:blipFill>
        <p:spPr bwMode="auto">
          <a:xfrm>
            <a:off x="76200" y="2162175"/>
            <a:ext cx="7877175" cy="4162425"/>
          </a:xfrm>
          <a:prstGeom prst="rect">
            <a:avLst/>
          </a:prstGeom>
          <a:noFill/>
          <a:ln w="9525">
            <a:noFill/>
            <a:miter lim="800000"/>
            <a:headEnd/>
            <a:tailEnd/>
          </a:ln>
        </p:spPr>
      </p:pic>
      <p:pic>
        <p:nvPicPr>
          <p:cNvPr id="26629" name="Picture 2" descr="C:\Users\krando\Desktop\Julie_single_tray.jpg"/>
          <p:cNvPicPr>
            <a:picLocks noChangeAspect="1" noChangeArrowheads="1"/>
          </p:cNvPicPr>
          <p:nvPr/>
        </p:nvPicPr>
        <p:blipFill>
          <a:blip r:embed="rId4" cstate="print"/>
          <a:srcRect l="7500" r="22501"/>
          <a:stretch>
            <a:fillRect/>
          </a:stretch>
        </p:blipFill>
        <p:spPr bwMode="auto">
          <a:xfrm>
            <a:off x="6837363" y="1295400"/>
            <a:ext cx="2154237" cy="228600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6" descr="C:\Documents and Settings\bmorey\Desktop\These are not the files you're looking for\Powerpoint_gradient_band.tif"/>
          <p:cNvPicPr>
            <a:picLocks noChangeAspect="1" noChangeArrowheads="1"/>
          </p:cNvPicPr>
          <p:nvPr/>
        </p:nvPicPr>
        <p:blipFill>
          <a:blip r:embed="rId2" cstate="print"/>
          <a:srcRect/>
          <a:stretch>
            <a:fillRect/>
          </a:stretch>
        </p:blipFill>
        <p:spPr bwMode="auto">
          <a:xfrm>
            <a:off x="0" y="0"/>
            <a:ext cx="9144000" cy="1143000"/>
          </a:xfrm>
          <a:prstGeom prst="rect">
            <a:avLst/>
          </a:prstGeom>
          <a:noFill/>
          <a:ln w="9525">
            <a:noFill/>
            <a:miter lim="800000"/>
            <a:headEnd/>
            <a:tailEnd/>
          </a:ln>
        </p:spPr>
      </p:pic>
      <p:sp>
        <p:nvSpPr>
          <p:cNvPr id="27650" name="Rectangle 2"/>
          <p:cNvSpPr>
            <a:spLocks noGrp="1" noChangeArrowheads="1"/>
          </p:cNvSpPr>
          <p:nvPr>
            <p:ph type="title" idx="4294967295"/>
          </p:nvPr>
        </p:nvSpPr>
        <p:spPr>
          <a:xfrm>
            <a:off x="457200" y="0"/>
            <a:ext cx="8229600" cy="1143000"/>
          </a:xfrm>
        </p:spPr>
        <p:txBody>
          <a:bodyPr/>
          <a:lstStyle/>
          <a:p>
            <a:pPr eaLnBrk="1" hangingPunct="1"/>
            <a:r>
              <a:rPr lang="en-US" b="1" smtClean="0">
                <a:solidFill>
                  <a:schemeClr val="bg1"/>
                </a:solidFill>
              </a:rPr>
              <a:t>Traditional Cleanroom</a:t>
            </a:r>
          </a:p>
        </p:txBody>
      </p:sp>
      <p:sp>
        <p:nvSpPr>
          <p:cNvPr id="27651" name="Text Box 5"/>
          <p:cNvSpPr txBox="1">
            <a:spLocks noChangeArrowheads="1"/>
          </p:cNvSpPr>
          <p:nvPr/>
        </p:nvSpPr>
        <p:spPr bwMode="auto">
          <a:xfrm>
            <a:off x="268288" y="6156325"/>
            <a:ext cx="7772400" cy="396875"/>
          </a:xfrm>
          <a:prstGeom prst="rect">
            <a:avLst/>
          </a:prstGeom>
          <a:noFill/>
          <a:ln w="9525">
            <a:noFill/>
            <a:miter lim="800000"/>
            <a:headEnd/>
            <a:tailEnd/>
          </a:ln>
        </p:spPr>
        <p:txBody>
          <a:bodyPr wrap="none">
            <a:spAutoFit/>
          </a:bodyPr>
          <a:lstStyle/>
          <a:p>
            <a:r>
              <a:rPr lang="en-US" sz="2000" b="1">
                <a:solidFill>
                  <a:schemeClr val="bg1"/>
                </a:solidFill>
              </a:rPr>
              <a:t>12 hours of incubator access </a:t>
            </a:r>
            <a:r>
              <a:rPr lang="en-US" sz="2000">
                <a:solidFill>
                  <a:schemeClr val="bg1"/>
                </a:solidFill>
              </a:rPr>
              <a:t>(open and closing door)</a:t>
            </a:r>
            <a:r>
              <a:rPr lang="en-US" sz="2000" b="1">
                <a:solidFill>
                  <a:schemeClr val="bg1"/>
                </a:solidFill>
              </a:rPr>
              <a:t> – 1 culture</a:t>
            </a:r>
          </a:p>
        </p:txBody>
      </p:sp>
      <p:pic>
        <p:nvPicPr>
          <p:cNvPr id="27652" name="Picture 11"/>
          <p:cNvPicPr>
            <a:picLocks noChangeAspect="1" noChangeArrowheads="1"/>
          </p:cNvPicPr>
          <p:nvPr/>
        </p:nvPicPr>
        <p:blipFill>
          <a:blip r:embed="rId3" cstate="print"/>
          <a:srcRect/>
          <a:stretch>
            <a:fillRect/>
          </a:stretch>
        </p:blipFill>
        <p:spPr bwMode="auto">
          <a:xfrm>
            <a:off x="76200" y="2162175"/>
            <a:ext cx="7877175" cy="4162425"/>
          </a:xfrm>
          <a:prstGeom prst="rect">
            <a:avLst/>
          </a:prstGeom>
          <a:noFill/>
          <a:ln w="9525">
            <a:noFill/>
            <a:miter lim="800000"/>
            <a:headEnd/>
            <a:tailEnd/>
          </a:ln>
        </p:spPr>
      </p:pic>
      <p:sp>
        <p:nvSpPr>
          <p:cNvPr id="27653" name="Text Box 7"/>
          <p:cNvSpPr txBox="1">
            <a:spLocks noChangeArrowheads="1"/>
          </p:cNvSpPr>
          <p:nvPr/>
        </p:nvSpPr>
        <p:spPr bwMode="auto">
          <a:xfrm>
            <a:off x="990600" y="1905000"/>
            <a:ext cx="5334000" cy="519113"/>
          </a:xfrm>
          <a:prstGeom prst="rect">
            <a:avLst/>
          </a:prstGeom>
          <a:noFill/>
          <a:ln w="9525">
            <a:noFill/>
            <a:miter lim="800000"/>
            <a:headEnd/>
            <a:tailEnd/>
          </a:ln>
        </p:spPr>
        <p:txBody>
          <a:bodyPr>
            <a:spAutoFit/>
          </a:bodyPr>
          <a:lstStyle/>
          <a:p>
            <a:pPr>
              <a:spcBef>
                <a:spcPct val="50000"/>
              </a:spcBef>
            </a:pPr>
            <a:endParaRPr lang="en-US" sz="2800">
              <a:latin typeface="Times New Roman" pitchFamily="18" charset="0"/>
            </a:endParaRPr>
          </a:p>
        </p:txBody>
      </p:sp>
      <p:sp>
        <p:nvSpPr>
          <p:cNvPr id="27654" name="Text Box 8"/>
          <p:cNvSpPr txBox="1">
            <a:spLocks noChangeArrowheads="1"/>
          </p:cNvSpPr>
          <p:nvPr/>
        </p:nvSpPr>
        <p:spPr bwMode="auto">
          <a:xfrm>
            <a:off x="1066800" y="1828800"/>
            <a:ext cx="5715000" cy="519113"/>
          </a:xfrm>
          <a:prstGeom prst="rect">
            <a:avLst/>
          </a:prstGeom>
          <a:noFill/>
          <a:ln w="9525">
            <a:noFill/>
            <a:miter lim="800000"/>
            <a:headEnd/>
            <a:tailEnd/>
          </a:ln>
        </p:spPr>
        <p:txBody>
          <a:bodyPr>
            <a:spAutoFit/>
          </a:bodyPr>
          <a:lstStyle/>
          <a:p>
            <a:pPr>
              <a:spcBef>
                <a:spcPct val="50000"/>
              </a:spcBef>
            </a:pPr>
            <a:endParaRPr lang="en-US" sz="2800">
              <a:latin typeface="Times New Roman" pitchFamily="18" charset="0"/>
            </a:endParaRPr>
          </a:p>
        </p:txBody>
      </p:sp>
      <p:pic>
        <p:nvPicPr>
          <p:cNvPr id="27655" name="Picture 2" descr="C:\Users\krando\Desktop\Julie_single_tray.jpg"/>
          <p:cNvPicPr>
            <a:picLocks noChangeAspect="1" noChangeArrowheads="1"/>
          </p:cNvPicPr>
          <p:nvPr/>
        </p:nvPicPr>
        <p:blipFill>
          <a:blip r:embed="rId4" cstate="print"/>
          <a:srcRect l="7500" r="22501"/>
          <a:stretch>
            <a:fillRect/>
          </a:stretch>
        </p:blipFill>
        <p:spPr bwMode="auto">
          <a:xfrm>
            <a:off x="6837363" y="1295400"/>
            <a:ext cx="2154237" cy="2286000"/>
          </a:xfrm>
          <a:prstGeom prst="rect">
            <a:avLst/>
          </a:prstGeom>
          <a:noFill/>
          <a:ln w="9525">
            <a:noFill/>
            <a:miter lim="800000"/>
            <a:headEnd/>
            <a:tailEnd/>
          </a:ln>
        </p:spPr>
      </p:pic>
      <p:sp>
        <p:nvSpPr>
          <p:cNvPr id="27656" name="WordArt 10"/>
          <p:cNvSpPr>
            <a:spLocks noChangeArrowheads="1" noChangeShapeType="1" noTextEdit="1"/>
          </p:cNvSpPr>
          <p:nvPr/>
        </p:nvSpPr>
        <p:spPr bwMode="auto">
          <a:xfrm>
            <a:off x="1371600" y="2438400"/>
            <a:ext cx="6324600" cy="2895600"/>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FF0000"/>
                </a:solidFill>
                <a:latin typeface="Impact"/>
              </a:rPr>
              <a:t>Variability</a:t>
            </a:r>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15" descr="C:\Documents and Settings\bmorey\Desktop\These are not the files you're looking for\Powerpoint_gradient_band.tif"/>
          <p:cNvPicPr>
            <a:picLocks noChangeAspect="1" noChangeArrowheads="1"/>
          </p:cNvPicPr>
          <p:nvPr/>
        </p:nvPicPr>
        <p:blipFill>
          <a:blip r:embed="rId2" cstate="print"/>
          <a:srcRect/>
          <a:stretch>
            <a:fillRect/>
          </a:stretch>
        </p:blipFill>
        <p:spPr bwMode="auto">
          <a:xfrm>
            <a:off x="0" y="0"/>
            <a:ext cx="9144000" cy="1143000"/>
          </a:xfrm>
          <a:prstGeom prst="rect">
            <a:avLst/>
          </a:prstGeom>
          <a:noFill/>
          <a:ln w="9525">
            <a:noFill/>
            <a:miter lim="800000"/>
            <a:headEnd/>
            <a:tailEnd/>
          </a:ln>
        </p:spPr>
      </p:pic>
      <p:sp>
        <p:nvSpPr>
          <p:cNvPr id="28674" name="Text Box 10"/>
          <p:cNvSpPr txBox="1">
            <a:spLocks noChangeArrowheads="1"/>
          </p:cNvSpPr>
          <p:nvPr/>
        </p:nvSpPr>
        <p:spPr bwMode="auto">
          <a:xfrm>
            <a:off x="2057400" y="6065838"/>
            <a:ext cx="631825" cy="274637"/>
          </a:xfrm>
          <a:prstGeom prst="rect">
            <a:avLst/>
          </a:prstGeom>
          <a:noFill/>
          <a:ln w="9525">
            <a:noFill/>
            <a:miter lim="800000"/>
            <a:headEnd/>
            <a:tailEnd/>
          </a:ln>
        </p:spPr>
        <p:txBody>
          <a:bodyPr wrap="none">
            <a:spAutoFit/>
          </a:bodyPr>
          <a:lstStyle/>
          <a:p>
            <a:r>
              <a:rPr lang="en-US" sz="1200" b="1">
                <a:solidFill>
                  <a:schemeClr val="bg1"/>
                </a:solidFill>
              </a:rPr>
              <a:t>12 AM</a:t>
            </a:r>
          </a:p>
        </p:txBody>
      </p:sp>
      <p:sp>
        <p:nvSpPr>
          <p:cNvPr id="28675" name="Text Box 11"/>
          <p:cNvSpPr txBox="1">
            <a:spLocks noChangeArrowheads="1"/>
          </p:cNvSpPr>
          <p:nvPr/>
        </p:nvSpPr>
        <p:spPr bwMode="auto">
          <a:xfrm>
            <a:off x="3352800" y="6065838"/>
            <a:ext cx="547688" cy="274637"/>
          </a:xfrm>
          <a:prstGeom prst="rect">
            <a:avLst/>
          </a:prstGeom>
          <a:noFill/>
          <a:ln w="9525">
            <a:noFill/>
            <a:miter lim="800000"/>
            <a:headEnd/>
            <a:tailEnd/>
          </a:ln>
        </p:spPr>
        <p:txBody>
          <a:bodyPr wrap="none">
            <a:spAutoFit/>
          </a:bodyPr>
          <a:lstStyle/>
          <a:p>
            <a:r>
              <a:rPr lang="en-US" sz="1200" b="1">
                <a:solidFill>
                  <a:schemeClr val="bg1"/>
                </a:solidFill>
              </a:rPr>
              <a:t>6 AM</a:t>
            </a:r>
          </a:p>
        </p:txBody>
      </p:sp>
      <p:sp>
        <p:nvSpPr>
          <p:cNvPr id="28676" name="Text Box 12"/>
          <p:cNvSpPr txBox="1">
            <a:spLocks noChangeArrowheads="1"/>
          </p:cNvSpPr>
          <p:nvPr/>
        </p:nvSpPr>
        <p:spPr bwMode="auto">
          <a:xfrm>
            <a:off x="4724400" y="6065838"/>
            <a:ext cx="623888" cy="274637"/>
          </a:xfrm>
          <a:prstGeom prst="rect">
            <a:avLst/>
          </a:prstGeom>
          <a:noFill/>
          <a:ln w="9525">
            <a:noFill/>
            <a:miter lim="800000"/>
            <a:headEnd/>
            <a:tailEnd/>
          </a:ln>
        </p:spPr>
        <p:txBody>
          <a:bodyPr wrap="none">
            <a:spAutoFit/>
          </a:bodyPr>
          <a:lstStyle/>
          <a:p>
            <a:r>
              <a:rPr lang="en-US" sz="1200" b="1">
                <a:solidFill>
                  <a:schemeClr val="bg1"/>
                </a:solidFill>
              </a:rPr>
              <a:t>12 PM</a:t>
            </a:r>
          </a:p>
        </p:txBody>
      </p:sp>
      <p:sp>
        <p:nvSpPr>
          <p:cNvPr id="28677" name="Text Box 13"/>
          <p:cNvSpPr txBox="1">
            <a:spLocks noChangeArrowheads="1"/>
          </p:cNvSpPr>
          <p:nvPr/>
        </p:nvSpPr>
        <p:spPr bwMode="auto">
          <a:xfrm>
            <a:off x="6248400" y="6065838"/>
            <a:ext cx="539750" cy="274637"/>
          </a:xfrm>
          <a:prstGeom prst="rect">
            <a:avLst/>
          </a:prstGeom>
          <a:noFill/>
          <a:ln w="9525">
            <a:noFill/>
            <a:miter lim="800000"/>
            <a:headEnd/>
            <a:tailEnd/>
          </a:ln>
        </p:spPr>
        <p:txBody>
          <a:bodyPr wrap="none">
            <a:spAutoFit/>
          </a:bodyPr>
          <a:lstStyle/>
          <a:p>
            <a:r>
              <a:rPr lang="en-US" sz="1200" b="1">
                <a:solidFill>
                  <a:schemeClr val="bg1"/>
                </a:solidFill>
              </a:rPr>
              <a:t>6 PM</a:t>
            </a:r>
          </a:p>
        </p:txBody>
      </p:sp>
      <p:pic>
        <p:nvPicPr>
          <p:cNvPr id="28678" name="Picture 16"/>
          <p:cNvPicPr>
            <a:picLocks noChangeAspect="1" noChangeArrowheads="1"/>
          </p:cNvPicPr>
          <p:nvPr/>
        </p:nvPicPr>
        <p:blipFill>
          <a:blip r:embed="rId3" cstate="print"/>
          <a:srcRect/>
          <a:stretch>
            <a:fillRect/>
          </a:stretch>
        </p:blipFill>
        <p:spPr bwMode="auto">
          <a:xfrm>
            <a:off x="76200" y="2162175"/>
            <a:ext cx="7877175" cy="4162425"/>
          </a:xfrm>
          <a:prstGeom prst="rect">
            <a:avLst/>
          </a:prstGeom>
          <a:noFill/>
          <a:ln w="9525">
            <a:noFill/>
            <a:miter lim="800000"/>
            <a:headEnd/>
            <a:tailEnd/>
          </a:ln>
        </p:spPr>
      </p:pic>
      <p:pic>
        <p:nvPicPr>
          <p:cNvPr id="28679" name="Picture 11"/>
          <p:cNvPicPr>
            <a:picLocks noChangeAspect="1" noChangeArrowheads="1"/>
          </p:cNvPicPr>
          <p:nvPr/>
        </p:nvPicPr>
        <p:blipFill>
          <a:blip r:embed="rId4" cstate="print"/>
          <a:srcRect/>
          <a:stretch>
            <a:fillRect/>
          </a:stretch>
        </p:blipFill>
        <p:spPr bwMode="auto">
          <a:xfrm>
            <a:off x="7010400" y="1371600"/>
            <a:ext cx="1874838" cy="2438400"/>
          </a:xfrm>
          <a:prstGeom prst="rect">
            <a:avLst/>
          </a:prstGeom>
          <a:noFill/>
          <a:ln w="9525">
            <a:noFill/>
            <a:miter lim="800000"/>
            <a:headEnd/>
            <a:tailEnd/>
          </a:ln>
        </p:spPr>
      </p:pic>
      <p:sp>
        <p:nvSpPr>
          <p:cNvPr id="28680" name="Rectangle 2"/>
          <p:cNvSpPr>
            <a:spLocks noChangeArrowheads="1"/>
          </p:cNvSpPr>
          <p:nvPr/>
        </p:nvSpPr>
        <p:spPr bwMode="auto">
          <a:xfrm>
            <a:off x="457200" y="0"/>
            <a:ext cx="8229600" cy="1143000"/>
          </a:xfrm>
          <a:prstGeom prst="rect">
            <a:avLst/>
          </a:prstGeom>
          <a:noFill/>
          <a:ln w="9525">
            <a:noFill/>
            <a:miter lim="800000"/>
            <a:headEnd/>
            <a:tailEnd/>
          </a:ln>
        </p:spPr>
        <p:txBody>
          <a:bodyPr anchor="ctr"/>
          <a:lstStyle/>
          <a:p>
            <a:pPr algn="ctr"/>
            <a:r>
              <a:rPr lang="en-US" sz="4400" b="1">
                <a:solidFill>
                  <a:schemeClr val="bg1"/>
                </a:solidFill>
              </a:rPr>
              <a:t>BioSpherix</a:t>
            </a:r>
            <a:r>
              <a:rPr lang="en-US" sz="5400" b="1">
                <a:solidFill>
                  <a:schemeClr val="bg1"/>
                </a:solidFill>
              </a:rPr>
              <a:t> </a:t>
            </a:r>
            <a:r>
              <a:rPr lang="en-US" sz="4400" b="1">
                <a:solidFill>
                  <a:schemeClr val="bg1"/>
                </a:solidFill>
              </a:rPr>
              <a:t>GMP System</a:t>
            </a:r>
          </a:p>
        </p:txBody>
      </p:sp>
      <p:pic>
        <p:nvPicPr>
          <p:cNvPr id="28681" name="Picture 9" descr="GMP2.jpg"/>
          <p:cNvPicPr>
            <a:picLocks noChangeAspect="1"/>
          </p:cNvPicPr>
          <p:nvPr/>
        </p:nvPicPr>
        <p:blipFill>
          <a:blip r:embed="rId5" cstate="print"/>
          <a:srcRect t="16000" b="3999"/>
          <a:stretch>
            <a:fillRect/>
          </a:stretch>
        </p:blipFill>
        <p:spPr bwMode="auto">
          <a:xfrm>
            <a:off x="3143250" y="1371600"/>
            <a:ext cx="2857500" cy="228600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descr="Surg-Gloves Xvivo1"/>
          <p:cNvPicPr>
            <a:picLocks noChangeAspect="1" noChangeArrowheads="1"/>
          </p:cNvPicPr>
          <p:nvPr/>
        </p:nvPicPr>
        <p:blipFill>
          <a:blip r:embed="rId2" cstate="print"/>
          <a:srcRect/>
          <a:stretch>
            <a:fillRect/>
          </a:stretch>
        </p:blipFill>
        <p:spPr bwMode="auto">
          <a:xfrm>
            <a:off x="0" y="0"/>
            <a:ext cx="9144000" cy="6875463"/>
          </a:xfrm>
          <a:prstGeom prst="rect">
            <a:avLst/>
          </a:prstGeom>
          <a:noFill/>
          <a:ln w="9525">
            <a:noFill/>
            <a:miter lim="800000"/>
            <a:headEnd/>
            <a:tailEnd/>
          </a:ln>
        </p:spPr>
      </p:pic>
      <p:grpSp>
        <p:nvGrpSpPr>
          <p:cNvPr id="2" name="Group 6"/>
          <p:cNvGrpSpPr>
            <a:grpSpLocks/>
          </p:cNvGrpSpPr>
          <p:nvPr/>
        </p:nvGrpSpPr>
        <p:grpSpPr bwMode="auto">
          <a:xfrm>
            <a:off x="304800" y="152400"/>
            <a:ext cx="4876800" cy="2743200"/>
            <a:chOff x="192" y="192"/>
            <a:chExt cx="3072" cy="1728"/>
          </a:xfrm>
        </p:grpSpPr>
        <p:sp>
          <p:nvSpPr>
            <p:cNvPr id="29699" name="Rectangle 5"/>
            <p:cNvSpPr>
              <a:spLocks noChangeArrowheads="1"/>
            </p:cNvSpPr>
            <p:nvPr/>
          </p:nvSpPr>
          <p:spPr bwMode="auto">
            <a:xfrm>
              <a:off x="192" y="288"/>
              <a:ext cx="3024" cy="1536"/>
            </a:xfrm>
            <a:prstGeom prst="rect">
              <a:avLst/>
            </a:prstGeom>
            <a:solidFill>
              <a:srgbClr val="FFFFFF">
                <a:alpha val="70979"/>
              </a:srgbClr>
            </a:solidFill>
            <a:ln w="9525" algn="ctr">
              <a:noFill/>
              <a:miter lim="800000"/>
              <a:headEnd/>
              <a:tailEnd/>
            </a:ln>
          </p:spPr>
          <p:txBody>
            <a:bodyPr wrap="none" anchor="ctr"/>
            <a:lstStyle/>
            <a:p>
              <a:pPr algn="ctr"/>
              <a:endParaRPr lang="en-US" sz="2800">
                <a:latin typeface="Times New Roman" pitchFamily="18" charset="0"/>
              </a:endParaRPr>
            </a:p>
          </p:txBody>
        </p:sp>
        <p:sp>
          <p:nvSpPr>
            <p:cNvPr id="29700" name="Rectangle 7"/>
            <p:cNvSpPr>
              <a:spLocks noChangeArrowheads="1"/>
            </p:cNvSpPr>
            <p:nvPr/>
          </p:nvSpPr>
          <p:spPr bwMode="auto">
            <a:xfrm>
              <a:off x="288" y="192"/>
              <a:ext cx="2976" cy="1728"/>
            </a:xfrm>
            <a:prstGeom prst="rect">
              <a:avLst/>
            </a:prstGeom>
            <a:noFill/>
            <a:ln w="9525">
              <a:noFill/>
              <a:miter lim="800000"/>
              <a:headEnd/>
              <a:tailEnd/>
            </a:ln>
          </p:spPr>
          <p:txBody>
            <a:bodyPr anchor="ctr"/>
            <a:lstStyle/>
            <a:p>
              <a:r>
                <a:rPr lang="en-US" sz="3200">
                  <a:solidFill>
                    <a:srgbClr val="000000"/>
                  </a:solidFill>
                  <a:latin typeface="Arial Black" pitchFamily="34" charset="0"/>
                </a:rPr>
                <a:t>Optimal Conditions:</a:t>
              </a:r>
            </a:p>
            <a:p>
              <a:pPr>
                <a:buFontTx/>
                <a:buChar char="-"/>
              </a:pPr>
              <a:endParaRPr lang="en-US" sz="1000">
                <a:solidFill>
                  <a:srgbClr val="000000"/>
                </a:solidFill>
                <a:latin typeface="Arial Black" pitchFamily="34" charset="0"/>
              </a:endParaRPr>
            </a:p>
            <a:p>
              <a:pPr>
                <a:buFontTx/>
                <a:buChar char="-"/>
              </a:pPr>
              <a:r>
                <a:rPr lang="en-US" sz="3200" b="1"/>
                <a:t> CO2 levels (5%)</a:t>
              </a:r>
            </a:p>
            <a:p>
              <a:pPr>
                <a:buFontTx/>
                <a:buChar char="-"/>
              </a:pPr>
              <a:r>
                <a:rPr lang="en-US" sz="3200" b="1"/>
                <a:t> Temp (37C)</a:t>
              </a:r>
            </a:p>
            <a:p>
              <a:pPr>
                <a:buFontTx/>
                <a:buChar char="-"/>
              </a:pPr>
              <a:r>
                <a:rPr lang="en-US" sz="3200" b="1"/>
                <a:t> Oxygen</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CELLS </a:t>
            </a:r>
            <a:r>
              <a:rPr lang="en-US" i="1" dirty="0" smtClean="0"/>
              <a:t>ex vivo</a:t>
            </a:r>
            <a:endParaRPr lang="en-US" i="1" dirty="0"/>
          </a:p>
        </p:txBody>
      </p:sp>
      <p:graphicFrame>
        <p:nvGraphicFramePr>
          <p:cNvPr id="5" name="Diagram 4"/>
          <p:cNvGraphicFramePr/>
          <p:nvPr/>
        </p:nvGraphicFramePr>
        <p:xfrm>
          <a:off x="457200" y="1397000"/>
          <a:ext cx="8305800" cy="485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r>
              <a:rPr lang="en-US" sz="3600" dirty="0" smtClean="0"/>
              <a:t>FULL TIME OPTIMIZATION</a:t>
            </a:r>
          </a:p>
        </p:txBody>
      </p:sp>
      <p:grpSp>
        <p:nvGrpSpPr>
          <p:cNvPr id="2" name="Group 3"/>
          <p:cNvGrpSpPr>
            <a:grpSpLocks/>
          </p:cNvGrpSpPr>
          <p:nvPr/>
        </p:nvGrpSpPr>
        <p:grpSpPr bwMode="auto">
          <a:xfrm>
            <a:off x="2514600" y="3504955"/>
            <a:ext cx="6096000" cy="571501"/>
            <a:chOff x="1584" y="1973"/>
            <a:chExt cx="3840" cy="768"/>
          </a:xfrm>
        </p:grpSpPr>
        <p:sp>
          <p:nvSpPr>
            <p:cNvPr id="123927" name="Rectangle 4"/>
            <p:cNvSpPr>
              <a:spLocks noChangeArrowheads="1"/>
            </p:cNvSpPr>
            <p:nvPr/>
          </p:nvSpPr>
          <p:spPr bwMode="auto">
            <a:xfrm>
              <a:off x="1584" y="1973"/>
              <a:ext cx="960" cy="768"/>
            </a:xfrm>
            <a:prstGeom prst="rect">
              <a:avLst/>
            </a:prstGeom>
            <a:solidFill>
              <a:srgbClr val="00CC00"/>
            </a:solidFill>
            <a:ln w="9525">
              <a:solidFill>
                <a:schemeClr val="tx1"/>
              </a:solidFill>
              <a:miter lim="800000"/>
              <a:headEnd/>
              <a:tailEnd/>
            </a:ln>
          </p:spPr>
          <p:txBody>
            <a:bodyPr wrap="none" anchor="ctr"/>
            <a:lstStyle/>
            <a:p>
              <a:endParaRPr lang="en-US"/>
            </a:p>
          </p:txBody>
        </p:sp>
        <p:sp>
          <p:nvSpPr>
            <p:cNvPr id="123932" name="Rectangle 9"/>
            <p:cNvSpPr>
              <a:spLocks noChangeArrowheads="1"/>
            </p:cNvSpPr>
            <p:nvPr/>
          </p:nvSpPr>
          <p:spPr bwMode="auto">
            <a:xfrm>
              <a:off x="2544" y="1973"/>
              <a:ext cx="960" cy="768"/>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23933" name="Rectangle 10"/>
            <p:cNvSpPr>
              <a:spLocks noChangeArrowheads="1"/>
            </p:cNvSpPr>
            <p:nvPr/>
          </p:nvSpPr>
          <p:spPr bwMode="auto">
            <a:xfrm>
              <a:off x="3504" y="1973"/>
              <a:ext cx="960" cy="768"/>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23934" name="Rectangle 11"/>
            <p:cNvSpPr>
              <a:spLocks noChangeArrowheads="1"/>
            </p:cNvSpPr>
            <p:nvPr/>
          </p:nvSpPr>
          <p:spPr bwMode="auto">
            <a:xfrm>
              <a:off x="4464" y="1973"/>
              <a:ext cx="960" cy="768"/>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23935" name="Rectangle 12"/>
            <p:cNvSpPr>
              <a:spLocks noChangeArrowheads="1"/>
            </p:cNvSpPr>
            <p:nvPr/>
          </p:nvSpPr>
          <p:spPr bwMode="auto">
            <a:xfrm>
              <a:off x="2448" y="1973"/>
              <a:ext cx="96" cy="768"/>
            </a:xfrm>
            <a:prstGeom prst="rect">
              <a:avLst/>
            </a:prstGeom>
            <a:solidFill>
              <a:srgbClr val="FF0000"/>
            </a:solidFill>
            <a:ln w="9525">
              <a:solidFill>
                <a:schemeClr val="tx1"/>
              </a:solidFill>
              <a:miter lim="800000"/>
              <a:headEnd/>
              <a:tailEnd/>
            </a:ln>
          </p:spPr>
          <p:txBody>
            <a:bodyPr wrap="none" anchor="ctr"/>
            <a:lstStyle/>
            <a:p>
              <a:endParaRPr lang="en-US"/>
            </a:p>
          </p:txBody>
        </p:sp>
      </p:grpSp>
      <p:grpSp>
        <p:nvGrpSpPr>
          <p:cNvPr id="3" name="Group 13"/>
          <p:cNvGrpSpPr>
            <a:grpSpLocks/>
          </p:cNvGrpSpPr>
          <p:nvPr/>
        </p:nvGrpSpPr>
        <p:grpSpPr bwMode="auto">
          <a:xfrm>
            <a:off x="2514600" y="2165350"/>
            <a:ext cx="6096000" cy="571500"/>
            <a:chOff x="1536" y="1968"/>
            <a:chExt cx="3840" cy="768"/>
          </a:xfrm>
        </p:grpSpPr>
        <p:sp>
          <p:nvSpPr>
            <p:cNvPr id="123919" name="Rectangle 14"/>
            <p:cNvSpPr>
              <a:spLocks noChangeArrowheads="1"/>
            </p:cNvSpPr>
            <p:nvPr/>
          </p:nvSpPr>
          <p:spPr bwMode="auto">
            <a:xfrm>
              <a:off x="1536" y="1968"/>
              <a:ext cx="960" cy="768"/>
            </a:xfrm>
            <a:prstGeom prst="rect">
              <a:avLst/>
            </a:prstGeom>
            <a:solidFill>
              <a:srgbClr val="00CC00"/>
            </a:solidFill>
            <a:ln w="9525">
              <a:solidFill>
                <a:schemeClr val="tx1"/>
              </a:solidFill>
              <a:miter lim="800000"/>
              <a:headEnd/>
              <a:tailEnd/>
            </a:ln>
          </p:spPr>
          <p:txBody>
            <a:bodyPr wrap="none" anchor="ctr"/>
            <a:lstStyle/>
            <a:p>
              <a:endParaRPr lang="en-US"/>
            </a:p>
          </p:txBody>
        </p:sp>
        <p:sp>
          <p:nvSpPr>
            <p:cNvPr id="123920" name="Rectangle 15"/>
            <p:cNvSpPr>
              <a:spLocks noChangeArrowheads="1"/>
            </p:cNvSpPr>
            <p:nvPr/>
          </p:nvSpPr>
          <p:spPr bwMode="auto">
            <a:xfrm>
              <a:off x="2496" y="1968"/>
              <a:ext cx="960" cy="768"/>
            </a:xfrm>
            <a:prstGeom prst="rect">
              <a:avLst/>
            </a:prstGeom>
            <a:solidFill>
              <a:srgbClr val="00CC00"/>
            </a:solidFill>
            <a:ln w="9525">
              <a:solidFill>
                <a:schemeClr val="tx1"/>
              </a:solidFill>
              <a:miter lim="800000"/>
              <a:headEnd/>
              <a:tailEnd/>
            </a:ln>
          </p:spPr>
          <p:txBody>
            <a:bodyPr wrap="none" anchor="ctr"/>
            <a:lstStyle/>
            <a:p>
              <a:endParaRPr lang="en-US"/>
            </a:p>
          </p:txBody>
        </p:sp>
        <p:sp>
          <p:nvSpPr>
            <p:cNvPr id="123921" name="Rectangle 16"/>
            <p:cNvSpPr>
              <a:spLocks noChangeArrowheads="1"/>
            </p:cNvSpPr>
            <p:nvPr/>
          </p:nvSpPr>
          <p:spPr bwMode="auto">
            <a:xfrm>
              <a:off x="3456" y="1968"/>
              <a:ext cx="960" cy="768"/>
            </a:xfrm>
            <a:prstGeom prst="rect">
              <a:avLst/>
            </a:prstGeom>
            <a:solidFill>
              <a:srgbClr val="00CC00"/>
            </a:solidFill>
            <a:ln w="9525">
              <a:solidFill>
                <a:schemeClr val="tx1"/>
              </a:solidFill>
              <a:miter lim="800000"/>
              <a:headEnd/>
              <a:tailEnd/>
            </a:ln>
          </p:spPr>
          <p:txBody>
            <a:bodyPr wrap="none" anchor="ctr"/>
            <a:lstStyle/>
            <a:p>
              <a:endParaRPr lang="en-US"/>
            </a:p>
          </p:txBody>
        </p:sp>
        <p:sp>
          <p:nvSpPr>
            <p:cNvPr id="123922" name="Rectangle 17"/>
            <p:cNvSpPr>
              <a:spLocks noChangeArrowheads="1"/>
            </p:cNvSpPr>
            <p:nvPr/>
          </p:nvSpPr>
          <p:spPr bwMode="auto">
            <a:xfrm>
              <a:off x="4416" y="1968"/>
              <a:ext cx="960" cy="768"/>
            </a:xfrm>
            <a:prstGeom prst="rect">
              <a:avLst/>
            </a:prstGeom>
            <a:solidFill>
              <a:srgbClr val="00CC00"/>
            </a:solidFill>
            <a:ln w="9525">
              <a:solidFill>
                <a:schemeClr val="tx1"/>
              </a:solidFill>
              <a:miter lim="800000"/>
              <a:headEnd/>
              <a:tailEnd/>
            </a:ln>
          </p:spPr>
          <p:txBody>
            <a:bodyPr wrap="none" anchor="ctr"/>
            <a:lstStyle/>
            <a:p>
              <a:endParaRPr lang="en-US"/>
            </a:p>
          </p:txBody>
        </p:sp>
      </p:grpSp>
      <p:sp>
        <p:nvSpPr>
          <p:cNvPr id="123909" name="Text Box 22"/>
          <p:cNvSpPr txBox="1">
            <a:spLocks noChangeArrowheads="1"/>
          </p:cNvSpPr>
          <p:nvPr/>
        </p:nvSpPr>
        <p:spPr bwMode="auto">
          <a:xfrm>
            <a:off x="2438400" y="1828800"/>
            <a:ext cx="1676400" cy="336550"/>
          </a:xfrm>
          <a:prstGeom prst="rect">
            <a:avLst/>
          </a:prstGeom>
          <a:noFill/>
          <a:ln w="9525">
            <a:noFill/>
            <a:miter lim="800000"/>
            <a:headEnd/>
            <a:tailEnd/>
          </a:ln>
        </p:spPr>
        <p:txBody>
          <a:bodyPr>
            <a:spAutoFit/>
          </a:bodyPr>
          <a:lstStyle/>
          <a:p>
            <a:pPr algn="ctr">
              <a:spcBef>
                <a:spcPct val="50000"/>
              </a:spcBef>
            </a:pPr>
            <a:r>
              <a:rPr lang="en-US" sz="1600" b="1" dirty="0"/>
              <a:t>INCUBATOR</a:t>
            </a:r>
          </a:p>
        </p:txBody>
      </p:sp>
      <p:sp>
        <p:nvSpPr>
          <p:cNvPr id="123910" name="Text Box 23"/>
          <p:cNvSpPr txBox="1">
            <a:spLocks noChangeArrowheads="1"/>
          </p:cNvSpPr>
          <p:nvPr/>
        </p:nvSpPr>
        <p:spPr bwMode="auto">
          <a:xfrm>
            <a:off x="3962400" y="1828800"/>
            <a:ext cx="1676400" cy="336550"/>
          </a:xfrm>
          <a:prstGeom prst="rect">
            <a:avLst/>
          </a:prstGeom>
          <a:noFill/>
          <a:ln w="9525">
            <a:noFill/>
            <a:miter lim="800000"/>
            <a:headEnd/>
            <a:tailEnd/>
          </a:ln>
        </p:spPr>
        <p:txBody>
          <a:bodyPr>
            <a:spAutoFit/>
          </a:bodyPr>
          <a:lstStyle/>
          <a:p>
            <a:pPr algn="ctr">
              <a:spcBef>
                <a:spcPct val="50000"/>
              </a:spcBef>
            </a:pPr>
            <a:r>
              <a:rPr lang="en-US" sz="1600" b="1"/>
              <a:t>HOOD</a:t>
            </a:r>
          </a:p>
        </p:txBody>
      </p:sp>
      <p:sp>
        <p:nvSpPr>
          <p:cNvPr id="123911" name="Text Box 24"/>
          <p:cNvSpPr txBox="1">
            <a:spLocks noChangeArrowheads="1"/>
          </p:cNvSpPr>
          <p:nvPr/>
        </p:nvSpPr>
        <p:spPr bwMode="auto">
          <a:xfrm>
            <a:off x="5486400" y="1828800"/>
            <a:ext cx="1676400" cy="336550"/>
          </a:xfrm>
          <a:prstGeom prst="rect">
            <a:avLst/>
          </a:prstGeom>
          <a:noFill/>
          <a:ln w="9525">
            <a:noFill/>
            <a:miter lim="800000"/>
            <a:headEnd/>
            <a:tailEnd/>
          </a:ln>
        </p:spPr>
        <p:txBody>
          <a:bodyPr>
            <a:spAutoFit/>
          </a:bodyPr>
          <a:lstStyle/>
          <a:p>
            <a:pPr algn="ctr">
              <a:spcBef>
                <a:spcPct val="50000"/>
              </a:spcBef>
            </a:pPr>
            <a:r>
              <a:rPr lang="en-US" sz="1600" b="1" dirty="0" smtClean="0"/>
              <a:t>MACHINES</a:t>
            </a:r>
            <a:endParaRPr lang="en-US" sz="1600" b="1" dirty="0"/>
          </a:p>
        </p:txBody>
      </p:sp>
      <p:sp>
        <p:nvSpPr>
          <p:cNvPr id="123912" name="Text Box 25"/>
          <p:cNvSpPr txBox="1">
            <a:spLocks noChangeArrowheads="1"/>
          </p:cNvSpPr>
          <p:nvPr/>
        </p:nvSpPr>
        <p:spPr bwMode="auto">
          <a:xfrm>
            <a:off x="7010400" y="1828800"/>
            <a:ext cx="1676400" cy="336550"/>
          </a:xfrm>
          <a:prstGeom prst="rect">
            <a:avLst/>
          </a:prstGeom>
          <a:noFill/>
          <a:ln w="9525">
            <a:noFill/>
            <a:miter lim="800000"/>
            <a:headEnd/>
            <a:tailEnd/>
          </a:ln>
        </p:spPr>
        <p:txBody>
          <a:bodyPr>
            <a:spAutoFit/>
          </a:bodyPr>
          <a:lstStyle/>
          <a:p>
            <a:pPr algn="ctr">
              <a:spcBef>
                <a:spcPct val="50000"/>
              </a:spcBef>
            </a:pPr>
            <a:r>
              <a:rPr lang="en-US" sz="1600" b="1" dirty="0" smtClean="0"/>
              <a:t>TRANSPORT</a:t>
            </a:r>
            <a:endParaRPr lang="en-US" sz="1600" b="1" dirty="0"/>
          </a:p>
        </p:txBody>
      </p:sp>
      <p:sp>
        <p:nvSpPr>
          <p:cNvPr id="123913" name="Text Box 26"/>
          <p:cNvSpPr txBox="1">
            <a:spLocks noChangeArrowheads="1"/>
          </p:cNvSpPr>
          <p:nvPr/>
        </p:nvSpPr>
        <p:spPr bwMode="auto">
          <a:xfrm>
            <a:off x="685800" y="2297668"/>
            <a:ext cx="1676400" cy="369332"/>
          </a:xfrm>
          <a:prstGeom prst="rect">
            <a:avLst/>
          </a:prstGeom>
          <a:noFill/>
          <a:ln w="9525">
            <a:noFill/>
            <a:miter lim="800000"/>
            <a:headEnd/>
            <a:tailEnd/>
          </a:ln>
        </p:spPr>
        <p:txBody>
          <a:bodyPr wrap="square">
            <a:spAutoFit/>
          </a:bodyPr>
          <a:lstStyle/>
          <a:p>
            <a:pPr>
              <a:spcBef>
                <a:spcPct val="50000"/>
              </a:spcBef>
            </a:pPr>
            <a:r>
              <a:rPr lang="en-US" dirty="0"/>
              <a:t>XVIVO SYSTEM</a:t>
            </a:r>
          </a:p>
        </p:txBody>
      </p:sp>
      <p:sp>
        <p:nvSpPr>
          <p:cNvPr id="123914" name="Text Box 27"/>
          <p:cNvSpPr txBox="1">
            <a:spLocks noChangeArrowheads="1"/>
          </p:cNvSpPr>
          <p:nvPr/>
        </p:nvSpPr>
        <p:spPr bwMode="auto">
          <a:xfrm>
            <a:off x="990600" y="3593068"/>
            <a:ext cx="1371600" cy="369332"/>
          </a:xfrm>
          <a:prstGeom prst="rect">
            <a:avLst/>
          </a:prstGeom>
          <a:noFill/>
          <a:ln w="9525">
            <a:noFill/>
            <a:miter lim="800000"/>
            <a:headEnd/>
            <a:tailEnd/>
          </a:ln>
        </p:spPr>
        <p:txBody>
          <a:bodyPr wrap="square">
            <a:spAutoFit/>
          </a:bodyPr>
          <a:lstStyle/>
          <a:p>
            <a:pPr>
              <a:spcBef>
                <a:spcPct val="50000"/>
              </a:spcBef>
            </a:pPr>
            <a:r>
              <a:rPr lang="en-US" dirty="0"/>
              <a:t>OPEN LABS</a:t>
            </a:r>
          </a:p>
        </p:txBody>
      </p:sp>
      <p:sp>
        <p:nvSpPr>
          <p:cNvPr id="123916" name="Text Box 29"/>
          <p:cNvSpPr txBox="1">
            <a:spLocks noChangeArrowheads="1"/>
          </p:cNvSpPr>
          <p:nvPr/>
        </p:nvSpPr>
        <p:spPr bwMode="auto">
          <a:xfrm>
            <a:off x="2667000" y="5470525"/>
            <a:ext cx="5334000" cy="396875"/>
          </a:xfrm>
          <a:prstGeom prst="rect">
            <a:avLst/>
          </a:prstGeom>
          <a:noFill/>
          <a:ln w="9525">
            <a:noFill/>
            <a:miter lim="800000"/>
            <a:headEnd/>
            <a:tailEnd/>
          </a:ln>
        </p:spPr>
        <p:txBody>
          <a:bodyPr wrap="square">
            <a:spAutoFit/>
          </a:bodyPr>
          <a:lstStyle/>
          <a:p>
            <a:pPr>
              <a:spcBef>
                <a:spcPct val="50000"/>
              </a:spcBef>
            </a:pPr>
            <a:r>
              <a:rPr lang="en-US" sz="2000" dirty="0" smtClean="0"/>
              <a:t>KEY:     </a:t>
            </a:r>
            <a:r>
              <a:rPr lang="en-US" sz="2000" dirty="0"/>
              <a:t>Optimal                </a:t>
            </a:r>
            <a:r>
              <a:rPr lang="en-US" sz="2000" dirty="0" smtClean="0"/>
              <a:t>     Suboptimal</a:t>
            </a:r>
            <a:endParaRPr lang="en-US" sz="2000" dirty="0"/>
          </a:p>
        </p:txBody>
      </p:sp>
      <p:sp>
        <p:nvSpPr>
          <p:cNvPr id="123917" name="Rectangle 30"/>
          <p:cNvSpPr>
            <a:spLocks noChangeArrowheads="1"/>
          </p:cNvSpPr>
          <p:nvPr/>
        </p:nvSpPr>
        <p:spPr bwMode="auto">
          <a:xfrm>
            <a:off x="4343400" y="5546725"/>
            <a:ext cx="533400" cy="228600"/>
          </a:xfrm>
          <a:prstGeom prst="rect">
            <a:avLst/>
          </a:prstGeom>
          <a:solidFill>
            <a:srgbClr val="33CC33"/>
          </a:solidFill>
          <a:ln w="9525">
            <a:solidFill>
              <a:schemeClr val="tx1"/>
            </a:solidFill>
            <a:miter lim="800000"/>
            <a:headEnd/>
            <a:tailEnd/>
          </a:ln>
        </p:spPr>
        <p:txBody>
          <a:bodyPr wrap="none" anchor="ctr"/>
          <a:lstStyle/>
          <a:p>
            <a:endParaRPr lang="en-US"/>
          </a:p>
        </p:txBody>
      </p:sp>
      <p:sp>
        <p:nvSpPr>
          <p:cNvPr id="123918" name="Rectangle 31"/>
          <p:cNvSpPr>
            <a:spLocks noChangeArrowheads="1"/>
          </p:cNvSpPr>
          <p:nvPr/>
        </p:nvSpPr>
        <p:spPr bwMode="auto">
          <a:xfrm>
            <a:off x="6705600" y="5546725"/>
            <a:ext cx="533400" cy="228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32" name="Date Placeholder 31"/>
          <p:cNvSpPr>
            <a:spLocks noGrp="1"/>
          </p:cNvSpPr>
          <p:nvPr>
            <p:ph type="dt" sz="half" idx="10"/>
          </p:nvPr>
        </p:nvSpPr>
        <p:spPr/>
        <p:txBody>
          <a:bodyPr/>
          <a:lstStyle/>
          <a:p>
            <a:pPr>
              <a:defRPr/>
            </a:pPr>
            <a:fld id="{3F2A0B79-A1D8-4E37-9DF4-199E2B9762E5}" type="datetime1">
              <a:rPr lang="en-US" smtClean="0"/>
              <a:pPr>
                <a:defRPr/>
              </a:pPr>
              <a:t>2/25/2016</a:t>
            </a:fld>
            <a:endParaRPr lang="en-US" dirty="0"/>
          </a:p>
        </p:txBody>
      </p:sp>
      <p:sp>
        <p:nvSpPr>
          <p:cNvPr id="33" name="Slide Number Placeholder 32"/>
          <p:cNvSpPr>
            <a:spLocks noGrp="1"/>
          </p:cNvSpPr>
          <p:nvPr>
            <p:ph type="sldNum" sz="quarter" idx="12"/>
          </p:nvPr>
        </p:nvSpPr>
        <p:spPr/>
        <p:txBody>
          <a:bodyPr/>
          <a:lstStyle/>
          <a:p>
            <a:pPr>
              <a:defRPr/>
            </a:pPr>
            <a:fld id="{0BEF6D41-7413-409F-B5F5-FBD476E1C435}" type="slidenum">
              <a:rPr lang="en-US" smtClean="0"/>
              <a:pPr>
                <a:defRPr/>
              </a:pPr>
              <a:t>17</a:t>
            </a:fld>
            <a:endParaRPr lang="en-US"/>
          </a:p>
        </p:txBody>
      </p:sp>
      <p:grpSp>
        <p:nvGrpSpPr>
          <p:cNvPr id="5" name="Group 37"/>
          <p:cNvGrpSpPr/>
          <p:nvPr/>
        </p:nvGrpSpPr>
        <p:grpSpPr>
          <a:xfrm>
            <a:off x="2514600" y="3168650"/>
            <a:ext cx="6248400" cy="336550"/>
            <a:chOff x="2590800" y="1981200"/>
            <a:chExt cx="6248400" cy="336550"/>
          </a:xfrm>
        </p:grpSpPr>
        <p:sp>
          <p:nvSpPr>
            <p:cNvPr id="34" name="Text Box 22"/>
            <p:cNvSpPr txBox="1">
              <a:spLocks noChangeArrowheads="1"/>
            </p:cNvSpPr>
            <p:nvPr/>
          </p:nvSpPr>
          <p:spPr bwMode="auto">
            <a:xfrm>
              <a:off x="2590800" y="1981200"/>
              <a:ext cx="1676400" cy="336550"/>
            </a:xfrm>
            <a:prstGeom prst="rect">
              <a:avLst/>
            </a:prstGeom>
            <a:noFill/>
            <a:ln w="9525">
              <a:noFill/>
              <a:miter lim="800000"/>
              <a:headEnd/>
              <a:tailEnd/>
            </a:ln>
          </p:spPr>
          <p:txBody>
            <a:bodyPr>
              <a:spAutoFit/>
            </a:bodyPr>
            <a:lstStyle/>
            <a:p>
              <a:pPr algn="ctr">
                <a:spcBef>
                  <a:spcPct val="50000"/>
                </a:spcBef>
              </a:pPr>
              <a:r>
                <a:rPr lang="en-US" sz="1600" b="1" dirty="0"/>
                <a:t>INCUBATOR</a:t>
              </a:r>
            </a:p>
          </p:txBody>
        </p:sp>
        <p:sp>
          <p:nvSpPr>
            <p:cNvPr id="35" name="Text Box 23"/>
            <p:cNvSpPr txBox="1">
              <a:spLocks noChangeArrowheads="1"/>
            </p:cNvSpPr>
            <p:nvPr/>
          </p:nvSpPr>
          <p:spPr bwMode="auto">
            <a:xfrm>
              <a:off x="4114800" y="1981200"/>
              <a:ext cx="1676400" cy="336550"/>
            </a:xfrm>
            <a:prstGeom prst="rect">
              <a:avLst/>
            </a:prstGeom>
            <a:noFill/>
            <a:ln w="9525">
              <a:noFill/>
              <a:miter lim="800000"/>
              <a:headEnd/>
              <a:tailEnd/>
            </a:ln>
          </p:spPr>
          <p:txBody>
            <a:bodyPr>
              <a:spAutoFit/>
            </a:bodyPr>
            <a:lstStyle/>
            <a:p>
              <a:pPr algn="ctr">
                <a:spcBef>
                  <a:spcPct val="50000"/>
                </a:spcBef>
              </a:pPr>
              <a:r>
                <a:rPr lang="en-US" sz="1600" b="1"/>
                <a:t>HOOD</a:t>
              </a:r>
            </a:p>
          </p:txBody>
        </p:sp>
        <p:sp>
          <p:nvSpPr>
            <p:cNvPr id="36" name="Text Box 24"/>
            <p:cNvSpPr txBox="1">
              <a:spLocks noChangeArrowheads="1"/>
            </p:cNvSpPr>
            <p:nvPr/>
          </p:nvSpPr>
          <p:spPr bwMode="auto">
            <a:xfrm>
              <a:off x="5638800" y="1981200"/>
              <a:ext cx="1676400" cy="336550"/>
            </a:xfrm>
            <a:prstGeom prst="rect">
              <a:avLst/>
            </a:prstGeom>
            <a:noFill/>
            <a:ln w="9525">
              <a:noFill/>
              <a:miter lim="800000"/>
              <a:headEnd/>
              <a:tailEnd/>
            </a:ln>
          </p:spPr>
          <p:txBody>
            <a:bodyPr>
              <a:spAutoFit/>
            </a:bodyPr>
            <a:lstStyle/>
            <a:p>
              <a:pPr algn="ctr">
                <a:spcBef>
                  <a:spcPct val="50000"/>
                </a:spcBef>
              </a:pPr>
              <a:r>
                <a:rPr lang="en-US" sz="1600" b="1" dirty="0" smtClean="0"/>
                <a:t>MACHINES</a:t>
              </a:r>
              <a:endParaRPr lang="en-US" sz="1600" b="1" dirty="0"/>
            </a:p>
          </p:txBody>
        </p:sp>
        <p:sp>
          <p:nvSpPr>
            <p:cNvPr id="37" name="Text Box 25"/>
            <p:cNvSpPr txBox="1">
              <a:spLocks noChangeArrowheads="1"/>
            </p:cNvSpPr>
            <p:nvPr/>
          </p:nvSpPr>
          <p:spPr bwMode="auto">
            <a:xfrm>
              <a:off x="7162800" y="1981200"/>
              <a:ext cx="1676400" cy="336550"/>
            </a:xfrm>
            <a:prstGeom prst="rect">
              <a:avLst/>
            </a:prstGeom>
            <a:noFill/>
            <a:ln w="9525">
              <a:noFill/>
              <a:miter lim="800000"/>
              <a:headEnd/>
              <a:tailEnd/>
            </a:ln>
          </p:spPr>
          <p:txBody>
            <a:bodyPr>
              <a:spAutoFit/>
            </a:bodyPr>
            <a:lstStyle/>
            <a:p>
              <a:pPr algn="ctr">
                <a:spcBef>
                  <a:spcPct val="50000"/>
                </a:spcBef>
              </a:pPr>
              <a:r>
                <a:rPr lang="en-US" sz="1600" b="1" dirty="0" smtClean="0"/>
                <a:t>TRANSPORT</a:t>
              </a:r>
              <a:endParaRPr lang="en-US" sz="1600" b="1" dirty="0"/>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372612"/>
            <a:ext cx="8229600" cy="3046988"/>
          </a:xfrm>
          <a:prstGeom prst="rect">
            <a:avLst/>
          </a:prstGeom>
          <a:noFill/>
        </p:spPr>
        <p:txBody>
          <a:bodyPr wrap="square" rtlCol="0">
            <a:spAutoFit/>
          </a:bodyPr>
          <a:lstStyle/>
          <a:p>
            <a:pPr algn="ctr"/>
            <a:r>
              <a:rPr lang="en-US" sz="9600" dirty="0" smtClean="0"/>
              <a:t>Physiologic Simulation</a:t>
            </a:r>
            <a:endParaRPr lang="en-US" sz="9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p:nvPr>
        </p:nvSpPr>
        <p:spPr/>
        <p:txBody>
          <a:bodyPr/>
          <a:lstStyle/>
          <a:p>
            <a:pPr eaLnBrk="1" hangingPunct="1"/>
            <a:r>
              <a:rPr lang="en-US" dirty="0" smtClean="0"/>
              <a:t>What is Physiologic?</a:t>
            </a:r>
          </a:p>
        </p:txBody>
      </p:sp>
      <p:pic>
        <p:nvPicPr>
          <p:cNvPr id="25602" name="Picture 4" descr="untitled"/>
          <p:cNvPicPr>
            <a:picLocks noGrp="1" noChangeAspect="1" noChangeArrowheads="1"/>
          </p:cNvPicPr>
          <p:nvPr>
            <p:ph type="body" idx="1"/>
          </p:nvPr>
        </p:nvPicPr>
        <p:blipFill>
          <a:blip r:embed="rId2" cstate="print"/>
          <a:srcRect/>
          <a:stretch>
            <a:fillRect/>
          </a:stretch>
        </p:blipFill>
        <p:spPr>
          <a:xfrm>
            <a:off x="828675" y="1957388"/>
            <a:ext cx="7486650" cy="3810000"/>
          </a:xfrm>
        </p:spPr>
      </p:pic>
      <p:sp>
        <p:nvSpPr>
          <p:cNvPr id="25603" name="Rectangle 5"/>
          <p:cNvSpPr>
            <a:spLocks noChangeArrowheads="1"/>
          </p:cNvSpPr>
          <p:nvPr/>
        </p:nvSpPr>
        <p:spPr bwMode="auto">
          <a:xfrm>
            <a:off x="685800" y="6248400"/>
            <a:ext cx="8382000" cy="381000"/>
          </a:xfrm>
          <a:prstGeom prst="rect">
            <a:avLst/>
          </a:prstGeom>
          <a:noFill/>
          <a:ln w="9525">
            <a:noFill/>
            <a:miter lim="800000"/>
            <a:headEnd/>
            <a:tailEnd/>
          </a:ln>
        </p:spPr>
        <p:txBody>
          <a:bodyPr/>
          <a:lstStyle/>
          <a:p>
            <a:pPr marL="342900" indent="-342900" algn="ctr">
              <a:spcBef>
                <a:spcPct val="20000"/>
              </a:spcBef>
              <a:buFont typeface="Arial" charset="0"/>
              <a:buNone/>
            </a:pPr>
            <a:r>
              <a:rPr lang="en-US" sz="2400">
                <a:solidFill>
                  <a:srgbClr val="FF3300"/>
                </a:solidFill>
                <a:latin typeface="Arial Unicode MS" pitchFamily="34" charset="-128"/>
              </a:rPr>
              <a:t>Mohyeldin </a:t>
            </a:r>
            <a:r>
              <a:rPr lang="en-US" sz="2400" i="1">
                <a:solidFill>
                  <a:srgbClr val="FF3300"/>
                </a:solidFill>
                <a:latin typeface="Arial Unicode MS" pitchFamily="34" charset="-128"/>
              </a:rPr>
              <a:t>et al, </a:t>
            </a:r>
            <a:r>
              <a:rPr lang="en-US" sz="2400">
                <a:solidFill>
                  <a:srgbClr val="FF3300"/>
                </a:solidFill>
                <a:latin typeface="Arial Unicode MS" pitchFamily="34" charset="-128"/>
              </a:rPr>
              <a:t> CELL STEM CELL (2010) </a:t>
            </a:r>
            <a:r>
              <a:rPr lang="en-US" sz="2400" b="1">
                <a:solidFill>
                  <a:srgbClr val="FF3300"/>
                </a:solidFill>
                <a:latin typeface="Arial Unicode MS" pitchFamily="34" charset="-128"/>
              </a:rPr>
              <a:t>7</a:t>
            </a:r>
            <a:r>
              <a:rPr lang="en-US" sz="2400">
                <a:solidFill>
                  <a:srgbClr val="FF3300"/>
                </a:solidFill>
                <a:latin typeface="Arial Unicode MS" pitchFamily="34" charset="-128"/>
              </a:rPr>
              <a:t>(2), p.151.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09600" y="444500"/>
            <a:ext cx="8069263" cy="6108700"/>
            <a:chOff x="384" y="432"/>
            <a:chExt cx="5083" cy="3848"/>
          </a:xfrm>
        </p:grpSpPr>
        <p:sp>
          <p:nvSpPr>
            <p:cNvPr id="22531" name="Text Box 3"/>
            <p:cNvSpPr txBox="1">
              <a:spLocks noChangeArrowheads="1"/>
            </p:cNvSpPr>
            <p:nvPr/>
          </p:nvSpPr>
          <p:spPr bwMode="auto">
            <a:xfrm>
              <a:off x="384" y="432"/>
              <a:ext cx="2349" cy="298"/>
            </a:xfrm>
            <a:prstGeom prst="rect">
              <a:avLst/>
            </a:prstGeom>
            <a:noFill/>
            <a:ln w="9525">
              <a:noFill/>
              <a:miter lim="800000"/>
              <a:headEnd/>
              <a:tailEnd/>
            </a:ln>
          </p:spPr>
          <p:txBody>
            <a:bodyPr wrap="none">
              <a:spAutoFit/>
            </a:bodyPr>
            <a:lstStyle/>
            <a:p>
              <a:r>
                <a:rPr lang="en-US" sz="2500" b="1" u="sng">
                  <a:solidFill>
                    <a:srgbClr val="0000FF"/>
                  </a:solidFill>
                </a:rPr>
                <a:t>Conventional Incubator</a:t>
              </a:r>
            </a:p>
          </p:txBody>
        </p:sp>
        <p:sp>
          <p:nvSpPr>
            <p:cNvPr id="22532" name="Text Box 4"/>
            <p:cNvSpPr txBox="1">
              <a:spLocks noChangeArrowheads="1"/>
            </p:cNvSpPr>
            <p:nvPr/>
          </p:nvSpPr>
          <p:spPr bwMode="auto">
            <a:xfrm>
              <a:off x="2985" y="432"/>
              <a:ext cx="2250" cy="298"/>
            </a:xfrm>
            <a:prstGeom prst="rect">
              <a:avLst/>
            </a:prstGeom>
            <a:noFill/>
            <a:ln w="9525">
              <a:noFill/>
              <a:miter lim="800000"/>
              <a:headEnd/>
              <a:tailEnd/>
            </a:ln>
          </p:spPr>
          <p:txBody>
            <a:bodyPr wrap="none">
              <a:spAutoFit/>
            </a:bodyPr>
            <a:lstStyle/>
            <a:p>
              <a:pPr algn="ctr"/>
              <a:r>
                <a:rPr lang="en-US" sz="2500" b="1" u="sng" dirty="0" err="1" smtClean="0">
                  <a:solidFill>
                    <a:srgbClr val="0000FF"/>
                  </a:solidFill>
                </a:rPr>
                <a:t>Cytocentric</a:t>
              </a:r>
              <a:r>
                <a:rPr lang="en-US" sz="2500" b="1" u="sng" dirty="0" smtClean="0">
                  <a:solidFill>
                    <a:srgbClr val="0000FF"/>
                  </a:solidFill>
                </a:rPr>
                <a:t> </a:t>
              </a:r>
              <a:r>
                <a:rPr lang="en-US" sz="2500" b="1" u="sng" dirty="0">
                  <a:solidFill>
                    <a:srgbClr val="0000FF"/>
                  </a:solidFill>
                </a:rPr>
                <a:t>Incubator</a:t>
              </a:r>
            </a:p>
          </p:txBody>
        </p:sp>
        <p:sp>
          <p:nvSpPr>
            <p:cNvPr id="22533" name="Text Box 5"/>
            <p:cNvSpPr txBox="1">
              <a:spLocks noChangeArrowheads="1"/>
            </p:cNvSpPr>
            <p:nvPr/>
          </p:nvSpPr>
          <p:spPr bwMode="auto">
            <a:xfrm>
              <a:off x="528" y="770"/>
              <a:ext cx="1232" cy="582"/>
            </a:xfrm>
            <a:prstGeom prst="rect">
              <a:avLst/>
            </a:prstGeom>
            <a:noFill/>
            <a:ln w="9525">
              <a:noFill/>
              <a:miter lim="800000"/>
              <a:headEnd/>
              <a:tailEnd/>
            </a:ln>
          </p:spPr>
          <p:txBody>
            <a:bodyPr wrap="none">
              <a:spAutoFit/>
            </a:bodyPr>
            <a:lstStyle/>
            <a:p>
              <a:pPr>
                <a:buFont typeface="Wingdings" pitchFamily="2" charset="2"/>
                <a:buChar char="ü"/>
              </a:pPr>
              <a:r>
                <a:rPr lang="en-US" sz="1800" dirty="0"/>
                <a:t>Temperature</a:t>
              </a:r>
            </a:p>
            <a:p>
              <a:pPr>
                <a:buFont typeface="Wingdings" pitchFamily="2" charset="2"/>
                <a:buChar char="ü"/>
              </a:pPr>
              <a:r>
                <a:rPr lang="en-US" sz="1800" dirty="0"/>
                <a:t>Carbon Dioxide</a:t>
              </a:r>
            </a:p>
            <a:p>
              <a:pPr>
                <a:buFont typeface="Wingdings" pitchFamily="2" charset="2"/>
                <a:buChar char="ü"/>
              </a:pPr>
              <a:r>
                <a:rPr lang="en-US" sz="1800" dirty="0"/>
                <a:t>Oxygen</a:t>
              </a:r>
            </a:p>
          </p:txBody>
        </p:sp>
        <p:sp>
          <p:nvSpPr>
            <p:cNvPr id="22534" name="Text Box 6"/>
            <p:cNvSpPr txBox="1">
              <a:spLocks noChangeArrowheads="1"/>
            </p:cNvSpPr>
            <p:nvPr/>
          </p:nvSpPr>
          <p:spPr bwMode="auto">
            <a:xfrm>
              <a:off x="3216" y="761"/>
              <a:ext cx="2251" cy="3519"/>
            </a:xfrm>
            <a:prstGeom prst="rect">
              <a:avLst/>
            </a:prstGeom>
            <a:noFill/>
            <a:ln w="9525">
              <a:noFill/>
              <a:miter lim="800000"/>
              <a:headEnd/>
              <a:tailEnd/>
            </a:ln>
          </p:spPr>
          <p:txBody>
            <a:bodyPr wrap="none">
              <a:spAutoFit/>
            </a:bodyPr>
            <a:lstStyle/>
            <a:p>
              <a:pPr>
                <a:buFont typeface="Wingdings" pitchFamily="2" charset="2"/>
                <a:buChar char="ü"/>
              </a:pPr>
              <a:r>
                <a:rPr lang="en-US" sz="1700" dirty="0"/>
                <a:t>Temperature</a:t>
              </a:r>
            </a:p>
            <a:p>
              <a:pPr>
                <a:buFont typeface="Wingdings" pitchFamily="2" charset="2"/>
                <a:buChar char="ü"/>
              </a:pPr>
              <a:r>
                <a:rPr lang="en-US" sz="1700" dirty="0"/>
                <a:t>Programmable Temperature</a:t>
              </a:r>
            </a:p>
            <a:p>
              <a:pPr>
                <a:buFont typeface="Wingdings" pitchFamily="2" charset="2"/>
                <a:buChar char="ü"/>
              </a:pPr>
              <a:r>
                <a:rPr lang="en-US" sz="1700" dirty="0"/>
                <a:t>Uninterruptible Temperature</a:t>
              </a:r>
            </a:p>
            <a:p>
              <a:pPr>
                <a:buFont typeface="Wingdings" pitchFamily="2" charset="2"/>
                <a:buChar char="ü"/>
              </a:pPr>
              <a:r>
                <a:rPr lang="en-US" sz="1700" dirty="0"/>
                <a:t>Carbon Dioxide</a:t>
              </a:r>
            </a:p>
            <a:p>
              <a:pPr>
                <a:buFont typeface="Wingdings" pitchFamily="2" charset="2"/>
                <a:buChar char="ü"/>
              </a:pPr>
              <a:r>
                <a:rPr lang="en-US" sz="1700" dirty="0"/>
                <a:t>Programmable Carbon Dioxide</a:t>
              </a:r>
            </a:p>
            <a:p>
              <a:pPr>
                <a:buFont typeface="Wingdings" pitchFamily="2" charset="2"/>
                <a:buChar char="ü"/>
              </a:pPr>
              <a:r>
                <a:rPr lang="en-US" sz="1700" dirty="0"/>
                <a:t>Uninterruptible Carbon Dioxide</a:t>
              </a:r>
            </a:p>
            <a:p>
              <a:pPr>
                <a:buFont typeface="Wingdings" pitchFamily="2" charset="2"/>
                <a:buChar char="ü"/>
              </a:pPr>
              <a:r>
                <a:rPr lang="en-US" sz="1700" dirty="0"/>
                <a:t>Oxygen</a:t>
              </a:r>
            </a:p>
            <a:p>
              <a:pPr>
                <a:buFont typeface="Wingdings" pitchFamily="2" charset="2"/>
                <a:buChar char="ü"/>
              </a:pPr>
              <a:r>
                <a:rPr lang="en-US" sz="1700" dirty="0"/>
                <a:t>Programmable Oxygen</a:t>
              </a:r>
            </a:p>
            <a:p>
              <a:pPr>
                <a:buFont typeface="Wingdings" pitchFamily="2" charset="2"/>
                <a:buChar char="ü"/>
              </a:pPr>
              <a:r>
                <a:rPr lang="en-US" sz="1700" dirty="0"/>
                <a:t>Uninterruptible Oxygen</a:t>
              </a:r>
            </a:p>
            <a:p>
              <a:pPr>
                <a:buFont typeface="Wingdings" pitchFamily="2" charset="2"/>
                <a:buChar char="ü"/>
              </a:pPr>
              <a:r>
                <a:rPr lang="en-US" sz="1700" dirty="0"/>
                <a:t>pH</a:t>
              </a:r>
            </a:p>
            <a:p>
              <a:pPr>
                <a:buFont typeface="Wingdings" pitchFamily="2" charset="2"/>
                <a:buChar char="ü"/>
              </a:pPr>
              <a:r>
                <a:rPr lang="en-US" sz="1700" dirty="0"/>
                <a:t>Programmable pH</a:t>
              </a:r>
            </a:p>
            <a:p>
              <a:pPr>
                <a:buFont typeface="Wingdings" pitchFamily="2" charset="2"/>
                <a:buChar char="ü"/>
              </a:pPr>
              <a:r>
                <a:rPr lang="en-US" sz="1700" dirty="0"/>
                <a:t>Uninterruptible pH</a:t>
              </a:r>
            </a:p>
            <a:p>
              <a:pPr>
                <a:buFont typeface="Wingdings" pitchFamily="2" charset="2"/>
                <a:buChar char="ü"/>
              </a:pPr>
              <a:r>
                <a:rPr lang="en-US" sz="1700" dirty="0"/>
                <a:t>Carbon Monoxide</a:t>
              </a:r>
            </a:p>
            <a:p>
              <a:pPr>
                <a:buFont typeface="Wingdings" pitchFamily="2" charset="2"/>
                <a:buChar char="ü"/>
              </a:pPr>
              <a:r>
                <a:rPr lang="en-US" sz="1700" dirty="0"/>
                <a:t>Programmable Carbon Monoxide</a:t>
              </a:r>
            </a:p>
            <a:p>
              <a:pPr>
                <a:buFont typeface="Wingdings" pitchFamily="2" charset="2"/>
                <a:buChar char="ü"/>
              </a:pPr>
              <a:r>
                <a:rPr lang="en-US" sz="1700" dirty="0"/>
                <a:t>Uninterruptible Carbon Monoxide</a:t>
              </a:r>
            </a:p>
            <a:p>
              <a:pPr>
                <a:buFont typeface="Wingdings" pitchFamily="2" charset="2"/>
                <a:buChar char="ü"/>
              </a:pPr>
              <a:r>
                <a:rPr lang="en-US" sz="1700" dirty="0"/>
                <a:t>Nitric Oxide</a:t>
              </a:r>
            </a:p>
            <a:p>
              <a:pPr>
                <a:buFont typeface="Wingdings" pitchFamily="2" charset="2"/>
                <a:buChar char="ü"/>
              </a:pPr>
              <a:r>
                <a:rPr lang="en-US" sz="1700" dirty="0"/>
                <a:t>Programmable Nitric Oxide</a:t>
              </a:r>
            </a:p>
            <a:p>
              <a:pPr>
                <a:buFont typeface="Wingdings" pitchFamily="2" charset="2"/>
                <a:buChar char="ü"/>
              </a:pPr>
              <a:r>
                <a:rPr lang="en-US" sz="1700" dirty="0"/>
                <a:t>Uninterruptible Nitric Oxide</a:t>
              </a:r>
            </a:p>
            <a:p>
              <a:pPr>
                <a:buFont typeface="Wingdings" pitchFamily="2" charset="2"/>
                <a:buChar char="ü"/>
              </a:pPr>
              <a:r>
                <a:rPr lang="en-US" sz="1700" dirty="0"/>
                <a:t>Ozone</a:t>
              </a:r>
            </a:p>
            <a:p>
              <a:pPr>
                <a:buFont typeface="Wingdings" pitchFamily="2" charset="2"/>
                <a:buChar char="ü"/>
              </a:pPr>
              <a:r>
                <a:rPr lang="en-US" sz="1700" dirty="0"/>
                <a:t>Programmable Ozone</a:t>
              </a:r>
            </a:p>
            <a:p>
              <a:pPr>
                <a:buFont typeface="Wingdings" pitchFamily="2" charset="2"/>
                <a:buChar char="ü"/>
              </a:pPr>
              <a:r>
                <a:rPr lang="en-US" sz="1700" dirty="0"/>
                <a:t>Uninterruptible Ozone</a:t>
              </a: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3400" y="457200"/>
            <a:ext cx="8145463" cy="6096000"/>
            <a:chOff x="384" y="432"/>
            <a:chExt cx="5131" cy="3840"/>
          </a:xfrm>
        </p:grpSpPr>
        <p:sp>
          <p:nvSpPr>
            <p:cNvPr id="23555" name="Text Box 3"/>
            <p:cNvSpPr txBox="1">
              <a:spLocks noChangeArrowheads="1"/>
            </p:cNvSpPr>
            <p:nvPr/>
          </p:nvSpPr>
          <p:spPr bwMode="auto">
            <a:xfrm>
              <a:off x="384" y="432"/>
              <a:ext cx="1948" cy="298"/>
            </a:xfrm>
            <a:prstGeom prst="rect">
              <a:avLst/>
            </a:prstGeom>
            <a:noFill/>
            <a:ln w="9525">
              <a:noFill/>
              <a:miter lim="800000"/>
              <a:headEnd/>
              <a:tailEnd/>
            </a:ln>
          </p:spPr>
          <p:txBody>
            <a:bodyPr wrap="none">
              <a:spAutoFit/>
            </a:bodyPr>
            <a:lstStyle/>
            <a:p>
              <a:r>
                <a:rPr lang="en-US" sz="2500" b="1" u="sng">
                  <a:solidFill>
                    <a:srgbClr val="0000FF"/>
                  </a:solidFill>
                </a:rPr>
                <a:t>Conventional Hood</a:t>
              </a:r>
            </a:p>
          </p:txBody>
        </p:sp>
        <p:sp>
          <p:nvSpPr>
            <p:cNvPr id="23556" name="Text Box 4"/>
            <p:cNvSpPr txBox="1">
              <a:spLocks noChangeArrowheads="1"/>
            </p:cNvSpPr>
            <p:nvPr/>
          </p:nvSpPr>
          <p:spPr bwMode="auto">
            <a:xfrm>
              <a:off x="3087" y="432"/>
              <a:ext cx="1799" cy="301"/>
            </a:xfrm>
            <a:prstGeom prst="rect">
              <a:avLst/>
            </a:prstGeom>
            <a:noFill/>
            <a:ln w="9525">
              <a:noFill/>
              <a:miter lim="800000"/>
              <a:headEnd/>
              <a:tailEnd/>
            </a:ln>
          </p:spPr>
          <p:txBody>
            <a:bodyPr wrap="none">
              <a:spAutoFit/>
            </a:bodyPr>
            <a:lstStyle/>
            <a:p>
              <a:pPr algn="ctr"/>
              <a:r>
                <a:rPr lang="en-US" sz="2500" b="1" u="sng" dirty="0" err="1" smtClean="0">
                  <a:solidFill>
                    <a:srgbClr val="0000FF"/>
                  </a:solidFill>
                </a:rPr>
                <a:t>Cytocentric</a:t>
              </a:r>
              <a:r>
                <a:rPr lang="en-US" sz="2500" b="1" u="sng" dirty="0" smtClean="0">
                  <a:solidFill>
                    <a:srgbClr val="0000FF"/>
                  </a:solidFill>
                </a:rPr>
                <a:t> Hood</a:t>
              </a:r>
              <a:endParaRPr lang="en-US" sz="2500" b="1" u="sng" dirty="0">
                <a:solidFill>
                  <a:srgbClr val="0000FF"/>
                </a:solidFill>
              </a:endParaRPr>
            </a:p>
          </p:txBody>
        </p:sp>
        <p:sp>
          <p:nvSpPr>
            <p:cNvPr id="23557" name="Text Box 5"/>
            <p:cNvSpPr txBox="1">
              <a:spLocks noChangeArrowheads="1"/>
            </p:cNvSpPr>
            <p:nvPr/>
          </p:nvSpPr>
          <p:spPr bwMode="auto">
            <a:xfrm>
              <a:off x="432" y="672"/>
              <a:ext cx="116" cy="231"/>
            </a:xfrm>
            <a:prstGeom prst="rect">
              <a:avLst/>
            </a:prstGeom>
            <a:noFill/>
            <a:ln w="9525">
              <a:noFill/>
              <a:miter lim="800000"/>
              <a:headEnd/>
              <a:tailEnd/>
            </a:ln>
          </p:spPr>
          <p:txBody>
            <a:bodyPr wrap="none">
              <a:spAutoFit/>
            </a:bodyPr>
            <a:lstStyle/>
            <a:p>
              <a:endParaRPr lang="en-US" sz="1800"/>
            </a:p>
          </p:txBody>
        </p:sp>
        <p:sp>
          <p:nvSpPr>
            <p:cNvPr id="23558" name="Text Box 6"/>
            <p:cNvSpPr txBox="1">
              <a:spLocks noChangeArrowheads="1"/>
            </p:cNvSpPr>
            <p:nvPr/>
          </p:nvSpPr>
          <p:spPr bwMode="auto">
            <a:xfrm>
              <a:off x="3264" y="753"/>
              <a:ext cx="2251" cy="3519"/>
            </a:xfrm>
            <a:prstGeom prst="rect">
              <a:avLst/>
            </a:prstGeom>
            <a:noFill/>
            <a:ln w="9525">
              <a:noFill/>
              <a:miter lim="800000"/>
              <a:headEnd/>
              <a:tailEnd/>
            </a:ln>
          </p:spPr>
          <p:txBody>
            <a:bodyPr wrap="none">
              <a:spAutoFit/>
            </a:bodyPr>
            <a:lstStyle/>
            <a:p>
              <a:pPr>
                <a:buFont typeface="Wingdings" pitchFamily="2" charset="2"/>
                <a:buChar char="ü"/>
              </a:pPr>
              <a:r>
                <a:rPr lang="en-US" sz="1700" dirty="0"/>
                <a:t>Temperature</a:t>
              </a:r>
            </a:p>
            <a:p>
              <a:pPr>
                <a:buFont typeface="Wingdings" pitchFamily="2" charset="2"/>
                <a:buChar char="ü"/>
              </a:pPr>
              <a:r>
                <a:rPr lang="en-US" sz="1700" dirty="0"/>
                <a:t>Programmable Temperature</a:t>
              </a:r>
            </a:p>
            <a:p>
              <a:pPr>
                <a:buFont typeface="Wingdings" pitchFamily="2" charset="2"/>
                <a:buChar char="ü"/>
              </a:pPr>
              <a:r>
                <a:rPr lang="en-US" sz="1700" dirty="0"/>
                <a:t>Uninterruptible Temperature</a:t>
              </a:r>
            </a:p>
            <a:p>
              <a:pPr>
                <a:buFont typeface="Wingdings" pitchFamily="2" charset="2"/>
                <a:buChar char="ü"/>
              </a:pPr>
              <a:r>
                <a:rPr lang="en-US" sz="1700" dirty="0"/>
                <a:t>Carbon Dioxide</a:t>
              </a:r>
            </a:p>
            <a:p>
              <a:pPr>
                <a:buFont typeface="Wingdings" pitchFamily="2" charset="2"/>
                <a:buChar char="ü"/>
              </a:pPr>
              <a:r>
                <a:rPr lang="en-US" sz="1700" dirty="0"/>
                <a:t>Programmable Carbon Dioxide</a:t>
              </a:r>
            </a:p>
            <a:p>
              <a:pPr>
                <a:buFont typeface="Wingdings" pitchFamily="2" charset="2"/>
                <a:buChar char="ü"/>
              </a:pPr>
              <a:r>
                <a:rPr lang="en-US" sz="1700" dirty="0"/>
                <a:t>Uninterruptible Carbon Dioxide</a:t>
              </a:r>
            </a:p>
            <a:p>
              <a:pPr>
                <a:buFont typeface="Wingdings" pitchFamily="2" charset="2"/>
                <a:buChar char="ü"/>
              </a:pPr>
              <a:r>
                <a:rPr lang="en-US" sz="1700" dirty="0"/>
                <a:t>Oxygen</a:t>
              </a:r>
            </a:p>
            <a:p>
              <a:pPr>
                <a:buFont typeface="Wingdings" pitchFamily="2" charset="2"/>
                <a:buChar char="ü"/>
              </a:pPr>
              <a:r>
                <a:rPr lang="en-US" sz="1700" dirty="0"/>
                <a:t>Programmable Oxygen</a:t>
              </a:r>
            </a:p>
            <a:p>
              <a:pPr>
                <a:buFont typeface="Wingdings" pitchFamily="2" charset="2"/>
                <a:buChar char="ü"/>
              </a:pPr>
              <a:r>
                <a:rPr lang="en-US" sz="1700" dirty="0"/>
                <a:t>Uninterruptible Oxygen</a:t>
              </a:r>
            </a:p>
            <a:p>
              <a:pPr>
                <a:buFont typeface="Wingdings" pitchFamily="2" charset="2"/>
                <a:buChar char="ü"/>
              </a:pPr>
              <a:r>
                <a:rPr lang="en-US" sz="1700" dirty="0"/>
                <a:t>pH</a:t>
              </a:r>
            </a:p>
            <a:p>
              <a:pPr>
                <a:buFont typeface="Wingdings" pitchFamily="2" charset="2"/>
                <a:buChar char="ü"/>
              </a:pPr>
              <a:r>
                <a:rPr lang="en-US" sz="1700" dirty="0"/>
                <a:t>Programmable pH</a:t>
              </a:r>
            </a:p>
            <a:p>
              <a:pPr>
                <a:buFont typeface="Wingdings" pitchFamily="2" charset="2"/>
                <a:buChar char="ü"/>
              </a:pPr>
              <a:r>
                <a:rPr lang="en-US" sz="1700" dirty="0"/>
                <a:t>Uninterruptible pH</a:t>
              </a:r>
            </a:p>
            <a:p>
              <a:pPr>
                <a:buFont typeface="Wingdings" pitchFamily="2" charset="2"/>
                <a:buChar char="ü"/>
              </a:pPr>
              <a:r>
                <a:rPr lang="en-US" sz="1700" dirty="0"/>
                <a:t>Carbon Monoxide</a:t>
              </a:r>
            </a:p>
            <a:p>
              <a:pPr>
                <a:buFont typeface="Wingdings" pitchFamily="2" charset="2"/>
                <a:buChar char="ü"/>
              </a:pPr>
              <a:r>
                <a:rPr lang="en-US" sz="1700" dirty="0"/>
                <a:t>Programmable Carbon Monoxide</a:t>
              </a:r>
            </a:p>
            <a:p>
              <a:pPr>
                <a:buFont typeface="Wingdings" pitchFamily="2" charset="2"/>
                <a:buChar char="ü"/>
              </a:pPr>
              <a:r>
                <a:rPr lang="en-US" sz="1700" dirty="0"/>
                <a:t>Uninterruptible Carbon Monoxide</a:t>
              </a:r>
            </a:p>
            <a:p>
              <a:pPr>
                <a:buFont typeface="Wingdings" pitchFamily="2" charset="2"/>
                <a:buChar char="ü"/>
              </a:pPr>
              <a:r>
                <a:rPr lang="en-US" sz="1700" dirty="0"/>
                <a:t>Nitric Oxide</a:t>
              </a:r>
            </a:p>
            <a:p>
              <a:pPr>
                <a:buFont typeface="Wingdings" pitchFamily="2" charset="2"/>
                <a:buChar char="ü"/>
              </a:pPr>
              <a:r>
                <a:rPr lang="en-US" sz="1700" dirty="0"/>
                <a:t>Programmable Nitric Oxide</a:t>
              </a:r>
            </a:p>
            <a:p>
              <a:pPr>
                <a:buFont typeface="Wingdings" pitchFamily="2" charset="2"/>
                <a:buChar char="ü"/>
              </a:pPr>
              <a:r>
                <a:rPr lang="en-US" sz="1700" dirty="0"/>
                <a:t>Uninterruptible Nitric Oxide</a:t>
              </a:r>
            </a:p>
            <a:p>
              <a:pPr>
                <a:buFont typeface="Wingdings" pitchFamily="2" charset="2"/>
                <a:buChar char="ü"/>
              </a:pPr>
              <a:r>
                <a:rPr lang="en-US" sz="1700" dirty="0"/>
                <a:t>Ozone</a:t>
              </a:r>
            </a:p>
            <a:p>
              <a:pPr>
                <a:buFont typeface="Wingdings" pitchFamily="2" charset="2"/>
                <a:buChar char="ü"/>
              </a:pPr>
              <a:r>
                <a:rPr lang="en-US" sz="1700" dirty="0"/>
                <a:t>Programmable Ozone</a:t>
              </a:r>
            </a:p>
            <a:p>
              <a:pPr>
                <a:buFont typeface="Wingdings" pitchFamily="2" charset="2"/>
                <a:buChar char="ü"/>
              </a:pPr>
              <a:r>
                <a:rPr lang="en-US" sz="1700" dirty="0"/>
                <a:t>Uninterruptible Ozone</a:t>
              </a: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descr="Surg-Gloves Xvivo1"/>
          <p:cNvPicPr>
            <a:picLocks noChangeAspect="1" noChangeArrowheads="1"/>
          </p:cNvPicPr>
          <p:nvPr/>
        </p:nvPicPr>
        <p:blipFill>
          <a:blip r:embed="rId2" cstate="print"/>
          <a:srcRect/>
          <a:stretch>
            <a:fillRect/>
          </a:stretch>
        </p:blipFill>
        <p:spPr bwMode="auto">
          <a:xfrm>
            <a:off x="0" y="0"/>
            <a:ext cx="9144000" cy="6875463"/>
          </a:xfrm>
          <a:prstGeom prst="rect">
            <a:avLst/>
          </a:prstGeom>
          <a:noFill/>
          <a:ln w="9525">
            <a:noFill/>
            <a:miter lim="800000"/>
            <a:headEnd/>
            <a:tailEnd/>
          </a:ln>
        </p:spPr>
      </p:pic>
      <p:grpSp>
        <p:nvGrpSpPr>
          <p:cNvPr id="2" name="Group 6"/>
          <p:cNvGrpSpPr>
            <a:grpSpLocks/>
          </p:cNvGrpSpPr>
          <p:nvPr/>
        </p:nvGrpSpPr>
        <p:grpSpPr bwMode="auto">
          <a:xfrm>
            <a:off x="304800" y="152400"/>
            <a:ext cx="4876800" cy="2743200"/>
            <a:chOff x="192" y="192"/>
            <a:chExt cx="3072" cy="1728"/>
          </a:xfrm>
        </p:grpSpPr>
        <p:sp>
          <p:nvSpPr>
            <p:cNvPr id="29699" name="Rectangle 5"/>
            <p:cNvSpPr>
              <a:spLocks noChangeArrowheads="1"/>
            </p:cNvSpPr>
            <p:nvPr/>
          </p:nvSpPr>
          <p:spPr bwMode="auto">
            <a:xfrm>
              <a:off x="192" y="288"/>
              <a:ext cx="3024" cy="1536"/>
            </a:xfrm>
            <a:prstGeom prst="rect">
              <a:avLst/>
            </a:prstGeom>
            <a:solidFill>
              <a:srgbClr val="FFFFFF">
                <a:alpha val="70979"/>
              </a:srgbClr>
            </a:solidFill>
            <a:ln w="9525" algn="ctr">
              <a:noFill/>
              <a:miter lim="800000"/>
              <a:headEnd/>
              <a:tailEnd/>
            </a:ln>
          </p:spPr>
          <p:txBody>
            <a:bodyPr wrap="none" anchor="ctr"/>
            <a:lstStyle/>
            <a:p>
              <a:pPr algn="ctr"/>
              <a:endParaRPr lang="en-US" sz="2800">
                <a:latin typeface="Times New Roman" pitchFamily="18" charset="0"/>
              </a:endParaRPr>
            </a:p>
          </p:txBody>
        </p:sp>
        <p:sp>
          <p:nvSpPr>
            <p:cNvPr id="29700" name="Rectangle 7"/>
            <p:cNvSpPr>
              <a:spLocks noChangeArrowheads="1"/>
            </p:cNvSpPr>
            <p:nvPr/>
          </p:nvSpPr>
          <p:spPr bwMode="auto">
            <a:xfrm>
              <a:off x="288" y="192"/>
              <a:ext cx="2976" cy="1728"/>
            </a:xfrm>
            <a:prstGeom prst="rect">
              <a:avLst/>
            </a:prstGeom>
            <a:noFill/>
            <a:ln w="9525">
              <a:noFill/>
              <a:miter lim="800000"/>
              <a:headEnd/>
              <a:tailEnd/>
            </a:ln>
          </p:spPr>
          <p:txBody>
            <a:bodyPr anchor="ctr"/>
            <a:lstStyle/>
            <a:p>
              <a:r>
                <a:rPr lang="en-US" sz="3200">
                  <a:solidFill>
                    <a:srgbClr val="000000"/>
                  </a:solidFill>
                  <a:latin typeface="Arial Black" pitchFamily="34" charset="0"/>
                </a:rPr>
                <a:t>Optimal Conditions:</a:t>
              </a:r>
            </a:p>
            <a:p>
              <a:pPr>
                <a:buFontTx/>
                <a:buChar char="-"/>
              </a:pPr>
              <a:endParaRPr lang="en-US" sz="1000">
                <a:solidFill>
                  <a:srgbClr val="000000"/>
                </a:solidFill>
                <a:latin typeface="Arial Black" pitchFamily="34" charset="0"/>
              </a:endParaRPr>
            </a:p>
            <a:p>
              <a:pPr>
                <a:buFontTx/>
                <a:buChar char="-"/>
              </a:pPr>
              <a:r>
                <a:rPr lang="en-US" sz="3200" b="1"/>
                <a:t> CO2 levels (5%)</a:t>
              </a:r>
            </a:p>
            <a:p>
              <a:pPr>
                <a:buFontTx/>
                <a:buChar char="-"/>
              </a:pPr>
              <a:r>
                <a:rPr lang="en-US" sz="3200" b="1"/>
                <a:t> Temp (37C)</a:t>
              </a:r>
            </a:p>
            <a:p>
              <a:pPr>
                <a:buFontTx/>
                <a:buChar char="-"/>
              </a:pPr>
              <a:r>
                <a:rPr lang="en-US" sz="3200" b="1"/>
                <a:t> Oxygen</a:t>
              </a: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164140"/>
            <a:ext cx="8229600" cy="1569660"/>
          </a:xfrm>
          <a:prstGeom prst="rect">
            <a:avLst/>
          </a:prstGeom>
          <a:noFill/>
        </p:spPr>
        <p:txBody>
          <a:bodyPr wrap="square" rtlCol="0">
            <a:spAutoFit/>
          </a:bodyPr>
          <a:lstStyle/>
          <a:p>
            <a:pPr algn="ctr"/>
            <a:r>
              <a:rPr lang="en-US" sz="9600" dirty="0" smtClean="0"/>
              <a:t>Dynamics</a:t>
            </a:r>
            <a:endParaRPr lang="en-US" sz="9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rved Up Arrow 10"/>
          <p:cNvSpPr/>
          <p:nvPr/>
        </p:nvSpPr>
        <p:spPr>
          <a:xfrm rot="18885053">
            <a:off x="3799188" y="3552116"/>
            <a:ext cx="5562600" cy="1919543"/>
          </a:xfrm>
          <a:prstGeom prst="curved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p:txBody>
          <a:bodyPr>
            <a:normAutofit fontScale="90000"/>
          </a:bodyPr>
          <a:lstStyle/>
          <a:p>
            <a:r>
              <a:rPr lang="en-US" dirty="0" smtClean="0"/>
              <a:t>CELLS ARE DYNAMIC </a:t>
            </a:r>
            <a:br>
              <a:rPr lang="en-US" dirty="0" smtClean="0"/>
            </a:br>
            <a:r>
              <a:rPr lang="en-US" dirty="0" smtClean="0"/>
              <a:t>NOT STATIC</a:t>
            </a:r>
            <a:endParaRPr lang="en-US" dirty="0"/>
          </a:p>
        </p:txBody>
      </p:sp>
      <p:sp>
        <p:nvSpPr>
          <p:cNvPr id="6" name="TextBox 5"/>
          <p:cNvSpPr txBox="1"/>
          <p:nvPr/>
        </p:nvSpPr>
        <p:spPr>
          <a:xfrm>
            <a:off x="1066800" y="1905000"/>
            <a:ext cx="5715000" cy="4524315"/>
          </a:xfrm>
          <a:prstGeom prst="rect">
            <a:avLst/>
          </a:prstGeom>
          <a:noFill/>
        </p:spPr>
        <p:txBody>
          <a:bodyPr wrap="square" rtlCol="0">
            <a:spAutoFit/>
          </a:bodyPr>
          <a:lstStyle/>
          <a:p>
            <a:r>
              <a:rPr lang="en-US" sz="3200" dirty="0" smtClean="0"/>
              <a:t>Metabolize</a:t>
            </a:r>
          </a:p>
          <a:p>
            <a:endParaRPr lang="en-US" sz="3200" dirty="0" smtClean="0"/>
          </a:p>
          <a:p>
            <a:r>
              <a:rPr lang="en-US" sz="3200" dirty="0" smtClean="0"/>
              <a:t>Differentiate</a:t>
            </a:r>
          </a:p>
          <a:p>
            <a:endParaRPr lang="en-US" sz="3200" dirty="0" smtClean="0"/>
          </a:p>
          <a:p>
            <a:r>
              <a:rPr lang="en-US" sz="3200" dirty="0" smtClean="0"/>
              <a:t>Produce molecules</a:t>
            </a:r>
          </a:p>
          <a:p>
            <a:endParaRPr lang="en-US" sz="3200" dirty="0" smtClean="0"/>
          </a:p>
          <a:p>
            <a:r>
              <a:rPr lang="en-US" sz="3200" dirty="0" smtClean="0"/>
              <a:t>Proliferate</a:t>
            </a:r>
          </a:p>
          <a:p>
            <a:endParaRPr lang="en-US" sz="3200" dirty="0" smtClean="0"/>
          </a:p>
          <a:p>
            <a:r>
              <a:rPr lang="en-US" sz="3200" dirty="0" smtClean="0"/>
              <a:t>Etc.</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4" descr="C:\Documents and Settings\bmorey\Desktop\These are not the files you're looking for\Powerpoint_gradient_band.tif"/>
          <p:cNvPicPr>
            <a:picLocks noChangeAspect="1" noChangeArrowheads="1"/>
          </p:cNvPicPr>
          <p:nvPr/>
        </p:nvPicPr>
        <p:blipFill>
          <a:blip r:embed="rId2" cstate="print"/>
          <a:srcRect/>
          <a:stretch>
            <a:fillRect/>
          </a:stretch>
        </p:blipFill>
        <p:spPr bwMode="auto">
          <a:xfrm>
            <a:off x="0" y="0"/>
            <a:ext cx="9144000" cy="914400"/>
          </a:xfrm>
          <a:prstGeom prst="rect">
            <a:avLst/>
          </a:prstGeom>
          <a:noFill/>
          <a:ln w="9525">
            <a:noFill/>
            <a:miter lim="800000"/>
            <a:headEnd/>
            <a:tailEnd/>
          </a:ln>
        </p:spPr>
      </p:pic>
      <p:sp>
        <p:nvSpPr>
          <p:cNvPr id="23555" name="Text Box 4"/>
          <p:cNvSpPr txBox="1">
            <a:spLocks noChangeArrowheads="1"/>
          </p:cNvSpPr>
          <p:nvPr/>
        </p:nvSpPr>
        <p:spPr bwMode="auto">
          <a:xfrm>
            <a:off x="304800" y="136525"/>
            <a:ext cx="8534400" cy="769938"/>
          </a:xfrm>
          <a:prstGeom prst="rect">
            <a:avLst/>
          </a:prstGeom>
          <a:noFill/>
          <a:ln w="9525">
            <a:noFill/>
            <a:miter lim="800000"/>
            <a:headEnd/>
            <a:tailEnd/>
          </a:ln>
        </p:spPr>
        <p:txBody>
          <a:bodyPr>
            <a:spAutoFit/>
          </a:bodyPr>
          <a:lstStyle/>
          <a:p>
            <a:pPr marL="342900" indent="-342900" algn="ctr">
              <a:spcBef>
                <a:spcPct val="50000"/>
              </a:spcBef>
            </a:pPr>
            <a:r>
              <a:rPr lang="en-US" sz="4400">
                <a:solidFill>
                  <a:schemeClr val="bg1"/>
                </a:solidFill>
                <a:latin typeface="Arial Black" pitchFamily="34" charset="0"/>
              </a:rPr>
              <a:t>Conventional Incubator</a:t>
            </a:r>
            <a:r>
              <a:rPr lang="en-US" sz="4000" b="1">
                <a:solidFill>
                  <a:schemeClr val="bg1"/>
                </a:solidFill>
              </a:rPr>
              <a:t> </a:t>
            </a:r>
            <a:endParaRPr lang="en-US" sz="2400" b="1">
              <a:solidFill>
                <a:schemeClr val="bg1"/>
              </a:solidFill>
              <a:latin typeface="Arial" charset="0"/>
            </a:endParaRPr>
          </a:p>
        </p:txBody>
      </p:sp>
      <p:sp>
        <p:nvSpPr>
          <p:cNvPr id="23556" name="Text Box 3"/>
          <p:cNvSpPr txBox="1">
            <a:spLocks noChangeArrowheads="1"/>
          </p:cNvSpPr>
          <p:nvPr/>
        </p:nvSpPr>
        <p:spPr bwMode="auto">
          <a:xfrm>
            <a:off x="457200" y="1995488"/>
            <a:ext cx="8229600" cy="1433512"/>
          </a:xfrm>
          <a:prstGeom prst="rect">
            <a:avLst/>
          </a:prstGeom>
          <a:noFill/>
          <a:ln w="9525">
            <a:noFill/>
            <a:miter lim="800000"/>
            <a:headEnd/>
            <a:tailEnd/>
          </a:ln>
        </p:spPr>
        <p:txBody>
          <a:bodyPr>
            <a:spAutoFit/>
          </a:bodyPr>
          <a:lstStyle/>
          <a:p>
            <a:pPr algn="ctr">
              <a:spcBef>
                <a:spcPct val="50000"/>
              </a:spcBef>
            </a:pPr>
            <a:r>
              <a:rPr lang="en-US" b="1">
                <a:solidFill>
                  <a:srgbClr val="FF3300"/>
                </a:solidFill>
                <a:latin typeface="Arial" charset="0"/>
                <a:cs typeface="Times New Roman" pitchFamily="18" charset="0"/>
              </a:rPr>
              <a:t>CELL EXPANSION PROTOCOL</a:t>
            </a:r>
            <a:endParaRPr lang="en-US" b="1">
              <a:solidFill>
                <a:schemeClr val="bg1"/>
              </a:solidFill>
              <a:latin typeface="Arial" charset="0"/>
              <a:cs typeface="Times New Roman" pitchFamily="18" charset="0"/>
            </a:endParaRPr>
          </a:p>
          <a:p>
            <a:pPr algn="ctr">
              <a:spcBef>
                <a:spcPct val="50000"/>
              </a:spcBef>
            </a:pPr>
            <a:r>
              <a:rPr lang="en-US" sz="2000" b="1">
                <a:solidFill>
                  <a:schemeClr val="accent2"/>
                </a:solidFill>
                <a:latin typeface="Arial" charset="0"/>
                <a:cs typeface="Times New Roman" pitchFamily="18" charset="0"/>
              </a:rPr>
              <a:t>Gas is controlled. Liquid is not</a:t>
            </a:r>
          </a:p>
          <a:p>
            <a:pPr>
              <a:spcBef>
                <a:spcPct val="50000"/>
              </a:spcBef>
            </a:pPr>
            <a:endParaRPr lang="en-US" sz="2000" b="1">
              <a:solidFill>
                <a:schemeClr val="accent2"/>
              </a:solidFill>
              <a:latin typeface="Arial" charset="0"/>
              <a:cs typeface="Times New Roman" pitchFamily="18" charset="0"/>
            </a:endParaRPr>
          </a:p>
        </p:txBody>
      </p:sp>
      <p:sp>
        <p:nvSpPr>
          <p:cNvPr id="23557" name="Text Box 4"/>
          <p:cNvSpPr txBox="1">
            <a:spLocks noChangeArrowheads="1"/>
          </p:cNvSpPr>
          <p:nvPr/>
        </p:nvSpPr>
        <p:spPr bwMode="auto">
          <a:xfrm>
            <a:off x="7275513" y="4241800"/>
            <a:ext cx="701675" cy="366713"/>
          </a:xfrm>
          <a:prstGeom prst="rect">
            <a:avLst/>
          </a:prstGeom>
          <a:noFill/>
          <a:ln w="9525">
            <a:noFill/>
            <a:miter lim="800000"/>
            <a:headEnd/>
            <a:tailEnd/>
          </a:ln>
        </p:spPr>
        <p:txBody>
          <a:bodyPr>
            <a:spAutoFit/>
          </a:bodyPr>
          <a:lstStyle/>
          <a:p>
            <a:pPr>
              <a:spcBef>
                <a:spcPct val="50000"/>
              </a:spcBef>
            </a:pPr>
            <a:r>
              <a:rPr lang="en-US" sz="1800" b="1">
                <a:solidFill>
                  <a:srgbClr val="33CC33"/>
                </a:solidFill>
                <a:latin typeface="Arial" charset="0"/>
                <a:cs typeface="Times New Roman" pitchFamily="18" charset="0"/>
              </a:rPr>
              <a:t>Gas</a:t>
            </a:r>
          </a:p>
        </p:txBody>
      </p:sp>
      <p:sp>
        <p:nvSpPr>
          <p:cNvPr id="23558" name="Line 5"/>
          <p:cNvSpPr>
            <a:spLocks noChangeShapeType="1"/>
          </p:cNvSpPr>
          <p:nvPr/>
        </p:nvSpPr>
        <p:spPr bwMode="auto">
          <a:xfrm>
            <a:off x="1604963" y="5897563"/>
            <a:ext cx="6065837" cy="0"/>
          </a:xfrm>
          <a:prstGeom prst="line">
            <a:avLst/>
          </a:prstGeom>
          <a:noFill/>
          <a:ln w="57150">
            <a:solidFill>
              <a:schemeClr val="tx1"/>
            </a:solidFill>
            <a:round/>
            <a:headEnd/>
            <a:tailEnd type="triangle" w="med" len="med"/>
          </a:ln>
        </p:spPr>
        <p:txBody>
          <a:bodyPr/>
          <a:lstStyle/>
          <a:p>
            <a:endParaRPr lang="en-US"/>
          </a:p>
        </p:txBody>
      </p:sp>
      <p:sp>
        <p:nvSpPr>
          <p:cNvPr id="23559" name="Line 6"/>
          <p:cNvSpPr>
            <a:spLocks noChangeShapeType="1"/>
          </p:cNvSpPr>
          <p:nvPr/>
        </p:nvSpPr>
        <p:spPr bwMode="auto">
          <a:xfrm flipV="1">
            <a:off x="1604963" y="2833688"/>
            <a:ext cx="0" cy="3063875"/>
          </a:xfrm>
          <a:prstGeom prst="line">
            <a:avLst/>
          </a:prstGeom>
          <a:noFill/>
          <a:ln w="57150">
            <a:solidFill>
              <a:schemeClr val="tx1"/>
            </a:solidFill>
            <a:round/>
            <a:headEnd/>
            <a:tailEnd type="triangle" w="med" len="med"/>
          </a:ln>
        </p:spPr>
        <p:txBody>
          <a:bodyPr/>
          <a:lstStyle/>
          <a:p>
            <a:endParaRPr lang="en-US"/>
          </a:p>
        </p:txBody>
      </p:sp>
      <p:sp>
        <p:nvSpPr>
          <p:cNvPr id="23560" name="Line 7"/>
          <p:cNvSpPr>
            <a:spLocks noChangeShapeType="1"/>
          </p:cNvSpPr>
          <p:nvPr/>
        </p:nvSpPr>
        <p:spPr bwMode="auto">
          <a:xfrm>
            <a:off x="1630363" y="3578225"/>
            <a:ext cx="6035675" cy="0"/>
          </a:xfrm>
          <a:prstGeom prst="line">
            <a:avLst/>
          </a:prstGeom>
          <a:noFill/>
          <a:ln w="57150">
            <a:solidFill>
              <a:srgbClr val="33CC33"/>
            </a:solidFill>
            <a:round/>
            <a:headEnd/>
            <a:tailEnd/>
          </a:ln>
        </p:spPr>
        <p:txBody>
          <a:bodyPr/>
          <a:lstStyle/>
          <a:p>
            <a:endParaRPr lang="en-US"/>
          </a:p>
        </p:txBody>
      </p:sp>
      <p:sp>
        <p:nvSpPr>
          <p:cNvPr id="23561" name="Text Box 8"/>
          <p:cNvSpPr txBox="1">
            <a:spLocks noChangeArrowheads="1"/>
          </p:cNvSpPr>
          <p:nvPr/>
        </p:nvSpPr>
        <p:spPr bwMode="auto">
          <a:xfrm>
            <a:off x="3448050" y="5957888"/>
            <a:ext cx="2266950" cy="366712"/>
          </a:xfrm>
          <a:prstGeom prst="rect">
            <a:avLst/>
          </a:prstGeom>
          <a:noFill/>
          <a:ln w="9525">
            <a:noFill/>
            <a:miter lim="800000"/>
            <a:headEnd/>
            <a:tailEnd/>
          </a:ln>
        </p:spPr>
        <p:txBody>
          <a:bodyPr wrap="none">
            <a:spAutoFit/>
          </a:bodyPr>
          <a:lstStyle/>
          <a:p>
            <a:r>
              <a:rPr lang="en-US" sz="1800" b="1">
                <a:latin typeface="Arial" charset="0"/>
                <a:cs typeface="Times New Roman" pitchFamily="18" charset="0"/>
              </a:rPr>
              <a:t>DAYS IN CULTURE</a:t>
            </a:r>
          </a:p>
        </p:txBody>
      </p:sp>
      <p:sp>
        <p:nvSpPr>
          <p:cNvPr id="23562" name="Text Box 9"/>
          <p:cNvSpPr txBox="1">
            <a:spLocks noChangeArrowheads="1"/>
          </p:cNvSpPr>
          <p:nvPr/>
        </p:nvSpPr>
        <p:spPr bwMode="auto">
          <a:xfrm>
            <a:off x="690563" y="3976688"/>
            <a:ext cx="823912" cy="762000"/>
          </a:xfrm>
          <a:prstGeom prst="rect">
            <a:avLst/>
          </a:prstGeom>
          <a:noFill/>
          <a:ln w="9525">
            <a:noFill/>
            <a:miter lim="800000"/>
            <a:headEnd/>
            <a:tailEnd/>
          </a:ln>
        </p:spPr>
        <p:txBody>
          <a:bodyPr wrap="none">
            <a:spAutoFit/>
          </a:bodyPr>
          <a:lstStyle/>
          <a:p>
            <a:r>
              <a:rPr lang="en-US" sz="4400">
                <a:latin typeface="Arial" charset="0"/>
                <a:cs typeface="Times New Roman" pitchFamily="18" charset="0"/>
              </a:rPr>
              <a:t>O</a:t>
            </a:r>
            <a:r>
              <a:rPr lang="en-US" sz="4400" baseline="-15000">
                <a:latin typeface="Arial" charset="0"/>
                <a:cs typeface="Times New Roman" pitchFamily="18" charset="0"/>
              </a:rPr>
              <a:t>2</a:t>
            </a:r>
          </a:p>
        </p:txBody>
      </p:sp>
      <p:sp>
        <p:nvSpPr>
          <p:cNvPr id="23563" name="Line 10"/>
          <p:cNvSpPr>
            <a:spLocks noChangeShapeType="1"/>
          </p:cNvSpPr>
          <p:nvPr/>
        </p:nvSpPr>
        <p:spPr bwMode="auto">
          <a:xfrm flipV="1">
            <a:off x="4930775" y="4670425"/>
            <a:ext cx="577850" cy="319088"/>
          </a:xfrm>
          <a:prstGeom prst="line">
            <a:avLst/>
          </a:prstGeom>
          <a:noFill/>
          <a:ln w="57150">
            <a:solidFill>
              <a:schemeClr val="accent2"/>
            </a:solidFill>
            <a:round/>
            <a:headEnd/>
            <a:tailEnd type="triangle" w="med" len="med"/>
          </a:ln>
        </p:spPr>
        <p:txBody>
          <a:bodyPr/>
          <a:lstStyle/>
          <a:p>
            <a:endParaRPr lang="en-US"/>
          </a:p>
        </p:txBody>
      </p:sp>
      <p:sp>
        <p:nvSpPr>
          <p:cNvPr id="23564" name="Text Box 11"/>
          <p:cNvSpPr txBox="1">
            <a:spLocks noChangeArrowheads="1"/>
          </p:cNvSpPr>
          <p:nvPr/>
        </p:nvSpPr>
        <p:spPr bwMode="auto">
          <a:xfrm>
            <a:off x="3808413" y="5003800"/>
            <a:ext cx="2087562" cy="366713"/>
          </a:xfrm>
          <a:prstGeom prst="rect">
            <a:avLst/>
          </a:prstGeom>
          <a:noFill/>
          <a:ln w="9525">
            <a:noFill/>
            <a:miter lim="800000"/>
            <a:headEnd/>
            <a:tailEnd/>
          </a:ln>
        </p:spPr>
        <p:txBody>
          <a:bodyPr>
            <a:spAutoFit/>
          </a:bodyPr>
          <a:lstStyle/>
          <a:p>
            <a:pPr algn="ctr">
              <a:spcBef>
                <a:spcPct val="50000"/>
              </a:spcBef>
            </a:pPr>
            <a:r>
              <a:rPr lang="en-US" sz="1800" b="1">
                <a:solidFill>
                  <a:schemeClr val="accent2"/>
                </a:solidFill>
                <a:latin typeface="Arial" charset="0"/>
                <a:cs typeface="Times New Roman" pitchFamily="18" charset="0"/>
              </a:rPr>
              <a:t>Culture Media</a:t>
            </a:r>
          </a:p>
        </p:txBody>
      </p:sp>
      <p:sp>
        <p:nvSpPr>
          <p:cNvPr id="23565" name="Freeform 12"/>
          <p:cNvSpPr>
            <a:spLocks/>
          </p:cNvSpPr>
          <p:nvPr/>
        </p:nvSpPr>
        <p:spPr bwMode="auto">
          <a:xfrm rot="286337">
            <a:off x="1573213" y="3976688"/>
            <a:ext cx="5815012" cy="1619250"/>
          </a:xfrm>
          <a:custGeom>
            <a:avLst/>
            <a:gdLst>
              <a:gd name="T0" fmla="*/ 0 w 3696"/>
              <a:gd name="T1" fmla="*/ 2147483647 h 1568"/>
              <a:gd name="T2" fmla="*/ 2147483647 w 3696"/>
              <a:gd name="T3" fmla="*/ 2147483647 h 1568"/>
              <a:gd name="T4" fmla="*/ 2147483647 w 3696"/>
              <a:gd name="T5" fmla="*/ 2147483647 h 1568"/>
              <a:gd name="T6" fmla="*/ 0 60000 65536"/>
              <a:gd name="T7" fmla="*/ 0 60000 65536"/>
              <a:gd name="T8" fmla="*/ 0 60000 65536"/>
              <a:gd name="T9" fmla="*/ 0 w 3696"/>
              <a:gd name="T10" fmla="*/ 0 h 1568"/>
              <a:gd name="T11" fmla="*/ 3696 w 3696"/>
              <a:gd name="T12" fmla="*/ 1568 h 1568"/>
            </a:gdLst>
            <a:ahLst/>
            <a:cxnLst>
              <a:cxn ang="T6">
                <a:pos x="T0" y="T1"/>
              </a:cxn>
              <a:cxn ang="T7">
                <a:pos x="T2" y="T3"/>
              </a:cxn>
              <a:cxn ang="T8">
                <a:pos x="T4" y="T5"/>
              </a:cxn>
            </a:cxnLst>
            <a:rect l="T9" t="T10" r="T11" b="T12"/>
            <a:pathLst>
              <a:path w="3696" h="1568">
                <a:moveTo>
                  <a:pt x="0" y="224"/>
                </a:moveTo>
                <a:cubicBezTo>
                  <a:pt x="676" y="112"/>
                  <a:pt x="1352" y="0"/>
                  <a:pt x="1968" y="224"/>
                </a:cubicBezTo>
                <a:cubicBezTo>
                  <a:pt x="2584" y="448"/>
                  <a:pt x="3140" y="1008"/>
                  <a:pt x="3696" y="1568"/>
                </a:cubicBezTo>
              </a:path>
            </a:pathLst>
          </a:custGeom>
          <a:noFill/>
          <a:ln w="57150">
            <a:solidFill>
              <a:schemeClr val="accent2"/>
            </a:solidFill>
            <a:round/>
            <a:headEnd/>
            <a:tailEnd/>
          </a:ln>
        </p:spPr>
        <p:txBody>
          <a:bodyPr/>
          <a:lstStyle/>
          <a:p>
            <a:endParaRPr lang="en-US"/>
          </a:p>
        </p:txBody>
      </p:sp>
      <p:sp>
        <p:nvSpPr>
          <p:cNvPr id="23566" name="Line 13"/>
          <p:cNvSpPr>
            <a:spLocks noChangeShapeType="1"/>
          </p:cNvSpPr>
          <p:nvPr/>
        </p:nvSpPr>
        <p:spPr bwMode="auto">
          <a:xfrm flipH="1" flipV="1">
            <a:off x="7142163" y="3648075"/>
            <a:ext cx="427037" cy="581025"/>
          </a:xfrm>
          <a:prstGeom prst="line">
            <a:avLst/>
          </a:prstGeom>
          <a:noFill/>
          <a:ln w="57150">
            <a:solidFill>
              <a:srgbClr val="33CC33"/>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4" descr="C:\Documents and Settings\bmorey\Desktop\These are not the files you're looking for\Powerpoint_gradient_band.tif"/>
          <p:cNvPicPr>
            <a:picLocks noChangeAspect="1" noChangeArrowheads="1"/>
          </p:cNvPicPr>
          <p:nvPr/>
        </p:nvPicPr>
        <p:blipFill>
          <a:blip r:embed="rId2" cstate="print"/>
          <a:srcRect/>
          <a:stretch>
            <a:fillRect/>
          </a:stretch>
        </p:blipFill>
        <p:spPr bwMode="auto">
          <a:xfrm>
            <a:off x="0" y="0"/>
            <a:ext cx="9144000" cy="914400"/>
          </a:xfrm>
          <a:prstGeom prst="rect">
            <a:avLst/>
          </a:prstGeom>
          <a:noFill/>
          <a:ln w="9525">
            <a:noFill/>
            <a:miter lim="800000"/>
            <a:headEnd/>
            <a:tailEnd/>
          </a:ln>
        </p:spPr>
      </p:pic>
      <p:sp>
        <p:nvSpPr>
          <p:cNvPr id="24579" name="Text Box 4"/>
          <p:cNvSpPr txBox="1">
            <a:spLocks noChangeArrowheads="1"/>
          </p:cNvSpPr>
          <p:nvPr/>
        </p:nvSpPr>
        <p:spPr bwMode="auto">
          <a:xfrm>
            <a:off x="304800" y="136525"/>
            <a:ext cx="8534400" cy="769938"/>
          </a:xfrm>
          <a:prstGeom prst="rect">
            <a:avLst/>
          </a:prstGeom>
          <a:noFill/>
          <a:ln w="9525">
            <a:noFill/>
            <a:miter lim="800000"/>
            <a:headEnd/>
            <a:tailEnd/>
          </a:ln>
        </p:spPr>
        <p:txBody>
          <a:bodyPr>
            <a:spAutoFit/>
          </a:bodyPr>
          <a:lstStyle/>
          <a:p>
            <a:pPr marL="342900" indent="-342900" algn="ctr">
              <a:spcBef>
                <a:spcPct val="50000"/>
              </a:spcBef>
            </a:pPr>
            <a:r>
              <a:rPr lang="en-US" sz="4400">
                <a:solidFill>
                  <a:schemeClr val="bg1"/>
                </a:solidFill>
                <a:latin typeface="Arial Black" pitchFamily="34" charset="0"/>
              </a:rPr>
              <a:t>GMP XVIVO </a:t>
            </a:r>
            <a:r>
              <a:rPr lang="en-US" sz="4000" b="1">
                <a:solidFill>
                  <a:schemeClr val="bg1"/>
                </a:solidFill>
              </a:rPr>
              <a:t>Barrier Isolator </a:t>
            </a:r>
            <a:endParaRPr lang="en-US" sz="2400" b="1">
              <a:solidFill>
                <a:schemeClr val="bg1"/>
              </a:solidFill>
              <a:latin typeface="Arial" charset="0"/>
            </a:endParaRPr>
          </a:p>
        </p:txBody>
      </p:sp>
      <p:sp>
        <p:nvSpPr>
          <p:cNvPr id="24580" name="Line 5"/>
          <p:cNvSpPr>
            <a:spLocks noChangeShapeType="1"/>
          </p:cNvSpPr>
          <p:nvPr/>
        </p:nvSpPr>
        <p:spPr bwMode="auto">
          <a:xfrm flipV="1">
            <a:off x="1681163" y="2819400"/>
            <a:ext cx="0" cy="3063875"/>
          </a:xfrm>
          <a:prstGeom prst="line">
            <a:avLst/>
          </a:prstGeom>
          <a:noFill/>
          <a:ln w="57150">
            <a:solidFill>
              <a:schemeClr val="tx1"/>
            </a:solidFill>
            <a:round/>
            <a:headEnd/>
            <a:tailEnd type="triangle" w="med" len="med"/>
          </a:ln>
        </p:spPr>
        <p:txBody>
          <a:bodyPr/>
          <a:lstStyle/>
          <a:p>
            <a:endParaRPr lang="en-US"/>
          </a:p>
        </p:txBody>
      </p:sp>
      <p:grpSp>
        <p:nvGrpSpPr>
          <p:cNvPr id="2" name="Group 16"/>
          <p:cNvGrpSpPr>
            <a:grpSpLocks/>
          </p:cNvGrpSpPr>
          <p:nvPr/>
        </p:nvGrpSpPr>
        <p:grpSpPr bwMode="auto">
          <a:xfrm>
            <a:off x="841375" y="3141663"/>
            <a:ext cx="7839075" cy="3259137"/>
            <a:chOff x="482" y="2171"/>
            <a:chExt cx="4938" cy="2053"/>
          </a:xfrm>
        </p:grpSpPr>
        <p:sp>
          <p:nvSpPr>
            <p:cNvPr id="24584" name="Freeform 9"/>
            <p:cNvSpPr>
              <a:spLocks/>
            </p:cNvSpPr>
            <p:nvPr/>
          </p:nvSpPr>
          <p:spPr bwMode="auto">
            <a:xfrm rot="8382496">
              <a:off x="1017" y="2171"/>
              <a:ext cx="3568" cy="1267"/>
            </a:xfrm>
            <a:custGeom>
              <a:avLst/>
              <a:gdLst>
                <a:gd name="T0" fmla="*/ 0 w 3696"/>
                <a:gd name="T1" fmla="*/ 26 h 1568"/>
                <a:gd name="T2" fmla="*/ 1384 w 3696"/>
                <a:gd name="T3" fmla="*/ 26 h 1568"/>
                <a:gd name="T4" fmla="*/ 2598 w 3696"/>
                <a:gd name="T5" fmla="*/ 185 h 1568"/>
                <a:gd name="T6" fmla="*/ 0 60000 65536"/>
                <a:gd name="T7" fmla="*/ 0 60000 65536"/>
                <a:gd name="T8" fmla="*/ 0 60000 65536"/>
                <a:gd name="T9" fmla="*/ 0 w 3696"/>
                <a:gd name="T10" fmla="*/ 0 h 1568"/>
                <a:gd name="T11" fmla="*/ 3696 w 3696"/>
                <a:gd name="T12" fmla="*/ 1568 h 1568"/>
              </a:gdLst>
              <a:ahLst/>
              <a:cxnLst>
                <a:cxn ang="T6">
                  <a:pos x="T0" y="T1"/>
                </a:cxn>
                <a:cxn ang="T7">
                  <a:pos x="T2" y="T3"/>
                </a:cxn>
                <a:cxn ang="T8">
                  <a:pos x="T4" y="T5"/>
                </a:cxn>
              </a:cxnLst>
              <a:rect l="T9" t="T10" r="T11" b="T12"/>
              <a:pathLst>
                <a:path w="3696" h="1568">
                  <a:moveTo>
                    <a:pt x="0" y="224"/>
                  </a:moveTo>
                  <a:cubicBezTo>
                    <a:pt x="676" y="112"/>
                    <a:pt x="1352" y="0"/>
                    <a:pt x="1968" y="224"/>
                  </a:cubicBezTo>
                  <a:cubicBezTo>
                    <a:pt x="2584" y="448"/>
                    <a:pt x="3140" y="1008"/>
                    <a:pt x="3696" y="1568"/>
                  </a:cubicBezTo>
                </a:path>
              </a:pathLst>
            </a:custGeom>
            <a:noFill/>
            <a:ln w="57150">
              <a:solidFill>
                <a:srgbClr val="33CC33"/>
              </a:solidFill>
              <a:round/>
              <a:headEnd/>
              <a:tailEnd/>
            </a:ln>
          </p:spPr>
          <p:txBody>
            <a:bodyPr rot="10800000"/>
            <a:lstStyle/>
            <a:p>
              <a:pPr algn="ctr"/>
              <a:endParaRPr lang="en-US" sz="2400">
                <a:cs typeface="Times New Roman" pitchFamily="18" charset="0"/>
              </a:endParaRPr>
            </a:p>
          </p:txBody>
        </p:sp>
        <p:grpSp>
          <p:nvGrpSpPr>
            <p:cNvPr id="3" name="Group 14"/>
            <p:cNvGrpSpPr>
              <a:grpSpLocks/>
            </p:cNvGrpSpPr>
            <p:nvPr/>
          </p:nvGrpSpPr>
          <p:grpSpPr bwMode="auto">
            <a:xfrm>
              <a:off x="482" y="2269"/>
              <a:ext cx="4938" cy="1955"/>
              <a:chOff x="482" y="2271"/>
              <a:chExt cx="4938" cy="1955"/>
            </a:xfrm>
          </p:grpSpPr>
          <p:sp>
            <p:nvSpPr>
              <p:cNvPr id="24586" name="Line 4"/>
              <p:cNvSpPr>
                <a:spLocks noChangeShapeType="1"/>
              </p:cNvSpPr>
              <p:nvPr/>
            </p:nvSpPr>
            <p:spPr bwMode="auto">
              <a:xfrm>
                <a:off x="1011" y="3884"/>
                <a:ext cx="3821" cy="0"/>
              </a:xfrm>
              <a:prstGeom prst="line">
                <a:avLst/>
              </a:prstGeom>
              <a:noFill/>
              <a:ln w="57150">
                <a:solidFill>
                  <a:schemeClr val="tx1"/>
                </a:solidFill>
                <a:round/>
                <a:headEnd/>
                <a:tailEnd type="triangle" w="med" len="med"/>
              </a:ln>
            </p:spPr>
            <p:txBody>
              <a:bodyPr/>
              <a:lstStyle/>
              <a:p>
                <a:endParaRPr lang="en-US"/>
              </a:p>
            </p:txBody>
          </p:sp>
          <p:sp>
            <p:nvSpPr>
              <p:cNvPr id="24587" name="Text Box 6"/>
              <p:cNvSpPr txBox="1">
                <a:spLocks noChangeArrowheads="1"/>
              </p:cNvSpPr>
              <p:nvPr/>
            </p:nvSpPr>
            <p:spPr bwMode="auto">
              <a:xfrm>
                <a:off x="2125" y="3995"/>
                <a:ext cx="1428" cy="231"/>
              </a:xfrm>
              <a:prstGeom prst="rect">
                <a:avLst/>
              </a:prstGeom>
              <a:noFill/>
              <a:ln w="9525">
                <a:noFill/>
                <a:miter lim="800000"/>
                <a:headEnd/>
                <a:tailEnd/>
              </a:ln>
            </p:spPr>
            <p:txBody>
              <a:bodyPr wrap="none">
                <a:spAutoFit/>
              </a:bodyPr>
              <a:lstStyle/>
              <a:p>
                <a:r>
                  <a:rPr lang="en-US" sz="1800" b="1">
                    <a:latin typeface="Arial" charset="0"/>
                    <a:cs typeface="Times New Roman" pitchFamily="18" charset="0"/>
                  </a:rPr>
                  <a:t>DAYS IN CULTURE</a:t>
                </a:r>
              </a:p>
            </p:txBody>
          </p:sp>
          <p:sp>
            <p:nvSpPr>
              <p:cNvPr id="24588" name="Text Box 8"/>
              <p:cNvSpPr txBox="1">
                <a:spLocks noChangeArrowheads="1"/>
              </p:cNvSpPr>
              <p:nvPr/>
            </p:nvSpPr>
            <p:spPr bwMode="auto">
              <a:xfrm>
                <a:off x="482" y="2640"/>
                <a:ext cx="510" cy="480"/>
              </a:xfrm>
              <a:prstGeom prst="rect">
                <a:avLst/>
              </a:prstGeom>
              <a:noFill/>
              <a:ln w="9525">
                <a:noFill/>
                <a:miter lim="800000"/>
                <a:headEnd/>
                <a:tailEnd/>
              </a:ln>
            </p:spPr>
            <p:txBody>
              <a:bodyPr wrap="none">
                <a:spAutoFit/>
              </a:bodyPr>
              <a:lstStyle/>
              <a:p>
                <a:r>
                  <a:rPr lang="en-US" sz="4400">
                    <a:latin typeface="Arial" charset="0"/>
                    <a:cs typeface="Times New Roman" pitchFamily="18" charset="0"/>
                  </a:rPr>
                  <a:t>O</a:t>
                </a:r>
                <a:r>
                  <a:rPr lang="en-US" sz="4000" baseline="-15000">
                    <a:latin typeface="Arial" charset="0"/>
                    <a:cs typeface="Times New Roman" pitchFamily="18" charset="0"/>
                  </a:rPr>
                  <a:t>2</a:t>
                </a:r>
              </a:p>
            </p:txBody>
          </p:sp>
          <p:sp>
            <p:nvSpPr>
              <p:cNvPr id="24589" name="Text Box 10"/>
              <p:cNvSpPr txBox="1">
                <a:spLocks noChangeArrowheads="1"/>
              </p:cNvSpPr>
              <p:nvPr/>
            </p:nvSpPr>
            <p:spPr bwMode="auto">
              <a:xfrm>
                <a:off x="3073" y="2271"/>
                <a:ext cx="528" cy="231"/>
              </a:xfrm>
              <a:prstGeom prst="rect">
                <a:avLst/>
              </a:prstGeom>
              <a:noFill/>
              <a:ln w="9525">
                <a:noFill/>
                <a:miter lim="800000"/>
                <a:headEnd/>
                <a:tailEnd/>
              </a:ln>
            </p:spPr>
            <p:txBody>
              <a:bodyPr>
                <a:spAutoFit/>
              </a:bodyPr>
              <a:lstStyle/>
              <a:p>
                <a:pPr>
                  <a:spcBef>
                    <a:spcPct val="50000"/>
                  </a:spcBef>
                </a:pPr>
                <a:r>
                  <a:rPr lang="en-US" sz="1800" b="1">
                    <a:solidFill>
                      <a:srgbClr val="33CC33"/>
                    </a:solidFill>
                    <a:latin typeface="Arial" charset="0"/>
                    <a:cs typeface="Times New Roman" pitchFamily="18" charset="0"/>
                  </a:rPr>
                  <a:t>Gas</a:t>
                </a:r>
              </a:p>
            </p:txBody>
          </p:sp>
          <p:sp>
            <p:nvSpPr>
              <p:cNvPr id="13" name="Line 11"/>
              <p:cNvSpPr>
                <a:spLocks noChangeShapeType="1"/>
              </p:cNvSpPr>
              <p:nvPr/>
            </p:nvSpPr>
            <p:spPr bwMode="auto">
              <a:xfrm>
                <a:off x="1027" y="3700"/>
                <a:ext cx="3802" cy="0"/>
              </a:xfrm>
              <a:prstGeom prst="line">
                <a:avLst/>
              </a:prstGeom>
              <a:ln>
                <a:headEnd/>
                <a:tailEnd/>
              </a:ln>
            </p:spPr>
            <p:style>
              <a:lnRef idx="1">
                <a:schemeClr val="accent2"/>
              </a:lnRef>
              <a:fillRef idx="0">
                <a:schemeClr val="accent2"/>
              </a:fillRef>
              <a:effectRef idx="0">
                <a:schemeClr val="accent2"/>
              </a:effectRef>
              <a:fontRef idx="minor">
                <a:schemeClr val="tx1"/>
              </a:fontRef>
            </p:style>
            <p:txBody>
              <a:bodyPr/>
              <a:lstStyle/>
              <a:p>
                <a:pPr algn="ctr">
                  <a:defRPr/>
                </a:pPr>
                <a:endParaRPr lang="en-US" sz="2400"/>
              </a:p>
            </p:txBody>
          </p:sp>
          <p:sp>
            <p:nvSpPr>
              <p:cNvPr id="14" name="Line 12"/>
              <p:cNvSpPr>
                <a:spLocks noChangeShapeType="1"/>
              </p:cNvSpPr>
              <p:nvPr/>
            </p:nvSpPr>
            <p:spPr bwMode="auto">
              <a:xfrm flipH="1">
                <a:off x="4108" y="3227"/>
                <a:ext cx="278" cy="414"/>
              </a:xfrm>
              <a:prstGeom prst="line">
                <a:avLst/>
              </a:prstGeom>
              <a:noFill/>
              <a:ln w="57150">
                <a:solidFill>
                  <a:schemeClr val="accent6">
                    <a:lumMod val="75000"/>
                  </a:schemeClr>
                </a:solidFill>
                <a:round/>
                <a:headEnd/>
                <a:tailEnd type="triangle" w="med" len="med"/>
              </a:ln>
              <a:effectLst/>
            </p:spPr>
            <p:txBody>
              <a:bodyPr/>
              <a:lstStyle/>
              <a:p>
                <a:pPr algn="ctr">
                  <a:defRPr/>
                </a:pPr>
                <a:endParaRPr lang="en-US" sz="2400">
                  <a:cs typeface="Times New Roman" pitchFamily="18" charset="0"/>
                </a:endParaRPr>
              </a:p>
            </p:txBody>
          </p:sp>
          <p:sp>
            <p:nvSpPr>
              <p:cNvPr id="15" name="Text Box 13"/>
              <p:cNvSpPr txBox="1">
                <a:spLocks noChangeArrowheads="1"/>
              </p:cNvSpPr>
              <p:nvPr/>
            </p:nvSpPr>
            <p:spPr bwMode="auto">
              <a:xfrm>
                <a:off x="4105" y="2996"/>
                <a:ext cx="1315" cy="231"/>
              </a:xfrm>
              <a:prstGeom prst="rect">
                <a:avLst/>
              </a:prstGeom>
              <a:noFill/>
              <a:ln w="9525">
                <a:noFill/>
                <a:miter lim="800000"/>
                <a:headEnd/>
                <a:tailEnd/>
              </a:ln>
              <a:effectLst/>
            </p:spPr>
            <p:txBody>
              <a:bodyPr>
                <a:spAutoFit/>
              </a:bodyPr>
              <a:lstStyle/>
              <a:p>
                <a:pPr algn="ctr">
                  <a:spcBef>
                    <a:spcPct val="50000"/>
                  </a:spcBef>
                  <a:defRPr/>
                </a:pPr>
                <a:r>
                  <a:rPr lang="en-US" sz="1800" b="1" dirty="0">
                    <a:solidFill>
                      <a:schemeClr val="accent6">
                        <a:lumMod val="75000"/>
                      </a:schemeClr>
                    </a:solidFill>
                    <a:latin typeface="Arial" charset="0"/>
                    <a:cs typeface="Times New Roman" pitchFamily="18" charset="0"/>
                  </a:rPr>
                  <a:t>Culture Media</a:t>
                </a:r>
              </a:p>
            </p:txBody>
          </p:sp>
          <p:sp>
            <p:nvSpPr>
              <p:cNvPr id="24593" name="Line 14"/>
              <p:cNvSpPr>
                <a:spLocks noChangeShapeType="1"/>
              </p:cNvSpPr>
              <p:nvPr/>
            </p:nvSpPr>
            <p:spPr bwMode="auto">
              <a:xfrm>
                <a:off x="3429" y="2451"/>
                <a:ext cx="460" cy="135"/>
              </a:xfrm>
              <a:prstGeom prst="line">
                <a:avLst/>
              </a:prstGeom>
              <a:noFill/>
              <a:ln w="57150">
                <a:solidFill>
                  <a:srgbClr val="33CC33"/>
                </a:solidFill>
                <a:round/>
                <a:headEnd/>
                <a:tailEnd type="triangle" w="med" len="med"/>
              </a:ln>
            </p:spPr>
            <p:txBody>
              <a:bodyPr/>
              <a:lstStyle/>
              <a:p>
                <a:endParaRPr lang="en-US"/>
              </a:p>
            </p:txBody>
          </p:sp>
        </p:grpSp>
      </p:grpSp>
      <p:sp>
        <p:nvSpPr>
          <p:cNvPr id="24582" name="Text Box 16"/>
          <p:cNvSpPr txBox="1">
            <a:spLocks noChangeArrowheads="1"/>
          </p:cNvSpPr>
          <p:nvPr/>
        </p:nvSpPr>
        <p:spPr bwMode="auto">
          <a:xfrm>
            <a:off x="533400" y="1752600"/>
            <a:ext cx="8229600" cy="914400"/>
          </a:xfrm>
          <a:prstGeom prst="rect">
            <a:avLst/>
          </a:prstGeom>
          <a:noFill/>
          <a:ln w="9525">
            <a:noFill/>
            <a:miter lim="800000"/>
            <a:headEnd/>
            <a:tailEnd/>
          </a:ln>
        </p:spPr>
        <p:txBody>
          <a:bodyPr>
            <a:spAutoFit/>
          </a:bodyPr>
          <a:lstStyle/>
          <a:p>
            <a:pPr algn="ctr">
              <a:spcBef>
                <a:spcPct val="50000"/>
              </a:spcBef>
            </a:pPr>
            <a:r>
              <a:rPr lang="en-US" sz="2400" b="1">
                <a:latin typeface="Arial" charset="0"/>
                <a:cs typeface="Times New Roman" pitchFamily="18" charset="0"/>
              </a:rPr>
              <a:t>CELL EXPANSION PROTOCOL</a:t>
            </a:r>
            <a:endParaRPr lang="en-US" sz="2400" b="1">
              <a:solidFill>
                <a:schemeClr val="bg1"/>
              </a:solidFill>
              <a:latin typeface="Arial" charset="0"/>
              <a:cs typeface="Times New Roman" pitchFamily="18" charset="0"/>
            </a:endParaRPr>
          </a:p>
          <a:p>
            <a:pPr algn="ctr">
              <a:spcBef>
                <a:spcPct val="50000"/>
              </a:spcBef>
            </a:pPr>
            <a:r>
              <a:rPr lang="en-US" sz="2000" b="1">
                <a:latin typeface="Arial" charset="0"/>
                <a:cs typeface="Times New Roman" pitchFamily="18" charset="0"/>
              </a:rPr>
              <a:t>Gas is controlled. Liquid is controlled.</a:t>
            </a:r>
          </a:p>
        </p:txBody>
      </p:sp>
      <p:sp>
        <p:nvSpPr>
          <p:cNvPr id="24583" name="Rectangle 17"/>
          <p:cNvSpPr>
            <a:spLocks noChangeArrowheads="1"/>
          </p:cNvSpPr>
          <p:nvPr/>
        </p:nvSpPr>
        <p:spPr bwMode="auto">
          <a:xfrm>
            <a:off x="533400" y="1066800"/>
            <a:ext cx="8229600" cy="579438"/>
          </a:xfrm>
          <a:prstGeom prst="rect">
            <a:avLst/>
          </a:prstGeom>
          <a:noFill/>
          <a:ln w="9525">
            <a:noFill/>
            <a:miter lim="800000"/>
            <a:headEnd/>
            <a:tailEnd/>
          </a:ln>
        </p:spPr>
        <p:txBody>
          <a:bodyPr>
            <a:spAutoFit/>
          </a:bodyPr>
          <a:lstStyle/>
          <a:p>
            <a:pPr algn="ctr"/>
            <a:r>
              <a:rPr lang="en-US" sz="3200" b="1" i="1">
                <a:latin typeface="Arial" charset="0"/>
                <a:cs typeface="Arial" charset="0"/>
              </a:rPr>
              <a:t>XVIVO  </a:t>
            </a:r>
            <a:r>
              <a:rPr lang="en-US" sz="3200" b="1">
                <a:latin typeface="Arial" charset="0"/>
                <a:cs typeface="Arial" charset="0"/>
              </a:rPr>
              <a:t>DYNAMIC OXYGEN</a:t>
            </a:r>
            <a:endParaRPr lang="en-US" sz="3200" b="1" i="1">
              <a:latin typeface="Arial" charset="0"/>
              <a:cs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4" descr="C:\Documents and Settings\bmorey\Desktop\These are not the files you're looking for\Powerpoint_gradient_band.tif"/>
          <p:cNvPicPr>
            <a:picLocks noChangeAspect="1" noChangeArrowheads="1"/>
          </p:cNvPicPr>
          <p:nvPr/>
        </p:nvPicPr>
        <p:blipFill>
          <a:blip r:embed="rId2" cstate="print"/>
          <a:srcRect/>
          <a:stretch>
            <a:fillRect/>
          </a:stretch>
        </p:blipFill>
        <p:spPr bwMode="auto">
          <a:xfrm>
            <a:off x="0" y="0"/>
            <a:ext cx="9144000" cy="914400"/>
          </a:xfrm>
          <a:prstGeom prst="rect">
            <a:avLst/>
          </a:prstGeom>
          <a:noFill/>
          <a:ln w="9525">
            <a:noFill/>
            <a:miter lim="800000"/>
            <a:headEnd/>
            <a:tailEnd/>
          </a:ln>
        </p:spPr>
      </p:pic>
      <p:sp>
        <p:nvSpPr>
          <p:cNvPr id="25603" name="Text Box 4"/>
          <p:cNvSpPr txBox="1">
            <a:spLocks noChangeArrowheads="1"/>
          </p:cNvSpPr>
          <p:nvPr/>
        </p:nvSpPr>
        <p:spPr bwMode="auto">
          <a:xfrm>
            <a:off x="304800" y="136525"/>
            <a:ext cx="8534400" cy="769938"/>
          </a:xfrm>
          <a:prstGeom prst="rect">
            <a:avLst/>
          </a:prstGeom>
          <a:noFill/>
          <a:ln w="9525">
            <a:noFill/>
            <a:miter lim="800000"/>
            <a:headEnd/>
            <a:tailEnd/>
          </a:ln>
        </p:spPr>
        <p:txBody>
          <a:bodyPr>
            <a:spAutoFit/>
          </a:bodyPr>
          <a:lstStyle/>
          <a:p>
            <a:pPr marL="342900" indent="-342900" algn="ctr">
              <a:spcBef>
                <a:spcPct val="50000"/>
              </a:spcBef>
            </a:pPr>
            <a:r>
              <a:rPr lang="en-US" sz="4400">
                <a:solidFill>
                  <a:schemeClr val="bg1"/>
                </a:solidFill>
                <a:latin typeface="Arial Black" pitchFamily="34" charset="0"/>
              </a:rPr>
              <a:t>GMP XVIVO </a:t>
            </a:r>
            <a:r>
              <a:rPr lang="en-US" sz="4000" b="1">
                <a:solidFill>
                  <a:schemeClr val="bg1"/>
                </a:solidFill>
              </a:rPr>
              <a:t>Barrier Isolator </a:t>
            </a:r>
            <a:endParaRPr lang="en-US" sz="2400" b="1">
              <a:solidFill>
                <a:schemeClr val="bg1"/>
              </a:solidFill>
              <a:latin typeface="Arial" charset="0"/>
            </a:endParaRPr>
          </a:p>
        </p:txBody>
      </p:sp>
      <p:sp>
        <p:nvSpPr>
          <p:cNvPr id="25604" name="Rectangle 2"/>
          <p:cNvSpPr>
            <a:spLocks noGrp="1" noChangeArrowheads="1"/>
          </p:cNvSpPr>
          <p:nvPr>
            <p:ph type="title" idx="4294967295"/>
          </p:nvPr>
        </p:nvSpPr>
        <p:spPr>
          <a:xfrm>
            <a:off x="3810000" y="2057400"/>
            <a:ext cx="4114800" cy="1295400"/>
          </a:xfrm>
        </p:spPr>
        <p:txBody>
          <a:bodyPr>
            <a:normAutofit fontScale="90000"/>
          </a:bodyPr>
          <a:lstStyle/>
          <a:p>
            <a:pPr algn="l"/>
            <a:r>
              <a:rPr lang="en-US" sz="3200" smtClean="0"/>
              <a:t>Hypoxia </a:t>
            </a:r>
            <a:r>
              <a:rPr lang="en-US" sz="2400" smtClean="0"/>
              <a:t>preconditioning Ischemia preconditioning</a:t>
            </a:r>
            <a:br>
              <a:rPr lang="en-US" sz="2400" smtClean="0"/>
            </a:br>
            <a:r>
              <a:rPr lang="en-US" sz="2400" smtClean="0"/>
              <a:t>Implant preconditioning</a:t>
            </a:r>
          </a:p>
        </p:txBody>
      </p:sp>
      <p:sp>
        <p:nvSpPr>
          <p:cNvPr id="25605" name="Line 3"/>
          <p:cNvSpPr>
            <a:spLocks noChangeShapeType="1"/>
          </p:cNvSpPr>
          <p:nvPr/>
        </p:nvSpPr>
        <p:spPr bwMode="auto">
          <a:xfrm flipV="1">
            <a:off x="1630363" y="2632075"/>
            <a:ext cx="0" cy="3063875"/>
          </a:xfrm>
          <a:prstGeom prst="line">
            <a:avLst/>
          </a:prstGeom>
          <a:noFill/>
          <a:ln w="57150">
            <a:solidFill>
              <a:schemeClr val="tx1"/>
            </a:solidFill>
            <a:round/>
            <a:headEnd/>
            <a:tailEnd type="triangle" w="med" len="med"/>
          </a:ln>
        </p:spPr>
        <p:txBody>
          <a:bodyPr/>
          <a:lstStyle/>
          <a:p>
            <a:endParaRPr lang="en-US"/>
          </a:p>
        </p:txBody>
      </p:sp>
      <p:sp>
        <p:nvSpPr>
          <p:cNvPr id="25606" name="Text Box 4"/>
          <p:cNvSpPr txBox="1">
            <a:spLocks noChangeArrowheads="1"/>
          </p:cNvSpPr>
          <p:nvPr/>
        </p:nvSpPr>
        <p:spPr bwMode="auto">
          <a:xfrm>
            <a:off x="3398838" y="5872163"/>
            <a:ext cx="2276475" cy="376237"/>
          </a:xfrm>
          <a:prstGeom prst="rect">
            <a:avLst/>
          </a:prstGeom>
          <a:noFill/>
          <a:ln w="9525">
            <a:noFill/>
            <a:miter lim="800000"/>
            <a:headEnd/>
            <a:tailEnd/>
          </a:ln>
        </p:spPr>
        <p:txBody>
          <a:bodyPr wrap="none">
            <a:spAutoFit/>
          </a:bodyPr>
          <a:lstStyle/>
          <a:p>
            <a:r>
              <a:rPr lang="en-US" sz="1800" b="1">
                <a:latin typeface="Arial" charset="0"/>
                <a:cs typeface="Times New Roman" pitchFamily="18" charset="0"/>
              </a:rPr>
              <a:t>DAYS IN CULTURE</a:t>
            </a:r>
          </a:p>
        </p:txBody>
      </p:sp>
      <p:sp>
        <p:nvSpPr>
          <p:cNvPr id="25607" name="Text Box 5"/>
          <p:cNvSpPr txBox="1">
            <a:spLocks noChangeArrowheads="1"/>
          </p:cNvSpPr>
          <p:nvPr/>
        </p:nvSpPr>
        <p:spPr bwMode="auto">
          <a:xfrm>
            <a:off x="1201738" y="4262438"/>
            <a:ext cx="304800" cy="376237"/>
          </a:xfrm>
          <a:prstGeom prst="rect">
            <a:avLst/>
          </a:prstGeom>
          <a:noFill/>
          <a:ln w="9525">
            <a:noFill/>
            <a:miter lim="800000"/>
            <a:headEnd/>
            <a:tailEnd/>
          </a:ln>
        </p:spPr>
        <p:txBody>
          <a:bodyPr>
            <a:spAutoFit/>
          </a:bodyPr>
          <a:lstStyle/>
          <a:p>
            <a:pPr>
              <a:spcBef>
                <a:spcPct val="50000"/>
              </a:spcBef>
            </a:pPr>
            <a:r>
              <a:rPr lang="en-US" sz="1800" b="1">
                <a:latin typeface="Arial" charset="0"/>
                <a:cs typeface="Times New Roman" pitchFamily="18" charset="0"/>
              </a:rPr>
              <a:t>2</a:t>
            </a:r>
          </a:p>
        </p:txBody>
      </p:sp>
      <p:sp>
        <p:nvSpPr>
          <p:cNvPr id="25608" name="Text Box 6"/>
          <p:cNvSpPr txBox="1">
            <a:spLocks noChangeArrowheads="1"/>
          </p:cNvSpPr>
          <p:nvPr/>
        </p:nvSpPr>
        <p:spPr bwMode="auto">
          <a:xfrm>
            <a:off x="790575" y="3814763"/>
            <a:ext cx="628650" cy="771525"/>
          </a:xfrm>
          <a:prstGeom prst="rect">
            <a:avLst/>
          </a:prstGeom>
          <a:noFill/>
          <a:ln w="9525">
            <a:noFill/>
            <a:miter lim="800000"/>
            <a:headEnd/>
            <a:tailEnd/>
          </a:ln>
        </p:spPr>
        <p:txBody>
          <a:bodyPr wrap="none">
            <a:spAutoFit/>
          </a:bodyPr>
          <a:lstStyle/>
          <a:p>
            <a:r>
              <a:rPr lang="en-US" sz="4400">
                <a:latin typeface="Arial" charset="0"/>
                <a:cs typeface="Times New Roman" pitchFamily="18" charset="0"/>
              </a:rPr>
              <a:t>O</a:t>
            </a:r>
          </a:p>
        </p:txBody>
      </p:sp>
      <p:sp>
        <p:nvSpPr>
          <p:cNvPr id="25609" name="Line 7"/>
          <p:cNvSpPr>
            <a:spLocks noChangeShapeType="1"/>
          </p:cNvSpPr>
          <p:nvPr/>
        </p:nvSpPr>
        <p:spPr bwMode="auto">
          <a:xfrm>
            <a:off x="1630363" y="5695950"/>
            <a:ext cx="6065837" cy="0"/>
          </a:xfrm>
          <a:prstGeom prst="line">
            <a:avLst/>
          </a:prstGeom>
          <a:noFill/>
          <a:ln w="57150">
            <a:solidFill>
              <a:schemeClr val="tx1"/>
            </a:solidFill>
            <a:round/>
            <a:headEnd/>
            <a:tailEnd type="triangle" w="med" len="med"/>
          </a:ln>
        </p:spPr>
        <p:txBody>
          <a:bodyPr/>
          <a:lstStyle/>
          <a:p>
            <a:endParaRPr lang="en-US"/>
          </a:p>
        </p:txBody>
      </p:sp>
      <p:grpSp>
        <p:nvGrpSpPr>
          <p:cNvPr id="2" name="Group 8"/>
          <p:cNvGrpSpPr>
            <a:grpSpLocks/>
          </p:cNvGrpSpPr>
          <p:nvPr/>
        </p:nvGrpSpPr>
        <p:grpSpPr bwMode="auto">
          <a:xfrm>
            <a:off x="1655763" y="3806825"/>
            <a:ext cx="5864225" cy="1498600"/>
            <a:chOff x="1043" y="2398"/>
            <a:chExt cx="3694" cy="944"/>
          </a:xfrm>
        </p:grpSpPr>
        <p:sp>
          <p:nvSpPr>
            <p:cNvPr id="25612" name="Line 8"/>
            <p:cNvSpPr>
              <a:spLocks noChangeShapeType="1"/>
            </p:cNvSpPr>
            <p:nvPr/>
          </p:nvSpPr>
          <p:spPr bwMode="auto">
            <a:xfrm>
              <a:off x="1043" y="2416"/>
              <a:ext cx="674" cy="0"/>
            </a:xfrm>
            <a:prstGeom prst="line">
              <a:avLst/>
            </a:prstGeom>
            <a:noFill/>
            <a:ln w="57150">
              <a:solidFill>
                <a:schemeClr val="accent2"/>
              </a:solidFill>
              <a:round/>
              <a:headEnd/>
              <a:tailEnd/>
            </a:ln>
          </p:spPr>
          <p:txBody>
            <a:bodyPr/>
            <a:lstStyle/>
            <a:p>
              <a:endParaRPr lang="en-US"/>
            </a:p>
          </p:txBody>
        </p:sp>
        <p:sp>
          <p:nvSpPr>
            <p:cNvPr id="25613" name="Line 9"/>
            <p:cNvSpPr>
              <a:spLocks noChangeShapeType="1"/>
            </p:cNvSpPr>
            <p:nvPr/>
          </p:nvSpPr>
          <p:spPr bwMode="auto">
            <a:xfrm>
              <a:off x="1708" y="2406"/>
              <a:ext cx="114" cy="249"/>
            </a:xfrm>
            <a:prstGeom prst="line">
              <a:avLst/>
            </a:prstGeom>
            <a:noFill/>
            <a:ln w="57150">
              <a:solidFill>
                <a:schemeClr val="accent2"/>
              </a:solidFill>
              <a:round/>
              <a:headEnd/>
              <a:tailEnd/>
            </a:ln>
          </p:spPr>
          <p:txBody>
            <a:bodyPr/>
            <a:lstStyle/>
            <a:p>
              <a:endParaRPr lang="en-US"/>
            </a:p>
          </p:txBody>
        </p:sp>
        <p:sp>
          <p:nvSpPr>
            <p:cNvPr id="25614" name="Line 10"/>
            <p:cNvSpPr>
              <a:spLocks noChangeShapeType="1"/>
            </p:cNvSpPr>
            <p:nvPr/>
          </p:nvSpPr>
          <p:spPr bwMode="auto">
            <a:xfrm flipV="1">
              <a:off x="1811" y="2399"/>
              <a:ext cx="113" cy="257"/>
            </a:xfrm>
            <a:prstGeom prst="line">
              <a:avLst/>
            </a:prstGeom>
            <a:noFill/>
            <a:ln w="57150">
              <a:solidFill>
                <a:schemeClr val="accent2"/>
              </a:solidFill>
              <a:round/>
              <a:headEnd/>
              <a:tailEnd/>
            </a:ln>
          </p:spPr>
          <p:txBody>
            <a:bodyPr/>
            <a:lstStyle/>
            <a:p>
              <a:endParaRPr lang="en-US"/>
            </a:p>
          </p:txBody>
        </p:sp>
        <p:sp>
          <p:nvSpPr>
            <p:cNvPr id="25615" name="Line 11"/>
            <p:cNvSpPr>
              <a:spLocks noChangeShapeType="1"/>
            </p:cNvSpPr>
            <p:nvPr/>
          </p:nvSpPr>
          <p:spPr bwMode="auto">
            <a:xfrm>
              <a:off x="1921" y="2410"/>
              <a:ext cx="363" cy="0"/>
            </a:xfrm>
            <a:prstGeom prst="line">
              <a:avLst/>
            </a:prstGeom>
            <a:noFill/>
            <a:ln w="57150">
              <a:solidFill>
                <a:schemeClr val="accent2"/>
              </a:solidFill>
              <a:round/>
              <a:headEnd/>
              <a:tailEnd/>
            </a:ln>
          </p:spPr>
          <p:txBody>
            <a:bodyPr/>
            <a:lstStyle/>
            <a:p>
              <a:endParaRPr lang="en-US"/>
            </a:p>
          </p:txBody>
        </p:sp>
        <p:sp>
          <p:nvSpPr>
            <p:cNvPr id="25616" name="Line 12"/>
            <p:cNvSpPr>
              <a:spLocks noChangeShapeType="1"/>
            </p:cNvSpPr>
            <p:nvPr/>
          </p:nvSpPr>
          <p:spPr bwMode="auto">
            <a:xfrm>
              <a:off x="2277" y="2398"/>
              <a:ext cx="148" cy="386"/>
            </a:xfrm>
            <a:prstGeom prst="line">
              <a:avLst/>
            </a:prstGeom>
            <a:noFill/>
            <a:ln w="57150">
              <a:solidFill>
                <a:schemeClr val="accent2"/>
              </a:solidFill>
              <a:round/>
              <a:headEnd/>
              <a:tailEnd/>
            </a:ln>
          </p:spPr>
          <p:txBody>
            <a:bodyPr/>
            <a:lstStyle/>
            <a:p>
              <a:endParaRPr lang="en-US"/>
            </a:p>
          </p:txBody>
        </p:sp>
        <p:sp>
          <p:nvSpPr>
            <p:cNvPr id="25617" name="Line 13"/>
            <p:cNvSpPr>
              <a:spLocks noChangeShapeType="1"/>
            </p:cNvSpPr>
            <p:nvPr/>
          </p:nvSpPr>
          <p:spPr bwMode="auto">
            <a:xfrm flipV="1">
              <a:off x="2422" y="2399"/>
              <a:ext cx="131" cy="394"/>
            </a:xfrm>
            <a:prstGeom prst="line">
              <a:avLst/>
            </a:prstGeom>
            <a:noFill/>
            <a:ln w="57150">
              <a:solidFill>
                <a:schemeClr val="accent2"/>
              </a:solidFill>
              <a:round/>
              <a:headEnd/>
              <a:tailEnd/>
            </a:ln>
          </p:spPr>
          <p:txBody>
            <a:bodyPr/>
            <a:lstStyle/>
            <a:p>
              <a:endParaRPr lang="en-US"/>
            </a:p>
          </p:txBody>
        </p:sp>
        <p:sp>
          <p:nvSpPr>
            <p:cNvPr id="25618" name="Line 14"/>
            <p:cNvSpPr>
              <a:spLocks noChangeShapeType="1"/>
            </p:cNvSpPr>
            <p:nvPr/>
          </p:nvSpPr>
          <p:spPr bwMode="auto">
            <a:xfrm>
              <a:off x="2542" y="2412"/>
              <a:ext cx="381" cy="0"/>
            </a:xfrm>
            <a:prstGeom prst="line">
              <a:avLst/>
            </a:prstGeom>
            <a:noFill/>
            <a:ln w="57150">
              <a:solidFill>
                <a:schemeClr val="accent2"/>
              </a:solidFill>
              <a:round/>
              <a:headEnd/>
              <a:tailEnd/>
            </a:ln>
          </p:spPr>
          <p:txBody>
            <a:bodyPr/>
            <a:lstStyle/>
            <a:p>
              <a:endParaRPr lang="en-US"/>
            </a:p>
          </p:txBody>
        </p:sp>
        <p:sp>
          <p:nvSpPr>
            <p:cNvPr id="25619" name="Line 15"/>
            <p:cNvSpPr>
              <a:spLocks noChangeShapeType="1"/>
            </p:cNvSpPr>
            <p:nvPr/>
          </p:nvSpPr>
          <p:spPr bwMode="auto">
            <a:xfrm>
              <a:off x="2900" y="2404"/>
              <a:ext cx="205" cy="603"/>
            </a:xfrm>
            <a:prstGeom prst="line">
              <a:avLst/>
            </a:prstGeom>
            <a:noFill/>
            <a:ln w="57150">
              <a:solidFill>
                <a:schemeClr val="accent2"/>
              </a:solidFill>
              <a:round/>
              <a:headEnd/>
              <a:tailEnd/>
            </a:ln>
          </p:spPr>
          <p:txBody>
            <a:bodyPr/>
            <a:lstStyle/>
            <a:p>
              <a:endParaRPr lang="en-US"/>
            </a:p>
          </p:txBody>
        </p:sp>
        <p:sp>
          <p:nvSpPr>
            <p:cNvPr id="25620" name="Line 16"/>
            <p:cNvSpPr>
              <a:spLocks noChangeShapeType="1"/>
            </p:cNvSpPr>
            <p:nvPr/>
          </p:nvSpPr>
          <p:spPr bwMode="auto">
            <a:xfrm flipV="1">
              <a:off x="3102" y="2407"/>
              <a:ext cx="200" cy="610"/>
            </a:xfrm>
            <a:prstGeom prst="line">
              <a:avLst/>
            </a:prstGeom>
            <a:noFill/>
            <a:ln w="57150">
              <a:solidFill>
                <a:schemeClr val="accent2"/>
              </a:solidFill>
              <a:round/>
              <a:headEnd/>
              <a:tailEnd/>
            </a:ln>
          </p:spPr>
          <p:txBody>
            <a:bodyPr/>
            <a:lstStyle/>
            <a:p>
              <a:endParaRPr lang="en-US"/>
            </a:p>
          </p:txBody>
        </p:sp>
        <p:sp>
          <p:nvSpPr>
            <p:cNvPr id="25621" name="Line 17"/>
            <p:cNvSpPr>
              <a:spLocks noChangeShapeType="1"/>
            </p:cNvSpPr>
            <p:nvPr/>
          </p:nvSpPr>
          <p:spPr bwMode="auto">
            <a:xfrm>
              <a:off x="3282" y="2422"/>
              <a:ext cx="381" cy="0"/>
            </a:xfrm>
            <a:prstGeom prst="line">
              <a:avLst/>
            </a:prstGeom>
            <a:noFill/>
            <a:ln w="57150">
              <a:solidFill>
                <a:schemeClr val="accent2"/>
              </a:solidFill>
              <a:round/>
              <a:headEnd/>
              <a:tailEnd/>
            </a:ln>
          </p:spPr>
          <p:txBody>
            <a:bodyPr/>
            <a:lstStyle/>
            <a:p>
              <a:endParaRPr lang="en-US"/>
            </a:p>
          </p:txBody>
        </p:sp>
        <p:sp>
          <p:nvSpPr>
            <p:cNvPr id="25622" name="Line 18"/>
            <p:cNvSpPr>
              <a:spLocks noChangeShapeType="1"/>
            </p:cNvSpPr>
            <p:nvPr/>
          </p:nvSpPr>
          <p:spPr bwMode="auto">
            <a:xfrm>
              <a:off x="3664" y="2405"/>
              <a:ext cx="345" cy="937"/>
            </a:xfrm>
            <a:prstGeom prst="line">
              <a:avLst/>
            </a:prstGeom>
            <a:noFill/>
            <a:ln w="57150">
              <a:solidFill>
                <a:schemeClr val="accent2"/>
              </a:solidFill>
              <a:round/>
              <a:headEnd/>
              <a:tailEnd/>
            </a:ln>
          </p:spPr>
          <p:txBody>
            <a:bodyPr/>
            <a:lstStyle/>
            <a:p>
              <a:endParaRPr lang="en-US"/>
            </a:p>
          </p:txBody>
        </p:sp>
        <p:sp>
          <p:nvSpPr>
            <p:cNvPr id="25623" name="Line 19"/>
            <p:cNvSpPr>
              <a:spLocks noChangeShapeType="1"/>
            </p:cNvSpPr>
            <p:nvPr/>
          </p:nvSpPr>
          <p:spPr bwMode="auto">
            <a:xfrm flipV="1">
              <a:off x="4008" y="2407"/>
              <a:ext cx="364" cy="910"/>
            </a:xfrm>
            <a:prstGeom prst="line">
              <a:avLst/>
            </a:prstGeom>
            <a:noFill/>
            <a:ln w="57150">
              <a:solidFill>
                <a:schemeClr val="accent2"/>
              </a:solidFill>
              <a:round/>
              <a:headEnd/>
              <a:tailEnd/>
            </a:ln>
          </p:spPr>
          <p:txBody>
            <a:bodyPr/>
            <a:lstStyle/>
            <a:p>
              <a:endParaRPr lang="en-US"/>
            </a:p>
          </p:txBody>
        </p:sp>
        <p:sp>
          <p:nvSpPr>
            <p:cNvPr id="25624" name="Line 20"/>
            <p:cNvSpPr>
              <a:spLocks noChangeShapeType="1"/>
            </p:cNvSpPr>
            <p:nvPr/>
          </p:nvSpPr>
          <p:spPr bwMode="auto">
            <a:xfrm>
              <a:off x="4356" y="2407"/>
              <a:ext cx="381" cy="0"/>
            </a:xfrm>
            <a:prstGeom prst="line">
              <a:avLst/>
            </a:prstGeom>
            <a:noFill/>
            <a:ln w="57150">
              <a:solidFill>
                <a:schemeClr val="accent2"/>
              </a:solidFill>
              <a:round/>
              <a:headEnd/>
              <a:tailEnd/>
            </a:ln>
          </p:spPr>
          <p:txBody>
            <a:bodyPr/>
            <a:lstStyle/>
            <a:p>
              <a:endParaRPr lang="en-US"/>
            </a:p>
          </p:txBody>
        </p:sp>
      </p:grpSp>
      <p:sp>
        <p:nvSpPr>
          <p:cNvPr id="25611" name="Rectangle 21"/>
          <p:cNvSpPr>
            <a:spLocks noChangeArrowheads="1"/>
          </p:cNvSpPr>
          <p:nvPr/>
        </p:nvSpPr>
        <p:spPr bwMode="auto">
          <a:xfrm>
            <a:off x="520700" y="1222375"/>
            <a:ext cx="8153400" cy="579438"/>
          </a:xfrm>
          <a:prstGeom prst="rect">
            <a:avLst/>
          </a:prstGeom>
          <a:noFill/>
          <a:ln w="9525">
            <a:noFill/>
            <a:miter lim="800000"/>
            <a:headEnd/>
            <a:tailEnd/>
          </a:ln>
        </p:spPr>
        <p:txBody>
          <a:bodyPr>
            <a:spAutoFit/>
          </a:bodyPr>
          <a:lstStyle/>
          <a:p>
            <a:pPr algn="ctr"/>
            <a:r>
              <a:rPr lang="en-US" sz="3200" b="1" i="1">
                <a:latin typeface="Arial" charset="0"/>
                <a:cs typeface="Arial" charset="0"/>
              </a:rPr>
              <a:t>XVIVO  </a:t>
            </a:r>
            <a:r>
              <a:rPr lang="en-US" sz="3200" b="1">
                <a:latin typeface="Arial" charset="0"/>
                <a:cs typeface="Arial" charset="0"/>
              </a:rPr>
              <a:t>DYNAMIC OXYGEN</a:t>
            </a:r>
            <a:endParaRPr lang="en-US" sz="3200" b="1" i="1">
              <a:latin typeface="Arial" charset="0"/>
              <a:cs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4" descr="C:\Documents and Settings\bmorey\Desktop\These are not the files you're looking for\Powerpoint_gradient_band.tif"/>
          <p:cNvPicPr>
            <a:picLocks noChangeAspect="1" noChangeArrowheads="1"/>
          </p:cNvPicPr>
          <p:nvPr/>
        </p:nvPicPr>
        <p:blipFill>
          <a:blip r:embed="rId2" cstate="print"/>
          <a:srcRect/>
          <a:stretch>
            <a:fillRect/>
          </a:stretch>
        </p:blipFill>
        <p:spPr bwMode="auto">
          <a:xfrm>
            <a:off x="0" y="0"/>
            <a:ext cx="9144000" cy="914400"/>
          </a:xfrm>
          <a:prstGeom prst="rect">
            <a:avLst/>
          </a:prstGeom>
          <a:noFill/>
          <a:ln w="9525">
            <a:noFill/>
            <a:miter lim="800000"/>
            <a:headEnd/>
            <a:tailEnd/>
          </a:ln>
        </p:spPr>
      </p:pic>
      <p:sp>
        <p:nvSpPr>
          <p:cNvPr id="26627" name="Text Box 4"/>
          <p:cNvSpPr txBox="1">
            <a:spLocks noChangeArrowheads="1"/>
          </p:cNvSpPr>
          <p:nvPr/>
        </p:nvSpPr>
        <p:spPr bwMode="auto">
          <a:xfrm>
            <a:off x="304800" y="136525"/>
            <a:ext cx="8534400" cy="701675"/>
          </a:xfrm>
          <a:prstGeom prst="rect">
            <a:avLst/>
          </a:prstGeom>
          <a:noFill/>
          <a:ln w="9525">
            <a:noFill/>
            <a:miter lim="800000"/>
            <a:headEnd/>
            <a:tailEnd/>
          </a:ln>
        </p:spPr>
        <p:txBody>
          <a:bodyPr>
            <a:spAutoFit/>
          </a:bodyPr>
          <a:lstStyle/>
          <a:p>
            <a:pPr marL="342900" indent="-342900" algn="ctr">
              <a:spcBef>
                <a:spcPct val="50000"/>
              </a:spcBef>
            </a:pPr>
            <a:r>
              <a:rPr lang="en-US" sz="4000" b="1">
                <a:solidFill>
                  <a:schemeClr val="bg1"/>
                </a:solidFill>
                <a:latin typeface="Arial" charset="0"/>
              </a:rPr>
              <a:t>Benefits of Preconditioning Cells</a:t>
            </a:r>
            <a:endParaRPr lang="en-US" sz="2400" b="1">
              <a:solidFill>
                <a:schemeClr val="bg1"/>
              </a:solidFill>
              <a:latin typeface="Arial" charset="0"/>
            </a:endParaRPr>
          </a:p>
        </p:txBody>
      </p:sp>
      <p:sp>
        <p:nvSpPr>
          <p:cNvPr id="26628" name="Rectangle 15"/>
          <p:cNvSpPr>
            <a:spLocks noGrp="1"/>
          </p:cNvSpPr>
          <p:nvPr>
            <p:ph type="body" idx="4294967295"/>
          </p:nvPr>
        </p:nvSpPr>
        <p:spPr/>
        <p:txBody>
          <a:bodyPr/>
          <a:lstStyle/>
          <a:p>
            <a:pPr>
              <a:lnSpc>
                <a:spcPct val="90000"/>
              </a:lnSpc>
            </a:pPr>
            <a:r>
              <a:rPr lang="en-US" smtClean="0"/>
              <a:t>Cells cultured and processed in room air conditions adjust to a 21% O2 environment</a:t>
            </a:r>
          </a:p>
          <a:p>
            <a:pPr>
              <a:lnSpc>
                <a:spcPct val="90000"/>
              </a:lnSpc>
            </a:pPr>
            <a:r>
              <a:rPr lang="en-US" smtClean="0"/>
              <a:t>Injecting these cells into a low O2 environment (&lt;5%) causes cell shock and death</a:t>
            </a:r>
          </a:p>
          <a:p>
            <a:pPr>
              <a:lnSpc>
                <a:spcPct val="90000"/>
              </a:lnSpc>
            </a:pPr>
            <a:r>
              <a:rPr lang="en-US" smtClean="0"/>
              <a:t>Preconditioning cells prior to injection into this low O2 environment will enhance engraftment and viability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164140"/>
            <a:ext cx="8229600" cy="1569660"/>
          </a:xfrm>
          <a:prstGeom prst="rect">
            <a:avLst/>
          </a:prstGeom>
          <a:noFill/>
        </p:spPr>
        <p:txBody>
          <a:bodyPr wrap="square" rtlCol="0">
            <a:spAutoFit/>
          </a:bodyPr>
          <a:lstStyle/>
          <a:p>
            <a:pPr algn="ctr"/>
            <a:r>
              <a:rPr lang="en-US" sz="9600" dirty="0" smtClean="0"/>
              <a:t>Protocol</a:t>
            </a:r>
            <a:endParaRPr lang="en-US" sz="9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CONVENTIONAL PEOPLE CENTRIC INCUBATION</a:t>
            </a:r>
            <a:endParaRPr lang="en-US" dirty="0"/>
          </a:p>
        </p:txBody>
      </p:sp>
      <p:pic>
        <p:nvPicPr>
          <p:cNvPr id="5" name="Content Placeholder 4" descr="multiprotocol incubator 2.jpg"/>
          <p:cNvPicPr>
            <a:picLocks noGrp="1" noChangeAspect="1"/>
          </p:cNvPicPr>
          <p:nvPr>
            <p:ph idx="1"/>
          </p:nvPr>
        </p:nvPicPr>
        <p:blipFill>
          <a:blip r:embed="rId2" cstate="print"/>
          <a:stretch>
            <a:fillRect/>
          </a:stretch>
        </p:blipFill>
        <p:spPr>
          <a:xfrm>
            <a:off x="685800" y="1828800"/>
            <a:ext cx="4495799" cy="4495799"/>
          </a:xfrm>
        </p:spPr>
      </p:pic>
      <p:sp>
        <p:nvSpPr>
          <p:cNvPr id="6" name="TextBox 5"/>
          <p:cNvSpPr txBox="1"/>
          <p:nvPr/>
        </p:nvSpPr>
        <p:spPr>
          <a:xfrm>
            <a:off x="5867400" y="2057400"/>
            <a:ext cx="2286000" cy="461665"/>
          </a:xfrm>
          <a:prstGeom prst="rect">
            <a:avLst/>
          </a:prstGeom>
          <a:noFill/>
        </p:spPr>
        <p:txBody>
          <a:bodyPr wrap="square" rtlCol="0">
            <a:spAutoFit/>
          </a:bodyPr>
          <a:lstStyle/>
          <a:p>
            <a:r>
              <a:rPr lang="en-US" dirty="0" smtClean="0"/>
              <a:t>PROTOCOL 1</a:t>
            </a:r>
            <a:endParaRPr lang="en-US" dirty="0"/>
          </a:p>
        </p:txBody>
      </p:sp>
      <p:sp>
        <p:nvSpPr>
          <p:cNvPr id="7" name="TextBox 6"/>
          <p:cNvSpPr txBox="1"/>
          <p:nvPr/>
        </p:nvSpPr>
        <p:spPr>
          <a:xfrm>
            <a:off x="5867400" y="4953000"/>
            <a:ext cx="2286000" cy="461665"/>
          </a:xfrm>
          <a:prstGeom prst="rect">
            <a:avLst/>
          </a:prstGeom>
          <a:noFill/>
        </p:spPr>
        <p:txBody>
          <a:bodyPr wrap="square" rtlCol="0">
            <a:spAutoFit/>
          </a:bodyPr>
          <a:lstStyle/>
          <a:p>
            <a:r>
              <a:rPr lang="en-US" dirty="0" smtClean="0"/>
              <a:t>PROTOCOL 4</a:t>
            </a:r>
            <a:endParaRPr lang="en-US" dirty="0"/>
          </a:p>
        </p:txBody>
      </p:sp>
      <p:sp>
        <p:nvSpPr>
          <p:cNvPr id="8" name="TextBox 7"/>
          <p:cNvSpPr txBox="1"/>
          <p:nvPr/>
        </p:nvSpPr>
        <p:spPr>
          <a:xfrm>
            <a:off x="5867400" y="3957935"/>
            <a:ext cx="2286000" cy="461665"/>
          </a:xfrm>
          <a:prstGeom prst="rect">
            <a:avLst/>
          </a:prstGeom>
          <a:noFill/>
        </p:spPr>
        <p:txBody>
          <a:bodyPr wrap="square" rtlCol="0">
            <a:spAutoFit/>
          </a:bodyPr>
          <a:lstStyle/>
          <a:p>
            <a:r>
              <a:rPr lang="en-US" dirty="0" smtClean="0"/>
              <a:t>PROTOCOL 3</a:t>
            </a:r>
            <a:endParaRPr lang="en-US" dirty="0"/>
          </a:p>
        </p:txBody>
      </p:sp>
      <p:sp>
        <p:nvSpPr>
          <p:cNvPr id="9" name="TextBox 8"/>
          <p:cNvSpPr txBox="1"/>
          <p:nvPr/>
        </p:nvSpPr>
        <p:spPr>
          <a:xfrm>
            <a:off x="5867400" y="2971800"/>
            <a:ext cx="2286000" cy="461665"/>
          </a:xfrm>
          <a:prstGeom prst="rect">
            <a:avLst/>
          </a:prstGeom>
          <a:noFill/>
        </p:spPr>
        <p:txBody>
          <a:bodyPr wrap="square" rtlCol="0">
            <a:spAutoFit/>
          </a:bodyPr>
          <a:lstStyle/>
          <a:p>
            <a:r>
              <a:rPr lang="en-US" dirty="0" smtClean="0"/>
              <a:t>PROTOCOL 2</a:t>
            </a:r>
            <a:endParaRPr lang="en-US" dirty="0"/>
          </a:p>
        </p:txBody>
      </p:sp>
      <p:cxnSp>
        <p:nvCxnSpPr>
          <p:cNvPr id="11" name="Straight Connector 10"/>
          <p:cNvCxnSpPr>
            <a:stCxn id="6" idx="1"/>
          </p:cNvCxnSpPr>
          <p:nvPr/>
        </p:nvCxnSpPr>
        <p:spPr>
          <a:xfrm rot="10800000" flipV="1">
            <a:off x="3886200" y="2288232"/>
            <a:ext cx="1981200" cy="68356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4038600" y="3200399"/>
            <a:ext cx="1752600" cy="15016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8" idx="1"/>
          </p:cNvCxnSpPr>
          <p:nvPr/>
        </p:nvCxnSpPr>
        <p:spPr>
          <a:xfrm rot="10800000">
            <a:off x="4038600" y="3655368"/>
            <a:ext cx="1828800" cy="533401"/>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3886200" y="4341168"/>
            <a:ext cx="1981200" cy="688033"/>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1524000" y="1980578"/>
          <a:ext cx="6019800" cy="4496422"/>
        </p:xfrm>
        <a:graphic>
          <a:graphicData uri="http://schemas.openxmlformats.org/presentationml/2006/ole">
            <p:oleObj spid="_x0000_s5122" name="Image" r:id="rId3" imgW="9333333" imgH="6971429" progId="">
              <p:embed/>
            </p:oleObj>
          </a:graphicData>
        </a:graphic>
      </p:graphicFrame>
      <p:sp>
        <p:nvSpPr>
          <p:cNvPr id="3" name="Title 2"/>
          <p:cNvSpPr>
            <a:spLocks noGrp="1"/>
          </p:cNvSpPr>
          <p:nvPr>
            <p:ph type="title"/>
          </p:nvPr>
        </p:nvSpPr>
        <p:spPr>
          <a:xfrm>
            <a:off x="0" y="228600"/>
            <a:ext cx="9144000" cy="1143000"/>
          </a:xfrm>
        </p:spPr>
        <p:txBody>
          <a:bodyPr>
            <a:normAutofit fontScale="90000"/>
          </a:bodyPr>
          <a:lstStyle/>
          <a:p>
            <a:r>
              <a:rPr lang="en-US" b="1" i="1" dirty="0" err="1" smtClean="0"/>
              <a:t>Xvivo</a:t>
            </a:r>
            <a:r>
              <a:rPr lang="en-US" b="1" i="1" dirty="0" smtClean="0"/>
              <a:t> </a:t>
            </a:r>
            <a:r>
              <a:rPr lang="en-US" b="1" i="1" dirty="0" smtClean="0"/>
              <a:t>System</a:t>
            </a:r>
            <a:r>
              <a:rPr lang="en-US" dirty="0" smtClean="0"/>
              <a:t/>
            </a:r>
            <a:br>
              <a:rPr lang="en-US" dirty="0" smtClean="0"/>
            </a:br>
            <a:r>
              <a:rPr lang="en-US" sz="3200" dirty="0" smtClean="0"/>
              <a:t>Up to 15 independent protocols simultaneously.</a:t>
            </a:r>
            <a:endParaRPr 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164140"/>
            <a:ext cx="8229600" cy="1569660"/>
          </a:xfrm>
          <a:prstGeom prst="rect">
            <a:avLst/>
          </a:prstGeom>
          <a:noFill/>
        </p:spPr>
        <p:txBody>
          <a:bodyPr wrap="square" rtlCol="0">
            <a:spAutoFit/>
          </a:bodyPr>
          <a:lstStyle/>
          <a:p>
            <a:pPr algn="ctr"/>
            <a:r>
              <a:rPr lang="en-US" sz="9600" dirty="0" smtClean="0"/>
              <a:t>Fit</a:t>
            </a:r>
            <a:endParaRPr lang="en-US" sz="9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066800" y="1524000"/>
          <a:ext cx="7010400" cy="467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smtClean="0"/>
              <a:t>CELLS NEED TO FIT </a:t>
            </a:r>
            <a:endParaRPr lang="en-US" dirty="0"/>
          </a:p>
        </p:txBody>
      </p:sp>
      <p:sp>
        <p:nvSpPr>
          <p:cNvPr id="5" name="Smiley Face 4"/>
          <p:cNvSpPr/>
          <p:nvPr/>
        </p:nvSpPr>
        <p:spPr>
          <a:xfrm>
            <a:off x="7467600" y="381000"/>
            <a:ext cx="914400" cy="91440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3" descr="C:\Users\bmorey\Desktop\PP_flow_slide.gif"/>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Build Components_Storage Used 3"/>
          <p:cNvPicPr>
            <a:picLocks noChangeAspect="1" noChangeArrowheads="1"/>
          </p:cNvPicPr>
          <p:nvPr/>
        </p:nvPicPr>
        <p:blipFill>
          <a:blip r:embed="rId2" cstate="print"/>
          <a:srcRect/>
          <a:stretch>
            <a:fillRect/>
          </a:stretch>
        </p:blipFill>
        <p:spPr bwMode="auto">
          <a:xfrm>
            <a:off x="192088" y="1752600"/>
            <a:ext cx="4303712" cy="4953000"/>
          </a:xfrm>
          <a:prstGeom prst="rect">
            <a:avLst/>
          </a:prstGeom>
          <a:noFill/>
          <a:ln w="9525">
            <a:noFill/>
            <a:miter lim="800000"/>
            <a:headEnd/>
            <a:tailEnd/>
          </a:ln>
        </p:spPr>
      </p:pic>
      <p:pic>
        <p:nvPicPr>
          <p:cNvPr id="90115" name="Picture 3" descr="Build Components_Lab System 3"/>
          <p:cNvPicPr>
            <a:picLocks noChangeAspect="1" noChangeArrowheads="1"/>
          </p:cNvPicPr>
          <p:nvPr/>
        </p:nvPicPr>
        <p:blipFill>
          <a:blip r:embed="rId3" cstate="print"/>
          <a:srcRect/>
          <a:stretch>
            <a:fillRect/>
          </a:stretch>
        </p:blipFill>
        <p:spPr bwMode="auto">
          <a:xfrm>
            <a:off x="4648200" y="1752600"/>
            <a:ext cx="4343400" cy="4953000"/>
          </a:xfrm>
          <a:prstGeom prst="rect">
            <a:avLst/>
          </a:prstGeom>
          <a:noFill/>
          <a:ln w="9525">
            <a:noFill/>
            <a:miter lim="800000"/>
            <a:headEnd/>
            <a:tailEnd/>
          </a:ln>
        </p:spPr>
      </p:pic>
      <p:sp>
        <p:nvSpPr>
          <p:cNvPr id="90116" name="Rectangle 4"/>
          <p:cNvSpPr>
            <a:spLocks noChangeArrowheads="1"/>
          </p:cNvSpPr>
          <p:nvPr/>
        </p:nvSpPr>
        <p:spPr bwMode="auto">
          <a:xfrm>
            <a:off x="685800" y="609600"/>
            <a:ext cx="7772400" cy="685800"/>
          </a:xfrm>
          <a:prstGeom prst="rect">
            <a:avLst/>
          </a:prstGeom>
          <a:noFill/>
          <a:ln w="9525">
            <a:noFill/>
            <a:miter lim="800000"/>
            <a:headEnd/>
            <a:tailEnd/>
          </a:ln>
        </p:spPr>
        <p:txBody>
          <a:bodyPr anchor="ctr"/>
          <a:lstStyle/>
          <a:p>
            <a:pPr algn="ctr"/>
            <a:r>
              <a:rPr lang="en-US" sz="3600" dirty="0">
                <a:solidFill>
                  <a:schemeClr val="tx2"/>
                </a:solidFill>
              </a:rPr>
              <a:t>CYTOCENTRIC </a:t>
            </a:r>
            <a:r>
              <a:rPr lang="en-US" sz="3600" dirty="0" smtClean="0">
                <a:solidFill>
                  <a:schemeClr val="tx2"/>
                </a:solidFill>
              </a:rPr>
              <a:t>HOODS</a:t>
            </a:r>
            <a:endParaRPr lang="en-US" sz="3600" dirty="0">
              <a:solidFill>
                <a:schemeClr val="tx2"/>
              </a:solidFill>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4"/>
          <p:cNvSpPr>
            <a:spLocks noGrp="1" noChangeArrowheads="1"/>
          </p:cNvSpPr>
          <p:nvPr>
            <p:ph type="title"/>
          </p:nvPr>
        </p:nvSpPr>
        <p:spPr>
          <a:xfrm>
            <a:off x="457200" y="274638"/>
            <a:ext cx="8305800" cy="5821362"/>
          </a:xfrm>
        </p:spPr>
        <p:txBody>
          <a:bodyPr/>
          <a:lstStyle/>
          <a:p>
            <a:r>
              <a:rPr lang="en-US">
                <a:solidFill>
                  <a:srgbClr val="0000FF"/>
                </a:solidFill>
              </a:rPr>
              <a:t>MODULES CAN  BE CONFIGURED TO ACCOMMODATE ANY PRODUCTION PROCESS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164140"/>
            <a:ext cx="8229600" cy="1569660"/>
          </a:xfrm>
          <a:prstGeom prst="rect">
            <a:avLst/>
          </a:prstGeom>
          <a:noFill/>
        </p:spPr>
        <p:txBody>
          <a:bodyPr wrap="square" rtlCol="0">
            <a:spAutoFit/>
          </a:bodyPr>
          <a:lstStyle/>
          <a:p>
            <a:pPr algn="ctr"/>
            <a:r>
              <a:rPr lang="en-US" sz="9600" dirty="0" smtClean="0"/>
              <a:t>Accountability</a:t>
            </a:r>
            <a:endParaRPr lang="en-US" sz="9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4" descr="software"/>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6" descr="softwa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6" descr="softwa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36195" name="WordArt 3"/>
          <p:cNvSpPr>
            <a:spLocks noChangeArrowheads="1" noChangeShapeType="1" noTextEdit="1"/>
          </p:cNvSpPr>
          <p:nvPr/>
        </p:nvSpPr>
        <p:spPr bwMode="auto">
          <a:xfrm>
            <a:off x="381000" y="2133600"/>
            <a:ext cx="8229600" cy="2895600"/>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FF0000"/>
                </a:solidFill>
                <a:latin typeface="Impact"/>
              </a:rPr>
              <a:t>Quality by Design</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 y="274638"/>
            <a:ext cx="8229600" cy="1143000"/>
          </a:xfrm>
        </p:spPr>
        <p:txBody>
          <a:bodyPr/>
          <a:lstStyle/>
          <a:p>
            <a:r>
              <a:rPr lang="en-US" sz="4000" dirty="0" smtClean="0"/>
              <a:t>CELLS NEED ACCOUNTABILITY</a:t>
            </a:r>
            <a:endParaRPr lang="en-US" sz="4000" dirty="0"/>
          </a:p>
        </p:txBody>
      </p:sp>
      <p:pic>
        <p:nvPicPr>
          <p:cNvPr id="7" name="Picture 2" descr="C:\Users\bmorey\Desktop\Randy\X3_Software.jpg"/>
          <p:cNvPicPr>
            <a:picLocks noGrp="1" noChangeAspect="1" noChangeArrowheads="1"/>
          </p:cNvPicPr>
          <p:nvPr>
            <p:ph idx="1"/>
          </p:nvPr>
        </p:nvPicPr>
        <p:blipFill>
          <a:blip r:embed="rId2" cstate="print"/>
          <a:srcRect/>
          <a:stretch>
            <a:fillRect/>
          </a:stretch>
        </p:blipFill>
        <p:spPr bwMode="auto">
          <a:xfrm>
            <a:off x="552230" y="1600200"/>
            <a:ext cx="8039540" cy="4525963"/>
          </a:xfrm>
          <a:prstGeom prst="rect">
            <a:avLst/>
          </a:prstGeom>
          <a:noFill/>
        </p:spPr>
      </p:pic>
      <p:sp>
        <p:nvSpPr>
          <p:cNvPr id="4" name="Smiley Face 3"/>
          <p:cNvSpPr/>
          <p:nvPr/>
        </p:nvSpPr>
        <p:spPr>
          <a:xfrm>
            <a:off x="8001000" y="381000"/>
            <a:ext cx="914400" cy="91440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600200"/>
            <a:ext cx="8229600" cy="3046988"/>
          </a:xfrm>
          <a:prstGeom prst="rect">
            <a:avLst/>
          </a:prstGeom>
          <a:noFill/>
        </p:spPr>
        <p:txBody>
          <a:bodyPr wrap="square" rtlCol="0">
            <a:spAutoFit/>
          </a:bodyPr>
          <a:lstStyle/>
          <a:p>
            <a:pPr algn="ctr"/>
            <a:r>
              <a:rPr lang="en-US" sz="9600" dirty="0" smtClean="0"/>
              <a:t>Technician Protection</a:t>
            </a:r>
            <a:endParaRPr lang="en-US" sz="9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43000"/>
          </a:xfrm>
        </p:spPr>
        <p:txBody>
          <a:bodyPr>
            <a:normAutofit fontScale="90000"/>
          </a:bodyPr>
          <a:lstStyle/>
          <a:p>
            <a:r>
              <a:rPr lang="en-US" sz="4000" dirty="0" smtClean="0"/>
              <a:t>TECHNICIAN INFECTION RISK</a:t>
            </a:r>
            <a:br>
              <a:rPr lang="en-US" sz="4000" dirty="0" smtClean="0"/>
            </a:br>
            <a:r>
              <a:rPr lang="en-US" sz="4000" dirty="0" smtClean="0"/>
              <a:t>open &gt; closed</a:t>
            </a:r>
            <a:endParaRPr lang="en-US" sz="40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4495800" y="2590800"/>
            <a:ext cx="152400" cy="2590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CYTOCENTRIC</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Down Arrow 5"/>
          <p:cNvSpPr/>
          <p:nvPr/>
        </p:nvSpPr>
        <p:spPr>
          <a:xfrm flipV="1">
            <a:off x="6096000" y="4800600"/>
            <a:ext cx="762000" cy="10668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8320" name="Group 32"/>
          <p:cNvGraphicFramePr>
            <a:graphicFrameLocks noGrp="1"/>
          </p:cNvGraphicFramePr>
          <p:nvPr>
            <p:ph idx="1"/>
          </p:nvPr>
        </p:nvGraphicFramePr>
        <p:xfrm>
          <a:off x="457200" y="1828800"/>
          <a:ext cx="8229600" cy="4026219"/>
        </p:xfrm>
        <a:graphic>
          <a:graphicData uri="http://schemas.openxmlformats.org/drawingml/2006/table">
            <a:tbl>
              <a:tblPr/>
              <a:tblGrid>
                <a:gridCol w="3886200"/>
                <a:gridCol w="2209800"/>
                <a:gridCol w="2133600"/>
              </a:tblGrid>
              <a:tr h="76993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smtClean="0">
                          <a:ln>
                            <a:noFill/>
                          </a:ln>
                          <a:solidFill>
                            <a:srgbClr val="0066FF"/>
                          </a:solidFill>
                          <a:effectLst/>
                          <a:latin typeface="Arial" charset="0"/>
                        </a:rPr>
                        <a:t>CYTOCENTRIC ISOLATOR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i="0" u="none" strike="noStrike" cap="none" normalizeH="0" baseline="0" smtClean="0">
                          <a:ln>
                            <a:noFill/>
                          </a:ln>
                          <a:solidFill>
                            <a:srgbClr val="0066FF"/>
                          </a:solidFill>
                          <a:effectLst/>
                          <a:latin typeface="Arial" charset="0"/>
                        </a:rPr>
                        <a:t>TRADITIONAL ISOLATOR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993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0" i="0" u="none" strike="noStrike" cap="none" normalizeH="0" baseline="0" smtClean="0">
                          <a:ln>
                            <a:noFill/>
                          </a:ln>
                          <a:solidFill>
                            <a:schemeClr val="tx1"/>
                          </a:solidFill>
                          <a:effectLst/>
                          <a:latin typeface="Arial" charset="0"/>
                        </a:rPr>
                        <a:t>PROTECT CELLS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44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44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152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0" i="0" u="none" strike="noStrike" cap="none" normalizeH="0" baseline="0" smtClean="0">
                          <a:ln>
                            <a:noFill/>
                          </a:ln>
                          <a:solidFill>
                            <a:schemeClr val="tx1"/>
                          </a:solidFill>
                          <a:effectLst/>
                          <a:latin typeface="Arial" charset="0"/>
                        </a:rPr>
                        <a:t>PROTECT PEOPLE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44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44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486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0" i="0" u="none" strike="noStrike" cap="none" normalizeH="0" baseline="0" smtClean="0">
                          <a:ln>
                            <a:noFill/>
                          </a:ln>
                          <a:solidFill>
                            <a:schemeClr val="tx1"/>
                          </a:solidFill>
                          <a:effectLst/>
                          <a:latin typeface="Arial" charset="0"/>
                        </a:rPr>
                        <a:t>OPTIMIZED CELL ENVIRONMENT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44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44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993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800" b="0" i="0" u="none" strike="noStrike" cap="none" normalizeH="0" baseline="0" smtClean="0">
                          <a:ln>
                            <a:noFill/>
                          </a:ln>
                          <a:solidFill>
                            <a:schemeClr val="tx1"/>
                          </a:solidFill>
                          <a:effectLst/>
                          <a:latin typeface="Arial" charset="0"/>
                        </a:rPr>
                        <a:t>P.A.T. READY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44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44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1772" name="Rectangle 63"/>
          <p:cNvSpPr>
            <a:spLocks noChangeArrowheads="1"/>
          </p:cNvSpPr>
          <p:nvPr/>
        </p:nvSpPr>
        <p:spPr bwMode="auto">
          <a:xfrm>
            <a:off x="533400" y="457200"/>
            <a:ext cx="8229600" cy="685800"/>
          </a:xfrm>
          <a:prstGeom prst="rect">
            <a:avLst/>
          </a:prstGeom>
          <a:gradFill rotWithShape="1">
            <a:gsLst>
              <a:gs pos="0">
                <a:srgbClr val="2525FF">
                  <a:alpha val="50000"/>
                </a:srgbClr>
              </a:gs>
              <a:gs pos="100000">
                <a:srgbClr val="111176"/>
              </a:gs>
            </a:gsLst>
            <a:path path="rect">
              <a:fillToRect l="100000" t="100000"/>
            </a:path>
          </a:gradFill>
          <a:ln w="9525">
            <a:noFill/>
            <a:miter lim="800000"/>
            <a:headEnd/>
            <a:tailEnd/>
          </a:ln>
        </p:spPr>
        <p:txBody>
          <a:bodyPr anchor="ctr"/>
          <a:lstStyle/>
          <a:p>
            <a:r>
              <a:rPr lang="en-US" sz="4400">
                <a:solidFill>
                  <a:schemeClr val="bg1"/>
                </a:solidFill>
                <a:latin typeface="Calibri" pitchFamily="34" charset="0"/>
              </a:rPr>
              <a:t>DESIGN REQUIREMENTS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152400" y="1295400"/>
            <a:ext cx="8824913" cy="4572000"/>
          </a:xfrm>
          <a:prstGeom prst="rect">
            <a:avLst/>
          </a:prstGeom>
          <a:noFill/>
          <a:ln w="9525">
            <a:noFill/>
            <a:miter lim="800000"/>
            <a:headEnd/>
            <a:tailEnd/>
          </a:ln>
        </p:spPr>
      </p:pic>
      <p:sp>
        <p:nvSpPr>
          <p:cNvPr id="33795" name="Text Box 3"/>
          <p:cNvSpPr txBox="1">
            <a:spLocks noChangeArrowheads="1"/>
          </p:cNvSpPr>
          <p:nvPr/>
        </p:nvSpPr>
        <p:spPr bwMode="auto">
          <a:xfrm>
            <a:off x="838200" y="1676400"/>
            <a:ext cx="1524000" cy="304800"/>
          </a:xfrm>
          <a:prstGeom prst="rect">
            <a:avLst/>
          </a:prstGeom>
          <a:noFill/>
          <a:ln w="9525">
            <a:noFill/>
            <a:miter lim="800000"/>
            <a:headEnd/>
            <a:tailEnd/>
          </a:ln>
        </p:spPr>
        <p:txBody>
          <a:bodyPr>
            <a:spAutoFit/>
          </a:bodyPr>
          <a:lstStyle/>
          <a:p>
            <a:pPr>
              <a:spcBef>
                <a:spcPct val="50000"/>
              </a:spcBef>
            </a:pPr>
            <a:r>
              <a:rPr lang="en-US" sz="1400" b="1">
                <a:latin typeface="Calibri" pitchFamily="34" charset="0"/>
              </a:rPr>
              <a:t>UNCLASSIFIED</a:t>
            </a:r>
          </a:p>
        </p:txBody>
      </p:sp>
      <p:sp>
        <p:nvSpPr>
          <p:cNvPr id="33796" name="Text Box 4"/>
          <p:cNvSpPr txBox="1">
            <a:spLocks noChangeArrowheads="1"/>
          </p:cNvSpPr>
          <p:nvPr/>
        </p:nvSpPr>
        <p:spPr bwMode="auto">
          <a:xfrm>
            <a:off x="1143000" y="2514600"/>
            <a:ext cx="1524000" cy="304800"/>
          </a:xfrm>
          <a:prstGeom prst="rect">
            <a:avLst/>
          </a:prstGeom>
          <a:noFill/>
          <a:ln w="9525">
            <a:noFill/>
            <a:miter lim="800000"/>
            <a:headEnd/>
            <a:tailEnd/>
          </a:ln>
        </p:spPr>
        <p:txBody>
          <a:bodyPr>
            <a:spAutoFit/>
          </a:bodyPr>
          <a:lstStyle/>
          <a:p>
            <a:pPr>
              <a:spcBef>
                <a:spcPct val="50000"/>
              </a:spcBef>
            </a:pPr>
            <a:r>
              <a:rPr lang="en-US" sz="1400" b="1">
                <a:latin typeface="Calibri" pitchFamily="34" charset="0"/>
              </a:rPr>
              <a:t>CLASSIFIED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228600" y="152400"/>
            <a:ext cx="8610600" cy="685800"/>
          </a:xfrm>
          <a:prstGeom prst="rect">
            <a:avLst/>
          </a:prstGeom>
          <a:noFill/>
          <a:ln w="9525">
            <a:noFill/>
            <a:miter lim="800000"/>
            <a:headEnd/>
            <a:tailEnd/>
          </a:ln>
        </p:spPr>
        <p:txBody>
          <a:bodyPr>
            <a:normAutofit/>
          </a:bodyPr>
          <a:lstStyle/>
          <a:p>
            <a:pPr marL="342900" indent="-342900" fontAlgn="auto">
              <a:lnSpc>
                <a:spcPct val="80000"/>
              </a:lnSpc>
              <a:spcBef>
                <a:spcPct val="20000"/>
              </a:spcBef>
              <a:spcAft>
                <a:spcPts val="0"/>
              </a:spcAft>
              <a:defRPr/>
            </a:pPr>
            <a:r>
              <a:rPr lang="en-US" sz="4000" b="1" dirty="0">
                <a:solidFill>
                  <a:schemeClr val="tx1">
                    <a:lumMod val="75000"/>
                    <a:lumOff val="25000"/>
                  </a:schemeClr>
                </a:solidFill>
                <a:latin typeface="+mn-lt"/>
              </a:rPr>
              <a:t>“What does it look like?”</a:t>
            </a:r>
            <a:endParaRPr lang="en-US" sz="4000" b="1" dirty="0">
              <a:latin typeface="+mn-lt"/>
            </a:endParaRPr>
          </a:p>
        </p:txBody>
      </p:sp>
      <p:pic>
        <p:nvPicPr>
          <p:cNvPr id="30723" name="Picture 4" descr="SVI-GMP_room.jpg"/>
          <p:cNvPicPr>
            <a:picLocks noChangeAspect="1"/>
          </p:cNvPicPr>
          <p:nvPr/>
        </p:nvPicPr>
        <p:blipFill>
          <a:blip r:embed="rId2" cstate="print"/>
          <a:srcRect/>
          <a:stretch>
            <a:fillRect/>
          </a:stretch>
        </p:blipFill>
        <p:spPr bwMode="auto">
          <a:xfrm>
            <a:off x="0" y="838200"/>
            <a:ext cx="9144000" cy="2963863"/>
          </a:xfrm>
          <a:prstGeom prst="rect">
            <a:avLst/>
          </a:prstGeom>
          <a:noFill/>
          <a:ln w="9525">
            <a:noFill/>
            <a:miter lim="800000"/>
            <a:headEnd/>
            <a:tailEnd/>
          </a:ln>
        </p:spPr>
      </p:pic>
      <p:pic>
        <p:nvPicPr>
          <p:cNvPr id="30724" name="Picture 5" descr="StemCellLabpic2.jpg"/>
          <p:cNvPicPr>
            <a:picLocks noChangeAspect="1"/>
          </p:cNvPicPr>
          <p:nvPr/>
        </p:nvPicPr>
        <p:blipFill>
          <a:blip r:embed="rId3" cstate="print"/>
          <a:srcRect t="10635"/>
          <a:stretch>
            <a:fillRect/>
          </a:stretch>
        </p:blipFill>
        <p:spPr bwMode="auto">
          <a:xfrm>
            <a:off x="236538" y="3962400"/>
            <a:ext cx="4335462" cy="2438400"/>
          </a:xfrm>
          <a:prstGeom prst="rect">
            <a:avLst/>
          </a:prstGeom>
          <a:noFill/>
          <a:ln w="9525">
            <a:noFill/>
            <a:miter lim="800000"/>
            <a:headEnd/>
            <a:tailEnd/>
          </a:ln>
        </p:spPr>
      </p:pic>
      <p:pic>
        <p:nvPicPr>
          <p:cNvPr id="30725" name="Picture 7" descr="Ottawa-GMP room.jpg"/>
          <p:cNvPicPr>
            <a:picLocks noChangeAspect="1"/>
          </p:cNvPicPr>
          <p:nvPr/>
        </p:nvPicPr>
        <p:blipFill>
          <a:blip r:embed="rId4" cstate="print"/>
          <a:srcRect/>
          <a:stretch>
            <a:fillRect/>
          </a:stretch>
        </p:blipFill>
        <p:spPr bwMode="auto">
          <a:xfrm>
            <a:off x="4772025" y="3962400"/>
            <a:ext cx="4143375" cy="2409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8" descr="DSC01253"/>
          <p:cNvPicPr>
            <a:picLocks noChangeAspect="1" noChangeArrowheads="1"/>
          </p:cNvPicPr>
          <p:nvPr/>
        </p:nvPicPr>
        <p:blipFill>
          <a:blip r:embed="rId2" cstate="print"/>
          <a:srcRect t="17778" r="10001" b="8888"/>
          <a:stretch>
            <a:fillRect/>
          </a:stretch>
        </p:blipFill>
        <p:spPr bwMode="auto">
          <a:xfrm>
            <a:off x="2590800" y="3429000"/>
            <a:ext cx="6324600" cy="2909888"/>
          </a:xfrm>
          <a:prstGeom prst="rect">
            <a:avLst/>
          </a:prstGeom>
          <a:noFill/>
          <a:ln w="9525">
            <a:noFill/>
            <a:miter lim="800000"/>
            <a:headEnd/>
            <a:tailEnd/>
          </a:ln>
        </p:spPr>
      </p:pic>
      <p:pic>
        <p:nvPicPr>
          <p:cNvPr id="31747" name="Picture 2" descr="C:\Users\krando\Documents\BioSpherix_Data\Sample Xvivo pdfs\Roswell Park GMP Xvivo.jpg"/>
          <p:cNvPicPr>
            <a:picLocks noChangeAspect="1" noChangeArrowheads="1"/>
          </p:cNvPicPr>
          <p:nvPr/>
        </p:nvPicPr>
        <p:blipFill>
          <a:blip r:embed="rId3" cstate="print"/>
          <a:srcRect/>
          <a:stretch>
            <a:fillRect/>
          </a:stretch>
        </p:blipFill>
        <p:spPr bwMode="auto">
          <a:xfrm>
            <a:off x="228600" y="236538"/>
            <a:ext cx="5105400" cy="3573462"/>
          </a:xfrm>
          <a:prstGeom prst="rect">
            <a:avLst/>
          </a:prstGeom>
          <a:noFill/>
          <a:ln w="9525">
            <a:noFill/>
            <a:miter lim="800000"/>
            <a:headEnd/>
            <a:tailEnd/>
          </a:ln>
        </p:spPr>
      </p:pic>
      <p:pic>
        <p:nvPicPr>
          <p:cNvPr id="31748" name="Picture 3" descr="C:\Users\krando\Documents\BioSpherix_Data\Sample Xvivo pdfs\Roswell Park.jpg"/>
          <p:cNvPicPr>
            <a:picLocks noChangeAspect="1" noChangeArrowheads="1"/>
          </p:cNvPicPr>
          <p:nvPr/>
        </p:nvPicPr>
        <p:blipFill>
          <a:blip r:embed="rId4" cstate="print"/>
          <a:srcRect/>
          <a:stretch>
            <a:fillRect/>
          </a:stretch>
        </p:blipFill>
        <p:spPr bwMode="auto">
          <a:xfrm>
            <a:off x="5715000" y="609600"/>
            <a:ext cx="3098800" cy="2324100"/>
          </a:xfrm>
          <a:prstGeom prst="rect">
            <a:avLst/>
          </a:prstGeom>
          <a:noFill/>
          <a:ln w="9525">
            <a:noFill/>
            <a:miter lim="800000"/>
            <a:headEnd/>
            <a:tailEnd/>
          </a:ln>
        </p:spPr>
      </p:pic>
      <p:pic>
        <p:nvPicPr>
          <p:cNvPr id="31749" name="Picture 6" descr="C:\Users\krando\Desktop\8b.jpg"/>
          <p:cNvPicPr>
            <a:picLocks noChangeAspect="1" noChangeArrowheads="1"/>
          </p:cNvPicPr>
          <p:nvPr/>
        </p:nvPicPr>
        <p:blipFill>
          <a:blip r:embed="rId5" cstate="print"/>
          <a:srcRect/>
          <a:stretch>
            <a:fillRect/>
          </a:stretch>
        </p:blipFill>
        <p:spPr bwMode="auto">
          <a:xfrm>
            <a:off x="0" y="4419600"/>
            <a:ext cx="2349500" cy="1470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8" descr="C:\Documents and Settings\bmorey\Desktop\These are not the files you're looking for\Powerpoint_gradient_band.tif"/>
          <p:cNvPicPr>
            <a:picLocks noChangeAspect="1" noChangeArrowheads="1"/>
          </p:cNvPicPr>
          <p:nvPr/>
        </p:nvPicPr>
        <p:blipFill>
          <a:blip r:embed="rId2" cstate="print"/>
          <a:srcRect/>
          <a:stretch>
            <a:fillRect/>
          </a:stretch>
        </p:blipFill>
        <p:spPr bwMode="auto">
          <a:xfrm>
            <a:off x="0" y="0"/>
            <a:ext cx="9144000" cy="1524000"/>
          </a:xfrm>
          <a:prstGeom prst="rect">
            <a:avLst/>
          </a:prstGeom>
          <a:noFill/>
          <a:ln w="9525">
            <a:noFill/>
            <a:miter lim="800000"/>
            <a:headEnd/>
            <a:tailEnd/>
          </a:ln>
        </p:spPr>
      </p:pic>
      <p:sp>
        <p:nvSpPr>
          <p:cNvPr id="107524" name="Rectangle 4"/>
          <p:cNvSpPr>
            <a:spLocks noGrp="1" noChangeArrowheads="1"/>
          </p:cNvSpPr>
          <p:nvPr>
            <p:ph type="title"/>
          </p:nvPr>
        </p:nvSpPr>
        <p:spPr>
          <a:xfrm>
            <a:off x="228600" y="228600"/>
            <a:ext cx="8763000" cy="1143000"/>
          </a:xfrm>
        </p:spPr>
        <p:txBody>
          <a:bodyPr rtlCol="0">
            <a:normAutofit fontScale="90000"/>
          </a:bodyPr>
          <a:lstStyle/>
          <a:p>
            <a:pPr eaLnBrk="1" fontAlgn="auto" hangingPunct="1">
              <a:spcAft>
                <a:spcPts val="0"/>
              </a:spcAft>
              <a:defRPr/>
            </a:pPr>
            <a:r>
              <a:rPr lang="en-US" b="1" dirty="0">
                <a:solidFill>
                  <a:schemeClr val="bg1"/>
                </a:solidFill>
              </a:rPr>
              <a:t>Incorporate </a:t>
            </a:r>
            <a:r>
              <a:rPr lang="en-US" b="1" dirty="0">
                <a:solidFill>
                  <a:schemeClr val="accent2"/>
                </a:solidFill>
              </a:rPr>
              <a:t>ANY</a:t>
            </a:r>
            <a:r>
              <a:rPr lang="en-US" b="1" dirty="0">
                <a:solidFill>
                  <a:schemeClr val="bg1"/>
                </a:solidFill>
              </a:rPr>
              <a:t> third party equipment:</a:t>
            </a:r>
          </a:p>
        </p:txBody>
      </p:sp>
      <p:sp>
        <p:nvSpPr>
          <p:cNvPr id="56324" name="Rectangle 5"/>
          <p:cNvSpPr>
            <a:spLocks noGrp="1" noChangeArrowheads="1"/>
          </p:cNvSpPr>
          <p:nvPr>
            <p:ph idx="1"/>
          </p:nvPr>
        </p:nvSpPr>
        <p:spPr>
          <a:xfrm>
            <a:off x="990600" y="4953000"/>
            <a:ext cx="3429000" cy="1676400"/>
          </a:xfrm>
        </p:spPr>
        <p:txBody>
          <a:bodyPr/>
          <a:lstStyle/>
          <a:p>
            <a:pPr eaLnBrk="1" hangingPunct="1"/>
            <a:r>
              <a:rPr lang="en-US" sz="2800" b="1" smtClean="0">
                <a:solidFill>
                  <a:schemeClr val="tx2"/>
                </a:solidFill>
              </a:rPr>
              <a:t>Microscopes</a:t>
            </a:r>
          </a:p>
          <a:p>
            <a:pPr eaLnBrk="1" hangingPunct="1"/>
            <a:r>
              <a:rPr lang="en-US" sz="2800" b="1" smtClean="0">
                <a:solidFill>
                  <a:schemeClr val="tx2"/>
                </a:solidFill>
              </a:rPr>
              <a:t>Centrifuges</a:t>
            </a:r>
          </a:p>
          <a:p>
            <a:pPr eaLnBrk="1" hangingPunct="1"/>
            <a:r>
              <a:rPr lang="en-US" sz="2800" b="1" smtClean="0">
                <a:solidFill>
                  <a:schemeClr val="tx2"/>
                </a:solidFill>
              </a:rPr>
              <a:t>Clinimacs</a:t>
            </a:r>
          </a:p>
        </p:txBody>
      </p:sp>
      <p:sp>
        <p:nvSpPr>
          <p:cNvPr id="56325" name="Rectangle 6"/>
          <p:cNvSpPr>
            <a:spLocks noChangeArrowheads="1"/>
          </p:cNvSpPr>
          <p:nvPr/>
        </p:nvSpPr>
        <p:spPr bwMode="auto">
          <a:xfrm>
            <a:off x="4267200" y="4953000"/>
            <a:ext cx="4114800" cy="1676400"/>
          </a:xfrm>
          <a:prstGeom prst="rect">
            <a:avLst/>
          </a:prstGeom>
          <a:noFill/>
          <a:ln w="9525">
            <a:noFill/>
            <a:miter lim="800000"/>
            <a:headEnd/>
            <a:tailEnd/>
          </a:ln>
        </p:spPr>
        <p:txBody>
          <a:bodyPr/>
          <a:lstStyle/>
          <a:p>
            <a:pPr marL="342900" indent="-342900" algn="l">
              <a:spcBef>
                <a:spcPct val="20000"/>
              </a:spcBef>
              <a:buFontTx/>
              <a:buChar char="•"/>
            </a:pPr>
            <a:r>
              <a:rPr lang="en-US" b="1">
                <a:solidFill>
                  <a:schemeClr val="tx2"/>
                </a:solidFill>
                <a:latin typeface="Arial" pitchFamily="34" charset="0"/>
              </a:rPr>
              <a:t>Robotics</a:t>
            </a:r>
          </a:p>
          <a:p>
            <a:pPr marL="342900" indent="-342900" algn="l">
              <a:spcBef>
                <a:spcPct val="20000"/>
              </a:spcBef>
              <a:buFontTx/>
              <a:buChar char="•"/>
            </a:pPr>
            <a:r>
              <a:rPr lang="en-US" b="1">
                <a:solidFill>
                  <a:schemeClr val="tx2"/>
                </a:solidFill>
                <a:latin typeface="Arial" pitchFamily="34" charset="0"/>
              </a:rPr>
              <a:t>Filling Machines</a:t>
            </a:r>
          </a:p>
          <a:p>
            <a:pPr marL="342900" indent="-342900" algn="l">
              <a:spcBef>
                <a:spcPct val="20000"/>
              </a:spcBef>
              <a:buFontTx/>
              <a:buChar char="•"/>
            </a:pPr>
            <a:r>
              <a:rPr lang="en-US" b="1">
                <a:solidFill>
                  <a:schemeClr val="tx2"/>
                </a:solidFill>
                <a:latin typeface="Arial" pitchFamily="34" charset="0"/>
              </a:rPr>
              <a:t>Bio-reactors</a:t>
            </a:r>
          </a:p>
          <a:p>
            <a:pPr marL="342900" indent="-342900" algn="l">
              <a:spcBef>
                <a:spcPct val="20000"/>
              </a:spcBef>
              <a:buFontTx/>
              <a:buChar char="•"/>
            </a:pPr>
            <a:endParaRPr lang="en-US" b="1">
              <a:solidFill>
                <a:schemeClr val="accent2"/>
              </a:solidFill>
              <a:latin typeface="Arial" pitchFamily="34" charset="0"/>
            </a:endParaRPr>
          </a:p>
        </p:txBody>
      </p:sp>
      <p:pic>
        <p:nvPicPr>
          <p:cNvPr id="56326" name="Picture 7" descr="Lyophilizer.jpg"/>
          <p:cNvPicPr>
            <a:picLocks noChangeAspect="1"/>
          </p:cNvPicPr>
          <p:nvPr/>
        </p:nvPicPr>
        <p:blipFill>
          <a:blip r:embed="rId3" cstate="print"/>
          <a:srcRect/>
          <a:stretch>
            <a:fillRect/>
          </a:stretch>
        </p:blipFill>
        <p:spPr bwMode="auto">
          <a:xfrm>
            <a:off x="4648200" y="1752600"/>
            <a:ext cx="4191000" cy="3124200"/>
          </a:xfrm>
          <a:prstGeom prst="rect">
            <a:avLst/>
          </a:prstGeom>
          <a:noFill/>
          <a:ln w="9525">
            <a:noFill/>
            <a:miter lim="800000"/>
            <a:headEnd/>
            <a:tailEnd/>
          </a:ln>
        </p:spPr>
      </p:pic>
      <p:pic>
        <p:nvPicPr>
          <p:cNvPr id="56327" name="Picture 8" descr="SVI-GMP.jpg"/>
          <p:cNvPicPr>
            <a:picLocks noChangeAspect="1"/>
          </p:cNvPicPr>
          <p:nvPr/>
        </p:nvPicPr>
        <p:blipFill>
          <a:blip r:embed="rId4" cstate="print"/>
          <a:srcRect l="5081"/>
          <a:stretch>
            <a:fillRect/>
          </a:stretch>
        </p:blipFill>
        <p:spPr bwMode="auto">
          <a:xfrm>
            <a:off x="304800" y="1733550"/>
            <a:ext cx="3976688" cy="3143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b="1" dirty="0" smtClean="0">
                <a:solidFill>
                  <a:srgbClr val="0070C0"/>
                </a:solidFill>
              </a:rPr>
              <a:t>CYTOCENTRIC </a:t>
            </a:r>
            <a:r>
              <a:rPr lang="en-US" dirty="0" smtClean="0">
                <a:solidFill>
                  <a:schemeClr val="accent5">
                    <a:lumMod val="75000"/>
                  </a:schemeClr>
                </a:solidFill>
              </a:rPr>
              <a:t>=</a:t>
            </a:r>
          </a:p>
        </p:txBody>
      </p:sp>
      <p:sp>
        <p:nvSpPr>
          <p:cNvPr id="5" name="TextBox 4"/>
          <p:cNvSpPr txBox="1"/>
          <p:nvPr/>
        </p:nvSpPr>
        <p:spPr>
          <a:xfrm>
            <a:off x="1219200" y="1447800"/>
            <a:ext cx="6629400" cy="5139869"/>
          </a:xfrm>
          <a:prstGeom prst="rect">
            <a:avLst/>
          </a:prstGeom>
          <a:noFill/>
        </p:spPr>
        <p:txBody>
          <a:bodyPr wrap="square" rtlCol="0">
            <a:spAutoFit/>
          </a:bodyPr>
          <a:lstStyle/>
          <a:p>
            <a:pPr algn="ctr"/>
            <a:r>
              <a:rPr lang="en-US" sz="6600" b="1" i="1" dirty="0" smtClean="0"/>
              <a:t>Total QUALITY Approach to</a:t>
            </a:r>
          </a:p>
          <a:p>
            <a:pPr algn="ctr"/>
            <a:r>
              <a:rPr lang="en-US" sz="5400" dirty="0" smtClean="0"/>
              <a:t>INCUBATION AND</a:t>
            </a:r>
          </a:p>
          <a:p>
            <a:pPr algn="ctr"/>
            <a:r>
              <a:rPr lang="en-US" sz="5400" dirty="0" smtClean="0"/>
              <a:t>PROCESSING</a:t>
            </a:r>
          </a:p>
          <a:p>
            <a:pPr algn="ctr"/>
            <a:endParaRPr lang="en-US" sz="4400" dirty="0" smtClean="0"/>
          </a:p>
          <a:p>
            <a:pPr algn="ctr"/>
            <a:r>
              <a:rPr lang="en-US" sz="4400" dirty="0" smtClean="0"/>
              <a:t>[GMP, GLP, GCCP]</a:t>
            </a:r>
            <a:endParaRPr lang="en-US" sz="44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381000"/>
            <a:ext cx="8229600" cy="715963"/>
          </a:xfrm>
        </p:spPr>
        <p:txBody>
          <a:bodyPr>
            <a:normAutofit fontScale="90000"/>
          </a:bodyPr>
          <a:lstStyle/>
          <a:p>
            <a:pPr eaLnBrk="1" hangingPunct="1"/>
            <a:r>
              <a:rPr lang="en-US" b="1" dirty="0" smtClean="0">
                <a:solidFill>
                  <a:srgbClr val="0070C0"/>
                </a:solidFill>
              </a:rPr>
              <a:t>Benefits of a Total Quality Approach</a:t>
            </a:r>
          </a:p>
        </p:txBody>
      </p:sp>
      <p:sp>
        <p:nvSpPr>
          <p:cNvPr id="16387" name="Rectangle 3"/>
          <p:cNvSpPr>
            <a:spLocks noGrp="1" noChangeArrowheads="1"/>
          </p:cNvSpPr>
          <p:nvPr>
            <p:ph type="body" idx="1"/>
          </p:nvPr>
        </p:nvSpPr>
        <p:spPr>
          <a:xfrm>
            <a:off x="609600" y="1371600"/>
            <a:ext cx="8229600" cy="4876800"/>
          </a:xfrm>
        </p:spPr>
        <p:txBody>
          <a:bodyPr/>
          <a:lstStyle/>
          <a:p>
            <a:pPr eaLnBrk="1" hangingPunct="1">
              <a:lnSpc>
                <a:spcPct val="90000"/>
              </a:lnSpc>
            </a:pPr>
            <a:r>
              <a:rPr lang="en-US" b="1" i="1" dirty="0" smtClean="0"/>
              <a:t> </a:t>
            </a:r>
            <a:r>
              <a:rPr lang="en-US" sz="3600" i="1" dirty="0" smtClean="0"/>
              <a:t>Better Cell Potency</a:t>
            </a:r>
            <a:endParaRPr lang="en-US" sz="3600" dirty="0" smtClean="0"/>
          </a:p>
          <a:p>
            <a:pPr eaLnBrk="1" hangingPunct="1">
              <a:lnSpc>
                <a:spcPct val="90000"/>
              </a:lnSpc>
            </a:pPr>
            <a:r>
              <a:rPr lang="en-US" sz="3600" dirty="0" smtClean="0"/>
              <a:t> </a:t>
            </a:r>
            <a:r>
              <a:rPr lang="en-US" sz="3600" i="1" dirty="0" smtClean="0"/>
              <a:t>Better Reproducibility</a:t>
            </a:r>
            <a:endParaRPr lang="en-US" sz="3600" dirty="0" smtClean="0"/>
          </a:p>
          <a:p>
            <a:pPr eaLnBrk="1" hangingPunct="1">
              <a:lnSpc>
                <a:spcPct val="90000"/>
              </a:lnSpc>
            </a:pPr>
            <a:r>
              <a:rPr lang="en-US" sz="3600" dirty="0" smtClean="0"/>
              <a:t> </a:t>
            </a:r>
            <a:r>
              <a:rPr lang="en-US" sz="3600" i="1" dirty="0" smtClean="0"/>
              <a:t>Better Safety</a:t>
            </a:r>
            <a:endParaRPr lang="en-US" sz="3600" dirty="0" smtClean="0"/>
          </a:p>
          <a:p>
            <a:pPr eaLnBrk="1" hangingPunct="1">
              <a:lnSpc>
                <a:spcPct val="90000"/>
              </a:lnSpc>
            </a:pPr>
            <a:r>
              <a:rPr lang="en-US" sz="3600" dirty="0" smtClean="0"/>
              <a:t> </a:t>
            </a:r>
            <a:r>
              <a:rPr lang="en-US" sz="3600" i="1" dirty="0" smtClean="0"/>
              <a:t>Better Process Control</a:t>
            </a:r>
            <a:endParaRPr lang="en-US" sz="3600" dirty="0" smtClean="0"/>
          </a:p>
          <a:p>
            <a:pPr eaLnBrk="1" hangingPunct="1">
              <a:lnSpc>
                <a:spcPct val="90000"/>
              </a:lnSpc>
            </a:pPr>
            <a:r>
              <a:rPr lang="en-US" sz="3600" i="1" dirty="0" smtClean="0"/>
              <a:t> Better GMP</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p:cNvSpPr>
          <p:nvPr>
            <p:ph type="subTitle" idx="1"/>
          </p:nvPr>
        </p:nvSpPr>
        <p:spPr/>
        <p:txBody>
          <a:bodyPr/>
          <a:lstStyle/>
          <a:p>
            <a:r>
              <a:rPr lang="en-US" dirty="0" smtClean="0">
                <a:solidFill>
                  <a:schemeClr val="tx1"/>
                </a:solidFill>
              </a:rPr>
              <a:t>Thank you</a:t>
            </a:r>
          </a:p>
          <a:p>
            <a:r>
              <a:rPr lang="en-US" dirty="0" smtClean="0">
                <a:solidFill>
                  <a:schemeClr val="tx1"/>
                </a:solidFill>
                <a:hlinkClick r:id="rId2"/>
              </a:rPr>
              <a:t>kmurray@biospherix.com</a:t>
            </a:r>
            <a:endParaRPr lang="en-US" dirty="0" smtClean="0">
              <a:solidFill>
                <a:schemeClr val="tx1"/>
              </a:solidFill>
            </a:endParaRPr>
          </a:p>
          <a:p>
            <a:r>
              <a:rPr lang="en-US" dirty="0" smtClean="0">
                <a:solidFill>
                  <a:schemeClr val="tx1"/>
                </a:solidFill>
                <a:hlinkClick r:id="rId3"/>
              </a:rPr>
              <a:t>www.biospherixmedical.com</a:t>
            </a:r>
            <a:endParaRPr lang="en-US" dirty="0" smtClean="0">
              <a:solidFill>
                <a:schemeClr val="tx1"/>
              </a:solidFill>
            </a:endParaRPr>
          </a:p>
          <a:p>
            <a:endParaRPr lang="en-US" dirty="0" smtClean="0">
              <a:solidFill>
                <a:schemeClr val="tx1"/>
              </a:solidFill>
            </a:endParaRPr>
          </a:p>
        </p:txBody>
      </p:sp>
      <p:pic>
        <p:nvPicPr>
          <p:cNvPr id="3075" name="Picture 5" descr="Biospherix Logo"/>
          <p:cNvPicPr>
            <a:picLocks noGrp="1" noChangeAspect="1" noChangeArrowheads="1"/>
          </p:cNvPicPr>
          <p:nvPr>
            <p:ph type="ctrTitle"/>
          </p:nvPr>
        </p:nvPicPr>
        <p:blipFill>
          <a:blip r:embed="rId4" cstate="print"/>
          <a:srcRect/>
          <a:stretch>
            <a:fillRect/>
          </a:stretch>
        </p:blipFill>
        <p:spPr>
          <a:xfrm>
            <a:off x="1893888" y="1371600"/>
            <a:ext cx="5408612" cy="1876425"/>
          </a:xfrm>
          <a:noFill/>
        </p:spPr>
      </p:pic>
      <p:sp>
        <p:nvSpPr>
          <p:cNvPr id="3076" name="Text Box 6"/>
          <p:cNvSpPr txBox="1">
            <a:spLocks noChangeArrowheads="1"/>
          </p:cNvSpPr>
          <p:nvPr/>
        </p:nvSpPr>
        <p:spPr bwMode="auto">
          <a:xfrm>
            <a:off x="4038600" y="3429000"/>
            <a:ext cx="1074738" cy="338138"/>
          </a:xfrm>
          <a:prstGeom prst="rect">
            <a:avLst/>
          </a:prstGeom>
          <a:noFill/>
          <a:ln w="9525">
            <a:noFill/>
            <a:miter lim="800000"/>
            <a:headEnd/>
            <a:tailEnd/>
          </a:ln>
        </p:spPr>
        <p:txBody>
          <a:bodyPr wrap="none">
            <a:spAutoFit/>
          </a:bodyPr>
          <a:lstStyle/>
          <a:p>
            <a:r>
              <a:rPr lang="en-US" sz="1600" b="1">
                <a:latin typeface="Arial" charset="0"/>
              </a:rPr>
              <a:t>Est. 2001</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529</TotalTime>
  <Words>1338</Words>
  <Application>Microsoft Office PowerPoint</Application>
  <PresentationFormat>On-screen Show (4:3)</PresentationFormat>
  <Paragraphs>304</Paragraphs>
  <Slides>52</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4" baseType="lpstr">
      <vt:lpstr>Office Theme</vt:lpstr>
      <vt:lpstr>Image</vt:lpstr>
      <vt:lpstr>Slide 1</vt:lpstr>
      <vt:lpstr>Cytocentric Platform</vt:lpstr>
      <vt:lpstr>CELLS ex vivo</vt:lpstr>
      <vt:lpstr>CYTOCENTRIC</vt:lpstr>
      <vt:lpstr>CYTOCENTRIC PRINCIPLES</vt:lpstr>
      <vt:lpstr>Slide 6</vt:lpstr>
      <vt:lpstr>People Centric Incubators OPEN</vt:lpstr>
      <vt:lpstr>People Centric Hoods OPEN</vt:lpstr>
      <vt:lpstr>Cytocentric Incubators CLOSED</vt:lpstr>
      <vt:lpstr>Slide 10</vt:lpstr>
      <vt:lpstr>Slide 11</vt:lpstr>
      <vt:lpstr>Traditional Cleanroom</vt:lpstr>
      <vt:lpstr>Traditional Cleanroom</vt:lpstr>
      <vt:lpstr>Slide 14</vt:lpstr>
      <vt:lpstr>Slide 15</vt:lpstr>
      <vt:lpstr>CELLS ex vivo</vt:lpstr>
      <vt:lpstr>FULL TIME OPTIMIZATION</vt:lpstr>
      <vt:lpstr>Slide 18</vt:lpstr>
      <vt:lpstr>What is Physiologic?</vt:lpstr>
      <vt:lpstr>Slide 20</vt:lpstr>
      <vt:lpstr>Slide 21</vt:lpstr>
      <vt:lpstr>Slide 22</vt:lpstr>
      <vt:lpstr>Slide 23</vt:lpstr>
      <vt:lpstr>CELLS ARE DYNAMIC  NOT STATIC</vt:lpstr>
      <vt:lpstr>Slide 25</vt:lpstr>
      <vt:lpstr>Slide 26</vt:lpstr>
      <vt:lpstr>Hypoxia preconditioning Ischemia preconditioning Implant preconditioning</vt:lpstr>
      <vt:lpstr>Slide 28</vt:lpstr>
      <vt:lpstr>Slide 29</vt:lpstr>
      <vt:lpstr>CONVENTIONAL PEOPLE CENTRIC INCUBATION</vt:lpstr>
      <vt:lpstr>Xvivo System Up to 15 independent protocols simultaneously.</vt:lpstr>
      <vt:lpstr>Slide 32</vt:lpstr>
      <vt:lpstr>CELLS NEED TO FIT </vt:lpstr>
      <vt:lpstr>Slide 34</vt:lpstr>
      <vt:lpstr>Slide 35</vt:lpstr>
      <vt:lpstr>MODULES CAN  BE CONFIGURED TO ACCOMMODATE ANY PRODUCTION PROCESS</vt:lpstr>
      <vt:lpstr>Slide 37</vt:lpstr>
      <vt:lpstr>Slide 38</vt:lpstr>
      <vt:lpstr>Slide 39</vt:lpstr>
      <vt:lpstr>Slide 40</vt:lpstr>
      <vt:lpstr>CELLS NEED ACCOUNTABILITY</vt:lpstr>
      <vt:lpstr>Slide 42</vt:lpstr>
      <vt:lpstr>TECHNICIAN INFECTION RISK open &gt; closed</vt:lpstr>
      <vt:lpstr>CYTOCENTRIC</vt:lpstr>
      <vt:lpstr>Slide 45</vt:lpstr>
      <vt:lpstr>Slide 46</vt:lpstr>
      <vt:lpstr>Slide 47</vt:lpstr>
      <vt:lpstr>Slide 48</vt:lpstr>
      <vt:lpstr>Incorporate ANY third party equipment:</vt:lpstr>
      <vt:lpstr>CYTOCENTRIC =</vt:lpstr>
      <vt:lpstr>Benefits of a Total Quality Approach</vt:lpstr>
      <vt:lpstr>Slide 52</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Cytocentric Platform for Cellular Biospheres</dc:title>
  <dc:creator>Randy Yerden</dc:creator>
  <cp:lastModifiedBy>Kevin Murray</cp:lastModifiedBy>
  <cp:revision>41</cp:revision>
  <dcterms:created xsi:type="dcterms:W3CDTF">2014-12-14T20:55:03Z</dcterms:created>
  <dcterms:modified xsi:type="dcterms:W3CDTF">2016-02-25T14:26:41Z</dcterms:modified>
</cp:coreProperties>
</file>