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723" r:id="rId3"/>
  </p:sldMasterIdLst>
  <p:notesMasterIdLst>
    <p:notesMasterId r:id="rId35"/>
  </p:notesMasterIdLst>
  <p:handoutMasterIdLst>
    <p:handoutMasterId r:id="rId36"/>
  </p:handoutMasterIdLst>
  <p:sldIdLst>
    <p:sldId id="259" r:id="rId4"/>
    <p:sldId id="283" r:id="rId5"/>
    <p:sldId id="285" r:id="rId6"/>
    <p:sldId id="287" r:id="rId7"/>
    <p:sldId id="293" r:id="rId8"/>
    <p:sldId id="261" r:id="rId9"/>
    <p:sldId id="294" r:id="rId10"/>
    <p:sldId id="262" r:id="rId11"/>
    <p:sldId id="264" r:id="rId12"/>
    <p:sldId id="266" r:id="rId13"/>
    <p:sldId id="267" r:id="rId14"/>
    <p:sldId id="268" r:id="rId15"/>
    <p:sldId id="292" r:id="rId16"/>
    <p:sldId id="291" r:id="rId17"/>
    <p:sldId id="297" r:id="rId18"/>
    <p:sldId id="270" r:id="rId19"/>
    <p:sldId id="271" r:id="rId20"/>
    <p:sldId id="288" r:id="rId21"/>
    <p:sldId id="290" r:id="rId22"/>
    <p:sldId id="265" r:id="rId23"/>
    <p:sldId id="295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8286413" cy="10287000"/>
  <p:notesSz cx="6858000" cy="9144000"/>
  <p:defaultTextStyle>
    <a:defPPr>
      <a:defRPr lang="en-US"/>
    </a:defPPr>
    <a:lvl1pPr marL="0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3EA3F8"/>
    <a:srgbClr val="0F0634"/>
    <a:srgbClr val="06105A"/>
    <a:srgbClr val="000C68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2266" autoAdjust="0"/>
  </p:normalViewPr>
  <p:slideViewPr>
    <p:cSldViewPr showGuides="1">
      <p:cViewPr varScale="1">
        <p:scale>
          <a:sx n="45" d="100"/>
          <a:sy n="45" d="100"/>
        </p:scale>
        <p:origin x="-840" y="-102"/>
      </p:cViewPr>
      <p:guideLst>
        <p:guide orient="horz" pos="5372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33536-0B1C-4113-81A9-88933E6B5E35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39D4A-42BD-4661-A34B-169B9D4948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24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AB2DA-10AE-4BD6-BFC1-534DE09D66C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1ECDC-7530-4EA9-86FD-4E56342A47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9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376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753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129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505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1882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258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634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011" algn="l" defTabSz="163275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09BF06-665B-4EF4-B54E-61B24FE10C3A}" type="slidenum">
              <a:rPr lang="en-US" smtClean="0">
                <a:latin typeface="Arial" pitchFamily="34" charset="0"/>
                <a:cs typeface="Arial" pitchFamily="34" charset="0"/>
              </a:rPr>
              <a:pPr/>
              <a:t>24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4E145CA-7DAE-4189-83CE-4883B40E9991}" type="slidenum">
              <a:rPr lang="en-US" sz="1200"/>
              <a:pPr algn="r"/>
              <a:t>24</a:t>
            </a:fld>
            <a:endParaRPr lang="en-US" sz="1200"/>
          </a:p>
        </p:txBody>
      </p:sp>
      <p:sp>
        <p:nvSpPr>
          <p:cNvPr id="4608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smtClean="0">
                <a:latin typeface="Arial" pitchFamily="34" charset="0"/>
                <a:cs typeface="Arial" pitchFamily="34" charset="0"/>
              </a:rPr>
              <a:t>Rearing skala Lab dan isolasi kelenjar saliva secara mikrodiseksi</a:t>
            </a:r>
          </a:p>
        </p:txBody>
      </p:sp>
      <p:sp>
        <p:nvSpPr>
          <p:cNvPr id="4608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A36ED87-B6C6-491E-B170-558A576B6F34}" type="slidenum">
              <a:rPr lang="en-US" sz="1200">
                <a:latin typeface="Calibri" pitchFamily="34" charset="0"/>
              </a:rPr>
              <a:pPr algn="r"/>
              <a:t>24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BB401C-63D5-438D-B6DB-44FE00BAC5CA}" type="slidenum">
              <a:rPr lang="en-US" smtClean="0">
                <a:latin typeface="Arial" pitchFamily="34" charset="0"/>
                <a:cs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smtClean="0">
                <a:latin typeface="Arial" pitchFamily="34" charset="0"/>
                <a:cs typeface="Arial" pitchFamily="34" charset="0"/>
              </a:rPr>
              <a:t>Rearing skala Lab dan isolasi kelenjar saliva secara mikrodiseksi</a:t>
            </a:r>
          </a:p>
        </p:txBody>
      </p:sp>
      <p:sp>
        <p:nvSpPr>
          <p:cNvPr id="4710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86B6676-B579-414D-B691-87F7CAAB74C5}" type="slidenum">
              <a:rPr lang="en-US" sz="1200">
                <a:latin typeface="Calibri" pitchFamily="34" charset="0"/>
              </a:rPr>
              <a:pPr algn="r"/>
              <a:t>25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66B23-E764-4CED-B43A-8774CC732076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3991372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4934253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4390678" y="5791572"/>
            <a:ext cx="9577064" cy="4320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chemeClr val="tx1">
                    <a:alpha val="5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03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2302446" y="3353513"/>
            <a:ext cx="13465496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4207396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1044000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0188000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5150277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57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1213588" y="3353513"/>
            <a:ext cx="16287864" cy="3302155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4427035" y="4207396"/>
            <a:ext cx="10044763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96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-2245968" y="5180019"/>
            <a:ext cx="8782393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1892863" y="3739857"/>
            <a:ext cx="8782393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4407613" y="5222285"/>
            <a:ext cx="9992177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8495134" y="8383860"/>
            <a:ext cx="9577064" cy="165635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4425889" y="6727676"/>
            <a:ext cx="8893781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alpha val="8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Information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84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辺形 8"/>
          <p:cNvSpPr/>
          <p:nvPr userDrawn="1"/>
        </p:nvSpPr>
        <p:spPr>
          <a:xfrm>
            <a:off x="1278000" y="6439644"/>
            <a:ext cx="13465496" cy="2131359"/>
          </a:xfrm>
          <a:prstGeom prst="parallelogram">
            <a:avLst>
              <a:gd name="adj" fmla="val 55566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648411" y="6690047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3902">
            <a:off x="36000" y="6889991"/>
            <a:ext cx="4792775" cy="1360425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3902">
            <a:off x="11124000" y="6889991"/>
            <a:ext cx="4792776" cy="1360425"/>
          </a:xfrm>
          <a:prstGeom prst="rect">
            <a:avLst/>
          </a:prstGeom>
        </p:spPr>
      </p:pic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662486" y="7663780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3958630" y="6726195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375425" y="7014228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389500" y="7987961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3789724" y="740954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2412460" y="721668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0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2383744" y="1591943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3800539" y="1879976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3814614" y="2853709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2214838" y="2275290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837574" y="2082430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図プレースホルダー 17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983931" y="6726195"/>
            <a:ext cx="13528214" cy="2147177"/>
          </a:xfrm>
          <a:custGeom>
            <a:avLst/>
            <a:gdLst>
              <a:gd name="connsiteX0" fmla="*/ 0 w 12313368"/>
              <a:gd name="connsiteY0" fmla="*/ 0 h 2160240"/>
              <a:gd name="connsiteX1" fmla="*/ 12313368 w 12313368"/>
              <a:gd name="connsiteY1" fmla="*/ 0 h 2160240"/>
              <a:gd name="connsiteX2" fmla="*/ 12313368 w 12313368"/>
              <a:gd name="connsiteY2" fmla="*/ 2160240 h 2160240"/>
              <a:gd name="connsiteX3" fmla="*/ 0 w 12313368"/>
              <a:gd name="connsiteY3" fmla="*/ 2160240 h 2160240"/>
              <a:gd name="connsiteX4" fmla="*/ 0 w 12313368"/>
              <a:gd name="connsiteY4" fmla="*/ 0 h 2160240"/>
              <a:gd name="connsiteX0" fmla="*/ 1214846 w 13528214"/>
              <a:gd name="connsiteY0" fmla="*/ 0 h 2160240"/>
              <a:gd name="connsiteX1" fmla="*/ 13528214 w 13528214"/>
              <a:gd name="connsiteY1" fmla="*/ 0 h 2160240"/>
              <a:gd name="connsiteX2" fmla="*/ 13528214 w 13528214"/>
              <a:gd name="connsiteY2" fmla="*/ 2160240 h 2160240"/>
              <a:gd name="connsiteX3" fmla="*/ 0 w 13528214"/>
              <a:gd name="connsiteY3" fmla="*/ 2147177 h 2160240"/>
              <a:gd name="connsiteX4" fmla="*/ 1214846 w 13528214"/>
              <a:gd name="connsiteY4" fmla="*/ 0 h 2160240"/>
              <a:gd name="connsiteX0" fmla="*/ 1214846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14846 w 13528214"/>
              <a:gd name="connsiteY4" fmla="*/ 0 h 2147177"/>
              <a:gd name="connsiteX0" fmla="*/ 1227909 w 13528214"/>
              <a:gd name="connsiteY0" fmla="*/ 0 h 2147177"/>
              <a:gd name="connsiteX1" fmla="*/ 13528214 w 13528214"/>
              <a:gd name="connsiteY1" fmla="*/ 0 h 2147177"/>
              <a:gd name="connsiteX2" fmla="*/ 12287243 w 13528214"/>
              <a:gd name="connsiteY2" fmla="*/ 2147177 h 2147177"/>
              <a:gd name="connsiteX3" fmla="*/ 0 w 13528214"/>
              <a:gd name="connsiteY3" fmla="*/ 2147177 h 2147177"/>
              <a:gd name="connsiteX4" fmla="*/ 1227909 w 13528214"/>
              <a:gd name="connsiteY4" fmla="*/ 0 h 214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8214" h="2147177">
                <a:moveTo>
                  <a:pt x="1227909" y="0"/>
                </a:moveTo>
                <a:lnTo>
                  <a:pt x="13528214" y="0"/>
                </a:lnTo>
                <a:lnTo>
                  <a:pt x="12287243" y="2147177"/>
                </a:lnTo>
                <a:lnTo>
                  <a:pt x="0" y="2147177"/>
                </a:lnTo>
                <a:lnTo>
                  <a:pt x="1227909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dirty="0" smtClean="0"/>
              <a:t> 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400726" y="7014228"/>
            <a:ext cx="10441160" cy="1189757"/>
          </a:xfrm>
          <a:prstGeom prst="rect">
            <a:avLst/>
          </a:prstGeom>
        </p:spPr>
        <p:txBody>
          <a:bodyPr/>
          <a:lstStyle>
            <a:lvl1pPr algn="l">
              <a:lnSpc>
                <a:spcPts val="9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TITLE HERE</a:t>
            </a:r>
            <a:endParaRPr lang="en-US" dirty="0"/>
          </a:p>
        </p:txBody>
      </p:sp>
      <p:sp>
        <p:nvSpPr>
          <p:cNvPr id="7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414801" y="7987961"/>
            <a:ext cx="10441160" cy="78531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Sub Title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13" hasCustomPrompt="1"/>
          </p:nvPr>
        </p:nvSpPr>
        <p:spPr>
          <a:xfrm rot="18000000">
            <a:off x="10815025" y="740954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562239" y="7216682"/>
            <a:ext cx="5265660" cy="914400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 build="p" animBg="1">
        <p:tmplLst>
          <p:tmpl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/>
          <p:cNvSpPr>
            <a:spLocks noGrp="1"/>
          </p:cNvSpPr>
          <p:nvPr>
            <p:ph type="pic" sz="quarter" idx="10" hasCustomPrompt="1"/>
          </p:nvPr>
        </p:nvSpPr>
        <p:spPr>
          <a:xfrm>
            <a:off x="1398959" y="1975148"/>
            <a:ext cx="15822084" cy="5256584"/>
          </a:xfrm>
          <a:custGeom>
            <a:avLst/>
            <a:gdLst>
              <a:gd name="connsiteX0" fmla="*/ 0 w 10009112"/>
              <a:gd name="connsiteY0" fmla="*/ 0 h 5256584"/>
              <a:gd name="connsiteX1" fmla="*/ 10009112 w 10009112"/>
              <a:gd name="connsiteY1" fmla="*/ 0 h 5256584"/>
              <a:gd name="connsiteX2" fmla="*/ 10009112 w 10009112"/>
              <a:gd name="connsiteY2" fmla="*/ 5256584 h 5256584"/>
              <a:gd name="connsiteX3" fmla="*/ 0 w 10009112"/>
              <a:gd name="connsiteY3" fmla="*/ 5256584 h 5256584"/>
              <a:gd name="connsiteX4" fmla="*/ 0 w 10009112"/>
              <a:gd name="connsiteY4" fmla="*/ 0 h 5256584"/>
              <a:gd name="connsiteX0" fmla="*/ 2834640 w 12843752"/>
              <a:gd name="connsiteY0" fmla="*/ 0 h 5256584"/>
              <a:gd name="connsiteX1" fmla="*/ 12843752 w 12843752"/>
              <a:gd name="connsiteY1" fmla="*/ 0 h 5256584"/>
              <a:gd name="connsiteX2" fmla="*/ 12843752 w 12843752"/>
              <a:gd name="connsiteY2" fmla="*/ 5256584 h 5256584"/>
              <a:gd name="connsiteX3" fmla="*/ 0 w 12843752"/>
              <a:gd name="connsiteY3" fmla="*/ 5256584 h 5256584"/>
              <a:gd name="connsiteX4" fmla="*/ 2834640 w 12843752"/>
              <a:gd name="connsiteY4" fmla="*/ 0 h 5256584"/>
              <a:gd name="connsiteX0" fmla="*/ 2834640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34640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17627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99954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899954 w 15730644"/>
              <a:gd name="connsiteY4" fmla="*/ 0 h 5256584"/>
              <a:gd name="connsiteX0" fmla="*/ 2978331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978331 w 15730644"/>
              <a:gd name="connsiteY4" fmla="*/ 0 h 5256584"/>
              <a:gd name="connsiteX0" fmla="*/ 3004457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3004457 w 15730644"/>
              <a:gd name="connsiteY4" fmla="*/ 0 h 5256584"/>
              <a:gd name="connsiteX0" fmla="*/ 3004457 w 15822084"/>
              <a:gd name="connsiteY0" fmla="*/ 0 h 5256584"/>
              <a:gd name="connsiteX1" fmla="*/ 15822084 w 15822084"/>
              <a:gd name="connsiteY1" fmla="*/ 13062 h 5256584"/>
              <a:gd name="connsiteX2" fmla="*/ 12830690 w 15822084"/>
              <a:gd name="connsiteY2" fmla="*/ 5256584 h 5256584"/>
              <a:gd name="connsiteX3" fmla="*/ 0 w 15822084"/>
              <a:gd name="connsiteY3" fmla="*/ 5256584 h 5256584"/>
              <a:gd name="connsiteX4" fmla="*/ 3004457 w 15822084"/>
              <a:gd name="connsiteY4" fmla="*/ 0 h 525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22084" h="5256584">
                <a:moveTo>
                  <a:pt x="3004457" y="0"/>
                </a:moveTo>
                <a:lnTo>
                  <a:pt x="15822084" y="13062"/>
                </a:lnTo>
                <a:lnTo>
                  <a:pt x="12830690" y="5256584"/>
                </a:lnTo>
                <a:lnTo>
                  <a:pt x="0" y="5256584"/>
                </a:lnTo>
                <a:lnTo>
                  <a:pt x="300445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      Add Image</a:t>
            </a:r>
            <a:endParaRPr lang="en-US" dirty="0"/>
          </a:p>
        </p:txBody>
      </p:sp>
      <p:sp>
        <p:nvSpPr>
          <p:cNvPr id="7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178603">
            <a:off x="-1836000" y="460907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コンテンツ プレースホルダー 11"/>
          <p:cNvSpPr>
            <a:spLocks noGrp="1"/>
          </p:cNvSpPr>
          <p:nvPr>
            <p:ph sz="quarter" idx="12" hasCustomPrompt="1"/>
          </p:nvPr>
        </p:nvSpPr>
        <p:spPr>
          <a:xfrm rot="17978603">
            <a:off x="10656000" y="381698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302446" y="7742565"/>
            <a:ext cx="10441160" cy="93610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302446" y="8606661"/>
            <a:ext cx="10441160" cy="1001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4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/>
          <p:cNvSpPr>
            <a:spLocks noGrp="1"/>
          </p:cNvSpPr>
          <p:nvPr>
            <p:ph type="pic" sz="quarter" idx="10" hasCustomPrompt="1"/>
          </p:nvPr>
        </p:nvSpPr>
        <p:spPr>
          <a:xfrm>
            <a:off x="1398959" y="1975148"/>
            <a:ext cx="18463684" cy="5256584"/>
          </a:xfrm>
          <a:custGeom>
            <a:avLst/>
            <a:gdLst>
              <a:gd name="connsiteX0" fmla="*/ 0 w 10009112"/>
              <a:gd name="connsiteY0" fmla="*/ 0 h 5256584"/>
              <a:gd name="connsiteX1" fmla="*/ 10009112 w 10009112"/>
              <a:gd name="connsiteY1" fmla="*/ 0 h 5256584"/>
              <a:gd name="connsiteX2" fmla="*/ 10009112 w 10009112"/>
              <a:gd name="connsiteY2" fmla="*/ 5256584 h 5256584"/>
              <a:gd name="connsiteX3" fmla="*/ 0 w 10009112"/>
              <a:gd name="connsiteY3" fmla="*/ 5256584 h 5256584"/>
              <a:gd name="connsiteX4" fmla="*/ 0 w 10009112"/>
              <a:gd name="connsiteY4" fmla="*/ 0 h 5256584"/>
              <a:gd name="connsiteX0" fmla="*/ 2834640 w 12843752"/>
              <a:gd name="connsiteY0" fmla="*/ 0 h 5256584"/>
              <a:gd name="connsiteX1" fmla="*/ 12843752 w 12843752"/>
              <a:gd name="connsiteY1" fmla="*/ 0 h 5256584"/>
              <a:gd name="connsiteX2" fmla="*/ 12843752 w 12843752"/>
              <a:gd name="connsiteY2" fmla="*/ 5256584 h 5256584"/>
              <a:gd name="connsiteX3" fmla="*/ 0 w 12843752"/>
              <a:gd name="connsiteY3" fmla="*/ 5256584 h 5256584"/>
              <a:gd name="connsiteX4" fmla="*/ 2834640 w 12843752"/>
              <a:gd name="connsiteY4" fmla="*/ 0 h 5256584"/>
              <a:gd name="connsiteX0" fmla="*/ 2834640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34640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43752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86891 w 15717581"/>
              <a:gd name="connsiteY0" fmla="*/ 0 h 5256584"/>
              <a:gd name="connsiteX1" fmla="*/ 15717581 w 15717581"/>
              <a:gd name="connsiteY1" fmla="*/ 0 h 5256584"/>
              <a:gd name="connsiteX2" fmla="*/ 12817627 w 15717581"/>
              <a:gd name="connsiteY2" fmla="*/ 5256584 h 5256584"/>
              <a:gd name="connsiteX3" fmla="*/ 0 w 15717581"/>
              <a:gd name="connsiteY3" fmla="*/ 5256584 h 5256584"/>
              <a:gd name="connsiteX4" fmla="*/ 2886891 w 15717581"/>
              <a:gd name="connsiteY4" fmla="*/ 0 h 5256584"/>
              <a:gd name="connsiteX0" fmla="*/ 2899954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899954 w 15730644"/>
              <a:gd name="connsiteY4" fmla="*/ 0 h 5256584"/>
              <a:gd name="connsiteX0" fmla="*/ 2978331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2978331 w 15730644"/>
              <a:gd name="connsiteY4" fmla="*/ 0 h 5256584"/>
              <a:gd name="connsiteX0" fmla="*/ 3004457 w 15730644"/>
              <a:gd name="connsiteY0" fmla="*/ 0 h 5256584"/>
              <a:gd name="connsiteX1" fmla="*/ 15730644 w 15730644"/>
              <a:gd name="connsiteY1" fmla="*/ 0 h 5256584"/>
              <a:gd name="connsiteX2" fmla="*/ 12830690 w 15730644"/>
              <a:gd name="connsiteY2" fmla="*/ 5256584 h 5256584"/>
              <a:gd name="connsiteX3" fmla="*/ 0 w 15730644"/>
              <a:gd name="connsiteY3" fmla="*/ 5256584 h 5256584"/>
              <a:gd name="connsiteX4" fmla="*/ 3004457 w 15730644"/>
              <a:gd name="connsiteY4" fmla="*/ 0 h 5256584"/>
              <a:gd name="connsiteX0" fmla="*/ 3004457 w 15822084"/>
              <a:gd name="connsiteY0" fmla="*/ 0 h 5256584"/>
              <a:gd name="connsiteX1" fmla="*/ 15822084 w 15822084"/>
              <a:gd name="connsiteY1" fmla="*/ 13062 h 5256584"/>
              <a:gd name="connsiteX2" fmla="*/ 12830690 w 15822084"/>
              <a:gd name="connsiteY2" fmla="*/ 5256584 h 5256584"/>
              <a:gd name="connsiteX3" fmla="*/ 0 w 15822084"/>
              <a:gd name="connsiteY3" fmla="*/ 5256584 h 5256584"/>
              <a:gd name="connsiteX4" fmla="*/ 3004457 w 15822084"/>
              <a:gd name="connsiteY4" fmla="*/ 0 h 5256584"/>
              <a:gd name="connsiteX0" fmla="*/ 3004457 w 18463684"/>
              <a:gd name="connsiteY0" fmla="*/ 0 h 5256584"/>
              <a:gd name="connsiteX1" fmla="*/ 18463684 w 18463684"/>
              <a:gd name="connsiteY1" fmla="*/ 362 h 5256584"/>
              <a:gd name="connsiteX2" fmla="*/ 12830690 w 18463684"/>
              <a:gd name="connsiteY2" fmla="*/ 5256584 h 5256584"/>
              <a:gd name="connsiteX3" fmla="*/ 0 w 18463684"/>
              <a:gd name="connsiteY3" fmla="*/ 5256584 h 5256584"/>
              <a:gd name="connsiteX4" fmla="*/ 3004457 w 18463684"/>
              <a:gd name="connsiteY4" fmla="*/ 0 h 5256584"/>
              <a:gd name="connsiteX0" fmla="*/ 3004457 w 18463684"/>
              <a:gd name="connsiteY0" fmla="*/ 0 h 5256584"/>
              <a:gd name="connsiteX1" fmla="*/ 18463684 w 18463684"/>
              <a:gd name="connsiteY1" fmla="*/ 362 h 5256584"/>
              <a:gd name="connsiteX2" fmla="*/ 15459590 w 18463684"/>
              <a:gd name="connsiteY2" fmla="*/ 5256584 h 5256584"/>
              <a:gd name="connsiteX3" fmla="*/ 0 w 18463684"/>
              <a:gd name="connsiteY3" fmla="*/ 5256584 h 5256584"/>
              <a:gd name="connsiteX4" fmla="*/ 3004457 w 18463684"/>
              <a:gd name="connsiteY4" fmla="*/ 0 h 525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3684" h="5256584">
                <a:moveTo>
                  <a:pt x="3004457" y="0"/>
                </a:moveTo>
                <a:lnTo>
                  <a:pt x="18463684" y="362"/>
                </a:lnTo>
                <a:lnTo>
                  <a:pt x="15459590" y="5256584"/>
                </a:lnTo>
                <a:lnTo>
                  <a:pt x="0" y="5256584"/>
                </a:lnTo>
                <a:lnTo>
                  <a:pt x="300445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      Add Image</a:t>
            </a:r>
            <a:endParaRPr lang="en-US" dirty="0"/>
          </a:p>
        </p:txBody>
      </p:sp>
      <p:sp>
        <p:nvSpPr>
          <p:cNvPr id="7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178603">
            <a:off x="-1836000" y="460907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コンテンツ プレースホルダー 11"/>
          <p:cNvSpPr>
            <a:spLocks noGrp="1"/>
          </p:cNvSpPr>
          <p:nvPr>
            <p:ph sz="quarter" idx="12" hasCustomPrompt="1"/>
          </p:nvPr>
        </p:nvSpPr>
        <p:spPr>
          <a:xfrm rot="17978603">
            <a:off x="13271648" y="3816988"/>
            <a:ext cx="9741225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ctrTitle" hasCustomPrompt="1"/>
          </p:nvPr>
        </p:nvSpPr>
        <p:spPr>
          <a:xfrm>
            <a:off x="2302446" y="7742565"/>
            <a:ext cx="10441160" cy="93610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1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2302446" y="8606661"/>
            <a:ext cx="10441160" cy="10013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72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/>
      <p:bldP spid="1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997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862286" y="2335188"/>
            <a:ext cx="7704063" cy="5976664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ts val="10000"/>
              </a:lnSpc>
              <a:defRPr sz="12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8782372" y="3415308"/>
            <a:ext cx="8209706" cy="3456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9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18270" y="2119164"/>
            <a:ext cx="16633848" cy="597666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6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ja-JP" dirty="0" smtClean="0"/>
              <a:t>Text Here</a:t>
            </a:r>
            <a:br>
              <a:rPr lang="en-US" altLang="ja-JP" dirty="0" smtClean="0"/>
            </a:br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7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- 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198990" y="1831132"/>
            <a:ext cx="10441160" cy="36004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11000"/>
              </a:lnSpc>
              <a:defRPr sz="120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198990" y="5431532"/>
            <a:ext cx="10441160" cy="345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+mn-lt"/>
              </a:defRPr>
            </a:lvl1pPr>
            <a:lvl2pPr marL="816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1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38950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/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9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790278" y="4207396"/>
            <a:ext cx="5400600" cy="54006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txBody>
          <a:bodyPr wrap="none" anchor="ctr">
            <a:normAutofit/>
          </a:bodyPr>
          <a:lstStyle>
            <a:lvl1pPr algn="ctr">
              <a:defRPr sz="7200" baseline="0">
                <a:solidFill>
                  <a:schemeClr val="tx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ja-JP" altLang="en-US" dirty="0" smtClean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806800" y="4927476"/>
            <a:ext cx="1439862" cy="14398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Icon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6303" y="7447756"/>
            <a:ext cx="4896544" cy="576263"/>
          </a:xfrm>
        </p:spPr>
        <p:txBody>
          <a:bodyPr>
            <a:no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allAtOnce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245" y="7951812"/>
            <a:ext cx="8640167" cy="2016224"/>
          </a:xfrm>
        </p:spPr>
        <p:txBody>
          <a:bodyPr anchor="b">
            <a:noAutofit/>
          </a:bodyPr>
          <a:lstStyle>
            <a:lvl1pPr algn="l">
              <a:lnSpc>
                <a:spcPts val="8000"/>
              </a:lnSpc>
              <a:defRPr sz="8000" baseline="0">
                <a:solidFill>
                  <a:schemeClr val="bg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 HERE</a:t>
            </a:r>
            <a:br>
              <a:rPr lang="en-US" dirty="0" smtClean="0"/>
            </a:br>
            <a:r>
              <a:rPr lang="en-US" dirty="0" smtClean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642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6413" cy="10287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4207396"/>
            <a:ext cx="16561840" cy="1728192"/>
          </a:xfrm>
        </p:spPr>
        <p:txBody>
          <a:bodyPr anchor="ctr">
            <a:noAutofit/>
          </a:bodyPr>
          <a:lstStyle>
            <a:lvl1pPr algn="ctr">
              <a:defRPr sz="9600"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1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20" y="480060"/>
            <a:ext cx="14476744" cy="1714500"/>
          </a:xfrm>
          <a:prstGeom prst="rect">
            <a:avLst/>
          </a:prstGeom>
        </p:spPr>
        <p:txBody>
          <a:bodyPr lIns="163275" tIns="81638" rIns="163275" bIns="81638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91135" y="9836919"/>
            <a:ext cx="4004580" cy="340353"/>
          </a:xfrm>
          <a:prstGeom prst="rect">
            <a:avLst/>
          </a:prstGeom>
        </p:spPr>
        <p:txBody>
          <a:bodyPr lIns="163275" tIns="81638" rIns="163275" bIns="81638"/>
          <a:lstStyle>
            <a:extLst/>
          </a:lstStyle>
          <a:p>
            <a:fld id="{6CFF5D9E-821B-4757-816C-C96F7CD8F675}" type="datetime1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321" y="9836919"/>
            <a:ext cx="7314565" cy="342900"/>
          </a:xfrm>
          <a:prstGeom prst="rect">
            <a:avLst/>
          </a:prstGeom>
        </p:spPr>
        <p:txBody>
          <a:bodyPr lIns="163275" tIns="81638" rIns="163275" bIns="81638"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01811" y="9834372"/>
            <a:ext cx="1176570" cy="342900"/>
          </a:xfrm>
          <a:prstGeom prst="rect">
            <a:avLst/>
          </a:prstGeom>
        </p:spPr>
        <p:txBody>
          <a:bodyPr lIns="163275" tIns="81638" rIns="163275" bIns="81638"/>
          <a:lstStyle>
            <a:extLst/>
          </a:lstStyle>
          <a:p>
            <a:fld id="{28F85CE6-E168-4A20-8251-46FC9F8145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2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767236"/>
            <a:ext cx="5976664" cy="597666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279110" y="2839244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79110" y="3487316"/>
            <a:ext cx="8999215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8280895" y="6079604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8280895" y="6727676"/>
            <a:ext cx="8999215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767236"/>
            <a:ext cx="5976664" cy="597666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279110" y="3991372"/>
            <a:ext cx="899921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279110" y="4639444"/>
            <a:ext cx="8999215" cy="2952328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Column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6232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892948" y="3055268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892948" y="3703340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894733" y="6439644"/>
            <a:ext cx="12385377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894733" y="7087716"/>
            <a:ext cx="12385377" cy="165618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1438350" y="62236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0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438350" y="26232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78709" y="3055268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78709" y="3703340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6439644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7087716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1438350" y="6223620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8" name="図プレースホルダー 8"/>
          <p:cNvSpPr>
            <a:spLocks noGrp="1"/>
          </p:cNvSpPr>
          <p:nvPr>
            <p:ph type="pic" sz="quarter" idx="20" hasCustomPrompt="1"/>
          </p:nvPr>
        </p:nvSpPr>
        <p:spPr>
          <a:xfrm>
            <a:off x="9647262" y="2623219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2885041" y="3055267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2885041" y="3703339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886826" y="6439643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2886826" y="7087715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図プレースホルダー 8"/>
          <p:cNvSpPr>
            <a:spLocks noGrp="1"/>
          </p:cNvSpPr>
          <p:nvPr>
            <p:ph type="pic" sz="quarter" idx="25" hasCustomPrompt="1"/>
          </p:nvPr>
        </p:nvSpPr>
        <p:spPr>
          <a:xfrm>
            <a:off x="9647262" y="6223619"/>
            <a:ext cx="2808312" cy="2808313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0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8" grpId="0" animBg="1"/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animBg="1"/>
    </p:bldLst>
  </p:timing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150318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5" name="図プレースホルダー 8"/>
          <p:cNvSpPr>
            <a:spLocks noGrp="1"/>
          </p:cNvSpPr>
          <p:nvPr>
            <p:ph type="pic" sz="quarter" idx="19" hasCustomPrompt="1"/>
          </p:nvPr>
        </p:nvSpPr>
        <p:spPr>
          <a:xfrm>
            <a:off x="5326782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5110758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5110758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図プレースホルダー 8"/>
          <p:cNvSpPr>
            <a:spLocks noGrp="1"/>
          </p:cNvSpPr>
          <p:nvPr>
            <p:ph type="pic" sz="quarter" idx="22" hasCustomPrompt="1"/>
          </p:nvPr>
        </p:nvSpPr>
        <p:spPr>
          <a:xfrm>
            <a:off x="9503246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87222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9287222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図プレースホルダー 8"/>
          <p:cNvSpPr>
            <a:spLocks noGrp="1"/>
          </p:cNvSpPr>
          <p:nvPr>
            <p:ph type="pic" sz="quarter" idx="25" hasCustomPrompt="1"/>
          </p:nvPr>
        </p:nvSpPr>
        <p:spPr>
          <a:xfrm>
            <a:off x="13679710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13463686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13463686" y="7375748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- 4 Columns -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150318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75747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28" hasCustomPrompt="1"/>
          </p:nvPr>
        </p:nvSpPr>
        <p:spPr>
          <a:xfrm>
            <a:off x="790278" y="2335187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36" name="図プレースホルダー 8"/>
          <p:cNvSpPr>
            <a:spLocks noGrp="1"/>
          </p:cNvSpPr>
          <p:nvPr>
            <p:ph type="pic" sz="quarter" idx="29" hasCustomPrompt="1"/>
          </p:nvPr>
        </p:nvSpPr>
        <p:spPr>
          <a:xfrm>
            <a:off x="5326782" y="2767236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5110758" y="6727677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5110758" y="7375748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7"/>
          <p:cNvSpPr>
            <a:spLocks noGrp="1"/>
          </p:cNvSpPr>
          <p:nvPr>
            <p:ph type="body" sz="quarter" idx="32" hasCustomPrompt="1"/>
          </p:nvPr>
        </p:nvSpPr>
        <p:spPr>
          <a:xfrm>
            <a:off x="4966742" y="2335188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40" name="図プレースホルダー 8"/>
          <p:cNvSpPr>
            <a:spLocks noGrp="1"/>
          </p:cNvSpPr>
          <p:nvPr>
            <p:ph type="pic" sz="quarter" idx="33" hasCustomPrompt="1"/>
          </p:nvPr>
        </p:nvSpPr>
        <p:spPr>
          <a:xfrm>
            <a:off x="9503246" y="2767234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9287222" y="6727675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2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9287222" y="7375746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3" name="テキスト プレースホルダー 7"/>
          <p:cNvSpPr>
            <a:spLocks noGrp="1"/>
          </p:cNvSpPr>
          <p:nvPr>
            <p:ph type="body" sz="quarter" idx="36" hasCustomPrompt="1"/>
          </p:nvPr>
        </p:nvSpPr>
        <p:spPr>
          <a:xfrm>
            <a:off x="9143206" y="2335186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44" name="図プレースホルダー 8"/>
          <p:cNvSpPr>
            <a:spLocks noGrp="1"/>
          </p:cNvSpPr>
          <p:nvPr>
            <p:ph type="pic" sz="quarter" idx="37" hasCustomPrompt="1"/>
          </p:nvPr>
        </p:nvSpPr>
        <p:spPr>
          <a:xfrm>
            <a:off x="13679710" y="2767235"/>
            <a:ext cx="3456384" cy="3456385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>
            <a:off x="13463686" y="6727676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13463686" y="7375747"/>
            <a:ext cx="3960440" cy="2088233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7" name="テキスト プレースホルダー 7"/>
          <p:cNvSpPr>
            <a:spLocks noGrp="1"/>
          </p:cNvSpPr>
          <p:nvPr>
            <p:ph type="body" sz="quarter" idx="40" hasCustomPrompt="1"/>
          </p:nvPr>
        </p:nvSpPr>
        <p:spPr>
          <a:xfrm>
            <a:off x="13319670" y="2335187"/>
            <a:ext cx="1152128" cy="1152128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2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750"/>
                            </p:stCondLst>
                            <p:childTnLst>
                              <p:par>
                                <p:cTn id="12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750"/>
                            </p:stCondLst>
                            <p:childTnLst>
                              <p:par>
                                <p:cTn id="1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allAtOnce" animBg="1"/>
      <p:bldP spid="3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allAtOnce" animBg="1"/>
      <p:bldP spid="4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allAtOnce" animBg="1"/>
      <p:bldP spid="4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allAtOnce" animBg="1">
        <p:tmplLst>
          <p:tmpl>
            <p:tnLst>
              <p:par>
                <p:cTn presetID="49" presetClass="entr" presetSubtype="0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1582366" y="2479205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6" name="図プレースホルダー 8"/>
          <p:cNvSpPr>
            <a:spLocks noGrp="1"/>
          </p:cNvSpPr>
          <p:nvPr>
            <p:ph type="pic" sz="quarter" idx="29" hasCustomPrompt="1"/>
          </p:nvPr>
        </p:nvSpPr>
        <p:spPr>
          <a:xfrm>
            <a:off x="5758830" y="2479206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0" name="図プレースホルダー 8"/>
          <p:cNvSpPr>
            <a:spLocks noGrp="1"/>
          </p:cNvSpPr>
          <p:nvPr>
            <p:ph type="pic" sz="quarter" idx="33" hasCustomPrompt="1"/>
          </p:nvPr>
        </p:nvSpPr>
        <p:spPr>
          <a:xfrm>
            <a:off x="9935294" y="2479204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44" name="図プレースホルダー 8"/>
          <p:cNvSpPr>
            <a:spLocks noGrp="1"/>
          </p:cNvSpPr>
          <p:nvPr>
            <p:ph type="pic" sz="quarter" idx="37" hasCustomPrompt="1"/>
          </p:nvPr>
        </p:nvSpPr>
        <p:spPr>
          <a:xfrm>
            <a:off x="14111758" y="2479205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3" name="図プレースホルダー 8"/>
          <p:cNvSpPr>
            <a:spLocks noGrp="1"/>
          </p:cNvSpPr>
          <p:nvPr>
            <p:ph type="pic" sz="quarter" idx="38" hasCustomPrompt="1"/>
          </p:nvPr>
        </p:nvSpPr>
        <p:spPr>
          <a:xfrm>
            <a:off x="1582366" y="6223622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4" name="図プレースホルダー 8"/>
          <p:cNvSpPr>
            <a:spLocks noGrp="1"/>
          </p:cNvSpPr>
          <p:nvPr>
            <p:ph type="pic" sz="quarter" idx="39" hasCustomPrompt="1"/>
          </p:nvPr>
        </p:nvSpPr>
        <p:spPr>
          <a:xfrm>
            <a:off x="5758830" y="6223623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5" name="図プレースホルダー 8"/>
          <p:cNvSpPr>
            <a:spLocks noGrp="1"/>
          </p:cNvSpPr>
          <p:nvPr>
            <p:ph type="pic" sz="quarter" idx="40" hasCustomPrompt="1"/>
          </p:nvPr>
        </p:nvSpPr>
        <p:spPr>
          <a:xfrm>
            <a:off x="9935294" y="6223621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6" name="図プレースホルダー 8"/>
          <p:cNvSpPr>
            <a:spLocks noGrp="1"/>
          </p:cNvSpPr>
          <p:nvPr>
            <p:ph type="pic" sz="quarter" idx="41" hasCustomPrompt="1"/>
          </p:nvPr>
        </p:nvSpPr>
        <p:spPr>
          <a:xfrm>
            <a:off x="14111758" y="6223622"/>
            <a:ext cx="2448271" cy="2448272"/>
          </a:xfrm>
          <a:prstGeom prst="ellipse">
            <a:avLst/>
          </a:prstGeom>
          <a:solidFill>
            <a:srgbClr val="F8F8F8">
              <a:alpha val="10196"/>
            </a:srgbClr>
          </a:solidFill>
          <a:ln w="254000" cmpd="thinThick">
            <a:solidFill>
              <a:schemeClr val="bg1">
                <a:lumMod val="85000"/>
                <a:alpha val="50000"/>
              </a:schemeClr>
            </a:solidFill>
            <a:prstDash val="solid"/>
            <a:round/>
          </a:ln>
          <a:effectLst>
            <a:innerShdw blurRad="215900" dist="203200" dir="2700000">
              <a:prstClr val="black">
                <a:alpha val="50000"/>
              </a:prstClr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22326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5372765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9647262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3797701" y="5143500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1222326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5372765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9647262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13797701" y="8815908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58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40" grpId="0" animBg="1"/>
      <p:bldP spid="44" grpId="0" animBg="1"/>
      <p:bldP spid="23" grpId="0" animBg="1"/>
      <p:bldP spid="24" grpId="0" animBg="1"/>
      <p:bldP spid="25" grpId="0" animBg="1"/>
      <p:bldP spid="26" grpId="0" animBg="1"/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- 4 Column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78709" y="3055268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78709" y="3703340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6439644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7087716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2885041" y="3055267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2885041" y="3703339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886826" y="6439643"/>
            <a:ext cx="44637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2886826" y="7087715"/>
            <a:ext cx="4463703" cy="1728192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" name="円/楕円 3"/>
          <p:cNvSpPr/>
          <p:nvPr userDrawn="1"/>
        </p:nvSpPr>
        <p:spPr>
          <a:xfrm>
            <a:off x="1438350" y="26232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2338450" y="35233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6" name="円/楕円 25"/>
          <p:cNvSpPr/>
          <p:nvPr userDrawn="1"/>
        </p:nvSpPr>
        <p:spPr>
          <a:xfrm>
            <a:off x="1438350" y="62236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2338450" y="71237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8" name="円/楕円 27"/>
          <p:cNvSpPr/>
          <p:nvPr userDrawn="1"/>
        </p:nvSpPr>
        <p:spPr>
          <a:xfrm>
            <a:off x="9647262" y="262322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0547362" y="352332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9647262" y="6201369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0547362" y="7101469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90061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</p:bldLst>
  </p:timing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円/楕円 19"/>
          <p:cNvSpPr/>
          <p:nvPr userDrawn="1"/>
        </p:nvSpPr>
        <p:spPr>
          <a:xfrm>
            <a:off x="1582366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2482466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6" name="直線コネクタ 5"/>
          <p:cNvCxnSpPr/>
          <p:nvPr userDrawn="1"/>
        </p:nvCxnSpPr>
        <p:spPr>
          <a:xfrm>
            <a:off x="1294334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5038750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5038750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5686822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6586922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8" name="直線コネクタ 37"/>
          <p:cNvCxnSpPr/>
          <p:nvPr userDrawn="1"/>
        </p:nvCxnSpPr>
        <p:spPr>
          <a:xfrm>
            <a:off x="5398790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9143206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9143206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円/楕円 40"/>
          <p:cNvSpPr/>
          <p:nvPr userDrawn="1"/>
        </p:nvSpPr>
        <p:spPr>
          <a:xfrm>
            <a:off x="9791278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図プレースホルダー 5"/>
          <p:cNvSpPr>
            <a:spLocks noGrp="1"/>
          </p:cNvSpPr>
          <p:nvPr>
            <p:ph type="pic" sz="quarter" idx="44" hasCustomPrompt="1"/>
          </p:nvPr>
        </p:nvSpPr>
        <p:spPr>
          <a:xfrm>
            <a:off x="10691378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3" name="直線コネクタ 42"/>
          <p:cNvCxnSpPr/>
          <p:nvPr userDrawn="1"/>
        </p:nvCxnSpPr>
        <p:spPr>
          <a:xfrm>
            <a:off x="9503246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プレースホルダー 11"/>
          <p:cNvSpPr>
            <a:spLocks noGrp="1"/>
          </p:cNvSpPr>
          <p:nvPr>
            <p:ph type="body" sz="quarter" idx="45" hasCustomPrompt="1"/>
          </p:nvPr>
        </p:nvSpPr>
        <p:spPr>
          <a:xfrm>
            <a:off x="13247662" y="6439644"/>
            <a:ext cx="3960440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3247662" y="7087716"/>
            <a:ext cx="3960440" cy="2088232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13895734" y="305526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14795834" y="395536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8" name="直線コネクタ 47"/>
          <p:cNvCxnSpPr/>
          <p:nvPr userDrawn="1"/>
        </p:nvCxnSpPr>
        <p:spPr>
          <a:xfrm>
            <a:off x="13607702" y="6223620"/>
            <a:ext cx="3312368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5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/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/>
      <p:bldP spid="3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animBg="1"/>
      <p:bldP spid="42" grpId="0"/>
      <p:bldP spid="4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47" grpId="0"/>
    </p:bldLst>
  </p:timing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159" y="5035488"/>
            <a:ext cx="259031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2590478" y="5033066"/>
            <a:ext cx="3240360" cy="21844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830838" y="5023026"/>
            <a:ext cx="331236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9143206" y="5023026"/>
            <a:ext cx="3240360" cy="22848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2383566" y="5023026"/>
            <a:ext cx="324035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5623926" y="5035488"/>
            <a:ext cx="266248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292645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292645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7580956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580956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10847341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0847341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111758" y="6439645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111758" y="7015709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円/楕円 39"/>
          <p:cNvSpPr/>
          <p:nvPr userDrawn="1"/>
        </p:nvSpPr>
        <p:spPr>
          <a:xfrm>
            <a:off x="1438350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448427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4678710" y="4000520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4688787" y="4828823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4" name="円/楕円 43"/>
          <p:cNvSpPr/>
          <p:nvPr userDrawn="1"/>
        </p:nvSpPr>
        <p:spPr>
          <a:xfrm>
            <a:off x="799107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800115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11231438" y="3964253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11241515" y="4792556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8" name="円/楕円 47"/>
          <p:cNvSpPr/>
          <p:nvPr userDrawn="1"/>
        </p:nvSpPr>
        <p:spPr>
          <a:xfrm>
            <a:off x="1447179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48187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5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00"/>
                            </p:stCondLst>
                            <p:childTnLst>
                              <p:par>
                                <p:cTn id="1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159" y="5035488"/>
            <a:ext cx="259031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2590478" y="5033066"/>
            <a:ext cx="3240360" cy="21844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正方形/長方形 24"/>
          <p:cNvSpPr/>
          <p:nvPr userDrawn="1"/>
        </p:nvSpPr>
        <p:spPr>
          <a:xfrm>
            <a:off x="5830838" y="5023026"/>
            <a:ext cx="331236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正方形/長方形 25"/>
          <p:cNvSpPr/>
          <p:nvPr userDrawn="1"/>
        </p:nvSpPr>
        <p:spPr>
          <a:xfrm>
            <a:off x="9143206" y="5023026"/>
            <a:ext cx="3240360" cy="228486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正方形/長方形 26"/>
          <p:cNvSpPr/>
          <p:nvPr userDrawn="1"/>
        </p:nvSpPr>
        <p:spPr>
          <a:xfrm>
            <a:off x="12383566" y="5023026"/>
            <a:ext cx="3240359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正方形/長方形 28"/>
          <p:cNvSpPr/>
          <p:nvPr userDrawn="1"/>
        </p:nvSpPr>
        <p:spPr>
          <a:xfrm>
            <a:off x="15623926" y="5035488"/>
            <a:ext cx="2662488" cy="216024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4292645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4292645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7580956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5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7580956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10847341" y="6439644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7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10847341" y="7015708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14111758" y="6439645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9" name="テキスト プレースホルダー 11"/>
          <p:cNvSpPr>
            <a:spLocks noGrp="1"/>
          </p:cNvSpPr>
          <p:nvPr>
            <p:ph type="body" sz="quarter" idx="32" hasCustomPrompt="1"/>
          </p:nvPr>
        </p:nvSpPr>
        <p:spPr>
          <a:xfrm>
            <a:off x="14111758" y="7015709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円/楕円 39"/>
          <p:cNvSpPr/>
          <p:nvPr userDrawn="1"/>
        </p:nvSpPr>
        <p:spPr>
          <a:xfrm>
            <a:off x="1438350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448427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4678710" y="4000520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4688787" y="4828823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4" name="円/楕円 43"/>
          <p:cNvSpPr/>
          <p:nvPr userDrawn="1"/>
        </p:nvSpPr>
        <p:spPr>
          <a:xfrm>
            <a:off x="799107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800115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11231438" y="3964253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>
            <a:off x="11241515" y="4792556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48" name="円/楕円 47"/>
          <p:cNvSpPr/>
          <p:nvPr userDrawn="1"/>
        </p:nvSpPr>
        <p:spPr>
          <a:xfrm>
            <a:off x="14471798" y="3991372"/>
            <a:ext cx="2304256" cy="230425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14481875" y="4819675"/>
            <a:ext cx="2269879" cy="647650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00:00</a:t>
            </a:r>
            <a:endParaRPr 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3167062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0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6550918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9791500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3175356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3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16415419" y="3415308"/>
            <a:ext cx="720675" cy="72067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8829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45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3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50" grpId="0"/>
      <p:bldP spid="51" grpId="0"/>
      <p:bldP spid="52" grpId="0"/>
      <p:bldP spid="53" grpId="0"/>
    </p:bldLst>
  </p:timing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6302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06302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4" name="円/楕円 53"/>
          <p:cNvSpPr/>
          <p:nvPr userDrawn="1"/>
        </p:nvSpPr>
        <p:spPr>
          <a:xfrm>
            <a:off x="1946977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2272699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56" name="グループ化 55"/>
          <p:cNvGrpSpPr/>
          <p:nvPr userDrawn="1"/>
        </p:nvGrpSpPr>
        <p:grpSpPr>
          <a:xfrm>
            <a:off x="1438350" y="2906286"/>
            <a:ext cx="2277393" cy="1301110"/>
            <a:chOff x="3409429" y="2695228"/>
            <a:chExt cx="2277393" cy="1301110"/>
          </a:xfrm>
        </p:grpSpPr>
        <p:sp>
          <p:nvSpPr>
            <p:cNvPr id="57" name="正方形/長方形 5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二等辺三角形 5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9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1555503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7" name="直線コネクタ 6"/>
          <p:cNvCxnSpPr>
            <a:endCxn id="54" idx="2"/>
          </p:cNvCxnSpPr>
          <p:nvPr userDrawn="1"/>
        </p:nvCxnSpPr>
        <p:spPr>
          <a:xfrm>
            <a:off x="0" y="5053490"/>
            <a:ext cx="194697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プレースホルダー 11"/>
          <p:cNvSpPr>
            <a:spLocks noGrp="1"/>
          </p:cNvSpPr>
          <p:nvPr>
            <p:ph type="body" sz="quarter" idx="55" hasCustomPrompt="1"/>
          </p:nvPr>
        </p:nvSpPr>
        <p:spPr>
          <a:xfrm>
            <a:off x="4292645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4292645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5233320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図プレースホルダー 5"/>
          <p:cNvSpPr>
            <a:spLocks noGrp="1"/>
          </p:cNvSpPr>
          <p:nvPr>
            <p:ph type="pic" sz="quarter" idx="57" hasCustomPrompt="1"/>
          </p:nvPr>
        </p:nvSpPr>
        <p:spPr>
          <a:xfrm>
            <a:off x="5559042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65" name="グループ化 64"/>
          <p:cNvGrpSpPr/>
          <p:nvPr userDrawn="1"/>
        </p:nvGrpSpPr>
        <p:grpSpPr>
          <a:xfrm>
            <a:off x="4724693" y="2906286"/>
            <a:ext cx="2277393" cy="1301110"/>
            <a:chOff x="3409429" y="2695228"/>
            <a:chExt cx="2277393" cy="1301110"/>
          </a:xfrm>
        </p:grpSpPr>
        <p:sp>
          <p:nvSpPr>
            <p:cNvPr id="66" name="正方形/長方形 65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二等辺三角形 66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8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4841846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69" name="直線コネクタ 68"/>
          <p:cNvCxnSpPr>
            <a:stCxn id="54" idx="6"/>
            <a:endCxn id="63" idx="2"/>
          </p:cNvCxnSpPr>
          <p:nvPr userDrawn="1"/>
        </p:nvCxnSpPr>
        <p:spPr>
          <a:xfrm>
            <a:off x="3207117" y="5053490"/>
            <a:ext cx="202620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プレースホルダー 11"/>
          <p:cNvSpPr>
            <a:spLocks noGrp="1"/>
          </p:cNvSpPr>
          <p:nvPr>
            <p:ph type="body" sz="quarter" idx="59" hasCustomPrompt="1"/>
          </p:nvPr>
        </p:nvSpPr>
        <p:spPr>
          <a:xfrm>
            <a:off x="7581228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79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7581228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0" name="円/楕円 79"/>
          <p:cNvSpPr/>
          <p:nvPr userDrawn="1"/>
        </p:nvSpPr>
        <p:spPr>
          <a:xfrm>
            <a:off x="8521903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図プレースホルダー 5"/>
          <p:cNvSpPr>
            <a:spLocks noGrp="1"/>
          </p:cNvSpPr>
          <p:nvPr>
            <p:ph type="pic" sz="quarter" idx="61" hasCustomPrompt="1"/>
          </p:nvPr>
        </p:nvSpPr>
        <p:spPr>
          <a:xfrm>
            <a:off x="8847625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82" name="グループ化 81"/>
          <p:cNvGrpSpPr/>
          <p:nvPr userDrawn="1"/>
        </p:nvGrpSpPr>
        <p:grpSpPr>
          <a:xfrm>
            <a:off x="8013276" y="2906286"/>
            <a:ext cx="2277393" cy="1301110"/>
            <a:chOff x="3409429" y="2695228"/>
            <a:chExt cx="2277393" cy="1301110"/>
          </a:xfrm>
        </p:grpSpPr>
        <p:sp>
          <p:nvSpPr>
            <p:cNvPr id="83" name="正方形/長方形 8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二等辺三角形 8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5" name="テキスト プレースホルダー 70"/>
          <p:cNvSpPr>
            <a:spLocks noGrp="1"/>
          </p:cNvSpPr>
          <p:nvPr>
            <p:ph type="body" sz="quarter" idx="62" hasCustomPrompt="1"/>
          </p:nvPr>
        </p:nvSpPr>
        <p:spPr>
          <a:xfrm>
            <a:off x="8130429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86" name="直線コネクタ 85"/>
          <p:cNvCxnSpPr>
            <a:stCxn id="63" idx="6"/>
            <a:endCxn id="80" idx="2"/>
          </p:cNvCxnSpPr>
          <p:nvPr userDrawn="1"/>
        </p:nvCxnSpPr>
        <p:spPr>
          <a:xfrm>
            <a:off x="6493460" y="5053490"/>
            <a:ext cx="202844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10871398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8" name="テキスト プレースホルダー 11"/>
          <p:cNvSpPr>
            <a:spLocks noGrp="1"/>
          </p:cNvSpPr>
          <p:nvPr>
            <p:ph type="body" sz="quarter" idx="64" hasCustomPrompt="1"/>
          </p:nvPr>
        </p:nvSpPr>
        <p:spPr>
          <a:xfrm>
            <a:off x="10871398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9" name="円/楕円 88"/>
          <p:cNvSpPr/>
          <p:nvPr userDrawn="1"/>
        </p:nvSpPr>
        <p:spPr>
          <a:xfrm>
            <a:off x="11812073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図プレースホルダー 5"/>
          <p:cNvSpPr>
            <a:spLocks noGrp="1"/>
          </p:cNvSpPr>
          <p:nvPr>
            <p:ph type="pic" sz="quarter" idx="65" hasCustomPrompt="1"/>
          </p:nvPr>
        </p:nvSpPr>
        <p:spPr>
          <a:xfrm>
            <a:off x="12137795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91" name="グループ化 90"/>
          <p:cNvGrpSpPr/>
          <p:nvPr userDrawn="1"/>
        </p:nvGrpSpPr>
        <p:grpSpPr>
          <a:xfrm>
            <a:off x="11303446" y="2906286"/>
            <a:ext cx="2277393" cy="1301110"/>
            <a:chOff x="3409429" y="2695228"/>
            <a:chExt cx="2277393" cy="1301110"/>
          </a:xfrm>
        </p:grpSpPr>
        <p:sp>
          <p:nvSpPr>
            <p:cNvPr id="92" name="正方形/長方形 91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二等辺三角形 92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4" name="テキスト プレースホルダー 70"/>
          <p:cNvSpPr>
            <a:spLocks noGrp="1"/>
          </p:cNvSpPr>
          <p:nvPr>
            <p:ph type="body" sz="quarter" idx="66" hasCustomPrompt="1"/>
          </p:nvPr>
        </p:nvSpPr>
        <p:spPr>
          <a:xfrm>
            <a:off x="11420599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95" name="直線コネクタ 94"/>
          <p:cNvCxnSpPr>
            <a:stCxn id="80" idx="6"/>
            <a:endCxn id="89" idx="2"/>
          </p:cNvCxnSpPr>
          <p:nvPr userDrawn="1"/>
        </p:nvCxnSpPr>
        <p:spPr>
          <a:xfrm>
            <a:off x="9782043" y="5053490"/>
            <a:ext cx="2030030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テキスト プレースホルダー 11"/>
          <p:cNvSpPr>
            <a:spLocks noGrp="1"/>
          </p:cNvSpPr>
          <p:nvPr>
            <p:ph type="body" sz="quarter" idx="67" hasCustomPrompt="1"/>
          </p:nvPr>
        </p:nvSpPr>
        <p:spPr>
          <a:xfrm>
            <a:off x="14157741" y="6079603"/>
            <a:ext cx="3122369" cy="647650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7" name="テキスト プレースホルダー 11"/>
          <p:cNvSpPr>
            <a:spLocks noGrp="1"/>
          </p:cNvSpPr>
          <p:nvPr>
            <p:ph type="body" sz="quarter" idx="68" hasCustomPrompt="1"/>
          </p:nvPr>
        </p:nvSpPr>
        <p:spPr>
          <a:xfrm>
            <a:off x="14157741" y="6655667"/>
            <a:ext cx="3122369" cy="2088233"/>
          </a:xfrm>
        </p:spPr>
        <p:txBody>
          <a:bodyPr anchor="t">
            <a:no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8" name="円/楕円 97"/>
          <p:cNvSpPr/>
          <p:nvPr userDrawn="1"/>
        </p:nvSpPr>
        <p:spPr>
          <a:xfrm>
            <a:off x="15098416" y="44234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図プレースホルダー 5"/>
          <p:cNvSpPr>
            <a:spLocks noGrp="1"/>
          </p:cNvSpPr>
          <p:nvPr>
            <p:ph type="pic" sz="quarter" idx="69" hasCustomPrompt="1"/>
          </p:nvPr>
        </p:nvSpPr>
        <p:spPr>
          <a:xfrm>
            <a:off x="15424138" y="47294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grpSp>
        <p:nvGrpSpPr>
          <p:cNvPr id="100" name="グループ化 99"/>
          <p:cNvGrpSpPr/>
          <p:nvPr userDrawn="1"/>
        </p:nvGrpSpPr>
        <p:grpSpPr>
          <a:xfrm>
            <a:off x="14589789" y="2906286"/>
            <a:ext cx="2277393" cy="1301110"/>
            <a:chOff x="3409429" y="2695228"/>
            <a:chExt cx="2277393" cy="1301110"/>
          </a:xfrm>
        </p:grpSpPr>
        <p:sp>
          <p:nvSpPr>
            <p:cNvPr id="101" name="正方形/長方形 100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二等辺三角形 101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テキスト プレースホルダー 70"/>
          <p:cNvSpPr>
            <a:spLocks noGrp="1"/>
          </p:cNvSpPr>
          <p:nvPr>
            <p:ph type="body" sz="quarter" idx="70" hasCustomPrompt="1"/>
          </p:nvPr>
        </p:nvSpPr>
        <p:spPr>
          <a:xfrm>
            <a:off x="14706942" y="312231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cxnSp>
        <p:nvCxnSpPr>
          <p:cNvPr id="104" name="直線コネクタ 103"/>
          <p:cNvCxnSpPr>
            <a:stCxn id="89" idx="6"/>
            <a:endCxn id="98" idx="2"/>
          </p:cNvCxnSpPr>
          <p:nvPr userDrawn="1"/>
        </p:nvCxnSpPr>
        <p:spPr>
          <a:xfrm>
            <a:off x="13072213" y="5053490"/>
            <a:ext cx="2026203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>
            <a:stCxn id="98" idx="6"/>
          </p:cNvCxnSpPr>
          <p:nvPr userDrawn="1"/>
        </p:nvCxnSpPr>
        <p:spPr>
          <a:xfrm>
            <a:off x="16358556" y="5053490"/>
            <a:ext cx="192785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05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750"/>
                            </p:stCondLst>
                            <p:childTnLst>
                              <p:par>
                                <p:cTn id="1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250"/>
                            </p:stCondLst>
                            <p:childTnLst>
                              <p:par>
                                <p:cTn id="13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8750"/>
                            </p:stCondLst>
                            <p:childTnLst>
                              <p:par>
                                <p:cTn id="14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5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1750"/>
                            </p:stCondLst>
                            <p:childTnLst>
                              <p:par>
                                <p:cTn id="1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animBg="1"/>
      <p:bldP spid="55" grpId="0"/>
      <p:bldP spid="59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/>
      <p:bldP spid="68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0" grpId="0" animBg="1"/>
      <p:bldP spid="81" grpId="0"/>
      <p:bldP spid="85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9" grpId="0" animBg="1"/>
      <p:bldP spid="90" grpId="0"/>
      <p:bldP spid="94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8" grpId="0" animBg="1"/>
      <p:bldP spid="99" grpId="0"/>
      <p:bldP spid="103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/>
          <p:cNvGrpSpPr/>
          <p:nvPr userDrawn="1"/>
        </p:nvGrpSpPr>
        <p:grpSpPr>
          <a:xfrm>
            <a:off x="12311558" y="5540049"/>
            <a:ext cx="4464496" cy="3419875"/>
            <a:chOff x="1438350" y="5540049"/>
            <a:chExt cx="4464496" cy="3419875"/>
          </a:xfrm>
        </p:grpSpPr>
        <p:sp>
          <p:nvSpPr>
            <p:cNvPr id="28" name="正方形/長方形 27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二等辺三角形 28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グループ化 22"/>
          <p:cNvGrpSpPr/>
          <p:nvPr userDrawn="1"/>
        </p:nvGrpSpPr>
        <p:grpSpPr>
          <a:xfrm>
            <a:off x="6911038" y="5540049"/>
            <a:ext cx="4464496" cy="3419875"/>
            <a:chOff x="1438350" y="5540049"/>
            <a:chExt cx="4464496" cy="3419875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二等辺三角形 25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グループ化 5"/>
          <p:cNvGrpSpPr/>
          <p:nvPr userDrawn="1"/>
        </p:nvGrpSpPr>
        <p:grpSpPr>
          <a:xfrm>
            <a:off x="1438350" y="5540049"/>
            <a:ext cx="4464496" cy="3419875"/>
            <a:chOff x="1438350" y="5540049"/>
            <a:chExt cx="4464496" cy="3419875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1438350" y="5833047"/>
              <a:ext cx="4464496" cy="3126877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二等辺三角形 20"/>
            <p:cNvSpPr/>
            <p:nvPr userDrawn="1"/>
          </p:nvSpPr>
          <p:spPr>
            <a:xfrm>
              <a:off x="3500659" y="5540049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159" y="5089494"/>
            <a:ext cx="18286254" cy="108012"/>
          </a:xfrm>
          <a:prstGeom prst="rect">
            <a:avLst/>
          </a:prstGeom>
          <a:solidFill>
            <a:schemeClr val="bg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円/楕円 3"/>
          <p:cNvSpPr/>
          <p:nvPr userDrawn="1"/>
        </p:nvSpPr>
        <p:spPr>
          <a:xfrm>
            <a:off x="3382566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円/楕円 9"/>
          <p:cNvSpPr/>
          <p:nvPr userDrawn="1"/>
        </p:nvSpPr>
        <p:spPr>
          <a:xfrm>
            <a:off x="8854381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14255774" y="4855468"/>
            <a:ext cx="576064" cy="57606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1510358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34" hasCustomPrompt="1"/>
          </p:nvPr>
        </p:nvSpPr>
        <p:spPr>
          <a:xfrm>
            <a:off x="6946169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35" hasCustomPrompt="1"/>
          </p:nvPr>
        </p:nvSpPr>
        <p:spPr>
          <a:xfrm>
            <a:off x="12383566" y="3037266"/>
            <a:ext cx="4392488" cy="1728192"/>
          </a:xfrm>
        </p:spPr>
        <p:txBody>
          <a:bodyPr anchor="ctr">
            <a:noAutofit/>
          </a:bodyPr>
          <a:lstStyle>
            <a:lvl1pPr algn="ctr">
              <a:defRPr sz="15000">
                <a:solidFill>
                  <a:schemeClr val="bg2">
                    <a:alpha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0000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10358" y="6007596"/>
            <a:ext cx="432048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>
            <a:off x="6982965" y="6007596"/>
            <a:ext cx="4320481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 </a:t>
            </a:r>
          </a:p>
          <a:p>
            <a:pPr lvl="0"/>
            <a:r>
              <a:rPr lang="en-US" altLang="ja-JP" dirty="0" smtClean="0"/>
              <a:t>Item</a:t>
            </a:r>
            <a:endParaRPr lang="en-US" dirty="0" smtClean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>
            <a:off x="12383566" y="6007596"/>
            <a:ext cx="4320480" cy="2808312"/>
          </a:xfrm>
        </p:spPr>
        <p:txBody>
          <a:bodyPr anchor="ctr">
            <a:noAutofit/>
          </a:bodyPr>
          <a:lstStyle>
            <a:lvl1pPr marL="342900" indent="-342900" algn="l">
              <a:buClr>
                <a:schemeClr val="accent1"/>
              </a:buClr>
              <a:buFont typeface="Wingdings" panose="05000000000000000000" pitchFamily="2" charset="2"/>
              <a:buChar char="q"/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Item</a:t>
            </a:r>
          </a:p>
          <a:p>
            <a:pPr lvl="0"/>
            <a:r>
              <a:rPr lang="en-US" altLang="ja-JP" dirty="0" smtClean="0"/>
              <a:t>Item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6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4" grpId="0" animBg="1"/>
      <p:bldP spid="10" grpId="0" animBg="1"/>
      <p:bldP spid="12" grpId="0" animBg="1"/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1" decel="10000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11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3127276"/>
            <a:ext cx="16417824" cy="4536504"/>
          </a:xfrm>
        </p:spPr>
        <p:txBody>
          <a:bodyPr anchor="ctr">
            <a:noAutofit/>
          </a:bodyPr>
          <a:lstStyle>
            <a:lvl1pPr algn="l">
              <a:spcBef>
                <a:spcPts val="1100"/>
              </a:spcBef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8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3847356"/>
            <a:ext cx="16344031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4495428"/>
            <a:ext cx="16344031" cy="2304256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3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2839244"/>
            <a:ext cx="16344031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3487316"/>
            <a:ext cx="16344031" cy="230425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36079" y="6079604"/>
            <a:ext cx="16344031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936079" y="6727676"/>
            <a:ext cx="16344031" cy="230425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6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2" decel="10000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477838" y="2335213"/>
            <a:ext cx="17559088" cy="4176712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59088" h="4176712">
                <a:moveTo>
                  <a:pt x="2400300" y="0"/>
                </a:moveTo>
                <a:lnTo>
                  <a:pt x="17559088" y="0"/>
                </a:lnTo>
                <a:lnTo>
                  <a:pt x="15146088" y="4176712"/>
                </a:lnTo>
                <a:lnTo>
                  <a:pt x="0" y="4164012"/>
                </a:lnTo>
                <a:lnTo>
                  <a:pt x="2400300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7015708"/>
            <a:ext cx="16345816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663780"/>
            <a:ext cx="16345816" cy="1690059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0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1408193" y="4143471"/>
            <a:ext cx="6761799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コンテンツ プレースホルダー 11"/>
          <p:cNvSpPr>
            <a:spLocks noGrp="1"/>
          </p:cNvSpPr>
          <p:nvPr>
            <p:ph sz="quarter" idx="19" hasCustomPrompt="1"/>
          </p:nvPr>
        </p:nvSpPr>
        <p:spPr>
          <a:xfrm rot="18000000">
            <a:off x="12961272" y="4143471"/>
            <a:ext cx="6761799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37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- 2 Column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967791" y="2465756"/>
            <a:ext cx="8507452" cy="3829871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0" name="コンテンツ プレースホルダー 11"/>
          <p:cNvSpPr>
            <a:spLocks noGrp="1"/>
          </p:cNvSpPr>
          <p:nvPr>
            <p:ph sz="quarter" idx="11" hasCustomPrompt="1"/>
          </p:nvPr>
        </p:nvSpPr>
        <p:spPr>
          <a:xfrm rot="7200000">
            <a:off x="-560717" y="4068879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コンテンツ プレースホルダー 11"/>
          <p:cNvSpPr>
            <a:spLocks noGrp="1"/>
          </p:cNvSpPr>
          <p:nvPr>
            <p:ph sz="quarter" idx="19" hasCustomPrompt="1"/>
          </p:nvPr>
        </p:nvSpPr>
        <p:spPr>
          <a:xfrm rot="18000000">
            <a:off x="5133364" y="3764587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9094782" y="3140794"/>
            <a:ext cx="8507452" cy="3829871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          Add Image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34294" y="6655667"/>
            <a:ext cx="604867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7303740"/>
            <a:ext cx="6048672" cy="129614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9142413" y="7345096"/>
            <a:ext cx="604867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9142413" y="7993169"/>
            <a:ext cx="6048672" cy="129614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6" name="コンテンツ プレースホルダー 11"/>
          <p:cNvSpPr>
            <a:spLocks noGrp="1"/>
          </p:cNvSpPr>
          <p:nvPr>
            <p:ph sz="quarter" idx="23" hasCustomPrompt="1"/>
          </p:nvPr>
        </p:nvSpPr>
        <p:spPr>
          <a:xfrm rot="18000000">
            <a:off x="13260355" y="4439625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コンテンツ プレースホルダー 11"/>
          <p:cNvSpPr>
            <a:spLocks noGrp="1"/>
          </p:cNvSpPr>
          <p:nvPr>
            <p:ph sz="quarter" idx="22" hasCustomPrompt="1"/>
          </p:nvPr>
        </p:nvSpPr>
        <p:spPr>
          <a:xfrm rot="7200000">
            <a:off x="7566274" y="4743917"/>
            <a:ext cx="5886804" cy="9144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6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1228407" y="253776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5686822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22" hasCustomPrompt="1"/>
          </p:nvPr>
        </p:nvSpPr>
        <p:spPr>
          <a:xfrm>
            <a:off x="10151318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 Add Image</a:t>
            </a:r>
            <a:endParaRPr lang="en-US" dirty="0"/>
          </a:p>
        </p:txBody>
      </p:sp>
      <p:sp>
        <p:nvSpPr>
          <p:cNvPr id="23" name="図プレースホルダー 5"/>
          <p:cNvSpPr>
            <a:spLocks noGrp="1"/>
          </p:cNvSpPr>
          <p:nvPr>
            <p:ph type="pic" sz="quarter" idx="23" hasCustomPrompt="1"/>
          </p:nvPr>
        </p:nvSpPr>
        <p:spPr>
          <a:xfrm>
            <a:off x="14615814" y="2543482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4" name="図プレースホルダー 5"/>
          <p:cNvSpPr>
            <a:spLocks noGrp="1"/>
          </p:cNvSpPr>
          <p:nvPr>
            <p:ph type="pic" sz="quarter" idx="24" hasCustomPrompt="1"/>
          </p:nvPr>
        </p:nvSpPr>
        <p:spPr>
          <a:xfrm>
            <a:off x="-1992791" y="5824800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5" name="図プレースホルダー 5"/>
          <p:cNvSpPr>
            <a:spLocks noGrp="1"/>
          </p:cNvSpPr>
          <p:nvPr>
            <p:ph type="pic" sz="quarter" idx="25" hasCustomPrompt="1"/>
          </p:nvPr>
        </p:nvSpPr>
        <p:spPr>
          <a:xfrm>
            <a:off x="2446462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26" hasCustomPrompt="1"/>
          </p:nvPr>
        </p:nvSpPr>
        <p:spPr>
          <a:xfrm>
            <a:off x="6910958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27" hasCustomPrompt="1"/>
          </p:nvPr>
        </p:nvSpPr>
        <p:spPr>
          <a:xfrm>
            <a:off x="11369373" y="5824685"/>
            <a:ext cx="6095437" cy="2744034"/>
          </a:xfrm>
          <a:custGeom>
            <a:avLst/>
            <a:gdLst>
              <a:gd name="connsiteX0" fmla="*/ 0 w 12745788"/>
              <a:gd name="connsiteY0" fmla="*/ 0 h 4176712"/>
              <a:gd name="connsiteX1" fmla="*/ 12745788 w 12745788"/>
              <a:gd name="connsiteY1" fmla="*/ 0 h 4176712"/>
              <a:gd name="connsiteX2" fmla="*/ 12745788 w 12745788"/>
              <a:gd name="connsiteY2" fmla="*/ 4176712 h 4176712"/>
              <a:gd name="connsiteX3" fmla="*/ 0 w 12745788"/>
              <a:gd name="connsiteY3" fmla="*/ 4176712 h 4176712"/>
              <a:gd name="connsiteX4" fmla="*/ 0 w 12745788"/>
              <a:gd name="connsiteY4" fmla="*/ 0 h 4176712"/>
              <a:gd name="connsiteX0" fmla="*/ 2400300 w 15146088"/>
              <a:gd name="connsiteY0" fmla="*/ 0 h 4176712"/>
              <a:gd name="connsiteX1" fmla="*/ 15146088 w 15146088"/>
              <a:gd name="connsiteY1" fmla="*/ 0 h 4176712"/>
              <a:gd name="connsiteX2" fmla="*/ 15146088 w 15146088"/>
              <a:gd name="connsiteY2" fmla="*/ 4176712 h 4176712"/>
              <a:gd name="connsiteX3" fmla="*/ 0 w 15146088"/>
              <a:gd name="connsiteY3" fmla="*/ 4164012 h 4176712"/>
              <a:gd name="connsiteX4" fmla="*/ 2400300 w 15146088"/>
              <a:gd name="connsiteY4" fmla="*/ 0 h 4176712"/>
              <a:gd name="connsiteX0" fmla="*/ 2400300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2400300 w 17559088"/>
              <a:gd name="connsiteY4" fmla="*/ 0 h 4176712"/>
              <a:gd name="connsiteX0" fmla="*/ 5183026 w 17559088"/>
              <a:gd name="connsiteY0" fmla="*/ 0 h 4176712"/>
              <a:gd name="connsiteX1" fmla="*/ 17559088 w 17559088"/>
              <a:gd name="connsiteY1" fmla="*/ 0 h 4176712"/>
              <a:gd name="connsiteX2" fmla="*/ 15146088 w 17559088"/>
              <a:gd name="connsiteY2" fmla="*/ 4176712 h 4176712"/>
              <a:gd name="connsiteX3" fmla="*/ 0 w 17559088"/>
              <a:gd name="connsiteY3" fmla="*/ 4164012 h 4176712"/>
              <a:gd name="connsiteX4" fmla="*/ 5183026 w 17559088"/>
              <a:gd name="connsiteY4" fmla="*/ 0 h 4176712"/>
              <a:gd name="connsiteX0" fmla="*/ 5183026 w 20406531"/>
              <a:gd name="connsiteY0" fmla="*/ 14716 h 4191428"/>
              <a:gd name="connsiteX1" fmla="*/ 20406531 w 20406531"/>
              <a:gd name="connsiteY1" fmla="*/ 0 h 4191428"/>
              <a:gd name="connsiteX2" fmla="*/ 15146088 w 20406531"/>
              <a:gd name="connsiteY2" fmla="*/ 4191428 h 4191428"/>
              <a:gd name="connsiteX3" fmla="*/ 0 w 20406531"/>
              <a:gd name="connsiteY3" fmla="*/ 4178728 h 4191428"/>
              <a:gd name="connsiteX4" fmla="*/ 5183026 w 20406531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210802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247740 w 20471245"/>
              <a:gd name="connsiteY0" fmla="*/ 14716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247740 w 20471245"/>
              <a:gd name="connsiteY4" fmla="*/ 14716 h 4191428"/>
              <a:gd name="connsiteX0" fmla="*/ 5312455 w 20471245"/>
              <a:gd name="connsiteY0" fmla="*/ 0 h 4191428"/>
              <a:gd name="connsiteX1" fmla="*/ 20471245 w 20471245"/>
              <a:gd name="connsiteY1" fmla="*/ 0 h 4191428"/>
              <a:gd name="connsiteX2" fmla="*/ 15146088 w 20471245"/>
              <a:gd name="connsiteY2" fmla="*/ 4191428 h 4191428"/>
              <a:gd name="connsiteX3" fmla="*/ 0 w 20471245"/>
              <a:gd name="connsiteY3" fmla="*/ 4178729 h 4191428"/>
              <a:gd name="connsiteX4" fmla="*/ 5312455 w 20471245"/>
              <a:gd name="connsiteY4" fmla="*/ 0 h 419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1245" h="4191428">
                <a:moveTo>
                  <a:pt x="5312455" y="0"/>
                </a:moveTo>
                <a:lnTo>
                  <a:pt x="20471245" y="0"/>
                </a:lnTo>
                <a:lnTo>
                  <a:pt x="15146088" y="4191428"/>
                </a:lnTo>
                <a:lnTo>
                  <a:pt x="0" y="4178729"/>
                </a:lnTo>
                <a:lnTo>
                  <a:pt x="5312455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                       Add Image</a:t>
            </a:r>
            <a:endParaRPr 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 rot="7200000">
            <a:off x="573" y="3548208"/>
            <a:ext cx="4682798" cy="8636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altLang="ja-JP" dirty="0" smtClean="0"/>
              <a:t> </a:t>
            </a:r>
            <a:endParaRPr 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 rot="18000000">
            <a:off x="13932000" y="6860576"/>
            <a:ext cx="4682798" cy="8636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altLang="ja-JP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1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7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305" y="1903140"/>
            <a:ext cx="3576493" cy="74168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6118870" y="4063380"/>
            <a:ext cx="11159455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6118870" y="4711452"/>
            <a:ext cx="11159455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2142024" y="2843984"/>
            <a:ext cx="3085200" cy="5526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52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7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7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</p:bldLst>
  </p:timing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139" y="2795004"/>
            <a:ext cx="9230101" cy="630893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657591" y="3055268"/>
            <a:ext cx="7056784" cy="4608512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20" hasCustomPrompt="1"/>
          </p:nvPr>
        </p:nvSpPr>
        <p:spPr>
          <a:xfrm>
            <a:off x="739389" y="4279404"/>
            <a:ext cx="4164813" cy="5619016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図プレースホルダー 7"/>
          <p:cNvSpPr>
            <a:spLocks noGrp="1"/>
          </p:cNvSpPr>
          <p:nvPr>
            <p:ph type="pic" sz="quarter" idx="22" hasCustomPrompt="1"/>
          </p:nvPr>
        </p:nvSpPr>
        <p:spPr>
          <a:xfrm>
            <a:off x="1324290" y="4723200"/>
            <a:ext cx="2970000" cy="3942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9" name="テキスト プレースホルダー 18"/>
          <p:cNvSpPr>
            <a:spLocks noGrp="1"/>
          </p:cNvSpPr>
          <p:nvPr>
            <p:ph type="body" sz="quarter" idx="21" hasCustomPrompt="1"/>
          </p:nvPr>
        </p:nvSpPr>
        <p:spPr>
          <a:xfrm>
            <a:off x="3765232" y="5431532"/>
            <a:ext cx="2425646" cy="4072775"/>
          </a:xfrm>
          <a:blipFill>
            <a:blip r:embed="rId4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図プレースホルダー 7"/>
          <p:cNvSpPr>
            <a:spLocks noGrp="1"/>
          </p:cNvSpPr>
          <p:nvPr>
            <p:ph type="pic" sz="quarter" idx="23" hasCustomPrompt="1"/>
          </p:nvPr>
        </p:nvSpPr>
        <p:spPr>
          <a:xfrm>
            <a:off x="4151870" y="5922000"/>
            <a:ext cx="1648800" cy="2952000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167542" y="4783882"/>
            <a:ext cx="5616624" cy="1439738"/>
          </a:xfrm>
        </p:spPr>
        <p:txBody>
          <a:bodyPr anchor="b">
            <a:noAutofit/>
          </a:bodyPr>
          <a:lstStyle>
            <a:lvl1pPr>
              <a:lnSpc>
                <a:spcPts val="4000"/>
              </a:lnSpc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2167542" y="6151612"/>
            <a:ext cx="5616624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74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3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9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14" y="2335188"/>
            <a:ext cx="10534916" cy="72008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388090" y="2695228"/>
            <a:ext cx="8136904" cy="518457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1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151318" y="2551212"/>
            <a:ext cx="7127007" cy="3708201"/>
          </a:xfrm>
        </p:spPr>
        <p:txBody>
          <a:bodyPr anchor="b">
            <a:noAutofit/>
          </a:bodyPr>
          <a:lstStyle>
            <a:lvl1pPr>
              <a:lnSpc>
                <a:spcPts val="7000"/>
              </a:lnSpc>
              <a:defRPr sz="8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br>
              <a:rPr lang="en-US" altLang="ja-JP" dirty="0" smtClean="0"/>
            </a:br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151318" y="6259835"/>
            <a:ext cx="7127007" cy="2952328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1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Ne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11159430" y="2407196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11485152" y="2713231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9" name="円/楕円 28"/>
          <p:cNvSpPr/>
          <p:nvPr userDrawn="1"/>
        </p:nvSpPr>
        <p:spPr>
          <a:xfrm>
            <a:off x="13391678" y="3451312"/>
            <a:ext cx="2124236" cy="212423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3922737" y="3973370"/>
            <a:ext cx="1062118" cy="106211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6" name="円/楕円 35"/>
          <p:cNvSpPr/>
          <p:nvPr userDrawn="1"/>
        </p:nvSpPr>
        <p:spPr>
          <a:xfrm>
            <a:off x="11545856" y="5760796"/>
            <a:ext cx="1845822" cy="184582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12023526" y="6225026"/>
            <a:ext cx="922911" cy="922911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円/楕円 48"/>
          <p:cNvSpPr/>
          <p:nvPr userDrawn="1"/>
        </p:nvSpPr>
        <p:spPr>
          <a:xfrm>
            <a:off x="3814614" y="2136484"/>
            <a:ext cx="2124236" cy="212423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4345673" y="2667543"/>
            <a:ext cx="1062118" cy="106211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円/楕円 50"/>
          <p:cNvSpPr/>
          <p:nvPr userDrawn="1"/>
        </p:nvSpPr>
        <p:spPr>
          <a:xfrm>
            <a:off x="1294334" y="3279140"/>
            <a:ext cx="1448866" cy="144886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43" hasCustomPrompt="1"/>
          </p:nvPr>
        </p:nvSpPr>
        <p:spPr>
          <a:xfrm>
            <a:off x="1641567" y="3610964"/>
            <a:ext cx="741593" cy="7415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3" name="円/楕円 52"/>
          <p:cNvSpPr/>
          <p:nvPr userDrawn="1"/>
        </p:nvSpPr>
        <p:spPr>
          <a:xfrm>
            <a:off x="1726382" y="4927476"/>
            <a:ext cx="2592288" cy="259228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図プレースホルダー 5"/>
          <p:cNvSpPr>
            <a:spLocks noGrp="1"/>
          </p:cNvSpPr>
          <p:nvPr>
            <p:ph type="pic" sz="quarter" idx="44" hasCustomPrompt="1"/>
          </p:nvPr>
        </p:nvSpPr>
        <p:spPr>
          <a:xfrm>
            <a:off x="2374454" y="5575548"/>
            <a:ext cx="1296144" cy="1296144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5" name="円/楕円 54"/>
          <p:cNvSpPr/>
          <p:nvPr userDrawn="1"/>
        </p:nvSpPr>
        <p:spPr>
          <a:xfrm>
            <a:off x="5063606" y="619428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5389328" y="650031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9" name="円/楕円 58"/>
          <p:cNvSpPr/>
          <p:nvPr userDrawn="1"/>
        </p:nvSpPr>
        <p:spPr>
          <a:xfrm>
            <a:off x="15829358" y="5499274"/>
            <a:ext cx="1495578" cy="149557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16196642" y="5877317"/>
            <a:ext cx="768254" cy="768254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1" name="円/楕円 60"/>
          <p:cNvSpPr/>
          <p:nvPr userDrawn="1"/>
        </p:nvSpPr>
        <p:spPr>
          <a:xfrm>
            <a:off x="14569218" y="1911567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4894940" y="2217602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30438" y="7879804"/>
            <a:ext cx="13789532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230438" y="8527876"/>
            <a:ext cx="13789532" cy="936104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1" name="直線コネクタ 20"/>
          <p:cNvCxnSpPr>
            <a:endCxn id="4" idx="1"/>
          </p:cNvCxnSpPr>
          <p:nvPr userDrawn="1"/>
        </p:nvCxnSpPr>
        <p:spPr>
          <a:xfrm>
            <a:off x="5938850" y="3631332"/>
            <a:ext cx="3132348" cy="137860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/>
          <p:cNvSpPr/>
          <p:nvPr userDrawn="1"/>
        </p:nvSpPr>
        <p:spPr>
          <a:xfrm>
            <a:off x="9071198" y="4855468"/>
            <a:ext cx="288032" cy="308945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直線コネクタ 45"/>
          <p:cNvCxnSpPr>
            <a:endCxn id="4" idx="1"/>
          </p:cNvCxnSpPr>
          <p:nvPr userDrawn="1"/>
        </p:nvCxnSpPr>
        <p:spPr>
          <a:xfrm flipV="1">
            <a:off x="4318670" y="5009941"/>
            <a:ext cx="4752528" cy="978666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>
            <a:endCxn id="4" idx="1"/>
          </p:cNvCxnSpPr>
          <p:nvPr userDrawn="1"/>
        </p:nvCxnSpPr>
        <p:spPr>
          <a:xfrm>
            <a:off x="2743200" y="4178863"/>
            <a:ext cx="6327998" cy="83107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>
            <a:endCxn id="4" idx="1"/>
          </p:cNvCxnSpPr>
          <p:nvPr userDrawn="1"/>
        </p:nvCxnSpPr>
        <p:spPr>
          <a:xfrm flipV="1">
            <a:off x="6323746" y="5009941"/>
            <a:ext cx="2747452" cy="150171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>
            <a:stCxn id="25" idx="3"/>
            <a:endCxn id="4" idx="3"/>
          </p:cNvCxnSpPr>
          <p:nvPr userDrawn="1"/>
        </p:nvCxnSpPr>
        <p:spPr>
          <a:xfrm flipH="1">
            <a:off x="9359230" y="3482793"/>
            <a:ext cx="1984743" cy="152714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>
            <a:endCxn id="4" idx="3"/>
          </p:cNvCxnSpPr>
          <p:nvPr userDrawn="1"/>
        </p:nvCxnSpPr>
        <p:spPr>
          <a:xfrm flipH="1">
            <a:off x="9359230" y="2839244"/>
            <a:ext cx="5209988" cy="2170697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 userDrawn="1"/>
        </p:nvCxnSpPr>
        <p:spPr>
          <a:xfrm flipH="1">
            <a:off x="9359230" y="4594402"/>
            <a:ext cx="4032448" cy="41553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 userDrawn="1"/>
        </p:nvCxnSpPr>
        <p:spPr>
          <a:xfrm flipH="1" flipV="1">
            <a:off x="9359230" y="5009943"/>
            <a:ext cx="6470128" cy="106966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 userDrawn="1"/>
        </p:nvCxnSpPr>
        <p:spPr>
          <a:xfrm flipH="1" flipV="1">
            <a:off x="9359232" y="5009940"/>
            <a:ext cx="2304254" cy="1184344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プレースホルダー 18"/>
          <p:cNvSpPr>
            <a:spLocks noGrp="1"/>
          </p:cNvSpPr>
          <p:nvPr>
            <p:ph type="body" sz="quarter" idx="21" hasCustomPrompt="1"/>
          </p:nvPr>
        </p:nvSpPr>
        <p:spPr>
          <a:xfrm>
            <a:off x="7571136" y="2332612"/>
            <a:ext cx="3156246" cy="5299487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8" name="図プレースホルダー 7"/>
          <p:cNvSpPr>
            <a:spLocks noGrp="1"/>
          </p:cNvSpPr>
          <p:nvPr>
            <p:ph type="pic" sz="quarter" idx="23" hasCustomPrompt="1"/>
          </p:nvPr>
        </p:nvSpPr>
        <p:spPr>
          <a:xfrm>
            <a:off x="8069705" y="2958548"/>
            <a:ext cx="2145415" cy="384113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5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5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150"/>
                            </p:stCondLst>
                            <p:childTnLst>
                              <p:par>
                                <p:cTn id="102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/>
      <p:bldP spid="29" grpId="0" animBg="1"/>
      <p:bldP spid="33" grpId="0"/>
      <p:bldP spid="36" grpId="0" animBg="1"/>
      <p:bldP spid="39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9" grpId="0" animBg="1"/>
      <p:bldP spid="60" grpId="0"/>
      <p:bldP spid="61" grpId="0" animBg="1"/>
      <p:bldP spid="62" grpId="0"/>
      <p:bldP spid="63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</p:bldLst>
  </p:timing>
  <p:hf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7738257" y="2983260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38" hasCustomPrompt="1"/>
          </p:nvPr>
        </p:nvSpPr>
        <p:spPr>
          <a:xfrm>
            <a:off x="8638357" y="3883360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0" name="円/楕円 9"/>
          <p:cNvSpPr/>
          <p:nvPr userDrawn="1"/>
        </p:nvSpPr>
        <p:spPr>
          <a:xfrm>
            <a:off x="5902846" y="593558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6802946" y="683568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4" name="円/楕円 13"/>
          <p:cNvSpPr/>
          <p:nvPr userDrawn="1"/>
        </p:nvSpPr>
        <p:spPr>
          <a:xfrm>
            <a:off x="9503246" y="5935588"/>
            <a:ext cx="2808312" cy="2808312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2540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40" hasCustomPrompt="1"/>
          </p:nvPr>
        </p:nvSpPr>
        <p:spPr>
          <a:xfrm>
            <a:off x="10403346" y="6835688"/>
            <a:ext cx="1008112" cy="10081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1087422" y="2335188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1087422" y="2983260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13103646" y="6209806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13103646" y="6857878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1006302" y="4928307"/>
            <a:ext cx="4320480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006302" y="5576379"/>
            <a:ext cx="4320480" cy="187137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4" name="直線コネクタ 23"/>
          <p:cNvCxnSpPr/>
          <p:nvPr userDrawn="1"/>
        </p:nvCxnSpPr>
        <p:spPr>
          <a:xfrm>
            <a:off x="718270" y="5575548"/>
            <a:ext cx="460851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>
            <a:stCxn id="10" idx="1"/>
          </p:cNvCxnSpPr>
          <p:nvPr userDrawn="1"/>
        </p:nvCxnSpPr>
        <p:spPr>
          <a:xfrm flipH="1" flipV="1">
            <a:off x="5326782" y="5575548"/>
            <a:ext cx="987332" cy="77130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 userDrawn="1"/>
        </p:nvCxnSpPr>
        <p:spPr>
          <a:xfrm flipH="1">
            <a:off x="11087422" y="2983260"/>
            <a:ext cx="4868548" cy="492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>
            <a:stCxn id="8" idx="7"/>
          </p:cNvCxnSpPr>
          <p:nvPr userDrawn="1"/>
        </p:nvCxnSpPr>
        <p:spPr>
          <a:xfrm flipV="1">
            <a:off x="10135301" y="2988189"/>
            <a:ext cx="952121" cy="406339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>
            <a:stCxn id="14" idx="6"/>
          </p:cNvCxnSpPr>
          <p:nvPr userDrawn="1"/>
        </p:nvCxnSpPr>
        <p:spPr>
          <a:xfrm flipV="1">
            <a:off x="12311558" y="6864132"/>
            <a:ext cx="792088" cy="475612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 userDrawn="1"/>
        </p:nvCxnSpPr>
        <p:spPr>
          <a:xfrm flipH="1">
            <a:off x="13103646" y="6864132"/>
            <a:ext cx="4752527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29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/>
      <p:bldP spid="10" grpId="0" animBg="1"/>
      <p:bldP spid="12" grpId="0"/>
      <p:bldP spid="14" grpId="0" animBg="1"/>
      <p:bldP spid="15" grpId="0"/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02446" y="2695650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2446" y="3343301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790278" y="2695228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1116000" y="3001263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0" name="直線コネクタ 29"/>
          <p:cNvCxnSpPr>
            <a:endCxn id="25" idx="6"/>
          </p:cNvCxnSpPr>
          <p:nvPr userDrawn="1"/>
        </p:nvCxnSpPr>
        <p:spPr>
          <a:xfrm flipH="1">
            <a:off x="2050418" y="3325298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2302446" y="6152033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2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2302446" y="6799684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790278" y="6151611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1116000" y="6457646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7" name="直線コネクタ 36"/>
          <p:cNvCxnSpPr>
            <a:endCxn id="34" idx="6"/>
          </p:cNvCxnSpPr>
          <p:nvPr userDrawn="1"/>
        </p:nvCxnSpPr>
        <p:spPr>
          <a:xfrm flipH="1">
            <a:off x="2050418" y="6781681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10943406" y="2623642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0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0943406" y="3271293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1" name="円/楕円 40"/>
          <p:cNvSpPr/>
          <p:nvPr userDrawn="1"/>
        </p:nvSpPr>
        <p:spPr>
          <a:xfrm>
            <a:off x="9431238" y="262322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9756000" y="292925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3" name="直線コネクタ 42"/>
          <p:cNvCxnSpPr>
            <a:endCxn id="41" idx="6"/>
          </p:cNvCxnSpPr>
          <p:nvPr userDrawn="1"/>
        </p:nvCxnSpPr>
        <p:spPr>
          <a:xfrm flipH="1">
            <a:off x="10691378" y="3253290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0943406" y="6080025"/>
            <a:ext cx="6192688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5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0943406" y="6727676"/>
            <a:ext cx="6192688" cy="216024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6" name="円/楕円 45"/>
          <p:cNvSpPr/>
          <p:nvPr userDrawn="1"/>
        </p:nvSpPr>
        <p:spPr>
          <a:xfrm>
            <a:off x="9431238" y="6079603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9756000" y="6385638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8" name="直線コネクタ 47"/>
          <p:cNvCxnSpPr>
            <a:endCxn id="46" idx="6"/>
          </p:cNvCxnSpPr>
          <p:nvPr userDrawn="1"/>
        </p:nvCxnSpPr>
        <p:spPr>
          <a:xfrm flipH="1">
            <a:off x="10691378" y="6709673"/>
            <a:ext cx="6876764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54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5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750"/>
                            </p:stCondLst>
                            <p:childTnLst>
                              <p:par>
                                <p:cTn id="9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/>
      <p:bldP spid="31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/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animBg="1"/>
      <p:bldP spid="42" grpId="0"/>
      <p:bldP spid="4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animBg="1"/>
      <p:bldP spid="47" grpId="0"/>
    </p:bldLst>
  </p:timing>
  <p:hf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 -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6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26382" y="2767658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726382" y="3415309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934294" y="2695228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7270998" y="2767657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7270998" y="3415308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6" name="図プレースホルダー 5"/>
          <p:cNvSpPr>
            <a:spLocks noGrp="1"/>
          </p:cNvSpPr>
          <p:nvPr>
            <p:ph type="pic" sz="quarter" idx="42" hasCustomPrompt="1"/>
          </p:nvPr>
        </p:nvSpPr>
        <p:spPr>
          <a:xfrm>
            <a:off x="6478910" y="2695227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7" name="テキスト プレースホルダー 11"/>
          <p:cNvSpPr>
            <a:spLocks noGrp="1"/>
          </p:cNvSpPr>
          <p:nvPr>
            <p:ph type="body" sz="quarter" idx="43" hasCustomPrompt="1"/>
          </p:nvPr>
        </p:nvSpPr>
        <p:spPr>
          <a:xfrm>
            <a:off x="12815614" y="2767657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12815614" y="3415308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12023526" y="2695227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1726382" y="6080025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726382" y="6727676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934294" y="6007595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3" name="テキスト プレースホルダー 11"/>
          <p:cNvSpPr>
            <a:spLocks noGrp="1"/>
          </p:cNvSpPr>
          <p:nvPr>
            <p:ph type="body" sz="quarter" idx="49" hasCustomPrompt="1"/>
          </p:nvPr>
        </p:nvSpPr>
        <p:spPr>
          <a:xfrm>
            <a:off x="7270998" y="6080024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4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7270998" y="6727675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5" name="図プレースホルダー 5"/>
          <p:cNvSpPr>
            <a:spLocks noGrp="1"/>
          </p:cNvSpPr>
          <p:nvPr>
            <p:ph type="pic" sz="quarter" idx="51" hasCustomPrompt="1"/>
          </p:nvPr>
        </p:nvSpPr>
        <p:spPr>
          <a:xfrm>
            <a:off x="6478910" y="6007594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66" name="テキスト プレースホルダー 11"/>
          <p:cNvSpPr>
            <a:spLocks noGrp="1"/>
          </p:cNvSpPr>
          <p:nvPr>
            <p:ph type="body" sz="quarter" idx="52" hasCustomPrompt="1"/>
          </p:nvPr>
        </p:nvSpPr>
        <p:spPr>
          <a:xfrm>
            <a:off x="12815614" y="6080024"/>
            <a:ext cx="4320480" cy="647650"/>
          </a:xfrm>
        </p:spPr>
        <p:txBody>
          <a:bodyPr anchor="ctr">
            <a:noAutofit/>
          </a:bodyPr>
          <a:lstStyle>
            <a:lvl1pPr>
              <a:defRPr sz="32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7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12815614" y="6727675"/>
            <a:ext cx="4320480" cy="2160240"/>
          </a:xfrm>
        </p:spPr>
        <p:txBody>
          <a:bodyPr anchor="t">
            <a:noAutofit/>
          </a:bodyPr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8" name="図プレースホルダー 5"/>
          <p:cNvSpPr>
            <a:spLocks noGrp="1"/>
          </p:cNvSpPr>
          <p:nvPr>
            <p:ph type="pic" sz="quarter" idx="54" hasCustomPrompt="1"/>
          </p:nvPr>
        </p:nvSpPr>
        <p:spPr>
          <a:xfrm>
            <a:off x="12023526" y="6007594"/>
            <a:ext cx="811776" cy="81177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18279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/>
      <p:bldP spid="5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/>
      <p:bldP spid="57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/>
      <p:bldP spid="60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/>
      <p:bldP spid="6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/>
    </p:bldLst>
  </p:timing>
  <p:hf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oint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8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351118" y="2335188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7054974" y="2407196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39" hasCustomPrompt="1"/>
          </p:nvPr>
        </p:nvSpPr>
        <p:spPr>
          <a:xfrm>
            <a:off x="7343006" y="2695227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8351118" y="3775348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7054974" y="3847356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図プレースホルダー 5"/>
          <p:cNvSpPr>
            <a:spLocks noGrp="1"/>
          </p:cNvSpPr>
          <p:nvPr>
            <p:ph type="pic" sz="quarter" idx="41" hasCustomPrompt="1"/>
          </p:nvPr>
        </p:nvSpPr>
        <p:spPr>
          <a:xfrm>
            <a:off x="7343006" y="4135387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3" name="テキスト プレースホルダー 11"/>
          <p:cNvSpPr>
            <a:spLocks noGrp="1"/>
          </p:cNvSpPr>
          <p:nvPr>
            <p:ph type="body" sz="quarter" idx="42" hasCustomPrompt="1"/>
          </p:nvPr>
        </p:nvSpPr>
        <p:spPr>
          <a:xfrm>
            <a:off x="8351118" y="5215508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7054974" y="5287516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図プレースホルダー 5"/>
          <p:cNvSpPr>
            <a:spLocks noGrp="1"/>
          </p:cNvSpPr>
          <p:nvPr>
            <p:ph type="pic" sz="quarter" idx="43" hasCustomPrompt="1"/>
          </p:nvPr>
        </p:nvSpPr>
        <p:spPr>
          <a:xfrm>
            <a:off x="7343006" y="5575547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テキスト プレースホルダー 11"/>
          <p:cNvSpPr>
            <a:spLocks noGrp="1"/>
          </p:cNvSpPr>
          <p:nvPr>
            <p:ph type="body" sz="quarter" idx="44" hasCustomPrompt="1"/>
          </p:nvPr>
        </p:nvSpPr>
        <p:spPr>
          <a:xfrm>
            <a:off x="8351118" y="6655668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0" name="円/楕円 49"/>
          <p:cNvSpPr/>
          <p:nvPr userDrawn="1"/>
        </p:nvSpPr>
        <p:spPr>
          <a:xfrm>
            <a:off x="7054974" y="6727676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7343006" y="7015707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テキスト プレースホルダー 11"/>
          <p:cNvSpPr>
            <a:spLocks noGrp="1"/>
          </p:cNvSpPr>
          <p:nvPr>
            <p:ph type="body" sz="quarter" idx="46" hasCustomPrompt="1"/>
          </p:nvPr>
        </p:nvSpPr>
        <p:spPr>
          <a:xfrm>
            <a:off x="8351118" y="8095828"/>
            <a:ext cx="9001000" cy="1260140"/>
          </a:xfrm>
        </p:spPr>
        <p:txBody>
          <a:bodyPr anchor="ctr">
            <a:no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3" name="円/楕円 52"/>
          <p:cNvSpPr/>
          <p:nvPr userDrawn="1"/>
        </p:nvSpPr>
        <p:spPr>
          <a:xfrm>
            <a:off x="7054974" y="8167836"/>
            <a:ext cx="1152128" cy="1152128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7343006" y="8455867"/>
            <a:ext cx="576065" cy="576065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2695228"/>
            <a:ext cx="5976664" cy="6120680"/>
          </a:xfrm>
        </p:spPr>
        <p:txBody>
          <a:bodyPr anchor="ctr">
            <a:noAutofit/>
          </a:bodyPr>
          <a:lstStyle>
            <a:lvl1pPr>
              <a:lnSpc>
                <a:spcPts val="6000"/>
              </a:lnSpc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65445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animBg="1"/>
      <p:bldP spid="26" grpId="0"/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9" grpId="0"/>
      <p:bldP spid="4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animBg="1"/>
      <p:bldP spid="51" grpId="0"/>
      <p:bldP spid="52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/>
      <p:bldP spid="55" grpId="0" build="p">
        <p:tmplLst>
          <p:tmpl lvl="1">
            <p:tnLst>
              <p:par>
                <p:cTn presetID="2" presetClass="entr" presetSubtype="9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3922766" y="409938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4248488" y="440541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2" name="テキスト プレースホルダー 7"/>
          <p:cNvSpPr>
            <a:spLocks noGrp="1"/>
          </p:cNvSpPr>
          <p:nvPr>
            <p:ph type="body" sz="quarter" idx="28" hasCustomPrompt="1"/>
          </p:nvPr>
        </p:nvSpPr>
        <p:spPr>
          <a:xfrm>
            <a:off x="1330478" y="4099384"/>
            <a:ext cx="1260000" cy="12600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14" name="直線コネクタ 13"/>
          <p:cNvCxnSpPr>
            <a:stCxn id="12" idx="6"/>
            <a:endCxn id="8" idx="2"/>
          </p:cNvCxnSpPr>
          <p:nvPr userDrawn="1"/>
        </p:nvCxnSpPr>
        <p:spPr>
          <a:xfrm>
            <a:off x="2590478" y="4729384"/>
            <a:ext cx="1332288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>
            <a:stCxn id="8" idx="6"/>
            <a:endCxn id="21" idx="2"/>
          </p:cNvCxnSpPr>
          <p:nvPr userDrawn="1"/>
        </p:nvCxnSpPr>
        <p:spPr>
          <a:xfrm flipV="1">
            <a:off x="5182906" y="4729384"/>
            <a:ext cx="1335002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 userDrawn="1"/>
        </p:nvSpPr>
        <p:spPr>
          <a:xfrm>
            <a:off x="6517908" y="409931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6843630" y="440534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24" name="直線コネクタ 23"/>
          <p:cNvCxnSpPr>
            <a:stCxn id="21" idx="6"/>
            <a:endCxn id="25" idx="2"/>
          </p:cNvCxnSpPr>
          <p:nvPr userDrawn="1"/>
        </p:nvCxnSpPr>
        <p:spPr>
          <a:xfrm>
            <a:off x="7778048" y="4729384"/>
            <a:ext cx="136815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円/楕円 24"/>
          <p:cNvSpPr/>
          <p:nvPr userDrawn="1"/>
        </p:nvSpPr>
        <p:spPr>
          <a:xfrm>
            <a:off x="9146200" y="409931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9471922" y="440534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0" name="直線コネクタ 29"/>
          <p:cNvCxnSpPr>
            <a:stCxn id="25" idx="6"/>
            <a:endCxn id="31" idx="2"/>
          </p:cNvCxnSpPr>
          <p:nvPr userDrawn="1"/>
        </p:nvCxnSpPr>
        <p:spPr>
          <a:xfrm flipV="1">
            <a:off x="10406340" y="4720993"/>
            <a:ext cx="1365298" cy="839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円/楕円 30"/>
          <p:cNvSpPr/>
          <p:nvPr userDrawn="1"/>
        </p:nvSpPr>
        <p:spPr>
          <a:xfrm>
            <a:off x="11771638" y="4090923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2097360" y="4396958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4" name="円/楕円 33"/>
          <p:cNvSpPr/>
          <p:nvPr userDrawn="1"/>
        </p:nvSpPr>
        <p:spPr>
          <a:xfrm>
            <a:off x="5290918" y="608806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5616640" y="639410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6" name="直線コネクタ 35"/>
          <p:cNvCxnSpPr>
            <a:stCxn id="34" idx="6"/>
            <a:endCxn id="37" idx="2"/>
          </p:cNvCxnSpPr>
          <p:nvPr userDrawn="1"/>
        </p:nvCxnSpPr>
        <p:spPr>
          <a:xfrm flipV="1">
            <a:off x="6551058" y="6718065"/>
            <a:ext cx="1335002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円/楕円 36"/>
          <p:cNvSpPr/>
          <p:nvPr userDrawn="1"/>
        </p:nvSpPr>
        <p:spPr>
          <a:xfrm>
            <a:off x="7886060" y="608799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8211782" y="639403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39" name="直線コネクタ 38"/>
          <p:cNvCxnSpPr>
            <a:stCxn id="37" idx="6"/>
            <a:endCxn id="40" idx="2"/>
          </p:cNvCxnSpPr>
          <p:nvPr userDrawn="1"/>
        </p:nvCxnSpPr>
        <p:spPr>
          <a:xfrm>
            <a:off x="9146200" y="6718065"/>
            <a:ext cx="136815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円/楕円 39"/>
          <p:cNvSpPr/>
          <p:nvPr userDrawn="1"/>
        </p:nvSpPr>
        <p:spPr>
          <a:xfrm>
            <a:off x="10514352" y="6087995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図プレースホルダー 5"/>
          <p:cNvSpPr>
            <a:spLocks noGrp="1"/>
          </p:cNvSpPr>
          <p:nvPr>
            <p:ph type="pic" sz="quarter" idx="51" hasCustomPrompt="1"/>
          </p:nvPr>
        </p:nvSpPr>
        <p:spPr>
          <a:xfrm>
            <a:off x="10840074" y="6394030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cxnSp>
        <p:nvCxnSpPr>
          <p:cNvPr id="42" name="直線コネクタ 41"/>
          <p:cNvCxnSpPr>
            <a:stCxn id="40" idx="6"/>
            <a:endCxn id="43" idx="2"/>
          </p:cNvCxnSpPr>
          <p:nvPr userDrawn="1"/>
        </p:nvCxnSpPr>
        <p:spPr>
          <a:xfrm flipV="1">
            <a:off x="11774492" y="6709674"/>
            <a:ext cx="1365298" cy="8391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円/楕円 42"/>
          <p:cNvSpPr/>
          <p:nvPr userDrawn="1"/>
        </p:nvSpPr>
        <p:spPr>
          <a:xfrm>
            <a:off x="13139790" y="607960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図プレースホルダー 5"/>
          <p:cNvSpPr>
            <a:spLocks noGrp="1"/>
          </p:cNvSpPr>
          <p:nvPr>
            <p:ph type="pic" sz="quarter" idx="52" hasCustomPrompt="1"/>
          </p:nvPr>
        </p:nvSpPr>
        <p:spPr>
          <a:xfrm>
            <a:off x="13465512" y="638563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5" name="テキスト プレースホルダー 7"/>
          <p:cNvSpPr>
            <a:spLocks noGrp="1"/>
          </p:cNvSpPr>
          <p:nvPr>
            <p:ph type="body" sz="quarter" idx="53" hasCustomPrompt="1"/>
          </p:nvPr>
        </p:nvSpPr>
        <p:spPr>
          <a:xfrm>
            <a:off x="15732078" y="6079604"/>
            <a:ext cx="1260000" cy="12600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/>
          <a:lstStyle>
            <a:lvl1pPr algn="ctr">
              <a:defRPr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46" name="直線コネクタ 45"/>
          <p:cNvCxnSpPr>
            <a:stCxn id="43" idx="6"/>
            <a:endCxn id="45" idx="2"/>
          </p:cNvCxnSpPr>
          <p:nvPr userDrawn="1"/>
        </p:nvCxnSpPr>
        <p:spPr>
          <a:xfrm flipV="1">
            <a:off x="14399930" y="6709604"/>
            <a:ext cx="1332148" cy="7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>
            <a:stCxn id="31" idx="6"/>
          </p:cNvCxnSpPr>
          <p:nvPr userDrawn="1"/>
        </p:nvCxnSpPr>
        <p:spPr>
          <a:xfrm>
            <a:off x="13031778" y="4720993"/>
            <a:ext cx="215884" cy="998571"/>
          </a:xfrm>
          <a:prstGeom prst="bentConnector2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/>
          <p:cNvGrpSpPr/>
          <p:nvPr userDrawn="1"/>
        </p:nvGrpSpPr>
        <p:grpSpPr>
          <a:xfrm>
            <a:off x="3409429" y="2695228"/>
            <a:ext cx="2277393" cy="1301110"/>
            <a:chOff x="3409429" y="2695228"/>
            <a:chExt cx="2277393" cy="1301110"/>
          </a:xfrm>
        </p:grpSpPr>
        <p:sp>
          <p:nvSpPr>
            <p:cNvPr id="66" name="正方形/長方形 65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二等辺三角形 6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1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3526582" y="2814092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72" name="グループ化 71"/>
          <p:cNvGrpSpPr/>
          <p:nvPr userDrawn="1"/>
        </p:nvGrpSpPr>
        <p:grpSpPr>
          <a:xfrm>
            <a:off x="6009281" y="2695228"/>
            <a:ext cx="2277393" cy="1301110"/>
            <a:chOff x="3409429" y="2695228"/>
            <a:chExt cx="2277393" cy="1301110"/>
          </a:xfrm>
        </p:grpSpPr>
        <p:sp>
          <p:nvSpPr>
            <p:cNvPr id="73" name="正方形/長方形 7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二等辺三角形 7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5" name="テキスト プレースホルダー 70"/>
          <p:cNvSpPr>
            <a:spLocks noGrp="1"/>
          </p:cNvSpPr>
          <p:nvPr>
            <p:ph type="body" sz="quarter" idx="55" hasCustomPrompt="1"/>
          </p:nvPr>
        </p:nvSpPr>
        <p:spPr>
          <a:xfrm>
            <a:off x="6126434" y="2814092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76" name="グループ化 75"/>
          <p:cNvGrpSpPr/>
          <p:nvPr userDrawn="1"/>
        </p:nvGrpSpPr>
        <p:grpSpPr>
          <a:xfrm>
            <a:off x="8651005" y="2690262"/>
            <a:ext cx="2277393" cy="1301110"/>
            <a:chOff x="3409429" y="2695228"/>
            <a:chExt cx="2277393" cy="1301110"/>
          </a:xfrm>
        </p:grpSpPr>
        <p:sp>
          <p:nvSpPr>
            <p:cNvPr id="77" name="正方形/長方形 7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二等辺三角形 7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9" name="テキスト プレースホルダー 70"/>
          <p:cNvSpPr>
            <a:spLocks noGrp="1"/>
          </p:cNvSpPr>
          <p:nvPr>
            <p:ph type="body" sz="quarter" idx="56" hasCustomPrompt="1"/>
          </p:nvPr>
        </p:nvSpPr>
        <p:spPr>
          <a:xfrm>
            <a:off x="8768158" y="2809126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0" name="グループ化 79"/>
          <p:cNvGrpSpPr/>
          <p:nvPr userDrawn="1"/>
        </p:nvGrpSpPr>
        <p:grpSpPr>
          <a:xfrm>
            <a:off x="11276443" y="2690262"/>
            <a:ext cx="2277393" cy="1301110"/>
            <a:chOff x="3409429" y="2695228"/>
            <a:chExt cx="2277393" cy="1301110"/>
          </a:xfrm>
        </p:grpSpPr>
        <p:sp>
          <p:nvSpPr>
            <p:cNvPr id="81" name="正方形/長方形 80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二等辺三角形 81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3" name="テキスト プレースホルダー 70"/>
          <p:cNvSpPr>
            <a:spLocks noGrp="1"/>
          </p:cNvSpPr>
          <p:nvPr>
            <p:ph type="body" sz="quarter" idx="57" hasCustomPrompt="1"/>
          </p:nvPr>
        </p:nvSpPr>
        <p:spPr>
          <a:xfrm>
            <a:off x="11393596" y="2809126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4" name="グループ化 83"/>
          <p:cNvGrpSpPr/>
          <p:nvPr userDrawn="1"/>
        </p:nvGrpSpPr>
        <p:grpSpPr>
          <a:xfrm rot="10800000">
            <a:off x="4782291" y="7524730"/>
            <a:ext cx="2277393" cy="1301110"/>
            <a:chOff x="3409429" y="2695228"/>
            <a:chExt cx="2277393" cy="1301110"/>
          </a:xfrm>
        </p:grpSpPr>
        <p:sp>
          <p:nvSpPr>
            <p:cNvPr id="85" name="正方形/長方形 8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二等辺三角形 8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7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4899444" y="7926660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88" name="グループ化 87"/>
          <p:cNvGrpSpPr/>
          <p:nvPr userDrawn="1"/>
        </p:nvGrpSpPr>
        <p:grpSpPr>
          <a:xfrm rot="10800000">
            <a:off x="7382143" y="7524730"/>
            <a:ext cx="2277393" cy="1301110"/>
            <a:chOff x="3409429" y="2695228"/>
            <a:chExt cx="2277393" cy="1301110"/>
          </a:xfrm>
        </p:grpSpPr>
        <p:sp>
          <p:nvSpPr>
            <p:cNvPr id="89" name="正方形/長方形 88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二等辺三角形 89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1" name="テキスト プレースホルダー 70"/>
          <p:cNvSpPr>
            <a:spLocks noGrp="1"/>
          </p:cNvSpPr>
          <p:nvPr>
            <p:ph type="body" sz="quarter" idx="59" hasCustomPrompt="1"/>
          </p:nvPr>
        </p:nvSpPr>
        <p:spPr>
          <a:xfrm>
            <a:off x="7499296" y="7926660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92" name="グループ化 91"/>
          <p:cNvGrpSpPr/>
          <p:nvPr userDrawn="1"/>
        </p:nvGrpSpPr>
        <p:grpSpPr>
          <a:xfrm rot="10800000">
            <a:off x="10023867" y="7519764"/>
            <a:ext cx="2277393" cy="1301110"/>
            <a:chOff x="3409429" y="2695228"/>
            <a:chExt cx="2277393" cy="1301110"/>
          </a:xfrm>
        </p:grpSpPr>
        <p:sp>
          <p:nvSpPr>
            <p:cNvPr id="93" name="正方形/長方形 92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二等辺三角形 93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5" name="テキスト プレースホルダー 70"/>
          <p:cNvSpPr>
            <a:spLocks noGrp="1"/>
          </p:cNvSpPr>
          <p:nvPr>
            <p:ph type="body" sz="quarter" idx="60" hasCustomPrompt="1"/>
          </p:nvPr>
        </p:nvSpPr>
        <p:spPr>
          <a:xfrm>
            <a:off x="10141020" y="7921694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grpSp>
        <p:nvGrpSpPr>
          <p:cNvPr id="96" name="グループ化 95"/>
          <p:cNvGrpSpPr/>
          <p:nvPr userDrawn="1"/>
        </p:nvGrpSpPr>
        <p:grpSpPr>
          <a:xfrm rot="10800000">
            <a:off x="12649305" y="7519764"/>
            <a:ext cx="2277393" cy="1301110"/>
            <a:chOff x="3409429" y="2695228"/>
            <a:chExt cx="2277393" cy="1301110"/>
          </a:xfrm>
        </p:grpSpPr>
        <p:sp>
          <p:nvSpPr>
            <p:cNvPr id="97" name="正方形/長方形 96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二等辺三角形 97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9" name="テキスト プレースホルダー 70"/>
          <p:cNvSpPr>
            <a:spLocks noGrp="1"/>
          </p:cNvSpPr>
          <p:nvPr>
            <p:ph type="body" sz="quarter" idx="61" hasCustomPrompt="1"/>
          </p:nvPr>
        </p:nvSpPr>
        <p:spPr>
          <a:xfrm>
            <a:off x="12766458" y="7921694"/>
            <a:ext cx="2016224" cy="817240"/>
          </a:xfrm>
        </p:spPr>
        <p:txBody>
          <a:bodyPr anchor="ctr"/>
          <a:lstStyle>
            <a:lvl1pPr algn="ctr">
              <a:lnSpc>
                <a:spcPts val="2000"/>
              </a:lnSpc>
              <a:defRPr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102" name="直線コネクタ 101"/>
          <p:cNvCxnSpPr/>
          <p:nvPr userDrawn="1"/>
        </p:nvCxnSpPr>
        <p:spPr>
          <a:xfrm flipH="1">
            <a:off x="4782290" y="5719564"/>
            <a:ext cx="8465372" cy="0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48"/>
          <p:cNvCxnSpPr>
            <a:endCxn id="34" idx="2"/>
          </p:cNvCxnSpPr>
          <p:nvPr userDrawn="1"/>
        </p:nvCxnSpPr>
        <p:spPr>
          <a:xfrm rot="16200000" flipH="1">
            <a:off x="4537319" y="5964535"/>
            <a:ext cx="998571" cy="508628"/>
          </a:xfrm>
          <a:prstGeom prst="bentConnector2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45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5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250"/>
                            </p:stCondLst>
                            <p:childTnLst>
                              <p:par>
                                <p:cTn id="1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750"/>
                            </p:stCondLst>
                            <p:childTnLst>
                              <p:par>
                                <p:cTn id="1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500"/>
                            </p:stCondLst>
                            <p:childTnLst>
                              <p:par>
                                <p:cTn id="17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9250"/>
                            </p:stCondLst>
                            <p:childTnLst>
                              <p:par>
                                <p:cTn id="17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75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1750"/>
                            </p:stCondLst>
                            <p:childTnLst>
                              <p:par>
                                <p:cTn id="2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225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/>
      <p:bldP spid="12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22" grpId="0"/>
      <p:bldP spid="25" grpId="0" animBg="1"/>
      <p:bldP spid="26" grpId="0"/>
      <p:bldP spid="31" grpId="0" animBg="1"/>
      <p:bldP spid="32" grpId="0"/>
      <p:bldP spid="34" grpId="0" animBg="1"/>
      <p:bldP spid="35" grpId="0"/>
      <p:bldP spid="37" grpId="0" animBg="1"/>
      <p:bldP spid="38" grpId="0"/>
      <p:bldP spid="40" grpId="0" animBg="1"/>
      <p:bldP spid="41" grpId="0"/>
      <p:bldP spid="43" grpId="0" animBg="1"/>
      <p:bldP spid="44" grpId="0"/>
      <p:bldP spid="45" grpId="0" build="allAtOnce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9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7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1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5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9" grpId="0" build="allAtOnce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4" name="山形 3"/>
          <p:cNvSpPr/>
          <p:nvPr userDrawn="1"/>
        </p:nvSpPr>
        <p:spPr>
          <a:xfrm>
            <a:off x="1006302" y="4760090"/>
            <a:ext cx="4104456" cy="432048"/>
          </a:xfrm>
          <a:prstGeom prst="chevron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山形 9"/>
          <p:cNvSpPr/>
          <p:nvPr userDrawn="1"/>
        </p:nvSpPr>
        <p:spPr>
          <a:xfrm>
            <a:off x="5060990" y="4760090"/>
            <a:ext cx="4104456" cy="432048"/>
          </a:xfrm>
          <a:prstGeom prst="chevron">
            <a:avLst/>
          </a:prstGeom>
          <a:solidFill>
            <a:srgbClr val="FFFFFF">
              <a:alpha val="2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山形 11"/>
          <p:cNvSpPr/>
          <p:nvPr userDrawn="1"/>
        </p:nvSpPr>
        <p:spPr>
          <a:xfrm>
            <a:off x="9120966" y="4760090"/>
            <a:ext cx="4104456" cy="432048"/>
          </a:xfrm>
          <a:prstGeom prst="chevron">
            <a:avLst/>
          </a:prstGeom>
          <a:solidFill>
            <a:srgbClr val="FFFFFF">
              <a:alpha val="3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山形 12"/>
          <p:cNvSpPr/>
          <p:nvPr userDrawn="1"/>
        </p:nvSpPr>
        <p:spPr>
          <a:xfrm>
            <a:off x="13175654" y="4760090"/>
            <a:ext cx="4104456" cy="432048"/>
          </a:xfrm>
          <a:prstGeom prst="chevron">
            <a:avLst/>
          </a:prstGeom>
          <a:solidFill>
            <a:srgbClr val="FFFFFF">
              <a:alpha val="4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11699490" y="5840210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9" name="テキスト プレースホルダー 11"/>
          <p:cNvSpPr>
            <a:spLocks noGrp="1"/>
          </p:cNvSpPr>
          <p:nvPr>
            <p:ph type="body" sz="quarter" idx="47" hasCustomPrompt="1"/>
          </p:nvPr>
        </p:nvSpPr>
        <p:spPr>
          <a:xfrm>
            <a:off x="12563586" y="5984226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48" hasCustomPrompt="1"/>
          </p:nvPr>
        </p:nvSpPr>
        <p:spPr>
          <a:xfrm>
            <a:off x="12563586" y="6560290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8819170" y="2023786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50" hasCustomPrompt="1"/>
          </p:nvPr>
        </p:nvSpPr>
        <p:spPr>
          <a:xfrm>
            <a:off x="9683266" y="216780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51" hasCustomPrompt="1"/>
          </p:nvPr>
        </p:nvSpPr>
        <p:spPr>
          <a:xfrm>
            <a:off x="9683266" y="2743866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4" name="図プレースホルダー 5"/>
          <p:cNvSpPr>
            <a:spLocks noGrp="1"/>
          </p:cNvSpPr>
          <p:nvPr>
            <p:ph type="pic" sz="quarter" idx="52" hasCustomPrompt="1"/>
          </p:nvPr>
        </p:nvSpPr>
        <p:spPr>
          <a:xfrm>
            <a:off x="4246662" y="5840210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53" hasCustomPrompt="1"/>
          </p:nvPr>
        </p:nvSpPr>
        <p:spPr>
          <a:xfrm>
            <a:off x="5110758" y="5984226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54" hasCustomPrompt="1"/>
          </p:nvPr>
        </p:nvSpPr>
        <p:spPr>
          <a:xfrm>
            <a:off x="5110758" y="6560290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7" name="図プレースホルダー 5"/>
          <p:cNvSpPr>
            <a:spLocks noGrp="1"/>
          </p:cNvSpPr>
          <p:nvPr>
            <p:ph type="pic" sz="quarter" idx="55" hasCustomPrompt="1"/>
          </p:nvPr>
        </p:nvSpPr>
        <p:spPr>
          <a:xfrm>
            <a:off x="2050418" y="2023786"/>
            <a:ext cx="862270" cy="8622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2914514" y="216780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2914514" y="2743866"/>
            <a:ext cx="4932548" cy="1512168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7" name="カギ線コネクタ 6"/>
          <p:cNvCxnSpPr>
            <a:stCxn id="4" idx="0"/>
            <a:endCxn id="43" idx="1"/>
          </p:cNvCxnSpPr>
          <p:nvPr userDrawn="1"/>
        </p:nvCxnSpPr>
        <p:spPr>
          <a:xfrm rot="16200000" flipV="1">
            <a:off x="1293878" y="3103450"/>
            <a:ext cx="2305169" cy="1008112"/>
          </a:xfrm>
          <a:prstGeom prst="bentConnector4">
            <a:avLst>
              <a:gd name="adj1" fmla="val 11875"/>
              <a:gd name="adj2" fmla="val 217549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カギ線コネクタ 29"/>
          <p:cNvCxnSpPr>
            <a:stCxn id="12" idx="0"/>
            <a:endCxn id="48" idx="1"/>
          </p:cNvCxnSpPr>
          <p:nvPr userDrawn="1"/>
        </p:nvCxnSpPr>
        <p:spPr>
          <a:xfrm rot="16200000" flipV="1">
            <a:off x="8735814" y="2430722"/>
            <a:ext cx="2308904" cy="2349832"/>
          </a:xfrm>
          <a:prstGeom prst="bentConnector4">
            <a:avLst>
              <a:gd name="adj1" fmla="val 12600"/>
              <a:gd name="adj2" fmla="val 109728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カギ線コネクタ 32"/>
          <p:cNvCxnSpPr>
            <a:stCxn id="10" idx="2"/>
            <a:endCxn id="50" idx="1"/>
          </p:cNvCxnSpPr>
          <p:nvPr userDrawn="1"/>
        </p:nvCxnSpPr>
        <p:spPr>
          <a:xfrm rot="5400000">
            <a:off x="5052423" y="4318561"/>
            <a:ext cx="1079207" cy="2826360"/>
          </a:xfrm>
          <a:prstGeom prst="bentConnector4">
            <a:avLst>
              <a:gd name="adj1" fmla="val 43501"/>
              <a:gd name="adj2" fmla="val 108088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カギ線コネクタ 36"/>
          <p:cNvCxnSpPr>
            <a:stCxn id="13" idx="2"/>
            <a:endCxn id="52" idx="1"/>
          </p:cNvCxnSpPr>
          <p:nvPr userDrawn="1"/>
        </p:nvCxnSpPr>
        <p:spPr>
          <a:xfrm rot="5400000">
            <a:off x="12818167" y="3969641"/>
            <a:ext cx="1079207" cy="3524200"/>
          </a:xfrm>
          <a:prstGeom prst="bentConnector4">
            <a:avLst>
              <a:gd name="adj1" fmla="val 43501"/>
              <a:gd name="adj2" fmla="val 106487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正方形/長方形 42"/>
          <p:cNvSpPr/>
          <p:nvPr userDrawn="1"/>
        </p:nvSpPr>
        <p:spPr>
          <a:xfrm>
            <a:off x="1942406" y="2310905"/>
            <a:ext cx="288032" cy="288032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8715350" y="2310905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正方形/長方形 49"/>
          <p:cNvSpPr/>
          <p:nvPr userDrawn="1"/>
        </p:nvSpPr>
        <p:spPr>
          <a:xfrm>
            <a:off x="4178846" y="6131064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正方形/長方形 51"/>
          <p:cNvSpPr/>
          <p:nvPr userDrawn="1"/>
        </p:nvSpPr>
        <p:spPr>
          <a:xfrm>
            <a:off x="11595670" y="6131064"/>
            <a:ext cx="283840" cy="280561"/>
          </a:xfrm>
          <a:prstGeom prst="rect">
            <a:avLst/>
          </a:prstGeom>
          <a:noFill/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7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animBg="1"/>
      <p:bldP spid="10" grpId="0" animBg="1"/>
      <p:bldP spid="12" grpId="0" animBg="1"/>
      <p:bldP spid="13" grpId="0" animBg="1"/>
      <p:bldP spid="18" grpId="0"/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8531138" y="2407196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8856860" y="2713231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0" name="円/楕円 29"/>
          <p:cNvSpPr/>
          <p:nvPr userDrawn="1"/>
        </p:nvSpPr>
        <p:spPr>
          <a:xfrm>
            <a:off x="6010858" y="3883360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6336580" y="4189395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39" name="円/楕円 38"/>
          <p:cNvSpPr/>
          <p:nvPr userDrawn="1"/>
        </p:nvSpPr>
        <p:spPr>
          <a:xfrm>
            <a:off x="11087422" y="6596064"/>
            <a:ext cx="1260140" cy="1260140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11413144" y="6902099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10" name="円/楕円 9"/>
          <p:cNvSpPr/>
          <p:nvPr userDrawn="1"/>
        </p:nvSpPr>
        <p:spPr>
          <a:xfrm>
            <a:off x="7379803" y="4064173"/>
            <a:ext cx="3599607" cy="3599607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8425" cmpd="thinThick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7523026" y="5288607"/>
            <a:ext cx="3312368" cy="1296144"/>
          </a:xfrm>
        </p:spPr>
        <p:txBody>
          <a:bodyPr anchor="ctr">
            <a:noAutofit/>
          </a:bodyPr>
          <a:lstStyle>
            <a:lvl1pPr algn="ctr">
              <a:lnSpc>
                <a:spcPts val="4500"/>
              </a:lnSpc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TEXT</a:t>
            </a:r>
          </a:p>
        </p:txBody>
      </p:sp>
      <p:sp>
        <p:nvSpPr>
          <p:cNvPr id="54" name="テキスト プレースホルダー 11"/>
          <p:cNvSpPr>
            <a:spLocks noGrp="1"/>
          </p:cNvSpPr>
          <p:nvPr>
            <p:ph type="body" sz="quarter" idx="56" hasCustomPrompt="1"/>
          </p:nvPr>
        </p:nvSpPr>
        <p:spPr>
          <a:xfrm>
            <a:off x="11283020" y="2263180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5" name="テキスト プレースホルダー 11"/>
          <p:cNvSpPr>
            <a:spLocks noGrp="1"/>
          </p:cNvSpPr>
          <p:nvPr>
            <p:ph type="body" sz="quarter" idx="57" hasCustomPrompt="1"/>
          </p:nvPr>
        </p:nvSpPr>
        <p:spPr>
          <a:xfrm>
            <a:off x="11286346" y="2839244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8" name="テキスト プレースホルダー 11"/>
          <p:cNvSpPr>
            <a:spLocks noGrp="1"/>
          </p:cNvSpPr>
          <p:nvPr>
            <p:ph type="body" sz="quarter" idx="60" hasCustomPrompt="1"/>
          </p:nvPr>
        </p:nvSpPr>
        <p:spPr>
          <a:xfrm>
            <a:off x="12851618" y="6511652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59" name="テキスト プレースホルダー 11"/>
          <p:cNvSpPr>
            <a:spLocks noGrp="1"/>
          </p:cNvSpPr>
          <p:nvPr>
            <p:ph type="body" sz="quarter" idx="61" hasCustomPrompt="1"/>
          </p:nvPr>
        </p:nvSpPr>
        <p:spPr>
          <a:xfrm>
            <a:off x="12851618" y="7087716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0" name="テキスト プレースホルダー 11"/>
          <p:cNvSpPr>
            <a:spLocks noGrp="1"/>
          </p:cNvSpPr>
          <p:nvPr>
            <p:ph type="body" sz="quarter" idx="62" hasCustomPrompt="1"/>
          </p:nvPr>
        </p:nvSpPr>
        <p:spPr>
          <a:xfrm>
            <a:off x="646262" y="3769169"/>
            <a:ext cx="4932548" cy="647650"/>
          </a:xfr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1" name="テキスト プレースホルダー 11"/>
          <p:cNvSpPr>
            <a:spLocks noGrp="1"/>
          </p:cNvSpPr>
          <p:nvPr>
            <p:ph type="body" sz="quarter" idx="63" hasCustomPrompt="1"/>
          </p:nvPr>
        </p:nvSpPr>
        <p:spPr>
          <a:xfrm>
            <a:off x="646262" y="4345233"/>
            <a:ext cx="4932548" cy="876454"/>
          </a:xfrm>
        </p:spPr>
        <p:txBody>
          <a:bodyPr anchor="t">
            <a:noAutofit/>
          </a:bodyPr>
          <a:lstStyle>
            <a:lvl1pPr algn="l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67" name="直線コネクタ 66"/>
          <p:cNvCxnSpPr>
            <a:stCxn id="14" idx="6"/>
          </p:cNvCxnSpPr>
          <p:nvPr userDrawn="1"/>
        </p:nvCxnSpPr>
        <p:spPr>
          <a:xfrm flipV="1">
            <a:off x="9791278" y="2571732"/>
            <a:ext cx="1423630" cy="465534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66"/>
          <p:cNvCxnSpPr>
            <a:stCxn id="30" idx="0"/>
            <a:endCxn id="60" idx="1"/>
          </p:cNvCxnSpPr>
          <p:nvPr userDrawn="1"/>
        </p:nvCxnSpPr>
        <p:spPr>
          <a:xfrm rot="16200000" flipH="1" flipV="1">
            <a:off x="3538778" y="990844"/>
            <a:ext cx="209634" cy="5994666"/>
          </a:xfrm>
          <a:prstGeom prst="bentConnector4">
            <a:avLst>
              <a:gd name="adj1" fmla="val -163519"/>
              <a:gd name="adj2" fmla="val 103813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66"/>
          <p:cNvCxnSpPr>
            <a:stCxn id="39" idx="6"/>
            <a:endCxn id="58" idx="1"/>
          </p:cNvCxnSpPr>
          <p:nvPr userDrawn="1"/>
        </p:nvCxnSpPr>
        <p:spPr>
          <a:xfrm flipV="1">
            <a:off x="12347562" y="6835477"/>
            <a:ext cx="504056" cy="390657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0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/>
      <p:bldP spid="30" grpId="0" animBg="1"/>
      <p:bldP spid="31" grpId="0"/>
      <p:bldP spid="39" grpId="0" animBg="1"/>
      <p:bldP spid="40" grpId="0"/>
      <p:bldP spid="10" grpId="0" animBg="1"/>
      <p:bldP spid="1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olumn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 userDrawn="1"/>
        </p:nvSpPr>
        <p:spPr>
          <a:xfrm>
            <a:off x="12167542" y="2499273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62285" y="6277307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12167542" y="6277307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862286" y="2532891"/>
            <a:ext cx="5256584" cy="2754625"/>
          </a:xfrm>
          <a:prstGeom prst="rect">
            <a:avLst/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2" name="環状矢印 11"/>
          <p:cNvSpPr/>
          <p:nvPr userDrawn="1"/>
        </p:nvSpPr>
        <p:spPr>
          <a:xfrm>
            <a:off x="6136157" y="2821692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10196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環状矢印 13"/>
          <p:cNvSpPr/>
          <p:nvPr userDrawn="1"/>
        </p:nvSpPr>
        <p:spPr>
          <a:xfrm rot="5400000">
            <a:off x="6190878" y="2748915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2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環状矢印 14"/>
          <p:cNvSpPr/>
          <p:nvPr userDrawn="1"/>
        </p:nvSpPr>
        <p:spPr>
          <a:xfrm rot="10800000">
            <a:off x="6280966" y="2839244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3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環状矢印 15"/>
          <p:cNvSpPr/>
          <p:nvPr userDrawn="1"/>
        </p:nvSpPr>
        <p:spPr>
          <a:xfrm rot="16200000">
            <a:off x="6190878" y="2911252"/>
            <a:ext cx="5904656" cy="5904656"/>
          </a:xfrm>
          <a:prstGeom prst="circularArrow">
            <a:avLst>
              <a:gd name="adj1" fmla="val 7904"/>
              <a:gd name="adj2" fmla="val 1116539"/>
              <a:gd name="adj3" fmla="val 15192833"/>
              <a:gd name="adj4" fmla="val 10800000"/>
              <a:gd name="adj5" fmla="val 11694"/>
            </a:avLst>
          </a:prstGeom>
          <a:solidFill>
            <a:srgbClr val="FFFFFF">
              <a:alpha val="40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テキスト プレースホルダー 11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06302" y="2713656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9" name="テキスト プレースホルダー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006302" y="3361307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0" name="直線コネクタ 66"/>
          <p:cNvCxnSpPr>
            <a:stCxn id="44" idx="1"/>
            <a:endCxn id="9" idx="3"/>
          </p:cNvCxnSpPr>
          <p:nvPr userDrawn="1"/>
        </p:nvCxnSpPr>
        <p:spPr>
          <a:xfrm rot="10800000">
            <a:off x="6118871" y="3910204"/>
            <a:ext cx="828091" cy="459210"/>
          </a:xfrm>
          <a:prstGeom prst="bentConnector3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プレースホルダー 11"/>
          <p:cNvSpPr>
            <a:spLocks noGrp="1"/>
          </p:cNvSpPr>
          <p:nvPr>
            <p:ph type="body" sz="quarter" idx="19" hasCustomPrompt="1"/>
          </p:nvPr>
        </p:nvSpPr>
        <p:spPr>
          <a:xfrm>
            <a:off x="12311558" y="2680038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0" hasCustomPrompt="1"/>
          </p:nvPr>
        </p:nvSpPr>
        <p:spPr>
          <a:xfrm>
            <a:off x="12311558" y="3327689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27" name="直線コネクタ 66"/>
          <p:cNvCxnSpPr>
            <a:stCxn id="48" idx="3"/>
            <a:endCxn id="26" idx="1"/>
          </p:cNvCxnSpPr>
          <p:nvPr userDrawn="1"/>
        </p:nvCxnSpPr>
        <p:spPr>
          <a:xfrm flipV="1">
            <a:off x="11303446" y="3876586"/>
            <a:ext cx="864096" cy="456825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プレースホルダー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06301" y="6458072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1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1006301" y="7105723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33" name="直線コネクタ 66"/>
          <p:cNvCxnSpPr>
            <a:stCxn id="52" idx="1"/>
            <a:endCxn id="32" idx="3"/>
          </p:cNvCxnSpPr>
          <p:nvPr userDrawn="1"/>
        </p:nvCxnSpPr>
        <p:spPr>
          <a:xfrm rot="10800000" flipV="1">
            <a:off x="6118869" y="7393750"/>
            <a:ext cx="828092" cy="260870"/>
          </a:xfrm>
          <a:prstGeom prst="bentConnector3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311558" y="6458072"/>
            <a:ext cx="4991339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38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12311558" y="7105723"/>
            <a:ext cx="4991339" cy="1766581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cxnSp>
        <p:nvCxnSpPr>
          <p:cNvPr id="40" name="直線コネクタ 66"/>
          <p:cNvCxnSpPr>
            <a:stCxn id="51" idx="3"/>
            <a:endCxn id="39" idx="1"/>
          </p:cNvCxnSpPr>
          <p:nvPr userDrawn="1"/>
        </p:nvCxnSpPr>
        <p:spPr>
          <a:xfrm>
            <a:off x="11339451" y="7393750"/>
            <a:ext cx="828091" cy="260870"/>
          </a:xfrm>
          <a:prstGeom prst="bentConnector3">
            <a:avLst>
              <a:gd name="adj1" fmla="val 50000"/>
            </a:avLst>
          </a:prstGeom>
          <a:ln w="28575">
            <a:solidFill>
              <a:srgbClr val="FFFFFF">
                <a:alpha val="50196"/>
              </a:srgbClr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6946961" y="3955367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8" name="図プレースホルダー 5"/>
          <p:cNvSpPr>
            <a:spLocks noGrp="1"/>
          </p:cNvSpPr>
          <p:nvPr>
            <p:ph type="pic" sz="quarter" idx="48" hasCustomPrompt="1"/>
          </p:nvPr>
        </p:nvSpPr>
        <p:spPr>
          <a:xfrm>
            <a:off x="10475353" y="3919364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1" name="図プレースホルダー 5"/>
          <p:cNvSpPr>
            <a:spLocks noGrp="1"/>
          </p:cNvSpPr>
          <p:nvPr>
            <p:ph type="pic" sz="quarter" idx="49" hasCustomPrompt="1"/>
          </p:nvPr>
        </p:nvSpPr>
        <p:spPr>
          <a:xfrm>
            <a:off x="10511358" y="6979703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2" name="図プレースホルダー 5"/>
          <p:cNvSpPr>
            <a:spLocks noGrp="1"/>
          </p:cNvSpPr>
          <p:nvPr>
            <p:ph type="pic" sz="quarter" idx="50" hasCustomPrompt="1"/>
          </p:nvPr>
        </p:nvSpPr>
        <p:spPr>
          <a:xfrm>
            <a:off x="6946961" y="6979703"/>
            <a:ext cx="828093" cy="82809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6" name="テキスト プレースホルダー 11"/>
          <p:cNvSpPr>
            <a:spLocks noGrp="1"/>
          </p:cNvSpPr>
          <p:nvPr>
            <p:ph type="body" sz="quarter" idx="33" hasCustomPrompt="1"/>
          </p:nvPr>
        </p:nvSpPr>
        <p:spPr>
          <a:xfrm>
            <a:off x="7523026" y="5288607"/>
            <a:ext cx="3312368" cy="1296144"/>
          </a:xfrm>
        </p:spPr>
        <p:txBody>
          <a:bodyPr anchor="ctr">
            <a:noAutofit/>
          </a:bodyPr>
          <a:lstStyle>
            <a:lvl1pPr algn="ctr">
              <a:lnSpc>
                <a:spcPts val="4500"/>
              </a:lnSpc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ja-JP" dirty="0" smtClean="0"/>
              <a:t>TEXT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8617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  <p:bldP spid="39" grpId="0" animBg="1"/>
      <p:bldP spid="9" grpId="0" animBg="1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4" grpId="0" animBg="1"/>
      <p:bldP spid="15" grpId="0" animBg="1"/>
      <p:bldP spid="16" grpId="0" animBg="1"/>
      <p:bldP spid="1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/>
      <p:bldP spid="48" grpId="0"/>
      <p:bldP spid="51" grpId="0"/>
      <p:bldP spid="52" grpId="0"/>
      <p:bldP spid="5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8" y="2929141"/>
            <a:ext cx="12002616" cy="6751472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10" y="4698754"/>
            <a:ext cx="730514" cy="730514"/>
          </a:xfrm>
          <a:prstGeom prst="rect">
            <a:avLst/>
          </a:prstGeom>
        </p:spPr>
      </p:pic>
      <p:grpSp>
        <p:nvGrpSpPr>
          <p:cNvPr id="12" name="グループ化 11"/>
          <p:cNvGrpSpPr/>
          <p:nvPr userDrawn="1"/>
        </p:nvGrpSpPr>
        <p:grpSpPr>
          <a:xfrm>
            <a:off x="1029022" y="3296755"/>
            <a:ext cx="2277393" cy="1301110"/>
            <a:chOff x="3409429" y="2695228"/>
            <a:chExt cx="2277393" cy="1301110"/>
          </a:xfrm>
        </p:grpSpPr>
        <p:sp>
          <p:nvSpPr>
            <p:cNvPr id="14" name="正方形/長方形 13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二等辺三角形 14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テキスト プレースホルダー 70"/>
          <p:cNvSpPr>
            <a:spLocks noGrp="1"/>
          </p:cNvSpPr>
          <p:nvPr>
            <p:ph type="body" sz="quarter" idx="54" hasCustomPrompt="1"/>
          </p:nvPr>
        </p:nvSpPr>
        <p:spPr>
          <a:xfrm>
            <a:off x="1146175" y="3512779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18" name="図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49" y="6857478"/>
            <a:ext cx="730514" cy="730514"/>
          </a:xfrm>
          <a:prstGeom prst="rect">
            <a:avLst/>
          </a:prstGeom>
        </p:spPr>
      </p:pic>
      <p:grpSp>
        <p:nvGrpSpPr>
          <p:cNvPr id="19" name="グループ化 18"/>
          <p:cNvGrpSpPr/>
          <p:nvPr userDrawn="1"/>
        </p:nvGrpSpPr>
        <p:grpSpPr>
          <a:xfrm>
            <a:off x="2574161" y="5455479"/>
            <a:ext cx="2277393" cy="1301110"/>
            <a:chOff x="3409429" y="2695228"/>
            <a:chExt cx="2277393" cy="1301110"/>
          </a:xfrm>
        </p:grpSpPr>
        <p:sp>
          <p:nvSpPr>
            <p:cNvPr id="20" name="正方形/長方形 1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二等辺三角形 2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テキスト プレースホルダー 70"/>
          <p:cNvSpPr>
            <a:spLocks noGrp="1"/>
          </p:cNvSpPr>
          <p:nvPr>
            <p:ph type="body" sz="quarter" idx="55" hasCustomPrompt="1"/>
          </p:nvPr>
        </p:nvSpPr>
        <p:spPr>
          <a:xfrm>
            <a:off x="2691314" y="5671503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23" name="図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902" y="6198682"/>
            <a:ext cx="730514" cy="730514"/>
          </a:xfrm>
          <a:prstGeom prst="rect">
            <a:avLst/>
          </a:prstGeom>
        </p:spPr>
      </p:pic>
      <p:grpSp>
        <p:nvGrpSpPr>
          <p:cNvPr id="24" name="グループ化 23"/>
          <p:cNvGrpSpPr/>
          <p:nvPr userDrawn="1"/>
        </p:nvGrpSpPr>
        <p:grpSpPr>
          <a:xfrm>
            <a:off x="5614814" y="4796683"/>
            <a:ext cx="2277393" cy="1301110"/>
            <a:chOff x="3409429" y="2695228"/>
            <a:chExt cx="2277393" cy="1301110"/>
          </a:xfrm>
        </p:grpSpPr>
        <p:sp>
          <p:nvSpPr>
            <p:cNvPr id="25" name="正方形/長方形 2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二等辺三角形 2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7" name="テキスト プレースホルダー 70"/>
          <p:cNvSpPr>
            <a:spLocks noGrp="1"/>
          </p:cNvSpPr>
          <p:nvPr>
            <p:ph type="body" sz="quarter" idx="56" hasCustomPrompt="1"/>
          </p:nvPr>
        </p:nvSpPr>
        <p:spPr>
          <a:xfrm>
            <a:off x="5731967" y="5012707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28" name="図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62" y="3953211"/>
            <a:ext cx="730514" cy="730514"/>
          </a:xfrm>
          <a:prstGeom prst="rect">
            <a:avLst/>
          </a:prstGeom>
        </p:spPr>
      </p:pic>
      <p:grpSp>
        <p:nvGrpSpPr>
          <p:cNvPr id="29" name="グループ化 28"/>
          <p:cNvGrpSpPr/>
          <p:nvPr userDrawn="1"/>
        </p:nvGrpSpPr>
        <p:grpSpPr>
          <a:xfrm>
            <a:off x="5254774" y="2551212"/>
            <a:ext cx="2277393" cy="1301110"/>
            <a:chOff x="3409429" y="2695228"/>
            <a:chExt cx="2277393" cy="1301110"/>
          </a:xfrm>
        </p:grpSpPr>
        <p:sp>
          <p:nvSpPr>
            <p:cNvPr id="30" name="正方形/長方形 2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二等辺三角形 3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2" name="テキスト プレースホルダー 70"/>
          <p:cNvSpPr>
            <a:spLocks noGrp="1"/>
          </p:cNvSpPr>
          <p:nvPr>
            <p:ph type="body" sz="quarter" idx="57" hasCustomPrompt="1"/>
          </p:nvPr>
        </p:nvSpPr>
        <p:spPr>
          <a:xfrm>
            <a:off x="5371927" y="2767236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33" name="図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789" y="4419106"/>
            <a:ext cx="730514" cy="730514"/>
          </a:xfrm>
          <a:prstGeom prst="rect">
            <a:avLst/>
          </a:prstGeom>
        </p:spPr>
      </p:pic>
      <p:grpSp>
        <p:nvGrpSpPr>
          <p:cNvPr id="34" name="グループ化 33"/>
          <p:cNvGrpSpPr/>
          <p:nvPr userDrawn="1"/>
        </p:nvGrpSpPr>
        <p:grpSpPr>
          <a:xfrm>
            <a:off x="8400701" y="3017107"/>
            <a:ext cx="2277393" cy="1301110"/>
            <a:chOff x="3409429" y="2695228"/>
            <a:chExt cx="2277393" cy="1301110"/>
          </a:xfrm>
        </p:grpSpPr>
        <p:sp>
          <p:nvSpPr>
            <p:cNvPr id="35" name="正方形/長方形 34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二等辺三角形 35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7" name="テキスト プレースホルダー 70"/>
          <p:cNvSpPr>
            <a:spLocks noGrp="1"/>
          </p:cNvSpPr>
          <p:nvPr>
            <p:ph type="body" sz="quarter" idx="58" hasCustomPrompt="1"/>
          </p:nvPr>
        </p:nvSpPr>
        <p:spPr>
          <a:xfrm>
            <a:off x="8517854" y="3233131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38" name="図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334" y="7233005"/>
            <a:ext cx="730514" cy="730514"/>
          </a:xfrm>
          <a:prstGeom prst="rect">
            <a:avLst/>
          </a:prstGeom>
        </p:spPr>
      </p:pic>
      <p:grpSp>
        <p:nvGrpSpPr>
          <p:cNvPr id="39" name="グループ化 38"/>
          <p:cNvGrpSpPr/>
          <p:nvPr userDrawn="1"/>
        </p:nvGrpSpPr>
        <p:grpSpPr>
          <a:xfrm>
            <a:off x="9503246" y="5831006"/>
            <a:ext cx="2277393" cy="1301110"/>
            <a:chOff x="3409429" y="2695228"/>
            <a:chExt cx="2277393" cy="1301110"/>
          </a:xfrm>
        </p:grpSpPr>
        <p:sp>
          <p:nvSpPr>
            <p:cNvPr id="40" name="正方形/長方形 39"/>
            <p:cNvSpPr/>
            <p:nvPr userDrawn="1"/>
          </p:nvSpPr>
          <p:spPr>
            <a:xfrm>
              <a:off x="3409429" y="2695228"/>
              <a:ext cx="2277393" cy="1008112"/>
            </a:xfrm>
            <a:prstGeom prst="rect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二等辺三角形 40"/>
            <p:cNvSpPr/>
            <p:nvPr userDrawn="1"/>
          </p:nvSpPr>
          <p:spPr>
            <a:xfrm rot="10800000">
              <a:off x="4382897" y="3703340"/>
              <a:ext cx="339878" cy="292998"/>
            </a:xfrm>
            <a:prstGeom prst="triangle">
              <a:avLst/>
            </a:prstGeom>
            <a:solidFill>
              <a:srgbClr val="FFFFFF">
                <a:alpha val="10196"/>
              </a:srgbClr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2" name="テキスト プレースホルダー 70"/>
          <p:cNvSpPr>
            <a:spLocks noGrp="1"/>
          </p:cNvSpPr>
          <p:nvPr>
            <p:ph type="body" sz="quarter" idx="59" hasCustomPrompt="1"/>
          </p:nvPr>
        </p:nvSpPr>
        <p:spPr>
          <a:xfrm>
            <a:off x="9620399" y="6047030"/>
            <a:ext cx="2016224" cy="812611"/>
          </a:xfrm>
        </p:spPr>
        <p:txBody>
          <a:bodyPr anchor="ctr">
            <a:normAutofit/>
          </a:bodyPr>
          <a:lstStyle>
            <a:lvl1pPr algn="ctr">
              <a:lnSpc>
                <a:spcPts val="2000"/>
              </a:lnSpc>
              <a:defRPr sz="4000"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43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163399" y="3991372"/>
            <a:ext cx="5118716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4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12163399" y="4639444"/>
            <a:ext cx="5118716" cy="3024336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31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allAtOnce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90" y="1673614"/>
            <a:ext cx="14617624" cy="8222414"/>
          </a:xfrm>
          <a:prstGeom prst="rect">
            <a:avLst/>
          </a:prstGeom>
        </p:spPr>
      </p:pic>
      <p:sp>
        <p:nvSpPr>
          <p:cNvPr id="8" name="グラフ プレースホルダー 7"/>
          <p:cNvSpPr>
            <a:spLocks noGrp="1"/>
          </p:cNvSpPr>
          <p:nvPr>
            <p:ph type="chart" sz="quarter" idx="19" hasCustomPrompt="1"/>
          </p:nvPr>
        </p:nvSpPr>
        <p:spPr>
          <a:xfrm>
            <a:off x="2518470" y="283924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5" name="グラフ プレースホルダー 7"/>
          <p:cNvSpPr>
            <a:spLocks noGrp="1"/>
          </p:cNvSpPr>
          <p:nvPr>
            <p:ph type="chart" sz="quarter" idx="20" hasCustomPrompt="1"/>
          </p:nvPr>
        </p:nvSpPr>
        <p:spPr>
          <a:xfrm>
            <a:off x="4030638" y="607960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6" name="グラフ プレースホルダー 7"/>
          <p:cNvSpPr>
            <a:spLocks noGrp="1"/>
          </p:cNvSpPr>
          <p:nvPr>
            <p:ph type="chart" sz="quarter" idx="21" hasCustomPrompt="1"/>
          </p:nvPr>
        </p:nvSpPr>
        <p:spPr>
          <a:xfrm>
            <a:off x="7703046" y="5143500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7" name="グラフ プレースホルダー 7"/>
          <p:cNvSpPr>
            <a:spLocks noGrp="1"/>
          </p:cNvSpPr>
          <p:nvPr>
            <p:ph type="chart" sz="quarter" idx="22" hasCustomPrompt="1"/>
          </p:nvPr>
        </p:nvSpPr>
        <p:spPr>
          <a:xfrm>
            <a:off x="8026400" y="2407196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8" name="グラフ プレースホルダー 7"/>
          <p:cNvSpPr>
            <a:spLocks noGrp="1"/>
          </p:cNvSpPr>
          <p:nvPr>
            <p:ph type="chart" sz="quarter" idx="23" hasCustomPrompt="1"/>
          </p:nvPr>
        </p:nvSpPr>
        <p:spPr>
          <a:xfrm>
            <a:off x="11591478" y="2839244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  <p:sp>
        <p:nvSpPr>
          <p:cNvPr id="49" name="グラフ プレースホルダー 7"/>
          <p:cNvSpPr>
            <a:spLocks noGrp="1"/>
          </p:cNvSpPr>
          <p:nvPr>
            <p:ph type="chart" sz="quarter" idx="24" hasCustomPrompt="1"/>
          </p:nvPr>
        </p:nvSpPr>
        <p:spPr>
          <a:xfrm>
            <a:off x="13391678" y="5935588"/>
            <a:ext cx="2232025" cy="2232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2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45" grpId="0"/>
      <p:bldP spid="46" grpId="0"/>
      <p:bldP spid="47" grpId="0"/>
      <p:bldP spid="48" grpId="0"/>
      <p:bldP spid="49" grpId="0"/>
    </p:bldLst>
  </p:timing>
  <p:hf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- N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8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287222" y="2839244"/>
            <a:ext cx="79911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9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287222" y="3487316"/>
            <a:ext cx="7991103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0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9289007" y="6079604"/>
            <a:ext cx="7991103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9289007" y="6727676"/>
            <a:ext cx="7991103" cy="2016224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4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pic>
        <p:nvPicPr>
          <p:cNvPr id="9" name="図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19"/>
          <a:stretch/>
        </p:blipFill>
        <p:spPr>
          <a:xfrm>
            <a:off x="10511358" y="4495428"/>
            <a:ext cx="5520709" cy="5092476"/>
          </a:xfrm>
          <a:prstGeom prst="rect">
            <a:avLst/>
          </a:prstGeom>
          <a:effectLst/>
        </p:spPr>
      </p:pic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9142413" y="2335188"/>
            <a:ext cx="8135912" cy="647650"/>
          </a:xfrm>
        </p:spPr>
        <p:txBody>
          <a:bodyPr anchor="ctr">
            <a:noAutofit/>
          </a:bodyPr>
          <a:lstStyle>
            <a:lvl1pPr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142413" y="2983260"/>
            <a:ext cx="8135912" cy="1440160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10865016" y="5935588"/>
            <a:ext cx="4813392" cy="3652316"/>
          </a:xfrm>
          <a:solidFill>
            <a:schemeClr val="bg1">
              <a:alpha val="22000"/>
            </a:schemeClr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Image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0" hasCustomPrompt="1"/>
          </p:nvPr>
        </p:nvSpPr>
        <p:spPr>
          <a:xfrm>
            <a:off x="862013" y="2335188"/>
            <a:ext cx="8064500" cy="712948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10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/>
      <p:bldP spid="6" grpId="0" build="p"/>
    </p:bldLst>
  </p:timing>
  <p:hf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4" hasCustomPrompt="1"/>
          </p:nvPr>
        </p:nvSpPr>
        <p:spPr>
          <a:xfrm>
            <a:off x="862286" y="7375748"/>
            <a:ext cx="16489832" cy="647650"/>
          </a:xfrm>
        </p:spPr>
        <p:txBody>
          <a:bodyPr anchor="ctr">
            <a:noAutofit/>
          </a:bodyPr>
          <a:lstStyle>
            <a:lvl1pPr algn="ctr">
              <a:defRPr sz="4400">
                <a:solidFill>
                  <a:schemeClr val="accent1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862286" y="8023820"/>
            <a:ext cx="16489832" cy="1440160"/>
          </a:xfrm>
        </p:spPr>
        <p:txBody>
          <a:bodyPr anchor="t">
            <a:noAutofit/>
          </a:bodyPr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  <a:endParaRPr lang="en-US" dirty="0"/>
          </a:p>
        </p:txBody>
      </p:sp>
      <p:sp>
        <p:nvSpPr>
          <p:cNvPr id="6" name="グラフ プレースホルダー 5"/>
          <p:cNvSpPr>
            <a:spLocks noGrp="1"/>
          </p:cNvSpPr>
          <p:nvPr>
            <p:ph type="chart" sz="quarter" idx="20" hasCustomPrompt="1"/>
          </p:nvPr>
        </p:nvSpPr>
        <p:spPr>
          <a:xfrm>
            <a:off x="862013" y="2335189"/>
            <a:ext cx="16490106" cy="489654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Add 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3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/>
    </p:bldLst>
  </p:timing>
  <p:hf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プレースホルダー 7"/>
          <p:cNvSpPr>
            <a:spLocks noGrp="1"/>
          </p:cNvSpPr>
          <p:nvPr>
            <p:ph type="body" sz="quarter" idx="30" hasCustomPrompt="1"/>
          </p:nvPr>
        </p:nvSpPr>
        <p:spPr>
          <a:xfrm>
            <a:off x="3022526" y="2443340"/>
            <a:ext cx="3276224" cy="3276224"/>
          </a:xfrm>
          <a:prstGeom prst="ellipse">
            <a:avLst/>
          </a:prstGeom>
          <a:solidFill>
            <a:srgbClr val="000000">
              <a:alpha val="30000"/>
            </a:srgb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4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8" name="テキスト プレースホルダー 7"/>
          <p:cNvSpPr>
            <a:spLocks noGrp="1"/>
          </p:cNvSpPr>
          <p:nvPr>
            <p:ph type="body" sz="quarter" idx="29" hasCustomPrompt="1"/>
          </p:nvPr>
        </p:nvSpPr>
        <p:spPr>
          <a:xfrm>
            <a:off x="3238550" y="5107636"/>
            <a:ext cx="3780280" cy="378028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4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  <p:sp>
        <p:nvSpPr>
          <p:cNvPr id="20" name="テキスト プレースホルダー 7"/>
          <p:cNvSpPr>
            <a:spLocks noGrp="1"/>
          </p:cNvSpPr>
          <p:nvPr>
            <p:ph type="body" sz="quarter" idx="31" hasCustomPrompt="1"/>
          </p:nvPr>
        </p:nvSpPr>
        <p:spPr>
          <a:xfrm>
            <a:off x="1438350" y="4423420"/>
            <a:ext cx="2484136" cy="2484136"/>
          </a:xfrm>
          <a:prstGeom prst="ellipse">
            <a:avLst/>
          </a:prstGeom>
          <a:solidFill>
            <a:srgbClr val="FFFFFF">
              <a:alpha val="40000"/>
            </a:srgbClr>
          </a:solidFill>
          <a:ln w="114300" cmpd="thinThick">
            <a:noFill/>
          </a:ln>
        </p:spPr>
        <p:txBody>
          <a:bodyPr wrap="none" anchor="ctr">
            <a:normAutofit/>
          </a:bodyPr>
          <a:lstStyle>
            <a:lvl1pPr algn="ctr">
              <a:defRPr sz="36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1" name="図プレースホルダー 5"/>
          <p:cNvSpPr>
            <a:spLocks noGrp="1"/>
          </p:cNvSpPr>
          <p:nvPr>
            <p:ph type="pic" sz="quarter" idx="45" hasCustomPrompt="1"/>
          </p:nvPr>
        </p:nvSpPr>
        <p:spPr>
          <a:xfrm>
            <a:off x="4750718" y="5791572"/>
            <a:ext cx="792088" cy="79208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2" name="図プレースホルダー 5"/>
          <p:cNvSpPr>
            <a:spLocks noGrp="1"/>
          </p:cNvSpPr>
          <p:nvPr>
            <p:ph type="pic" sz="quarter" idx="46" hasCustomPrompt="1"/>
          </p:nvPr>
        </p:nvSpPr>
        <p:spPr>
          <a:xfrm>
            <a:off x="4318670" y="3091412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3" name="図プレースホルダー 5"/>
          <p:cNvSpPr>
            <a:spLocks noGrp="1"/>
          </p:cNvSpPr>
          <p:nvPr>
            <p:ph type="pic" sz="quarter" idx="47" hasCustomPrompt="1"/>
          </p:nvPr>
        </p:nvSpPr>
        <p:spPr>
          <a:xfrm>
            <a:off x="2374454" y="4771303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25" name="テキスト プレースホルダー 7"/>
          <p:cNvSpPr>
            <a:spLocks noGrp="1"/>
          </p:cNvSpPr>
          <p:nvPr>
            <p:ph type="body" sz="quarter" idx="49" hasCustomPrompt="1"/>
          </p:nvPr>
        </p:nvSpPr>
        <p:spPr>
          <a:xfrm>
            <a:off x="14111758" y="6151612"/>
            <a:ext cx="1764056" cy="1764056"/>
          </a:xfrm>
          <a:prstGeom prst="ellipse">
            <a:avLst/>
          </a:prstGeom>
          <a:gradFill>
            <a:gsLst>
              <a:gs pos="0">
                <a:schemeClr val="bg1">
                  <a:alpha val="37000"/>
                </a:schemeClr>
              </a:gs>
              <a:gs pos="50000">
                <a:schemeClr val="bg1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</a:grad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24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8" name="テキスト プレースホルダー 7"/>
          <p:cNvSpPr>
            <a:spLocks noGrp="1"/>
          </p:cNvSpPr>
          <p:nvPr>
            <p:ph type="body" sz="quarter" idx="51" hasCustomPrompt="1"/>
          </p:nvPr>
        </p:nvSpPr>
        <p:spPr>
          <a:xfrm>
            <a:off x="14399790" y="3055268"/>
            <a:ext cx="2628152" cy="2628152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114300" cmpd="thinThick">
            <a:solidFill>
              <a:schemeClr val="bg1">
                <a:alpha val="50000"/>
              </a:schemeClr>
            </a:solidFill>
          </a:ln>
        </p:spPr>
        <p:txBody>
          <a:bodyPr wrap="none" anchor="ctr">
            <a:normAutofit/>
          </a:bodyPr>
          <a:lstStyle>
            <a:lvl1pPr algn="ctr">
              <a:defRPr sz="3200">
                <a:solidFill>
                  <a:schemeClr val="bg2"/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cxnSp>
        <p:nvCxnSpPr>
          <p:cNvPr id="31" name="直線コネクタ 30"/>
          <p:cNvCxnSpPr>
            <a:stCxn id="8" idx="2"/>
          </p:cNvCxnSpPr>
          <p:nvPr userDrawn="1"/>
        </p:nvCxnSpPr>
        <p:spPr>
          <a:xfrm flipV="1">
            <a:off x="9107995" y="4783460"/>
            <a:ext cx="5291795" cy="1332288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>
            <a:stCxn id="8" idx="2"/>
          </p:cNvCxnSpPr>
          <p:nvPr userDrawn="1"/>
        </p:nvCxnSpPr>
        <p:spPr>
          <a:xfrm>
            <a:off x="9107995" y="6115748"/>
            <a:ext cx="5003763" cy="755944"/>
          </a:xfrm>
          <a:prstGeom prst="line">
            <a:avLst/>
          </a:prstGeom>
          <a:ln w="28575">
            <a:solidFill>
              <a:srgbClr val="FFFFFF">
                <a:alpha val="50196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図プレースホルダー 5"/>
          <p:cNvSpPr>
            <a:spLocks noGrp="1"/>
          </p:cNvSpPr>
          <p:nvPr>
            <p:ph type="pic" sz="quarter" idx="53" hasCustomPrompt="1"/>
          </p:nvPr>
        </p:nvSpPr>
        <p:spPr>
          <a:xfrm>
            <a:off x="14741968" y="6277766"/>
            <a:ext cx="521918" cy="521918"/>
          </a:xfrm>
        </p:spPr>
        <p:txBody>
          <a:bodyPr wrap="none">
            <a:noAutofit/>
          </a:bodyPr>
          <a:lstStyle>
            <a:lvl1pPr>
              <a:defRPr sz="9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49" name="図プレースホルダー 5"/>
          <p:cNvSpPr>
            <a:spLocks noGrp="1"/>
          </p:cNvSpPr>
          <p:nvPr>
            <p:ph type="pic" sz="quarter" idx="56" hasCustomPrompt="1"/>
          </p:nvPr>
        </p:nvSpPr>
        <p:spPr>
          <a:xfrm>
            <a:off x="15407902" y="3456157"/>
            <a:ext cx="630070" cy="63007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  <p:sp>
        <p:nvSpPr>
          <p:cNvPr id="54" name="テキスト プレースホルダー 3"/>
          <p:cNvSpPr>
            <a:spLocks noGrp="1"/>
          </p:cNvSpPr>
          <p:nvPr>
            <p:ph type="body" sz="quarter" idx="11" hasCustomPrompt="1"/>
          </p:nvPr>
        </p:nvSpPr>
        <p:spPr>
          <a:xfrm>
            <a:off x="6406902" y="3199284"/>
            <a:ext cx="5400600" cy="54006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txBody>
          <a:bodyPr wrap="none" anchor="ctr">
            <a:normAutofit/>
          </a:bodyPr>
          <a:lstStyle>
            <a:lvl1pPr algn="ctr">
              <a:defRPr sz="7200" baseline="0">
                <a:solidFill>
                  <a:schemeClr val="tx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altLang="ja-JP" dirty="0" smtClean="0"/>
              <a:t> </a:t>
            </a:r>
            <a:endParaRPr lang="ja-JP" altLang="en-US" dirty="0" smtClean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9" hasCustomPrompt="1"/>
          </p:nvPr>
        </p:nvSpPr>
        <p:spPr>
          <a:xfrm>
            <a:off x="6587715" y="5201348"/>
            <a:ext cx="5040560" cy="914400"/>
          </a:xfrm>
        </p:spPr>
        <p:txBody>
          <a:bodyPr anchor="ctr">
            <a:noAutofit/>
          </a:bodyPr>
          <a:lstStyle>
            <a:lvl1pPr algn="ctr">
              <a:defRPr sz="8000">
                <a:latin typeface="+mj-lt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15" name="テキスト プレースホルダー 7"/>
          <p:cNvSpPr>
            <a:spLocks noGrp="1"/>
          </p:cNvSpPr>
          <p:nvPr>
            <p:ph type="body" sz="quarter" idx="20" hasCustomPrompt="1"/>
          </p:nvPr>
        </p:nvSpPr>
        <p:spPr>
          <a:xfrm>
            <a:off x="6731731" y="6115748"/>
            <a:ext cx="4752528" cy="936104"/>
          </a:xfrm>
        </p:spPr>
        <p:txBody>
          <a:bodyPr anchor="t">
            <a:noAutofit/>
          </a:bodyPr>
          <a:lstStyle>
            <a:lvl1pPr algn="ctr">
              <a:defRPr sz="2400">
                <a:latin typeface="+mn-lt"/>
                <a:ea typeface="+mn-ea"/>
              </a:defRPr>
            </a:lvl1pPr>
          </a:lstStyle>
          <a:p>
            <a:pPr lvl="0"/>
            <a:r>
              <a:rPr lang="en-US" dirty="0" smtClean="0"/>
              <a:t>Text Here</a:t>
            </a:r>
            <a:endParaRPr lang="en-US" dirty="0"/>
          </a:p>
        </p:txBody>
      </p:sp>
      <p:sp>
        <p:nvSpPr>
          <p:cNvPr id="48" name="図プレースホルダー 5"/>
          <p:cNvSpPr>
            <a:spLocks noGrp="1"/>
          </p:cNvSpPr>
          <p:nvPr>
            <p:ph type="pic" sz="quarter" idx="55" hasCustomPrompt="1"/>
          </p:nvPr>
        </p:nvSpPr>
        <p:spPr>
          <a:xfrm>
            <a:off x="8567142" y="3919364"/>
            <a:ext cx="1152128" cy="1152128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en-US" dirty="0" smtClean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1052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>
        <p:tmplLst>
          <p:tmpl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>
        <p:tmplLst>
          <p:tmpl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/>
      <p:bldP spid="23" grpId="0"/>
      <p:bldP spid="25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/>
      <p:bldP spid="49" grpId="0"/>
      <p:bldP spid="54" grpId="0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</p:bldLst>
  </p:timing>
  <p:hf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21" y="2400301"/>
            <a:ext cx="8076499" cy="6796088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5593" y="2400301"/>
            <a:ext cx="8076499" cy="6796088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3A531-D86F-4316-8261-8E82EA680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D886C-E68D-4C33-B8C2-0ACD2B771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5FDFF-3C0A-4FED-8E3B-DEA1AFD7D1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93C4F-07E3-4074-96A9-EE4FC3100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321" y="2514600"/>
            <a:ext cx="9447980" cy="32004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321" y="5486400"/>
            <a:ext cx="9447980" cy="19431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59789D-65CA-497B-A178-3C0D7100E5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3" y="6996220"/>
            <a:ext cx="1830059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1371481" y="2628902"/>
            <a:ext cx="15543451" cy="2744642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86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1371481" y="5417411"/>
            <a:ext cx="15543451" cy="1799556"/>
          </a:xfrm>
        </p:spPr>
        <p:txBody>
          <a:bodyPr lIns="81638" rIns="81638"/>
          <a:lstStyle>
            <a:lvl1pPr marL="0" marR="114293" indent="0" algn="r">
              <a:buNone/>
              <a:defRPr>
                <a:solidFill>
                  <a:schemeClr val="tx2"/>
                </a:solidFill>
              </a:defRPr>
            </a:lvl1pPr>
            <a:lvl2pPr marL="816376" indent="0" algn="ctr">
              <a:buNone/>
            </a:lvl2pPr>
            <a:lvl3pPr marL="1632753" indent="0" algn="ctr">
              <a:buNone/>
            </a:lvl3pPr>
            <a:lvl4pPr marL="2449129" indent="0" algn="ctr">
              <a:buNone/>
            </a:lvl4pPr>
            <a:lvl5pPr marL="3265505" indent="0" algn="ctr">
              <a:buNone/>
            </a:lvl5pPr>
            <a:lvl6pPr marL="4081882" indent="0" algn="ctr">
              <a:buNone/>
            </a:lvl6pPr>
            <a:lvl7pPr marL="4898258" indent="0" algn="ctr">
              <a:buNone/>
            </a:lvl7pPr>
            <a:lvl8pPr marL="5714634" indent="0" algn="ctr">
              <a:buNone/>
            </a:lvl8pPr>
            <a:lvl9pPr marL="6531011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7528" y="7429500"/>
            <a:ext cx="18293942" cy="2868132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59789D-65CA-497B-A178-3C0D7100E5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0ED886C-E68D-4C33-B8C2-0ACD2B7710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7" y="1589568"/>
            <a:ext cx="15543451" cy="27432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86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44745" y="4397568"/>
            <a:ext cx="9143207" cy="2182332"/>
          </a:xfrm>
        </p:spPr>
        <p:txBody>
          <a:bodyPr lIns="163275" rIns="163275" anchor="t"/>
          <a:lstStyle>
            <a:lvl1pPr marL="0" indent="0" algn="l">
              <a:buNone/>
              <a:defRPr sz="4100">
                <a:solidFill>
                  <a:schemeClr val="tx1"/>
                </a:solidFill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7272729" y="4508208"/>
            <a:ext cx="365728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6899929" y="4508208"/>
            <a:ext cx="365728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21" y="2221993"/>
            <a:ext cx="8076499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5593" y="2221993"/>
            <a:ext cx="8076499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1E3A531-D86F-4316-8261-8E82EA680F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21" y="409575"/>
            <a:ext cx="16457772" cy="17145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21" y="8115300"/>
            <a:ext cx="8079675" cy="1143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326551" anchor="ctr"/>
          <a:lstStyle>
            <a:lvl1pPr marL="0" indent="0">
              <a:buNone/>
              <a:defRPr sz="4300" b="0">
                <a:solidFill>
                  <a:schemeClr val="bg1"/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9289247" y="8115300"/>
            <a:ext cx="8082849" cy="1143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326551" anchor="ctr"/>
          <a:lstStyle>
            <a:lvl1pPr marL="0" indent="0">
              <a:buNone/>
              <a:defRPr sz="4300" b="0">
                <a:solidFill>
                  <a:schemeClr val="bg1"/>
                </a:solidFill>
              </a:defRPr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14321" y="2166442"/>
            <a:ext cx="8079675" cy="5912645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89245" y="2166442"/>
            <a:ext cx="8082849" cy="5912645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593C4F-07E3-4074-96A9-EE4FC31000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A15FDFF-3C0A-4FED-8E3B-DEA1AFD7D1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642" y="7315200"/>
            <a:ext cx="14962253" cy="6858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4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838433" y="8032653"/>
            <a:ext cx="7948494" cy="1371600"/>
          </a:xfrm>
        </p:spPr>
        <p:txBody>
          <a:bodyPr/>
          <a:lstStyle>
            <a:lvl1pPr marL="0" indent="0" algn="r">
              <a:buNone/>
              <a:defRPr sz="29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828641" y="411480"/>
            <a:ext cx="14958286" cy="685800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452896" y="9611916"/>
            <a:ext cx="3840147" cy="548640"/>
          </a:xfrm>
        </p:spPr>
        <p:txBody>
          <a:bodyPr/>
          <a:lstStyle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2266" y="8165103"/>
            <a:ext cx="14324357" cy="972348"/>
          </a:xfrm>
          <a:noFill/>
        </p:spPr>
        <p:txBody>
          <a:bodyPr lIns="163275" tIns="0" rIns="163275" anchor="t"/>
          <a:lstStyle>
            <a:lvl1pPr marL="0" marR="32655" indent="0" algn="r">
              <a:buNone/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161" y="284952"/>
            <a:ext cx="17372092" cy="658368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57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759385" y="9611917"/>
            <a:ext cx="4700954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61" y="7297683"/>
            <a:ext cx="16149462" cy="844008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54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98459" y="8917404"/>
            <a:ext cx="9880391" cy="138161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75" tIns="81638" rIns="163275" bIns="81638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971351" y="8908517"/>
            <a:ext cx="7380261" cy="1400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75" tIns="81638" rIns="163275" bIns="8163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12083" y="8686880"/>
            <a:ext cx="6804038" cy="1621302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63275" tIns="81638" rIns="163275" bIns="81638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8471" y="8681608"/>
            <a:ext cx="6810427" cy="1626575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7326720" y="7482660"/>
            <a:ext cx="365728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6953921" y="7482660"/>
            <a:ext cx="365728" cy="3429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21" y="2221994"/>
            <a:ext cx="16457772" cy="6579107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86838" y="411961"/>
            <a:ext cx="3554632" cy="8389142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321" y="411962"/>
            <a:ext cx="12648102" cy="838914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- No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8800" spc="300"/>
            </a:lvl1pPr>
          </a:lstStyle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17624420" y="9636372"/>
            <a:ext cx="735810" cy="547688"/>
          </a:xfrm>
        </p:spPr>
        <p:txBody>
          <a:bodyPr/>
          <a:lstStyle>
            <a:lvl1pPr algn="ctr">
              <a:defRPr/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15" hasCustomPrompt="1"/>
          </p:nvPr>
        </p:nvSpPr>
        <p:spPr>
          <a:xfrm>
            <a:off x="934294" y="3127276"/>
            <a:ext cx="16417824" cy="4536504"/>
          </a:xfrm>
        </p:spPr>
        <p:txBody>
          <a:bodyPr anchor="ctr">
            <a:noAutofit/>
          </a:bodyPr>
          <a:lstStyle>
            <a:lvl1pPr algn="l">
              <a:spcBef>
                <a:spcPts val="1100"/>
              </a:spcBef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 smtClean="0"/>
              <a:t>Text Here</a:t>
            </a:r>
          </a:p>
        </p:txBody>
      </p:sp>
      <p:sp>
        <p:nvSpPr>
          <p:cNvPr id="17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8" hasCustomPrompt="1"/>
          </p:nvPr>
        </p:nvSpPr>
        <p:spPr>
          <a:xfrm>
            <a:off x="862286" y="1543100"/>
            <a:ext cx="16489832" cy="57606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chemeClr val="bg1">
                    <a:alpha val="80000"/>
                  </a:schemeClr>
                </a:solidFill>
                <a:latin typeface="Bebas Neue Regular" pitchFamily="50" charset="0"/>
              </a:defRPr>
            </a:lvl1pPr>
          </a:lstStyle>
          <a:p>
            <a:pPr lvl="0"/>
            <a:r>
              <a:rPr lang="en-US" dirty="0" smtClean="0"/>
              <a:t>Slide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8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9" Type="http://schemas.openxmlformats.org/officeDocument/2006/relationships/slideLayout" Target="../slideLayouts/slideLayout57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60.xml"/><Relationship Id="rId47" Type="http://schemas.openxmlformats.org/officeDocument/2006/relationships/image" Target="../media/image7.pn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46" Type="http://schemas.openxmlformats.org/officeDocument/2006/relationships/image" Target="../media/image3.pn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41" Type="http://schemas.openxmlformats.org/officeDocument/2006/relationships/slideLayout" Target="../slideLayouts/slideLayout59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55.xml"/><Relationship Id="rId40" Type="http://schemas.openxmlformats.org/officeDocument/2006/relationships/slideLayout" Target="../slideLayouts/slideLayout58.xml"/><Relationship Id="rId45" Type="http://schemas.openxmlformats.org/officeDocument/2006/relationships/image" Target="../media/image1.jpe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49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61.xml"/><Relationship Id="rId48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1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6"/>
            <a:ext cx="18287207" cy="10286554"/>
          </a:xfrm>
          <a:prstGeom prst="rect">
            <a:avLst/>
          </a:prstGeom>
        </p:spPr>
      </p:pic>
      <p:sp>
        <p:nvSpPr>
          <p:cNvPr id="8" name="テキスト プレースホルダー 7"/>
          <p:cNvSpPr>
            <a:spLocks noGrp="1"/>
          </p:cNvSpPr>
          <p:nvPr>
            <p:ph type="body" idx="1"/>
          </p:nvPr>
        </p:nvSpPr>
        <p:spPr>
          <a:xfrm>
            <a:off x="914400" y="2400300"/>
            <a:ext cx="16457613" cy="6789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Master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2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713" r:id="rId3"/>
    <p:sldLayoutId id="2147483658" r:id="rId4"/>
    <p:sldLayoutId id="2147483678" r:id="rId5"/>
    <p:sldLayoutId id="2147483679" r:id="rId6"/>
    <p:sldLayoutId id="2147483680" r:id="rId7"/>
    <p:sldLayoutId id="2147483681" r:id="rId8"/>
    <p:sldLayoutId id="2147483684" r:id="rId9"/>
    <p:sldLayoutId id="2147483674" r:id="rId10"/>
    <p:sldLayoutId id="2147483711" r:id="rId11"/>
    <p:sldLayoutId id="2147483712" r:id="rId12"/>
    <p:sldLayoutId id="2147483689" r:id="rId13"/>
    <p:sldLayoutId id="2147483675" r:id="rId14"/>
    <p:sldLayoutId id="2147483702" r:id="rId15"/>
    <p:sldLayoutId id="2147483706" r:id="rId16"/>
    <p:sldLayoutId id="2147483710" r:id="rId17"/>
    <p:sldLayoutId id="2147483720" r:id="rId18"/>
  </p:sldLayoutIdLst>
  <p:timing>
    <p:tnLst>
      <p:par>
        <p:cTn id="1" dur="indefinite" restart="never" nodeType="tmRoot"/>
      </p:par>
    </p:tnLst>
  </p:timing>
  <p:txStyles>
    <p:titleStyle>
      <a:lvl1pPr algn="ctr" defTabSz="1632753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5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6" y="-123975"/>
            <a:ext cx="18117134" cy="182155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117049" cy="1126058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0195" y="9163193"/>
            <a:ext cx="1117049" cy="1126058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97"/>
            <a:ext cx="18287207" cy="102865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9080" y="9370612"/>
            <a:ext cx="18117134" cy="1821559"/>
          </a:xfrm>
          <a:prstGeom prst="rect">
            <a:avLst/>
          </a:prstGeom>
        </p:spPr>
      </p:pic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94346" y="246956"/>
            <a:ext cx="16457772" cy="1203151"/>
          </a:xfrm>
          <a:prstGeom prst="rect">
            <a:avLst/>
          </a:prstGeom>
        </p:spPr>
        <p:txBody>
          <a:bodyPr vert="horz" lIns="163275" tIns="81638" rIns="163275" bIns="81638" rtlCol="0" anchor="ctr">
            <a:noAutofit/>
          </a:bodyPr>
          <a:lstStyle/>
          <a:p>
            <a:r>
              <a:rPr lang="en-US" altLang="ja-JP" dirty="0" smtClean="0"/>
              <a:t>SLIDE TITLE HERE</a:t>
            </a:r>
            <a:endParaRPr 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4321" y="1831132"/>
            <a:ext cx="16457772" cy="7358114"/>
          </a:xfrm>
          <a:prstGeom prst="rect">
            <a:avLst/>
          </a:prstGeom>
        </p:spPr>
        <p:txBody>
          <a:bodyPr vert="horz" lIns="163275" tIns="81638" rIns="163275" bIns="81638" rtlCol="0">
            <a:normAutofit/>
          </a:bodyPr>
          <a:lstStyle/>
          <a:p>
            <a:pPr lvl="0"/>
            <a:r>
              <a:rPr lang="en-US" altLang="ja-JP" dirty="0" smtClean="0"/>
              <a:t>Master Text</a:t>
            </a:r>
            <a:endParaRPr lang="ja-JP" altLang="en-US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914321" y="9607996"/>
            <a:ext cx="426683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627AA-E268-4C67-A9A7-5C4D23F3573A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ctr">
              <a:defRPr sz="21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7552412" y="9535988"/>
            <a:ext cx="735810" cy="547688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sz="3600">
                <a:solidFill>
                  <a:schemeClr val="tx1">
                    <a:alpha val="50000"/>
                  </a:schemeClr>
                </a:solidFill>
                <a:latin typeface="Bebas Neue Regular" pitchFamily="50" charset="0"/>
              </a:defRPr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8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0" r:id="rId2"/>
    <p:sldLayoutId id="2147483661" r:id="rId3"/>
    <p:sldLayoutId id="2147483662" r:id="rId4"/>
    <p:sldLayoutId id="2147483663" r:id="rId5"/>
    <p:sldLayoutId id="2147483664" r:id="rId6"/>
    <p:sldLayoutId id="2147483704" r:id="rId7"/>
    <p:sldLayoutId id="2147483668" r:id="rId8"/>
    <p:sldLayoutId id="2147483669" r:id="rId9"/>
    <p:sldLayoutId id="2147483665" r:id="rId10"/>
    <p:sldLayoutId id="2147483666" r:id="rId11"/>
    <p:sldLayoutId id="2147483714" r:id="rId12"/>
    <p:sldLayoutId id="2147483673" r:id="rId13"/>
    <p:sldLayoutId id="2147483701" r:id="rId14"/>
    <p:sldLayoutId id="2147483657" r:id="rId15"/>
    <p:sldLayoutId id="2147483667" r:id="rId16"/>
    <p:sldLayoutId id="2147483660" r:id="rId17"/>
    <p:sldLayoutId id="2147483682" r:id="rId18"/>
    <p:sldLayoutId id="2147483692" r:id="rId19"/>
    <p:sldLayoutId id="2147483707" r:id="rId20"/>
    <p:sldLayoutId id="2147483683" r:id="rId21"/>
    <p:sldLayoutId id="2147483687" r:id="rId22"/>
    <p:sldLayoutId id="2147483705" r:id="rId23"/>
    <p:sldLayoutId id="2147483688" r:id="rId24"/>
    <p:sldLayoutId id="2147483685" r:id="rId25"/>
    <p:sldLayoutId id="2147483686" r:id="rId26"/>
    <p:sldLayoutId id="2147483709" r:id="rId27"/>
    <p:sldLayoutId id="2147483694" r:id="rId28"/>
    <p:sldLayoutId id="2147483690" r:id="rId29"/>
    <p:sldLayoutId id="2147483691" r:id="rId30"/>
    <p:sldLayoutId id="2147483695" r:id="rId31"/>
    <p:sldLayoutId id="2147483697" r:id="rId32"/>
    <p:sldLayoutId id="2147483698" r:id="rId33"/>
    <p:sldLayoutId id="2147483699" r:id="rId34"/>
    <p:sldLayoutId id="2147483700" r:id="rId35"/>
    <p:sldLayoutId id="2147483703" r:id="rId36"/>
    <p:sldLayoutId id="2147483708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2" r:id="rId4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  <p:txStyles>
    <p:titleStyle>
      <a:lvl1pPr algn="ctr" defTabSz="1632753" rtl="0" eaLnBrk="1" latinLnBrk="0" hangingPunct="1">
        <a:spcBef>
          <a:spcPct val="0"/>
        </a:spcBef>
        <a:buNone/>
        <a:defRPr sz="8800" kern="1200" spc="3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632753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26612" indent="-510235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2040941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317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693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070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446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2822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199" indent="-408188" algn="l" defTabSz="1632753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defTabSz="1632753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98459" y="8917404"/>
            <a:ext cx="9880391" cy="138161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75" tIns="81638" rIns="163275" bIns="8163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971351" y="8908517"/>
            <a:ext cx="7380261" cy="1400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3275" tIns="81638" rIns="163275" bIns="81638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12083" y="8686880"/>
            <a:ext cx="6804038" cy="1621302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63275" tIns="81638" rIns="163275" bIns="81638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8471" y="8681608"/>
            <a:ext cx="6810427" cy="1626575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914321" y="411957"/>
            <a:ext cx="16457772" cy="1714500"/>
          </a:xfrm>
          <a:prstGeom prst="rect">
            <a:avLst/>
          </a:prstGeom>
        </p:spPr>
        <p:txBody>
          <a:bodyPr vert="horz" lIns="163275" tIns="81638" rIns="163275" bIns="81638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914321" y="2221993"/>
            <a:ext cx="16457772" cy="6788945"/>
          </a:xfrm>
          <a:prstGeom prst="rect">
            <a:avLst/>
          </a:prstGeom>
        </p:spPr>
        <p:txBody>
          <a:bodyPr vert="horz" lIns="163275" tIns="81638" rIns="163275" bIns="81638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13452896" y="9611916"/>
            <a:ext cx="3840147" cy="548640"/>
          </a:xfrm>
          <a:prstGeom prst="rect">
            <a:avLst/>
          </a:prstGeom>
        </p:spPr>
        <p:txBody>
          <a:bodyPr vert="horz" lIns="163275" tIns="81638" rIns="163275" bIns="81638" anchor="b"/>
          <a:lstStyle>
            <a:lvl1pPr algn="l" eaLnBrk="1" latinLnBrk="0" hangingPunct="1">
              <a:defRPr kumimoji="0" sz="18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7/27/2015</a:t>
            </a:fld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8759385" y="9611917"/>
            <a:ext cx="4700954" cy="547688"/>
          </a:xfrm>
          <a:prstGeom prst="rect">
            <a:avLst/>
          </a:prstGeom>
        </p:spPr>
        <p:txBody>
          <a:bodyPr vert="horz" lIns="163275" tIns="81638" rIns="163275" bIns="81638" anchor="b"/>
          <a:lstStyle>
            <a:lvl1pPr algn="r" eaLnBrk="1" latinLnBrk="0" hangingPunct="1">
              <a:defRPr kumimoji="0" sz="18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8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7293043" y="9611917"/>
            <a:ext cx="731457" cy="547688"/>
          </a:xfrm>
          <a:prstGeom prst="rect">
            <a:avLst/>
          </a:prstGeom>
        </p:spPr>
        <p:txBody>
          <a:bodyPr vert="horz" lIns="163275" tIns="81638" rIns="163275" bIns="81638" anchor="b"/>
          <a:lstStyle>
            <a:lvl1pPr algn="r" eaLnBrk="1" latinLnBrk="0" hangingPunct="1">
              <a:defRPr kumimoji="0" sz="18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8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2" grpId="0"/>
      <p:bldP spid="18" grpId="0"/>
    </p:bldLst>
  </p:timing>
  <p:txStyles>
    <p:titleStyle>
      <a:lvl1pPr algn="l" rtl="0" eaLnBrk="1" latinLnBrk="0" hangingPunct="1">
        <a:spcBef>
          <a:spcPct val="0"/>
        </a:spcBef>
        <a:buNone/>
        <a:defRPr kumimoji="0" sz="73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653101" indent="-457171" algn="l" rtl="0" eaLnBrk="1" latinLnBrk="0" hangingPunct="1">
        <a:spcBef>
          <a:spcPts val="714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0272" indent="-408188" algn="l" rtl="0" eaLnBrk="1" latinLnBrk="0" hangingPunct="1">
        <a:spcBef>
          <a:spcPts val="579"/>
        </a:spcBef>
        <a:buClr>
          <a:schemeClr val="accent1"/>
        </a:buClr>
        <a:buFont typeface="Verdana"/>
        <a:buChar char="◦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534787" indent="-408188" algn="l" rtl="0" eaLnBrk="1" latinLnBrk="0" hangingPunct="1">
        <a:spcBef>
          <a:spcPts val="625"/>
        </a:spcBef>
        <a:buClr>
          <a:schemeClr val="accent2"/>
        </a:buClr>
        <a:buSzPct val="100000"/>
        <a:buFont typeface="Wingdings 2"/>
        <a:buChar char="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040941" indent="-408188" algn="l" rtl="0" eaLnBrk="1" latinLnBrk="0" hangingPunct="1">
        <a:spcBef>
          <a:spcPts val="625"/>
        </a:spcBef>
        <a:buClr>
          <a:schemeClr val="accent2"/>
        </a:buClr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408188" algn="l" rtl="0" eaLnBrk="1" latinLnBrk="0" hangingPunct="1">
        <a:spcBef>
          <a:spcPts val="625"/>
        </a:spcBef>
        <a:buClr>
          <a:schemeClr val="accent2"/>
        </a:buClr>
        <a:buFont typeface="Wingdings 2"/>
        <a:buChar char="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317" indent="-408188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indent="-408188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673693" indent="-408188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1882" indent="-408188" algn="l" rtl="0" eaLnBrk="1" latinLnBrk="0" hangingPunct="1">
        <a:spcBef>
          <a:spcPts val="625"/>
        </a:spcBef>
        <a:buClr>
          <a:schemeClr val="accent3"/>
        </a:buClr>
        <a:buFont typeface="Wingdings 2"/>
        <a:buChar char="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1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55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18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82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46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10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6.gif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7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99472" y="3453677"/>
            <a:ext cx="13858973" cy="334600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4800" b="1" dirty="0" smtClean="0">
                <a:latin typeface="Arial Narrow" pitchFamily="34" charset="0"/>
              </a:rPr>
              <a:t>Future prospect of mosquito salivary components as novel target for vector based vaccine against Dengue: Molecular characterization of </a:t>
            </a:r>
            <a:r>
              <a:rPr lang="en-US" sz="4800" b="1" dirty="0" err="1" smtClean="0">
                <a:latin typeface="Arial Narrow" pitchFamily="34" charset="0"/>
              </a:rPr>
              <a:t>immunomodulatory</a:t>
            </a:r>
            <a:r>
              <a:rPr lang="en-US" sz="4800" b="1" dirty="0" smtClean="0">
                <a:latin typeface="Arial Narrow" pitchFamily="34" charset="0"/>
              </a:rPr>
              <a:t> protein from salivary glands of </a:t>
            </a:r>
            <a:r>
              <a:rPr lang="en-US" sz="4800" b="1" i="1" dirty="0" err="1" smtClean="0">
                <a:latin typeface="Arial Narrow" pitchFamily="34" charset="0"/>
              </a:rPr>
              <a:t>Aedes</a:t>
            </a:r>
            <a:r>
              <a:rPr lang="en-US" sz="4800" b="1" i="1" dirty="0" smtClean="0">
                <a:latin typeface="Arial Narrow" pitchFamily="34" charset="0"/>
              </a:rPr>
              <a:t> </a:t>
            </a:r>
            <a:r>
              <a:rPr lang="en-US" sz="4800" b="1" i="1" dirty="0" err="1" smtClean="0">
                <a:latin typeface="Arial Narrow" pitchFamily="34" charset="0"/>
              </a:rPr>
              <a:t>aegypti</a:t>
            </a:r>
            <a:endParaRPr lang="id-ID" sz="4800" dirty="0"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142678" y="9429780"/>
            <a:ext cx="8893781" cy="50405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Kartika</a:t>
            </a:r>
            <a:r>
              <a:rPr lang="en-US" sz="3600" b="1" dirty="0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Senjarini</a:t>
            </a:r>
            <a:r>
              <a:rPr lang="en-US" sz="3600" b="1" dirty="0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 &amp; </a:t>
            </a:r>
            <a:r>
              <a:rPr lang="en-US" sz="3600" b="1" dirty="0" err="1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Rike</a:t>
            </a:r>
            <a:r>
              <a:rPr lang="en-US" sz="3600" b="1" dirty="0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Arial Narrow" pitchFamily="34" charset="0"/>
                <a:cs typeface="Times New Roman" pitchFamily="18" charset="0"/>
              </a:rPr>
              <a:t>Oktarianti</a:t>
            </a:r>
            <a:endParaRPr lang="id-ID" sz="3600" dirty="0" smtClean="0">
              <a:solidFill>
                <a:srgbClr val="FFFFFF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9" name="Picture 2" descr="E:\New folder (6)\siakad_dr_sandi\img\demo\logo\unej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7388" y="714344"/>
            <a:ext cx="252176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aedes-aegypti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132" y="6715136"/>
            <a:ext cx="4429156" cy="242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10000462" y="7358078"/>
            <a:ext cx="714380" cy="64294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77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extLst mod="1">
    <p:ext uri="{E180D4A7-C9FB-4DFB-919C-405C955672EB}">
      <p14:showEvtLst xmlns:p14="http://schemas.microsoft.com/office/powerpoint/2010/main">
        <p14:playEvt time="2251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262" y="480060"/>
            <a:ext cx="14744802" cy="1714500"/>
          </a:xfrm>
        </p:spPr>
        <p:txBody>
          <a:bodyPr/>
          <a:lstStyle/>
          <a:p>
            <a:pPr algn="l"/>
            <a:r>
              <a:rPr lang="de-DE" dirty="0" smtClean="0"/>
              <a:t>INTRODUCTION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0"/>
            <a:ext cx="16457613" cy="4255368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latin typeface="Arial Narrow" pitchFamily="34" charset="0"/>
                <a:cs typeface="Arial" pitchFamily="34" charset="0"/>
              </a:rPr>
              <a:t>Fact: </a:t>
            </a:r>
          </a:p>
          <a:p>
            <a:pPr algn="ctr"/>
            <a:r>
              <a:rPr lang="en-US" sz="3600" dirty="0" smtClean="0">
                <a:latin typeface="Arial Narrow" pitchFamily="34" charset="0"/>
                <a:cs typeface="Arial" pitchFamily="34" charset="0"/>
              </a:rPr>
              <a:t>PEOPLE living in endemic area → more resistant to Arthropod Borne-Diseases</a:t>
            </a:r>
          </a:p>
          <a:p>
            <a:pPr algn="ctr"/>
            <a:endParaRPr lang="en-US" sz="3600" dirty="0" smtClean="0">
              <a:latin typeface="Arial Narrow" pitchFamily="34" charset="0"/>
              <a:cs typeface="Arial" pitchFamily="34" charset="0"/>
            </a:endParaRPr>
          </a:p>
          <a:p>
            <a:pPr algn="ctr"/>
            <a:r>
              <a:rPr lang="en-US" sz="3600" dirty="0" smtClean="0">
                <a:latin typeface="Arial Narrow" pitchFamily="34" charset="0"/>
                <a:cs typeface="Arial" pitchFamily="34" charset="0"/>
              </a:rPr>
              <a:t>they are exposed to Arthropod-bites</a:t>
            </a:r>
          </a:p>
          <a:p>
            <a:pPr algn="ctr"/>
            <a:endParaRPr lang="en-US" sz="3600" dirty="0" smtClean="0">
              <a:latin typeface="Arial Narrow" pitchFamily="34" charset="0"/>
              <a:cs typeface="Arial" pitchFamily="34" charset="0"/>
            </a:endParaRPr>
          </a:p>
          <a:p>
            <a:pPr algn="ctr"/>
            <a:r>
              <a:rPr lang="en-US" sz="3600" dirty="0" smtClean="0">
                <a:latin typeface="Arial Narrow" pitchFamily="34" charset="0"/>
                <a:cs typeface="Arial" pitchFamily="34" charset="0"/>
              </a:rPr>
              <a:t>Arthropod bites – Pathogen – Host interaction</a:t>
            </a:r>
            <a:endParaRPr lang="en-US" sz="36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321" y="9463980"/>
            <a:ext cx="16365789" cy="715839"/>
          </a:xfrm>
        </p:spPr>
        <p:txBody>
          <a:bodyPr/>
          <a:lstStyle/>
          <a:p>
            <a:r>
              <a:rPr lang="de-DE" sz="2000" b="1" i="1" dirty="0" smtClean="0">
                <a:solidFill>
                  <a:schemeClr val="bg1"/>
                </a:solidFill>
                <a:latin typeface="Arial Narrow" pitchFamily="34" charset="0"/>
              </a:rPr>
              <a:t>1. Davies CR &amp; Gavgani ASM. Parasitology 1999, 119: 247–257.</a:t>
            </a:r>
            <a:endParaRPr lang="en-US" sz="2000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8351118" y="3677052"/>
            <a:ext cx="1066707" cy="792088"/>
          </a:xfrm>
          <a:prstGeom prst="downArrow">
            <a:avLst>
              <a:gd name="adj1" fmla="val 50000"/>
              <a:gd name="adj2" fmla="val 54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rtlCol="0" anchor="ctr"/>
          <a:lstStyle/>
          <a:p>
            <a:pPr algn="ctr"/>
            <a:endParaRPr lang="de-DE"/>
          </a:p>
        </p:txBody>
      </p:sp>
      <p:sp>
        <p:nvSpPr>
          <p:cNvPr id="7" name="Down Arrow 6"/>
          <p:cNvSpPr/>
          <p:nvPr/>
        </p:nvSpPr>
        <p:spPr>
          <a:xfrm>
            <a:off x="8373978" y="4999484"/>
            <a:ext cx="1066707" cy="792088"/>
          </a:xfrm>
          <a:prstGeom prst="downArrow">
            <a:avLst>
              <a:gd name="adj1" fmla="val 50000"/>
              <a:gd name="adj2" fmla="val 54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rtlCol="0" anchor="ctr"/>
          <a:lstStyle/>
          <a:p>
            <a:pPr algn="ctr"/>
            <a:endParaRPr lang="de-DE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6511652"/>
            <a:ext cx="16457613" cy="29523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Sandflies transmit </a:t>
            </a:r>
            <a:r>
              <a:rPr kumimoji="0" lang="en-US" sz="3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Leishmania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to the mammalian host when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they probe for a blood meal and inject the parasite in their </a:t>
            </a:r>
            <a:r>
              <a:rPr kumimoji="0" lang="de-DE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saliva</a:t>
            </a:r>
            <a:r>
              <a:rPr lang="de-DE" sz="3600" dirty="0" smtClean="0">
                <a:latin typeface="Arial Narrow" pitchFamily="34" charset="0"/>
              </a:rPr>
              <a:t> </a:t>
            </a:r>
            <a:r>
              <a:rPr lang="de-DE" sz="3600" dirty="0" smtClean="0">
                <a:latin typeface="Arial Narrow" pitchFamily="34" charset="0"/>
                <a:sym typeface="Wingdings" pitchFamily="2" charset="2"/>
              </a:rPr>
              <a:t>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Humans living in areas endemic for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leishmaniasis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naturally develop anti-salivary gland antibodies and that the presence of these antibodies promotes resistance to infection </a:t>
            </a: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with </a:t>
            </a:r>
            <a:r>
              <a:rPr kumimoji="0" lang="de-DE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Leishmania</a:t>
            </a:r>
            <a:r>
              <a:rPr kumimoji="0" lang="de-DE" sz="36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1 </a:t>
            </a:r>
          </a:p>
          <a:p>
            <a:pPr marL="0" marR="0" lvl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6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  <a:p>
            <a:pPr marL="0" marR="0" lvl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6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  <a:p>
            <a:pPr marL="0" marR="0" lvl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6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  <a:p>
            <a:pPr marL="0" marR="0" lvl="0" indent="0" algn="l" defTabSz="163275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6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457161" y="328689"/>
            <a:ext cx="14629130" cy="6300711"/>
            <a:chOff x="228600" y="219126"/>
            <a:chExt cx="7315200" cy="4200474"/>
          </a:xfrm>
        </p:grpSpPr>
        <p:pic>
          <p:nvPicPr>
            <p:cNvPr id="5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228600" y="219126"/>
              <a:ext cx="7315200" cy="4200474"/>
            </a:xfrm>
            <a:prstGeom prst="rect">
              <a:avLst/>
            </a:prstGeom>
            <a:noFill/>
            <a:ln/>
          </p:spPr>
        </p:pic>
        <p:sp>
          <p:nvSpPr>
            <p:cNvPr id="14" name="TextBox 13"/>
            <p:cNvSpPr txBox="1"/>
            <p:nvPr/>
          </p:nvSpPr>
          <p:spPr>
            <a:xfrm>
              <a:off x="5867400" y="256401"/>
              <a:ext cx="228600" cy="28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baseline="30000" dirty="0" smtClean="0"/>
                <a:t>3</a:t>
              </a:r>
              <a:endParaRPr lang="de-DE" b="1" baseline="30000" dirty="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9391650"/>
            <a:ext cx="17425988" cy="7874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000" b="1" i="1" dirty="0" smtClean="0">
                <a:solidFill>
                  <a:schemeClr val="bg1"/>
                </a:solidFill>
                <a:latin typeface="Arial Narrow" pitchFamily="34" charset="0"/>
              </a:rPr>
              <a:t>2. </a:t>
            </a:r>
            <a:r>
              <a:rPr lang="en-US" sz="2000" b="1" i="1" dirty="0" err="1" smtClean="0">
                <a:solidFill>
                  <a:schemeClr val="bg1"/>
                </a:solidFill>
                <a:latin typeface="Arial Narrow" pitchFamily="34" charset="0"/>
              </a:rPr>
              <a:t>Kamhawi</a:t>
            </a:r>
            <a:r>
              <a:rPr lang="en-US" sz="2000" b="1" i="1" dirty="0" smtClean="0">
                <a:solidFill>
                  <a:schemeClr val="bg1"/>
                </a:solidFill>
                <a:latin typeface="Arial Narrow" pitchFamily="34" charset="0"/>
              </a:rPr>
              <a:t> et al. </a:t>
            </a:r>
            <a:r>
              <a:rPr lang="de-DE" sz="2000" b="1" i="1" dirty="0" smtClean="0">
                <a:solidFill>
                  <a:schemeClr val="bg1"/>
                </a:solidFill>
                <a:latin typeface="Arial Narrow" pitchFamily="34" charset="0"/>
              </a:rPr>
              <a:t>Science 2000, 290: 1351–1354; 3. Donovan et al. </a:t>
            </a:r>
            <a:r>
              <a:rPr lang="en-US" sz="2000" b="1" i="1" dirty="0" smtClean="0">
                <a:solidFill>
                  <a:schemeClr val="bg1"/>
                </a:solidFill>
                <a:latin typeface="Arial Narrow" pitchFamily="34" charset="0"/>
              </a:rPr>
              <a:t>Infect. &amp; Immun. 2007,  75(5): 2523–2530; 4. Titus et al. </a:t>
            </a:r>
            <a:r>
              <a:rPr lang="de-DE" sz="2000" b="1" i="1" dirty="0" smtClean="0">
                <a:solidFill>
                  <a:schemeClr val="bg1"/>
                </a:solidFill>
                <a:latin typeface="Arial Narrow" pitchFamily="34" charset="0"/>
              </a:rPr>
              <a:t>Parasite Immunology 2006, 28: 131–141</a:t>
            </a:r>
            <a:endParaRPr lang="en-US" sz="2000" b="1" i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3" name="Group 17"/>
          <p:cNvGrpSpPr/>
          <p:nvPr/>
        </p:nvGrpSpPr>
        <p:grpSpPr>
          <a:xfrm>
            <a:off x="0" y="2537832"/>
            <a:ext cx="16305385" cy="3977268"/>
            <a:chOff x="1" y="1691888"/>
            <a:chExt cx="8153400" cy="2651512"/>
          </a:xfrm>
        </p:grpSpPr>
        <p:pic>
          <p:nvPicPr>
            <p:cNvPr id="78849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" y="1691888"/>
              <a:ext cx="8153400" cy="2651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2895600" y="1779896"/>
              <a:ext cx="228600" cy="28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baseline="30000" dirty="0" smtClean="0"/>
                <a:t>4</a:t>
              </a:r>
              <a:endParaRPr lang="de-DE" b="1" baseline="30000" dirty="0"/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304774" y="2971802"/>
            <a:ext cx="15543451" cy="6286499"/>
            <a:chOff x="228600" y="1981201"/>
            <a:chExt cx="7772400" cy="4190999"/>
          </a:xfrm>
        </p:grpSpPr>
        <p:pic>
          <p:nvPicPr>
            <p:cNvPr id="1034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1000" y="2002200"/>
              <a:ext cx="7620000" cy="417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228600" y="1981201"/>
              <a:ext cx="228600" cy="280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aseline="30000" dirty="0" smtClean="0"/>
                <a:t>5</a:t>
              </a:r>
              <a:endParaRPr lang="de-DE" baseline="30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/>
          <p:nvPr/>
        </p:nvGrpSpPr>
        <p:grpSpPr>
          <a:xfrm>
            <a:off x="1014992" y="2479204"/>
            <a:ext cx="5381957" cy="4170966"/>
            <a:chOff x="1497991" y="1102208"/>
            <a:chExt cx="2691212" cy="2780644"/>
          </a:xfrm>
        </p:grpSpPr>
        <p:sp>
          <p:nvSpPr>
            <p:cNvPr id="48" name="Oval 47"/>
            <p:cNvSpPr/>
            <p:nvPr/>
          </p:nvSpPr>
          <p:spPr>
            <a:xfrm>
              <a:off x="1497991" y="1102208"/>
              <a:ext cx="2691212" cy="2780644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9" name="Freeform 48"/>
            <p:cNvSpPr/>
            <p:nvPr/>
          </p:nvSpPr>
          <p:spPr>
            <a:xfrm flipH="1">
              <a:off x="1797433" y="1706437"/>
              <a:ext cx="2327582" cy="1357908"/>
            </a:xfrm>
            <a:custGeom>
              <a:avLst/>
              <a:gdLst>
                <a:gd name="connsiteX0" fmla="*/ 0 w 2327582"/>
                <a:gd name="connsiteY0" fmla="*/ 0 h 1357908"/>
                <a:gd name="connsiteX1" fmla="*/ 2327582 w 2327582"/>
                <a:gd name="connsiteY1" fmla="*/ 0 h 1357908"/>
                <a:gd name="connsiteX2" fmla="*/ 2327582 w 2327582"/>
                <a:gd name="connsiteY2" fmla="*/ 1357908 h 1357908"/>
                <a:gd name="connsiteX3" fmla="*/ 0 w 2327582"/>
                <a:gd name="connsiteY3" fmla="*/ 1357908 h 1357908"/>
                <a:gd name="connsiteX4" fmla="*/ 0 w 2327582"/>
                <a:gd name="connsiteY4" fmla="*/ 0 h 135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7582" h="1357908">
                  <a:moveTo>
                    <a:pt x="0" y="0"/>
                  </a:moveTo>
                  <a:lnTo>
                    <a:pt x="2327582" y="0"/>
                  </a:lnTo>
                  <a:lnTo>
                    <a:pt x="2327582" y="1357908"/>
                  </a:lnTo>
                  <a:lnTo>
                    <a:pt x="0" y="13579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40640" rIns="0" bIns="40640" numCol="1" spcCol="1270" anchor="ctr" anchorCtr="0">
              <a:noAutofit/>
            </a:bodyPr>
            <a:lstStyle/>
            <a:p>
              <a:pPr defTabSz="253983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000" b="1" dirty="0" smtClean="0"/>
                <a:t>Vasodilator</a:t>
              </a:r>
              <a:endParaRPr lang="en-US" sz="5000" b="1" dirty="0"/>
            </a:p>
          </p:txBody>
        </p:sp>
      </p:grpSp>
      <p:grpSp>
        <p:nvGrpSpPr>
          <p:cNvPr id="4" name="Group 52"/>
          <p:cNvGrpSpPr/>
          <p:nvPr/>
        </p:nvGrpSpPr>
        <p:grpSpPr>
          <a:xfrm>
            <a:off x="883453" y="5075897"/>
            <a:ext cx="6062206" cy="4536489"/>
            <a:chOff x="1618334" y="3407819"/>
            <a:chExt cx="3031366" cy="3024326"/>
          </a:xfrm>
        </p:grpSpPr>
        <p:sp>
          <p:nvSpPr>
            <p:cNvPr id="50" name="Oval 49"/>
            <p:cNvSpPr/>
            <p:nvPr/>
          </p:nvSpPr>
          <p:spPr>
            <a:xfrm>
              <a:off x="1618334" y="3407819"/>
              <a:ext cx="2881568" cy="3024326"/>
            </a:xfrm>
            <a:prstGeom prst="ellipse">
              <a:avLst/>
            </a:prstGeom>
            <a:solidFill>
              <a:srgbClr val="C16DA3">
                <a:alpha val="5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50000"/>
                <a:hueOff val="-14400000"/>
                <a:satOff val="-50003"/>
                <a:lumOff val="6000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51" name="Freeform 50"/>
            <p:cNvSpPr/>
            <p:nvPr/>
          </p:nvSpPr>
          <p:spPr>
            <a:xfrm>
              <a:off x="1618334" y="4160780"/>
              <a:ext cx="3031366" cy="1357908"/>
            </a:xfrm>
            <a:custGeom>
              <a:avLst/>
              <a:gdLst>
                <a:gd name="connsiteX0" fmla="*/ 0 w 7244940"/>
                <a:gd name="connsiteY0" fmla="*/ 0 h 1357908"/>
                <a:gd name="connsiteX1" fmla="*/ 7244940 w 7244940"/>
                <a:gd name="connsiteY1" fmla="*/ 0 h 1357908"/>
                <a:gd name="connsiteX2" fmla="*/ 7244940 w 7244940"/>
                <a:gd name="connsiteY2" fmla="*/ 1357908 h 1357908"/>
                <a:gd name="connsiteX3" fmla="*/ 0 w 7244940"/>
                <a:gd name="connsiteY3" fmla="*/ 1357908 h 1357908"/>
                <a:gd name="connsiteX4" fmla="*/ 0 w 7244940"/>
                <a:gd name="connsiteY4" fmla="*/ 0 h 1357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44940" h="1357908">
                  <a:moveTo>
                    <a:pt x="0" y="0"/>
                  </a:moveTo>
                  <a:lnTo>
                    <a:pt x="7244940" y="0"/>
                  </a:lnTo>
                  <a:lnTo>
                    <a:pt x="7244940" y="1357908"/>
                  </a:lnTo>
                  <a:lnTo>
                    <a:pt x="0" y="13579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35560" rIns="0" bIns="35560" numCol="1" spcCol="1270" anchor="ctr" anchorCtr="0">
              <a:noAutofit/>
            </a:bodyPr>
            <a:lstStyle/>
            <a:p>
              <a:pPr defTabSz="222235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000" b="1" dirty="0" err="1" smtClean="0"/>
                <a:t>Immunomodulator</a:t>
              </a:r>
              <a:endParaRPr lang="en-US" sz="5000" b="1" dirty="0"/>
            </a:p>
          </p:txBody>
        </p:sp>
      </p:grpSp>
      <p:grpSp>
        <p:nvGrpSpPr>
          <p:cNvPr id="5" name="Group 45"/>
          <p:cNvGrpSpPr/>
          <p:nvPr/>
        </p:nvGrpSpPr>
        <p:grpSpPr>
          <a:xfrm>
            <a:off x="5897869" y="3804370"/>
            <a:ext cx="10525453" cy="1646639"/>
            <a:chOff x="4340878" y="3374192"/>
            <a:chExt cx="5263183" cy="1097759"/>
          </a:xfrm>
        </p:grpSpPr>
        <p:sp>
          <p:nvSpPr>
            <p:cNvPr id="7" name="Chevron 6"/>
            <p:cNvSpPr/>
            <p:nvPr/>
          </p:nvSpPr>
          <p:spPr>
            <a:xfrm>
              <a:off x="4499902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7"/>
            <p:cNvSpPr/>
            <p:nvPr/>
          </p:nvSpPr>
          <p:spPr>
            <a:xfrm>
              <a:off x="5165616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Chevron 8"/>
            <p:cNvSpPr/>
            <p:nvPr/>
          </p:nvSpPr>
          <p:spPr>
            <a:xfrm>
              <a:off x="5831856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Chevron 21"/>
            <p:cNvSpPr/>
            <p:nvPr/>
          </p:nvSpPr>
          <p:spPr>
            <a:xfrm>
              <a:off x="6497571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22"/>
            <p:cNvSpPr/>
            <p:nvPr/>
          </p:nvSpPr>
          <p:spPr>
            <a:xfrm>
              <a:off x="7163811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Chevron 23"/>
            <p:cNvSpPr/>
            <p:nvPr/>
          </p:nvSpPr>
          <p:spPr>
            <a:xfrm>
              <a:off x="7829525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Chevron 24"/>
            <p:cNvSpPr/>
            <p:nvPr/>
          </p:nvSpPr>
          <p:spPr>
            <a:xfrm>
              <a:off x="8495766" y="3374192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C16DA3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Freeform 25"/>
            <p:cNvSpPr/>
            <p:nvPr/>
          </p:nvSpPr>
          <p:spPr>
            <a:xfrm>
              <a:off x="4340878" y="3461901"/>
              <a:ext cx="4797878" cy="701675"/>
            </a:xfrm>
            <a:custGeom>
              <a:avLst/>
              <a:gdLst>
                <a:gd name="connsiteX0" fmla="*/ 0 w 4797878"/>
                <a:gd name="connsiteY0" fmla="*/ 0 h 701675"/>
                <a:gd name="connsiteX1" fmla="*/ 4797878 w 4797878"/>
                <a:gd name="connsiteY1" fmla="*/ 0 h 701675"/>
                <a:gd name="connsiteX2" fmla="*/ 4797878 w 4797878"/>
                <a:gd name="connsiteY2" fmla="*/ 701675 h 701675"/>
                <a:gd name="connsiteX3" fmla="*/ 0 w 4797878"/>
                <a:gd name="connsiteY3" fmla="*/ 701675 h 701675"/>
                <a:gd name="connsiteX4" fmla="*/ 0 w 4797878"/>
                <a:gd name="connsiteY4" fmla="*/ 0 h 70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7878" h="701675">
                  <a:moveTo>
                    <a:pt x="0" y="0"/>
                  </a:moveTo>
                  <a:lnTo>
                    <a:pt x="4797878" y="0"/>
                  </a:lnTo>
                  <a:lnTo>
                    <a:pt x="4797878" y="701675"/>
                  </a:lnTo>
                  <a:lnTo>
                    <a:pt x="0" y="701675"/>
                  </a:lnTo>
                  <a:lnTo>
                    <a:pt x="0" y="0"/>
                  </a:lnTo>
                  <a:close/>
                </a:path>
              </a:pathLst>
            </a:custGeom>
            <a:effectLst>
              <a:softEdge rad="63500"/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defTabSz="28573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400" dirty="0">
                <a:solidFill>
                  <a:schemeClr val="tx2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499902" y="3528103"/>
              <a:ext cx="4992174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300" b="1" dirty="0" smtClean="0">
                  <a:solidFill>
                    <a:schemeClr val="tx2"/>
                  </a:solidFill>
                </a:rPr>
                <a:t>Manipulating host </a:t>
              </a:r>
              <a:r>
                <a:rPr lang="en-US" sz="4300" b="1" dirty="0" err="1" smtClean="0">
                  <a:solidFill>
                    <a:schemeClr val="tx2"/>
                  </a:solidFill>
                </a:rPr>
                <a:t>homeostatis</a:t>
              </a:r>
              <a:endParaRPr lang="en-US" sz="4300" b="1" dirty="0">
                <a:solidFill>
                  <a:schemeClr val="tx2"/>
                </a:solidFill>
              </a:endParaRPr>
            </a:p>
            <a:p>
              <a:endParaRPr lang="en-US" sz="43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Group 53"/>
          <p:cNvGrpSpPr/>
          <p:nvPr/>
        </p:nvGrpSpPr>
        <p:grpSpPr>
          <a:xfrm>
            <a:off x="5541222" y="6684690"/>
            <a:ext cx="10950680" cy="1315640"/>
            <a:chOff x="4128246" y="4752026"/>
            <a:chExt cx="5475815" cy="877093"/>
          </a:xfrm>
        </p:grpSpPr>
        <p:sp>
          <p:nvSpPr>
            <p:cNvPr id="28" name="Chevron 27"/>
            <p:cNvSpPr/>
            <p:nvPr/>
          </p:nvSpPr>
          <p:spPr>
            <a:xfrm>
              <a:off x="4499902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Chevron 28"/>
            <p:cNvSpPr/>
            <p:nvPr/>
          </p:nvSpPr>
          <p:spPr>
            <a:xfrm>
              <a:off x="5165616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Chevron 29"/>
            <p:cNvSpPr/>
            <p:nvPr/>
          </p:nvSpPr>
          <p:spPr>
            <a:xfrm>
              <a:off x="5831856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Chevron 30"/>
            <p:cNvSpPr/>
            <p:nvPr/>
          </p:nvSpPr>
          <p:spPr>
            <a:xfrm>
              <a:off x="6497571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Chevron 31"/>
            <p:cNvSpPr/>
            <p:nvPr/>
          </p:nvSpPr>
          <p:spPr>
            <a:xfrm>
              <a:off x="7163811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Chevron 32"/>
            <p:cNvSpPr/>
            <p:nvPr/>
          </p:nvSpPr>
          <p:spPr>
            <a:xfrm>
              <a:off x="7829525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Chevron 33"/>
            <p:cNvSpPr/>
            <p:nvPr/>
          </p:nvSpPr>
          <p:spPr>
            <a:xfrm>
              <a:off x="8495766" y="4752026"/>
              <a:ext cx="1108295" cy="877093"/>
            </a:xfrm>
            <a:prstGeom prst="chevron">
              <a:avLst>
                <a:gd name="adj" fmla="val 70610"/>
              </a:avLst>
            </a:prstGeom>
            <a:solidFill>
              <a:srgbClr val="00B050"/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4338437" y="4839734"/>
              <a:ext cx="4797878" cy="701675"/>
            </a:xfrm>
            <a:custGeom>
              <a:avLst/>
              <a:gdLst>
                <a:gd name="connsiteX0" fmla="*/ 0 w 4797878"/>
                <a:gd name="connsiteY0" fmla="*/ 0 h 701675"/>
                <a:gd name="connsiteX1" fmla="*/ 4797878 w 4797878"/>
                <a:gd name="connsiteY1" fmla="*/ 0 h 701675"/>
                <a:gd name="connsiteX2" fmla="*/ 4797878 w 4797878"/>
                <a:gd name="connsiteY2" fmla="*/ 701675 h 701675"/>
                <a:gd name="connsiteX3" fmla="*/ 0 w 4797878"/>
                <a:gd name="connsiteY3" fmla="*/ 701675 h 701675"/>
                <a:gd name="connsiteX4" fmla="*/ 0 w 4797878"/>
                <a:gd name="connsiteY4" fmla="*/ 0 h 70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97878" h="701675">
                  <a:moveTo>
                    <a:pt x="0" y="0"/>
                  </a:moveTo>
                  <a:lnTo>
                    <a:pt x="4797878" y="0"/>
                  </a:lnTo>
                  <a:lnTo>
                    <a:pt x="4797878" y="701675"/>
                  </a:lnTo>
                  <a:lnTo>
                    <a:pt x="0" y="70167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defTabSz="28573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400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128246" y="4919982"/>
              <a:ext cx="5056697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300" b="1" dirty="0" smtClean="0">
                  <a:solidFill>
                    <a:schemeClr val="tx2"/>
                  </a:solidFill>
                </a:rPr>
                <a:t>Modulating host immune response</a:t>
              </a:r>
              <a:endParaRPr lang="en-US" sz="43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6" name="Freeform 55"/>
          <p:cNvSpPr/>
          <p:nvPr/>
        </p:nvSpPr>
        <p:spPr>
          <a:xfrm>
            <a:off x="790278" y="534655"/>
            <a:ext cx="11017224" cy="1452482"/>
          </a:xfrm>
          <a:custGeom>
            <a:avLst/>
            <a:gdLst>
              <a:gd name="connsiteX0" fmla="*/ 0 w 4436575"/>
              <a:gd name="connsiteY0" fmla="*/ 161390 h 968321"/>
              <a:gd name="connsiteX1" fmla="*/ 161390 w 4436575"/>
              <a:gd name="connsiteY1" fmla="*/ 0 h 968321"/>
              <a:gd name="connsiteX2" fmla="*/ 4275185 w 4436575"/>
              <a:gd name="connsiteY2" fmla="*/ 0 h 968321"/>
              <a:gd name="connsiteX3" fmla="*/ 4436575 w 4436575"/>
              <a:gd name="connsiteY3" fmla="*/ 161390 h 968321"/>
              <a:gd name="connsiteX4" fmla="*/ 4436575 w 4436575"/>
              <a:gd name="connsiteY4" fmla="*/ 806931 h 968321"/>
              <a:gd name="connsiteX5" fmla="*/ 4275185 w 4436575"/>
              <a:gd name="connsiteY5" fmla="*/ 968321 h 968321"/>
              <a:gd name="connsiteX6" fmla="*/ 161390 w 4436575"/>
              <a:gd name="connsiteY6" fmla="*/ 968321 h 968321"/>
              <a:gd name="connsiteX7" fmla="*/ 0 w 4436575"/>
              <a:gd name="connsiteY7" fmla="*/ 806931 h 968321"/>
              <a:gd name="connsiteX8" fmla="*/ 0 w 4436575"/>
              <a:gd name="connsiteY8" fmla="*/ 161390 h 968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36575" h="968321">
                <a:moveTo>
                  <a:pt x="0" y="161390"/>
                </a:moveTo>
                <a:cubicBezTo>
                  <a:pt x="0" y="72257"/>
                  <a:pt x="72257" y="0"/>
                  <a:pt x="161390" y="0"/>
                </a:cubicBezTo>
                <a:lnTo>
                  <a:pt x="4275185" y="0"/>
                </a:lnTo>
                <a:cubicBezTo>
                  <a:pt x="4364318" y="0"/>
                  <a:pt x="4436575" y="72257"/>
                  <a:pt x="4436575" y="161390"/>
                </a:cubicBezTo>
                <a:lnTo>
                  <a:pt x="4436575" y="806931"/>
                </a:lnTo>
                <a:cubicBezTo>
                  <a:pt x="4436575" y="896064"/>
                  <a:pt x="4364318" y="968321"/>
                  <a:pt x="4275185" y="968321"/>
                </a:cubicBezTo>
                <a:lnTo>
                  <a:pt x="161390" y="968321"/>
                </a:lnTo>
                <a:cubicBezTo>
                  <a:pt x="72257" y="968321"/>
                  <a:pt x="0" y="896064"/>
                  <a:pt x="0" y="806931"/>
                </a:cubicBezTo>
                <a:lnTo>
                  <a:pt x="0" y="161390"/>
                </a:lnTo>
                <a:close/>
              </a:path>
            </a:pathLst>
          </a:custGeom>
          <a:solidFill>
            <a:srgbClr val="FFFFCC"/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6974" tIns="234074" rIns="234074" bIns="234074" numCol="1" spcCol="2268" anchor="ctr" anchorCtr="0">
            <a:noAutofit/>
          </a:bodyPr>
          <a:lstStyle/>
          <a:p>
            <a:pPr defTabSz="17461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Mosquito’s Salivary Components</a:t>
            </a:r>
            <a:endParaRPr lang="en-US" sz="5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Kartika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Senjarini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&amp;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Rike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Oktarianti</a:t>
            </a:r>
            <a:endParaRPr lang="id-ID" sz="2400" dirty="0" smtClean="0">
              <a:solidFill>
                <a:schemeClr val="accent2">
                  <a:lumMod val="40000"/>
                  <a:lumOff val="6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0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0558" y="318964"/>
            <a:ext cx="12529392" cy="9521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HYPOTHESIS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Saliva of mosquito that transmits disease contains </a:t>
            </a:r>
            <a:r>
              <a:rPr lang="en-US" sz="4000" b="1" dirty="0" err="1" smtClean="0"/>
              <a:t>immunomodulatory</a:t>
            </a:r>
            <a:r>
              <a:rPr lang="en-US" sz="4000" b="1" dirty="0" smtClean="0"/>
              <a:t> factors</a:t>
            </a:r>
            <a:r>
              <a:rPr lang="en-GB" sz="4000" b="1" dirty="0" smtClean="0"/>
              <a:t> that </a:t>
            </a:r>
            <a:r>
              <a:rPr lang="en-US" sz="4000" b="1" dirty="0" smtClean="0"/>
              <a:t>enhance pathogen </a:t>
            </a:r>
            <a:r>
              <a:rPr lang="en-US" sz="4000" b="1" dirty="0" err="1" smtClean="0"/>
              <a:t>infection.Therefore</a:t>
            </a:r>
            <a:r>
              <a:rPr lang="en-US" sz="4000" b="1" dirty="0" smtClean="0"/>
              <a:t> vaccinating the host against the molecule(s) in saliva that potentiate the infection will prevent the pathogen from establishing infection in the host </a:t>
            </a:r>
          </a:p>
          <a:p>
            <a:pPr algn="ctr"/>
            <a:r>
              <a:rPr lang="en-US" sz="4000" b="1" dirty="0" smtClean="0"/>
              <a:t>(Transmission Blocking Vaccine)</a:t>
            </a:r>
            <a:endParaRPr lang="en-GB" sz="4000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</p:spPr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7200" dirty="0" smtClean="0"/>
              <a:t>Transmission Blocking Vaccine</a:t>
            </a:r>
            <a:endParaRPr lang="en-US" sz="7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164BF-D67A-46C0-81D2-5BAF67C00C8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0318" y="2479204"/>
            <a:ext cx="566788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5254774" y="9637834"/>
            <a:ext cx="7776864" cy="5476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Kartika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Senjarini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&amp;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Rike</a:t>
            </a: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cs typeface="Times New Roman" pitchFamily="18" charset="0"/>
              </a:rPr>
              <a:t>Oktarianti</a:t>
            </a:r>
            <a:endParaRPr lang="id-ID" sz="2400" dirty="0" smtClean="0">
              <a:solidFill>
                <a:schemeClr val="accent2">
                  <a:lumMod val="40000"/>
                  <a:lumOff val="6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9069" y="2983260"/>
            <a:ext cx="8302895" cy="476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346" y="246956"/>
            <a:ext cx="16457772" cy="2016224"/>
          </a:xfrm>
        </p:spPr>
        <p:txBody>
          <a:bodyPr/>
          <a:lstStyle/>
          <a:p>
            <a:pPr lvl="0"/>
            <a:r>
              <a:rPr lang="de-DE" sz="3600" b="1" dirty="0" smtClean="0"/>
              <a:t>DENGUE: NO SPECIFIC TARGET HAS BEEN IDENTIFIED SO FAR, although, salivary activities in modulating immune response have been reported:</a:t>
            </a:r>
            <a:endParaRPr lang="id-ID" sz="3600" b="1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graphicFrame>
        <p:nvGraphicFramePr>
          <p:cNvPr id="73" name="Content Placeholder 13"/>
          <p:cNvGraphicFramePr>
            <a:graphicFrameLocks/>
          </p:cNvGraphicFramePr>
          <p:nvPr/>
        </p:nvGraphicFramePr>
        <p:xfrm>
          <a:off x="1795254" y="2314758"/>
          <a:ext cx="14476744" cy="714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8433"/>
                <a:gridCol w="5638311"/>
              </a:tblGrid>
              <a:tr h="597978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Activities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References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</a:tr>
              <a:tr h="1531408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SGE: surpressed cellular proliferation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&amp; T cell cytokines production Type I (IL2, IFN</a:t>
                      </a:r>
                      <a:r>
                        <a:rPr lang="el-GR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γ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&amp; TNF-</a:t>
                      </a:r>
                      <a:r>
                        <a:rPr lang="el-GR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α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)  - anti viral immune mechanism </a:t>
                      </a:r>
                      <a:r>
                        <a:rPr lang="de-DE" sz="3200" b="1" i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in vitro</a:t>
                      </a:r>
                      <a:endParaRPr lang="de-DE" sz="3200" b="1" i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  <a:tc>
                  <a:txBody>
                    <a:bodyPr/>
                    <a:lstStyle/>
                    <a:p>
                      <a:r>
                        <a:rPr kumimoji="0" lang="de-DE" sz="3200" b="1" kern="1200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Cross </a:t>
                      </a:r>
                      <a:r>
                        <a:rPr kumimoji="0" lang="de-DE" sz="3200" b="1" i="1" kern="1200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et al. </a:t>
                      </a:r>
                      <a:r>
                        <a:rPr kumimoji="0" lang="da-DK" sz="3200" b="1" kern="1200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Am J Trop Med Hyg 1994;51:690–696</a:t>
                      </a:r>
                      <a:endParaRPr lang="de-DE" sz="3200" b="1" i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</a:tr>
              <a:tr h="1531408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SGE: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inhibited Dengue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Virus infection in Dendritic Cells (</a:t>
                      </a:r>
                      <a:r>
                        <a:rPr lang="de-DE" sz="3200" b="1" i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in vitro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), </a:t>
                      </a:r>
                      <a:r>
                        <a:rPr lang="en-US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enhanced production of IL-12p70 and TNF-alpha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Ader B </a:t>
                      </a:r>
                      <a:r>
                        <a:rPr lang="de-DE" sz="3200" b="1" i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et al. </a:t>
                      </a:r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Viral Immunol.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2004,17(2):252-65</a:t>
                      </a:r>
                      <a:endParaRPr lang="de-DE" sz="3200" b="1" i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</a:tr>
              <a:tr h="1645461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SGE: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 modulated B-cell &amp; T-cell proliferation, indicating that a protein ~387 kDA  important in modulating host immune response 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Wasserman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et al. Parasit. Immun. 2004, 26: 295-306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</a:tr>
              <a:tr h="1678521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SGE: dysregulated APC antiviral signaling → enhance WNV infection</a:t>
                      </a:r>
                      <a:r>
                        <a:rPr lang="de-DE" sz="3200" b="1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 via ↓ T-lymphocyte &amp; ↑ IL10</a:t>
                      </a:r>
                      <a:endParaRPr lang="de-DE" sz="3200" b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Schneider </a:t>
                      </a:r>
                      <a:r>
                        <a:rPr lang="de-DE" sz="3200" b="1" i="1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et al. </a:t>
                      </a:r>
                      <a:r>
                        <a:rPr lang="de-DE" sz="3200" b="1" i="0" dirty="0" smtClean="0">
                          <a:solidFill>
                            <a:schemeClr val="tx2"/>
                          </a:solidFill>
                          <a:latin typeface="Arial Narrow" pitchFamily="34" charset="0"/>
                        </a:rPr>
                        <a:t>Plos Phatogen</a:t>
                      </a:r>
                      <a:r>
                        <a:rPr kumimoji="0" lang="en-US" sz="3200" b="1" i="0" kern="1200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3200" b="1" kern="1200" baseline="0" dirty="0" smtClean="0">
                          <a:solidFill>
                            <a:schemeClr val="tx2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2010, 5(7): e11704</a:t>
                      </a:r>
                      <a:endParaRPr lang="de-DE" sz="3200" b="1" i="1" dirty="0">
                        <a:solidFill>
                          <a:schemeClr val="tx2"/>
                        </a:solidFill>
                        <a:latin typeface="Arial Narrow" pitchFamily="34" charset="0"/>
                      </a:endParaRPr>
                    </a:p>
                  </a:txBody>
                  <a:tcPr marL="182864" marR="182864" marT="68580" marB="6858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OBJECTIVE OF RESEARCH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en-US" sz="4800" b="1" dirty="0" smtClean="0"/>
              <a:t>TO CHARACTERISE IMMUNOMODULATORY PROTEINS FROM SALIVARY GLAND OF MAIN DENGUE VECTOR, </a:t>
            </a:r>
            <a:r>
              <a:rPr lang="en-US" sz="4800" b="1" i="1" dirty="0" err="1" smtClean="0"/>
              <a:t>Aedes</a:t>
            </a:r>
            <a:r>
              <a:rPr lang="en-US" sz="4800" b="1" i="1" dirty="0" smtClean="0"/>
              <a:t> </a:t>
            </a:r>
            <a:r>
              <a:rPr lang="en-US" sz="4800" b="1" i="1" dirty="0" err="1" smtClean="0"/>
              <a:t>aegypti</a:t>
            </a:r>
            <a:r>
              <a:rPr lang="en-US" sz="4800" b="1" dirty="0" smtClean="0"/>
              <a:t> </a:t>
            </a:r>
          </a:p>
          <a:p>
            <a:pPr algn="ctr"/>
            <a:endParaRPr lang="en-US" sz="4800" b="1" dirty="0" smtClean="0"/>
          </a:p>
          <a:p>
            <a:pPr algn="ctr"/>
            <a:endParaRPr lang="en-US" sz="4800" b="1" dirty="0" smtClean="0"/>
          </a:p>
          <a:p>
            <a:pPr algn="ctr"/>
            <a:r>
              <a:rPr lang="en-US" sz="4800" b="1" dirty="0" smtClean="0"/>
              <a:t>IMMUNOGENIC PROTEINS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Down Arrow 4"/>
          <p:cNvSpPr/>
          <p:nvPr/>
        </p:nvSpPr>
        <p:spPr>
          <a:xfrm>
            <a:off x="8436539" y="5143500"/>
            <a:ext cx="1498755" cy="1296144"/>
          </a:xfrm>
          <a:prstGeom prst="downArrow">
            <a:avLst>
              <a:gd name="adj1" fmla="val 50000"/>
              <a:gd name="adj2" fmla="val 568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rtlCol="0" anchor="ctr"/>
          <a:lstStyle/>
          <a:p>
            <a:pPr algn="ctr"/>
            <a:endParaRPr lang="de-D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</p:spPr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647" y="246956"/>
            <a:ext cx="17715766" cy="1203151"/>
          </a:xfrm>
        </p:spPr>
        <p:txBody>
          <a:bodyPr/>
          <a:lstStyle/>
          <a:p>
            <a:r>
              <a:rPr lang="en-US" sz="4000" b="1" dirty="0" smtClean="0">
                <a:cs typeface="Times New Roman" pitchFamily="18" charset="0"/>
              </a:rPr>
              <a:t>The protein profile is similar between SG of </a:t>
            </a:r>
            <a:r>
              <a:rPr lang="en-US" sz="4000" b="1" i="1" dirty="0" err="1" smtClean="0">
                <a:cs typeface="Times New Roman" pitchFamily="18" charset="0"/>
              </a:rPr>
              <a:t>Ae</a:t>
            </a:r>
            <a:r>
              <a:rPr lang="en-US" sz="4000" b="1" i="1" dirty="0" smtClean="0">
                <a:cs typeface="Times New Roman" pitchFamily="18" charset="0"/>
              </a:rPr>
              <a:t>. </a:t>
            </a:r>
            <a:r>
              <a:rPr lang="en-US" sz="4000" b="1" i="1" dirty="0" err="1" smtClean="0">
                <a:cs typeface="Times New Roman" pitchFamily="18" charset="0"/>
              </a:rPr>
              <a:t>aegypti</a:t>
            </a:r>
            <a:r>
              <a:rPr lang="en-US" sz="4000" b="1" dirty="0" smtClean="0">
                <a:cs typeface="Times New Roman" pitchFamily="18" charset="0"/>
              </a:rPr>
              <a:t> from lab scale and from landing collection</a:t>
            </a:r>
            <a:endParaRPr lang="id-ID" sz="40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285422" y="2357418"/>
            <a:ext cx="371477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Lab scale (n=3)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14578" y="2357418"/>
            <a:ext cx="5214974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Landing Collection (n=3)</a:t>
            </a:r>
          </a:p>
        </p:txBody>
      </p:sp>
      <p:pic>
        <p:nvPicPr>
          <p:cNvPr id="9" name="Picture 9" descr="D:\FOTO RISET DISERTASI\SDS PAGE &amp; WB PICTURE\LC 23 april 2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1768" y="3286112"/>
            <a:ext cx="4700650" cy="632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 descr="D:\FOTO RISET DISERTASI\SDS PAGE &amp; WB PICTURE\5 april 2013 S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8232" y="3286111"/>
            <a:ext cx="4429156" cy="62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2 immunogenic proteins from SG of </a:t>
            </a:r>
            <a:r>
              <a:rPr lang="en-US" sz="4800" b="1" i="1" dirty="0" err="1" smtClean="0">
                <a:solidFill>
                  <a:schemeClr val="bg1"/>
                </a:solidFill>
              </a:rPr>
              <a:t>Ae</a:t>
            </a:r>
            <a:r>
              <a:rPr lang="en-US" sz="4800" b="1" i="1" dirty="0" smtClean="0">
                <a:solidFill>
                  <a:schemeClr val="bg1"/>
                </a:solidFill>
              </a:rPr>
              <a:t>. </a:t>
            </a:r>
            <a:r>
              <a:rPr lang="en-US" sz="4800" b="1" i="1" dirty="0" err="1" smtClean="0">
                <a:solidFill>
                  <a:schemeClr val="bg1"/>
                </a:solidFill>
              </a:rPr>
              <a:t>aegypti</a:t>
            </a:r>
            <a:r>
              <a:rPr lang="en-US" sz="4800" b="1" i="1" dirty="0" smtClean="0">
                <a:solidFill>
                  <a:schemeClr val="bg1"/>
                </a:solidFill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</a:rPr>
              <a:t>has been identified</a:t>
            </a:r>
            <a:endParaRPr lang="id-ID" sz="4800" dirty="0">
              <a:solidFill>
                <a:schemeClr val="bg1"/>
              </a:solidFill>
            </a:endParaRPr>
          </a:p>
        </p:txBody>
      </p:sp>
      <p:pic>
        <p:nvPicPr>
          <p:cNvPr id="7" name="Picture 1" descr="kontrol negatif publika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4710" y="1795502"/>
            <a:ext cx="6000792" cy="6024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D:\FOTO RISET DISERTASI\SDS PAGE &amp; WB PICTURE\pool serum LC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034" y="1748105"/>
            <a:ext cx="7286676" cy="613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856530" y="7822312"/>
            <a:ext cx="14573352" cy="156966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P</a:t>
            </a:r>
            <a:r>
              <a:rPr lang="id-ID" b="1" dirty="0" smtClean="0">
                <a:solidFill>
                  <a:srgbClr val="000000"/>
                </a:solidFill>
              </a:rPr>
              <a:t>rotein of 31 kDa and 56 kDa were </a:t>
            </a:r>
            <a:r>
              <a:rPr lang="en-US" b="1" dirty="0" smtClean="0">
                <a:solidFill>
                  <a:srgbClr val="000000"/>
                </a:solidFill>
              </a:rPr>
              <a:t>recognized only by </a:t>
            </a:r>
            <a:r>
              <a:rPr lang="id-ID" b="1" dirty="0" smtClean="0">
                <a:solidFill>
                  <a:srgbClr val="000000"/>
                </a:solidFill>
              </a:rPr>
              <a:t>ser</a:t>
            </a:r>
            <a:r>
              <a:rPr lang="en-US" b="1" dirty="0" smtClean="0">
                <a:solidFill>
                  <a:srgbClr val="000000"/>
                </a:solidFill>
              </a:rPr>
              <a:t>a</a:t>
            </a:r>
            <a:r>
              <a:rPr lang="id-ID" b="1" dirty="0" smtClean="0">
                <a:solidFill>
                  <a:srgbClr val="000000"/>
                </a:solidFill>
              </a:rPr>
              <a:t> sample from healthy people</a:t>
            </a:r>
            <a:r>
              <a:rPr lang="en-US" b="1" dirty="0" smtClean="0">
                <a:solidFill>
                  <a:srgbClr val="000000"/>
                </a:solidFill>
              </a:rPr>
              <a:t>,</a:t>
            </a:r>
            <a:r>
              <a:rPr lang="id-ID" b="1" dirty="0" smtClean="0">
                <a:solidFill>
                  <a:srgbClr val="000000"/>
                </a:solidFill>
              </a:rPr>
              <a:t> and DHF patient in endemic area</a:t>
            </a:r>
            <a:r>
              <a:rPr lang="en-US" b="1" dirty="0" smtClean="0">
                <a:solidFill>
                  <a:srgbClr val="000000"/>
                </a:solidFill>
              </a:rPr>
              <a:t>, but not by s</a:t>
            </a:r>
            <a:r>
              <a:rPr lang="id-ID" b="1" dirty="0" smtClean="0">
                <a:solidFill>
                  <a:srgbClr val="000000"/>
                </a:solidFill>
              </a:rPr>
              <a:t>er</a:t>
            </a:r>
            <a:r>
              <a:rPr lang="en-US" b="1" dirty="0" smtClean="0">
                <a:solidFill>
                  <a:srgbClr val="000000"/>
                </a:solidFill>
              </a:rPr>
              <a:t>a sample from healthy people living at</a:t>
            </a:r>
            <a:r>
              <a:rPr lang="id-ID" b="1" dirty="0" smtClean="0">
                <a:solidFill>
                  <a:srgbClr val="000000"/>
                </a:solidFill>
              </a:rPr>
              <a:t> non endemic </a:t>
            </a:r>
            <a:r>
              <a:rPr lang="en-US" b="1" dirty="0" smtClean="0">
                <a:solidFill>
                  <a:srgbClr val="000000"/>
                </a:solidFill>
              </a:rPr>
              <a:t>area</a:t>
            </a:r>
            <a:r>
              <a:rPr lang="id-ID" b="1" dirty="0" smtClean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&amp; infant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</p:spPr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94" y="246956"/>
            <a:ext cx="17858643" cy="1203151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</a:rPr>
              <a:t>Immunogenic Protein of 31 </a:t>
            </a:r>
            <a:r>
              <a:rPr lang="id-ID" sz="4800" dirty="0" smtClean="0">
                <a:solidFill>
                  <a:schemeClr val="bg1"/>
                </a:solidFill>
              </a:rPr>
              <a:t>kD</a:t>
            </a:r>
            <a:r>
              <a:rPr lang="en-US" sz="4800" dirty="0" smtClean="0">
                <a:solidFill>
                  <a:schemeClr val="bg1"/>
                </a:solidFill>
              </a:rPr>
              <a:t>a </a:t>
            </a:r>
            <a:r>
              <a:rPr lang="en-US" sz="4800" dirty="0" smtClean="0">
                <a:solidFill>
                  <a:schemeClr val="bg1"/>
                </a:solidFill>
                <a:sym typeface="Wingdings" pitchFamily="2" charset="2"/>
              </a:rPr>
              <a:t> D7 Protein Family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9944" y="1526792"/>
            <a:ext cx="15528118" cy="772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94" y="246956"/>
            <a:ext cx="17858643" cy="1203151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</a:rPr>
              <a:t>Immunogenic Protein of 56 </a:t>
            </a:r>
            <a:r>
              <a:rPr lang="id-ID" sz="4800" dirty="0" smtClean="0">
                <a:solidFill>
                  <a:schemeClr val="bg1"/>
                </a:solidFill>
              </a:rPr>
              <a:t>kD</a:t>
            </a:r>
            <a:r>
              <a:rPr lang="en-US" sz="4800" dirty="0" smtClean="0">
                <a:solidFill>
                  <a:schemeClr val="bg1"/>
                </a:solidFill>
              </a:rPr>
              <a:t>a </a:t>
            </a:r>
            <a:r>
              <a:rPr lang="en-US" sz="4800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4800" dirty="0" err="1" smtClean="0">
                <a:solidFill>
                  <a:schemeClr val="bg1"/>
                </a:solidFill>
                <a:sym typeface="Wingdings" pitchFamily="2" charset="2"/>
              </a:rPr>
              <a:t>Apyrase</a:t>
            </a:r>
            <a:endParaRPr lang="id-ID" sz="4800" dirty="0">
              <a:solidFill>
                <a:schemeClr val="bg1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611972" y="-4300501"/>
            <a:ext cx="5184577" cy="1787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Biological Function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934294" y="2263180"/>
            <a:ext cx="16417824" cy="6480720"/>
          </a:xfrm>
        </p:spPr>
        <p:txBody>
          <a:bodyPr/>
          <a:lstStyle/>
          <a:p>
            <a:pPr algn="just"/>
            <a:r>
              <a:rPr lang="en-US" sz="4000" dirty="0" smtClean="0">
                <a:latin typeface="Arial Narrow" pitchFamily="34" charset="0"/>
                <a:cs typeface="Times New Roman" pitchFamily="18" charset="0"/>
              </a:rPr>
              <a:t>1. P</a:t>
            </a:r>
            <a:r>
              <a:rPr lang="id-ID" sz="4000" dirty="0" smtClean="0">
                <a:latin typeface="Arial Narrow" pitchFamily="34" charset="0"/>
                <a:cs typeface="Times New Roman" pitchFamily="18" charset="0"/>
              </a:rPr>
              <a:t>rotein D7 </a:t>
            </a:r>
            <a:r>
              <a:rPr lang="en-US" sz="4000" dirty="0" smtClean="0">
                <a:latin typeface="Arial Narrow" pitchFamily="34" charset="0"/>
                <a:cs typeface="Times New Roman" pitchFamily="18" charset="0"/>
              </a:rPr>
              <a:t>(</a:t>
            </a:r>
            <a:r>
              <a:rPr lang="id-ID" sz="4000" dirty="0" smtClean="0">
                <a:latin typeface="Arial Narrow" pitchFamily="34" charset="0"/>
                <a:cs typeface="Times New Roman" pitchFamily="18" charset="0"/>
              </a:rPr>
              <a:t>Aed a2)</a:t>
            </a:r>
            <a:r>
              <a:rPr lang="en-US" sz="4000" dirty="0" smtClean="0">
                <a:latin typeface="Arial Narrow" pitchFamily="34" charset="0"/>
                <a:cs typeface="Times New Roman" pitchFamily="18" charset="0"/>
              </a:rPr>
              <a:t> &amp; AAEL006417 related to group of Odorant Binding Protein (OBP), protein involved in inhibiting the  biogenic amino activities (serotonin, histamine, </a:t>
            </a:r>
            <a:r>
              <a:rPr lang="en-US" sz="4000" dirty="0" err="1" smtClean="0">
                <a:latin typeface="Arial Narrow" pitchFamily="34" charset="0"/>
                <a:cs typeface="Times New Roman" pitchFamily="18" charset="0"/>
              </a:rPr>
              <a:t>norepinephrine</a:t>
            </a:r>
            <a:r>
              <a:rPr lang="en-US" sz="4000" dirty="0" smtClean="0">
                <a:latin typeface="Arial Narrow" pitchFamily="34" charset="0"/>
                <a:cs typeface="Times New Roman" pitchFamily="18" charset="0"/>
              </a:rPr>
              <a:t>)</a:t>
            </a:r>
          </a:p>
          <a:p>
            <a:pPr algn="just"/>
            <a:r>
              <a:rPr lang="en-US" sz="4000" dirty="0" smtClean="0">
                <a:latin typeface="Arial Narrow" pitchFamily="34" charset="0"/>
                <a:cs typeface="Times New Roman" pitchFamily="18" charset="0"/>
              </a:rPr>
              <a:t>This protein involved in blood feeding &amp; allergen (immunogenic)</a:t>
            </a:r>
          </a:p>
          <a:p>
            <a:pPr algn="just">
              <a:defRPr/>
            </a:pPr>
            <a:r>
              <a:rPr lang="en-US" sz="4000" dirty="0" smtClean="0">
                <a:latin typeface="Arial Narrow" pitchFamily="34" charset="0"/>
              </a:rPr>
              <a:t>2. </a:t>
            </a:r>
            <a:r>
              <a:rPr lang="en-US" sz="4000" dirty="0" err="1" smtClean="0">
                <a:latin typeface="Arial Narrow" pitchFamily="34" charset="0"/>
              </a:rPr>
              <a:t>Apyrase</a:t>
            </a:r>
            <a:r>
              <a:rPr lang="en-US" sz="4000" dirty="0" smtClean="0">
                <a:latin typeface="Arial Narrow" pitchFamily="34" charset="0"/>
              </a:rPr>
              <a:t>  (ATP </a:t>
            </a:r>
            <a:r>
              <a:rPr lang="en-US" sz="4000" dirty="0" err="1" smtClean="0">
                <a:latin typeface="Arial Narrow" pitchFamily="34" charset="0"/>
              </a:rPr>
              <a:t>diphosphohydrolase</a:t>
            </a:r>
            <a:r>
              <a:rPr lang="en-US" sz="4000" dirty="0" smtClean="0">
                <a:latin typeface="Arial Narrow" pitchFamily="34" charset="0"/>
              </a:rPr>
              <a:t>/r </a:t>
            </a:r>
            <a:r>
              <a:rPr lang="en-US" sz="4000" dirty="0" err="1" smtClean="0">
                <a:latin typeface="Arial Narrow" pitchFamily="34" charset="0"/>
              </a:rPr>
              <a:t>Aed</a:t>
            </a:r>
            <a:r>
              <a:rPr lang="en-US" sz="4000" dirty="0" smtClean="0">
                <a:latin typeface="Arial Narrow" pitchFamily="34" charset="0"/>
              </a:rPr>
              <a:t> 1) of </a:t>
            </a:r>
            <a:r>
              <a:rPr lang="en-US" sz="4000" i="1" dirty="0" err="1" smtClean="0">
                <a:latin typeface="Arial Narrow" pitchFamily="34" charset="0"/>
              </a:rPr>
              <a:t>Ae</a:t>
            </a:r>
            <a:r>
              <a:rPr lang="en-US" sz="4000" i="1" dirty="0" smtClean="0">
                <a:latin typeface="Arial Narrow" pitchFamily="34" charset="0"/>
              </a:rPr>
              <a:t>. </a:t>
            </a:r>
            <a:r>
              <a:rPr lang="en-US" sz="4000" i="1" dirty="0" err="1" smtClean="0">
                <a:latin typeface="Arial Narrow" pitchFamily="34" charset="0"/>
              </a:rPr>
              <a:t>aegypti</a:t>
            </a:r>
            <a:r>
              <a:rPr lang="en-US" sz="4000" dirty="0" smtClean="0">
                <a:latin typeface="Arial Narrow" pitchFamily="34" charset="0"/>
              </a:rPr>
              <a:t> was identified as a  member of  5’ </a:t>
            </a:r>
            <a:r>
              <a:rPr lang="en-US" sz="4000" dirty="0" err="1" smtClean="0">
                <a:latin typeface="Arial Narrow" pitchFamily="34" charset="0"/>
              </a:rPr>
              <a:t>nucleotidase</a:t>
            </a:r>
            <a:r>
              <a:rPr lang="en-US" sz="4000" dirty="0" smtClean="0">
                <a:latin typeface="Arial Narrow" pitchFamily="34" charset="0"/>
              </a:rPr>
              <a:t> family, the </a:t>
            </a:r>
            <a:r>
              <a:rPr lang="en-US" sz="4000" dirty="0" err="1" smtClean="0">
                <a:latin typeface="Arial Narrow" pitchFamily="34" charset="0"/>
              </a:rPr>
              <a:t>apyrase</a:t>
            </a:r>
            <a:r>
              <a:rPr lang="en-US" sz="4000" dirty="0" smtClean="0">
                <a:latin typeface="Arial Narrow" pitchFamily="34" charset="0"/>
              </a:rPr>
              <a:t> gene is expressed </a:t>
            </a:r>
            <a:r>
              <a:rPr lang="en-US" sz="4000" dirty="0" err="1" smtClean="0">
                <a:latin typeface="Arial Narrow" pitchFamily="34" charset="0"/>
              </a:rPr>
              <a:t>spesifically</a:t>
            </a:r>
            <a:r>
              <a:rPr lang="en-US" sz="4000" dirty="0" smtClean="0">
                <a:latin typeface="Arial Narrow" pitchFamily="34" charset="0"/>
              </a:rPr>
              <a:t> in the adult female.</a:t>
            </a:r>
          </a:p>
          <a:p>
            <a:pPr>
              <a:defRPr/>
            </a:pPr>
            <a:r>
              <a:rPr lang="en-US" sz="4000" dirty="0" err="1" smtClean="0">
                <a:latin typeface="Arial Narrow" pitchFamily="34" charset="0"/>
              </a:rPr>
              <a:t>Apyrase</a:t>
            </a:r>
            <a:r>
              <a:rPr lang="en-US" sz="4000" dirty="0" smtClean="0">
                <a:latin typeface="Arial Narrow" pitchFamily="34" charset="0"/>
              </a:rPr>
              <a:t> helps the acquisition of blood meal (inhibit platelet </a:t>
            </a:r>
            <a:r>
              <a:rPr lang="en-US" sz="4000" dirty="0" err="1" smtClean="0">
                <a:latin typeface="Arial Narrow" pitchFamily="34" charset="0"/>
              </a:rPr>
              <a:t>agregation</a:t>
            </a:r>
            <a:r>
              <a:rPr lang="en-US" sz="4000" dirty="0" smtClean="0">
                <a:latin typeface="Arial Narrow" pitchFamily="34" charset="0"/>
              </a:rPr>
              <a:t>)  by destroying  ADP or ATP (mediator of platelet </a:t>
            </a:r>
            <a:r>
              <a:rPr lang="en-US" sz="4000" dirty="0" err="1" smtClean="0">
                <a:latin typeface="Arial Narrow" pitchFamily="34" charset="0"/>
              </a:rPr>
              <a:t>agregation</a:t>
            </a:r>
            <a:r>
              <a:rPr lang="en-US" sz="4000" dirty="0" smtClean="0">
                <a:latin typeface="Arial Narrow" pitchFamily="34" charset="0"/>
              </a:rPr>
              <a:t> &amp; inflammation)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54774" y="9637834"/>
            <a:ext cx="7776864" cy="547688"/>
          </a:xfrm>
        </p:spPr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Biological Function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1828641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4209" name="Object 1"/>
          <p:cNvGraphicFramePr>
            <a:graphicFrameLocks noChangeAspect="1"/>
          </p:cNvGraphicFramePr>
          <p:nvPr/>
        </p:nvGraphicFramePr>
        <p:xfrm>
          <a:off x="1204558" y="2407196"/>
          <a:ext cx="8082664" cy="619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0" r:id="rId3" imgW="3594875" imgH="2762742" progId="Prism6.Document">
                  <p:embed/>
                </p:oleObj>
              </mc:Choice>
              <mc:Fallback>
                <p:oleObj r:id="rId3" imgW="3594875" imgH="2762742" progId="Prism6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558" y="2407196"/>
                        <a:ext cx="8082664" cy="619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CONCLUSION &amp; OUTLOOK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934294" y="1687116"/>
            <a:ext cx="16417824" cy="5976664"/>
          </a:xfrm>
        </p:spPr>
        <p:txBody>
          <a:bodyPr/>
          <a:lstStyle/>
          <a:p>
            <a:pPr algn="just" eaLnBrk="0" hangingPunct="0">
              <a:defRPr/>
            </a:pPr>
            <a:r>
              <a:rPr lang="en-US" sz="4000" b="1" dirty="0" smtClean="0"/>
              <a:t>Vector based vaccine by using salivary component is an alternative strategy for developing vaccine against vector borne diseases to block the transmission of pathogens</a:t>
            </a:r>
          </a:p>
          <a:p>
            <a:pPr algn="just" eaLnBrk="0" hangingPunct="0">
              <a:defRPr/>
            </a:pPr>
            <a:r>
              <a:rPr lang="en-US" sz="4000" b="1" dirty="0" smtClean="0"/>
              <a:t>2 immunogenic proteins i.e. 31 &amp; 56 </a:t>
            </a:r>
            <a:r>
              <a:rPr lang="en-US" sz="4000" b="1" dirty="0" err="1" smtClean="0"/>
              <a:t>kDa</a:t>
            </a:r>
            <a:r>
              <a:rPr lang="en-US" sz="4000" b="1" dirty="0" smtClean="0"/>
              <a:t> have been identified from SG of </a:t>
            </a:r>
            <a:r>
              <a:rPr lang="en-US" sz="4000" b="1" i="1" dirty="0" err="1" smtClean="0"/>
              <a:t>Aedes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aegypti</a:t>
            </a:r>
            <a:r>
              <a:rPr lang="en-US" sz="4000" b="1" dirty="0" smtClean="0"/>
              <a:t>. Further </a:t>
            </a:r>
            <a:r>
              <a:rPr lang="en-US" sz="4000" b="1" dirty="0" err="1" smtClean="0"/>
              <a:t>characterisation</a:t>
            </a:r>
            <a:r>
              <a:rPr lang="en-US" sz="4000" b="1" dirty="0" smtClean="0"/>
              <a:t> by Mass-Spec Analysis showed that the 31 </a:t>
            </a:r>
            <a:r>
              <a:rPr lang="en-US" sz="4000" b="1" dirty="0" err="1" smtClean="0"/>
              <a:t>kDa</a:t>
            </a:r>
            <a:r>
              <a:rPr lang="en-US" sz="4000" b="1" dirty="0" smtClean="0"/>
              <a:t> protein was identified as </a:t>
            </a:r>
            <a:r>
              <a:rPr lang="id-ID" sz="4000" b="1" dirty="0" smtClean="0"/>
              <a:t>D7</a:t>
            </a:r>
            <a:r>
              <a:rPr lang="en-US" sz="4000" b="1" dirty="0" smtClean="0"/>
              <a:t> protein</a:t>
            </a:r>
            <a:r>
              <a:rPr lang="id-ID" sz="4000" b="1" dirty="0" smtClean="0"/>
              <a:t> (37 kDa salivary gland allergen Aed a2</a:t>
            </a:r>
            <a:r>
              <a:rPr lang="en-US" sz="4000" b="1" dirty="0" smtClean="0"/>
              <a:t>), whereas 56 </a:t>
            </a:r>
            <a:r>
              <a:rPr lang="en-US" sz="4000" b="1" dirty="0" err="1" smtClean="0"/>
              <a:t>kDa</a:t>
            </a:r>
            <a:r>
              <a:rPr lang="en-US" sz="4000" b="1" dirty="0" smtClean="0"/>
              <a:t> were </a:t>
            </a:r>
            <a:r>
              <a:rPr lang="id-ID" sz="4000" b="1" dirty="0" smtClean="0"/>
              <a:t>Apyrase</a:t>
            </a:r>
            <a:r>
              <a:rPr lang="en-US" sz="4000" b="1" dirty="0" smtClean="0"/>
              <a:t>.</a:t>
            </a:r>
          </a:p>
          <a:p>
            <a:pPr algn="just" eaLnBrk="0" hangingPunct="0">
              <a:defRPr/>
            </a:pPr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Further characterization is needed to define their real function in relation with </a:t>
            </a:r>
            <a:r>
              <a:rPr lang="en-US" sz="4000" b="1" dirty="0" err="1" smtClean="0">
                <a:ea typeface="Times New Roman" pitchFamily="18" charset="0"/>
                <a:cs typeface="Arial" pitchFamily="34" charset="0"/>
              </a:rPr>
              <a:t>immunomodulatory</a:t>
            </a:r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 activities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Acknowledgement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934294" y="2551212"/>
            <a:ext cx="16417824" cy="3816424"/>
          </a:xfrm>
        </p:spPr>
        <p:txBody>
          <a:bodyPr/>
          <a:lstStyle/>
          <a:p>
            <a:pPr>
              <a:defRPr/>
            </a:pPr>
            <a:r>
              <a:rPr lang="en-US" sz="4000" dirty="0" smtClean="0"/>
              <a:t>We are grateful to :</a:t>
            </a:r>
          </a:p>
          <a:p>
            <a:pPr>
              <a:defRPr/>
            </a:pPr>
            <a:r>
              <a:rPr lang="en-US" sz="4000" dirty="0" smtClean="0"/>
              <a:t>1. Prof. </a:t>
            </a:r>
            <a:r>
              <a:rPr lang="en-US" sz="4000" dirty="0" err="1" smtClean="0"/>
              <a:t>Ceccil</a:t>
            </a:r>
            <a:r>
              <a:rPr lang="en-US" sz="4000" dirty="0" smtClean="0"/>
              <a:t> </a:t>
            </a:r>
            <a:r>
              <a:rPr lang="en-US" sz="4000" dirty="0" err="1" smtClean="0"/>
              <a:t>Czerkinsky</a:t>
            </a:r>
            <a:r>
              <a:rPr lang="en-US" sz="4000" dirty="0" smtClean="0"/>
              <a:t> &amp; Dr. </a:t>
            </a:r>
            <a:r>
              <a:rPr lang="en-US" sz="4000" dirty="0" err="1" smtClean="0"/>
              <a:t>Huan</a:t>
            </a:r>
            <a:r>
              <a:rPr lang="en-US" sz="4000" dirty="0" smtClean="0"/>
              <a:t> </a:t>
            </a:r>
            <a:r>
              <a:rPr lang="en-US" sz="4000" dirty="0" err="1" smtClean="0"/>
              <a:t>Hu</a:t>
            </a:r>
            <a:r>
              <a:rPr lang="en-US" sz="4000" dirty="0" smtClean="0"/>
              <a:t> Nguyen from International Vaccine Institute – Seoul – South Korea</a:t>
            </a:r>
          </a:p>
          <a:p>
            <a:pPr>
              <a:defRPr/>
            </a:pPr>
            <a:r>
              <a:rPr lang="en-US" sz="4000" dirty="0" smtClean="0"/>
              <a:t>2. </a:t>
            </a:r>
            <a:r>
              <a:rPr lang="id-ID" sz="4000" dirty="0" smtClean="0"/>
              <a:t>Prof. Toshiya Hayano, Ph.D</a:t>
            </a:r>
            <a:r>
              <a:rPr lang="en-US" sz="4000" dirty="0" smtClean="0"/>
              <a:t>  - Proteomic Lab-Biomedical Science, Graduate School  of Life  Sciences, </a:t>
            </a:r>
            <a:r>
              <a:rPr lang="en-US" sz="4000" dirty="0" err="1" smtClean="0"/>
              <a:t>Ritsumeikan</a:t>
            </a:r>
            <a:r>
              <a:rPr lang="en-US" sz="4000" dirty="0" smtClean="0"/>
              <a:t> University, Japan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" name="Picture 9" descr="logo-depk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8242" y="6880872"/>
            <a:ext cx="1945324" cy="238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pic>
        <p:nvPicPr>
          <p:cNvPr id="11" name="Picture 6" descr="D:\NIA\Ritsumeikan_logo2-e1357905795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57059" y="6871692"/>
            <a:ext cx="250682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Tika\Desktop\STRANAS\IVI_Logo-300x6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4453" y="8128281"/>
            <a:ext cx="4968553" cy="1119674"/>
          </a:xfrm>
          <a:prstGeom prst="rect">
            <a:avLst/>
          </a:prstGeom>
          <a:noFill/>
        </p:spPr>
      </p:pic>
      <p:pic>
        <p:nvPicPr>
          <p:cNvPr id="6146" name="Picture 2" descr="http://kepegawaian.polinema.ac.id/foto_berita/38kemenristekdik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9030" y="6853170"/>
            <a:ext cx="2602235" cy="2468358"/>
          </a:xfrm>
          <a:prstGeom prst="rect">
            <a:avLst/>
          </a:prstGeom>
          <a:noFill/>
        </p:spPr>
      </p:pic>
      <p:pic>
        <p:nvPicPr>
          <p:cNvPr id="6148" name="Picture 4" descr="http://www.flf.vu.lt/dokumentai/nuotraukos/katedros_ir_centrai/Vokieciu_filologijos_katedra/logo-DAAD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4454" y="6821751"/>
            <a:ext cx="4968552" cy="1202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6" grpId="0" build="p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talasepreneur.com/wp-content/uploads/2012/10/thankyou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732" b="89756" l="9756" r="947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254" y="3314700"/>
            <a:ext cx="7042425" cy="44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etalasepreneur.com/wp-content/uploads/2012/10/thankyou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56" b="98537" l="97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254" y="2291316"/>
            <a:ext cx="7771726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346" y="246956"/>
            <a:ext cx="16457772" cy="2016224"/>
          </a:xfrm>
        </p:spPr>
        <p:txBody>
          <a:bodyPr/>
          <a:lstStyle/>
          <a:p>
            <a:pPr lvl="0"/>
            <a:r>
              <a:rPr lang="de-DE" sz="3600" b="1" dirty="0" smtClean="0"/>
              <a:t>TRANSMISSION BLOCKING VACCINE</a:t>
            </a:r>
            <a:endParaRPr lang="id-ID" sz="36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  <p:pic>
        <p:nvPicPr>
          <p:cNvPr id="9" name="Picture 8" descr="nrg2126-f1.jpg"/>
          <p:cNvPicPr>
            <a:picLocks noChangeAspect="1"/>
          </p:cNvPicPr>
          <p:nvPr/>
        </p:nvPicPr>
        <p:blipFill>
          <a:blip r:embed="rId2" cstate="print"/>
          <a:srcRect r="31884" b="8696"/>
          <a:stretch>
            <a:fillRect/>
          </a:stretch>
        </p:blipFill>
        <p:spPr>
          <a:xfrm>
            <a:off x="4925833" y="2975002"/>
            <a:ext cx="7032035" cy="4953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824268" y="7660763"/>
            <a:ext cx="2057400" cy="2672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20655612">
            <a:off x="6991217" y="4920647"/>
            <a:ext cx="1537792" cy="8284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843068" y="3965601"/>
            <a:ext cx="1066800" cy="9144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909868" y="3584601"/>
            <a:ext cx="5033750" cy="107721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Blocked </a:t>
            </a:r>
            <a:r>
              <a:rPr lang="en-US" b="1" dirty="0" err="1" smtClean="0">
                <a:solidFill>
                  <a:srgbClr val="FFFF00"/>
                </a:solidFill>
              </a:rPr>
              <a:t>sporozoit</a:t>
            </a:r>
            <a:r>
              <a:rPr lang="id-ID" b="1" dirty="0" smtClean="0">
                <a:solidFill>
                  <a:srgbClr val="FFFF00"/>
                </a:solidFill>
              </a:rPr>
              <a:t> move 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id-ID" b="1" dirty="0" smtClean="0">
                <a:solidFill>
                  <a:srgbClr val="FFFF00"/>
                </a:solidFill>
              </a:rPr>
              <a:t>To salivary gland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20655612">
            <a:off x="6592885" y="4280275"/>
            <a:ext cx="1277305" cy="5852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605068" y="2987089"/>
            <a:ext cx="5168403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gamesitogenesis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id-ID" b="1" dirty="0" smtClean="0">
                <a:solidFill>
                  <a:srgbClr val="FFFF00"/>
                </a:solidFill>
              </a:rPr>
              <a:t>blocked</a:t>
            </a:r>
            <a:endParaRPr lang="en-US" b="1" dirty="0">
              <a:solidFill>
                <a:srgbClr val="FFFF00"/>
              </a:solidFill>
            </a:endParaRPr>
          </a:p>
        </p:txBody>
      </p:sp>
      <p:cxnSp>
        <p:nvCxnSpPr>
          <p:cNvPr id="16" name="Straight Arrow Connector 15"/>
          <p:cNvCxnSpPr>
            <a:stCxn id="14" idx="7"/>
          </p:cNvCxnSpPr>
          <p:nvPr/>
        </p:nvCxnSpPr>
        <p:spPr>
          <a:xfrm rot="5400000" flipH="1" flipV="1">
            <a:off x="7621855" y="3268019"/>
            <a:ext cx="971430" cy="9949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 rot="21149999">
            <a:off x="5214247" y="4326480"/>
            <a:ext cx="2799614" cy="14175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16200000" flipV="1">
            <a:off x="5023668" y="3737003"/>
            <a:ext cx="1142998" cy="3809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66468" y="2975001"/>
            <a:ext cx="8258992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d-ID" b="1" dirty="0" smtClean="0">
                <a:solidFill>
                  <a:srgbClr val="FFFF00"/>
                </a:solidFill>
              </a:rPr>
              <a:t>Mosquito immune increase</a:t>
            </a: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 </a:t>
            </a:r>
            <a:r>
              <a:rPr lang="en-US" b="1" dirty="0" err="1" smtClean="0">
                <a:solidFill>
                  <a:srgbClr val="FFFF00"/>
                </a:solidFill>
                <a:sym typeface="Wingdings" pitchFamily="2" charset="2"/>
              </a:rPr>
              <a:t>parasit</a:t>
            </a:r>
            <a:r>
              <a:rPr lang="id-ID" b="1" dirty="0" smtClean="0">
                <a:solidFill>
                  <a:srgbClr val="FFFF00"/>
                </a:solidFill>
                <a:sym typeface="Wingdings" pitchFamily="2" charset="2"/>
              </a:rPr>
              <a:t>e</a:t>
            </a:r>
            <a:r>
              <a:rPr lang="en-US" b="1" dirty="0" smtClean="0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lang="id-ID" b="1" dirty="0" smtClean="0">
                <a:solidFill>
                  <a:srgbClr val="FFFF00"/>
                </a:solidFill>
                <a:sym typeface="Wingdings" pitchFamily="2" charset="2"/>
              </a:rPr>
              <a:t>die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8452668" y="4651401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617947" y="4841364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8734930" y="4939799"/>
            <a:ext cx="2060620" cy="2181126"/>
          </a:xfrm>
          <a:custGeom>
            <a:avLst/>
            <a:gdLst>
              <a:gd name="connsiteX0" fmla="*/ 12879 w 2060620"/>
              <a:gd name="connsiteY0" fmla="*/ 68991 h 2181126"/>
              <a:gd name="connsiteX1" fmla="*/ 0 w 2060620"/>
              <a:gd name="connsiteY1" fmla="*/ 159143 h 2181126"/>
              <a:gd name="connsiteX2" fmla="*/ 25758 w 2060620"/>
              <a:gd name="connsiteY2" fmla="*/ 197779 h 2181126"/>
              <a:gd name="connsiteX3" fmla="*/ 51515 w 2060620"/>
              <a:gd name="connsiteY3" fmla="*/ 275053 h 2181126"/>
              <a:gd name="connsiteX4" fmla="*/ 77273 w 2060620"/>
              <a:gd name="connsiteY4" fmla="*/ 545509 h 2181126"/>
              <a:gd name="connsiteX5" fmla="*/ 38637 w 2060620"/>
              <a:gd name="connsiteY5" fmla="*/ 635661 h 2181126"/>
              <a:gd name="connsiteX6" fmla="*/ 64394 w 2060620"/>
              <a:gd name="connsiteY6" fmla="*/ 841723 h 2181126"/>
              <a:gd name="connsiteX7" fmla="*/ 90152 w 2060620"/>
              <a:gd name="connsiteY7" fmla="*/ 931875 h 2181126"/>
              <a:gd name="connsiteX8" fmla="*/ 115910 w 2060620"/>
              <a:gd name="connsiteY8" fmla="*/ 970512 h 2181126"/>
              <a:gd name="connsiteX9" fmla="*/ 141668 w 2060620"/>
              <a:gd name="connsiteY9" fmla="*/ 1022027 h 2181126"/>
              <a:gd name="connsiteX10" fmla="*/ 180304 w 2060620"/>
              <a:gd name="connsiteY10" fmla="*/ 1112179 h 2181126"/>
              <a:gd name="connsiteX11" fmla="*/ 231820 w 2060620"/>
              <a:gd name="connsiteY11" fmla="*/ 1189453 h 2181126"/>
              <a:gd name="connsiteX12" fmla="*/ 270456 w 2060620"/>
              <a:gd name="connsiteY12" fmla="*/ 1279605 h 2181126"/>
              <a:gd name="connsiteX13" fmla="*/ 321972 w 2060620"/>
              <a:gd name="connsiteY13" fmla="*/ 1305362 h 2181126"/>
              <a:gd name="connsiteX14" fmla="*/ 399245 w 2060620"/>
              <a:gd name="connsiteY14" fmla="*/ 1382636 h 2181126"/>
              <a:gd name="connsiteX15" fmla="*/ 437882 w 2060620"/>
              <a:gd name="connsiteY15" fmla="*/ 1408393 h 2181126"/>
              <a:gd name="connsiteX16" fmla="*/ 476518 w 2060620"/>
              <a:gd name="connsiteY16" fmla="*/ 1447030 h 2181126"/>
              <a:gd name="connsiteX17" fmla="*/ 502276 w 2060620"/>
              <a:gd name="connsiteY17" fmla="*/ 1485667 h 2181126"/>
              <a:gd name="connsiteX18" fmla="*/ 579549 w 2060620"/>
              <a:gd name="connsiteY18" fmla="*/ 1537182 h 2181126"/>
              <a:gd name="connsiteX19" fmla="*/ 618186 w 2060620"/>
              <a:gd name="connsiteY19" fmla="*/ 1588698 h 2181126"/>
              <a:gd name="connsiteX20" fmla="*/ 656823 w 2060620"/>
              <a:gd name="connsiteY20" fmla="*/ 1614455 h 2181126"/>
              <a:gd name="connsiteX21" fmla="*/ 708338 w 2060620"/>
              <a:gd name="connsiteY21" fmla="*/ 1653092 h 2181126"/>
              <a:gd name="connsiteX22" fmla="*/ 785611 w 2060620"/>
              <a:gd name="connsiteY22" fmla="*/ 1730365 h 2181126"/>
              <a:gd name="connsiteX23" fmla="*/ 837127 w 2060620"/>
              <a:gd name="connsiteY23" fmla="*/ 1756123 h 2181126"/>
              <a:gd name="connsiteX24" fmla="*/ 965915 w 2060620"/>
              <a:gd name="connsiteY24" fmla="*/ 1846275 h 2181126"/>
              <a:gd name="connsiteX25" fmla="*/ 1004552 w 2060620"/>
              <a:gd name="connsiteY25" fmla="*/ 1872033 h 2181126"/>
              <a:gd name="connsiteX26" fmla="*/ 1056068 w 2060620"/>
              <a:gd name="connsiteY26" fmla="*/ 1897791 h 2181126"/>
              <a:gd name="connsiteX27" fmla="*/ 1133341 w 2060620"/>
              <a:gd name="connsiteY27" fmla="*/ 1975064 h 2181126"/>
              <a:gd name="connsiteX28" fmla="*/ 1236372 w 2060620"/>
              <a:gd name="connsiteY28" fmla="*/ 2026579 h 2181126"/>
              <a:gd name="connsiteX29" fmla="*/ 1275008 w 2060620"/>
              <a:gd name="connsiteY29" fmla="*/ 2052337 h 2181126"/>
              <a:gd name="connsiteX30" fmla="*/ 1365161 w 2060620"/>
              <a:gd name="connsiteY30" fmla="*/ 2078095 h 2181126"/>
              <a:gd name="connsiteX31" fmla="*/ 1403797 w 2060620"/>
              <a:gd name="connsiteY31" fmla="*/ 2103853 h 2181126"/>
              <a:gd name="connsiteX32" fmla="*/ 1493949 w 2060620"/>
              <a:gd name="connsiteY32" fmla="*/ 2129610 h 2181126"/>
              <a:gd name="connsiteX33" fmla="*/ 1674253 w 2060620"/>
              <a:gd name="connsiteY33" fmla="*/ 2181126 h 2181126"/>
              <a:gd name="connsiteX34" fmla="*/ 2060620 w 2060620"/>
              <a:gd name="connsiteY34" fmla="*/ 2181126 h 218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060620" h="2181126">
                <a:moveTo>
                  <a:pt x="12879" y="68991"/>
                </a:moveTo>
                <a:cubicBezTo>
                  <a:pt x="54335" y="193357"/>
                  <a:pt x="0" y="0"/>
                  <a:pt x="0" y="159143"/>
                </a:cubicBezTo>
                <a:cubicBezTo>
                  <a:pt x="0" y="174621"/>
                  <a:pt x="17172" y="184900"/>
                  <a:pt x="25758" y="197779"/>
                </a:cubicBezTo>
                <a:cubicBezTo>
                  <a:pt x="34344" y="223537"/>
                  <a:pt x="48517" y="248068"/>
                  <a:pt x="51515" y="275053"/>
                </a:cubicBezTo>
                <a:cubicBezTo>
                  <a:pt x="70103" y="442340"/>
                  <a:pt x="61166" y="352222"/>
                  <a:pt x="77273" y="545509"/>
                </a:cubicBezTo>
                <a:cubicBezTo>
                  <a:pt x="72241" y="555573"/>
                  <a:pt x="38637" y="616707"/>
                  <a:pt x="38637" y="635661"/>
                </a:cubicBezTo>
                <a:cubicBezTo>
                  <a:pt x="38637" y="708240"/>
                  <a:pt x="49075" y="772790"/>
                  <a:pt x="64394" y="841723"/>
                </a:cubicBezTo>
                <a:cubicBezTo>
                  <a:pt x="67695" y="856577"/>
                  <a:pt x="81547" y="914665"/>
                  <a:pt x="90152" y="931875"/>
                </a:cubicBezTo>
                <a:cubicBezTo>
                  <a:pt x="97074" y="945720"/>
                  <a:pt x="108230" y="957073"/>
                  <a:pt x="115910" y="970512"/>
                </a:cubicBezTo>
                <a:cubicBezTo>
                  <a:pt x="125435" y="987181"/>
                  <a:pt x="133082" y="1004855"/>
                  <a:pt x="141668" y="1022027"/>
                </a:cubicBezTo>
                <a:cubicBezTo>
                  <a:pt x="178638" y="1169918"/>
                  <a:pt x="126942" y="987670"/>
                  <a:pt x="180304" y="1112179"/>
                </a:cubicBezTo>
                <a:cubicBezTo>
                  <a:pt x="213571" y="1189801"/>
                  <a:pt x="163910" y="1144179"/>
                  <a:pt x="231820" y="1189453"/>
                </a:cubicBezTo>
                <a:cubicBezTo>
                  <a:pt x="239888" y="1221723"/>
                  <a:pt x="242371" y="1256201"/>
                  <a:pt x="270456" y="1279605"/>
                </a:cubicBezTo>
                <a:cubicBezTo>
                  <a:pt x="285205" y="1291896"/>
                  <a:pt x="304800" y="1296776"/>
                  <a:pt x="321972" y="1305362"/>
                </a:cubicBezTo>
                <a:cubicBezTo>
                  <a:pt x="347730" y="1331120"/>
                  <a:pt x="368935" y="1362430"/>
                  <a:pt x="399245" y="1382636"/>
                </a:cubicBezTo>
                <a:cubicBezTo>
                  <a:pt x="412124" y="1391222"/>
                  <a:pt x="425991" y="1398484"/>
                  <a:pt x="437882" y="1408393"/>
                </a:cubicBezTo>
                <a:cubicBezTo>
                  <a:pt x="451874" y="1420053"/>
                  <a:pt x="464858" y="1433038"/>
                  <a:pt x="476518" y="1447030"/>
                </a:cubicBezTo>
                <a:cubicBezTo>
                  <a:pt x="486427" y="1458921"/>
                  <a:pt x="490627" y="1475474"/>
                  <a:pt x="502276" y="1485667"/>
                </a:cubicBezTo>
                <a:cubicBezTo>
                  <a:pt x="525573" y="1506052"/>
                  <a:pt x="560975" y="1512417"/>
                  <a:pt x="579549" y="1537182"/>
                </a:cubicBezTo>
                <a:cubicBezTo>
                  <a:pt x="592428" y="1554354"/>
                  <a:pt x="603008" y="1573520"/>
                  <a:pt x="618186" y="1588698"/>
                </a:cubicBezTo>
                <a:cubicBezTo>
                  <a:pt x="629131" y="1599643"/>
                  <a:pt x="644228" y="1605458"/>
                  <a:pt x="656823" y="1614455"/>
                </a:cubicBezTo>
                <a:cubicBezTo>
                  <a:pt x="674290" y="1626931"/>
                  <a:pt x="692383" y="1638733"/>
                  <a:pt x="708338" y="1653092"/>
                </a:cubicBezTo>
                <a:cubicBezTo>
                  <a:pt x="735414" y="1677460"/>
                  <a:pt x="753030" y="1714074"/>
                  <a:pt x="785611" y="1730365"/>
                </a:cubicBezTo>
                <a:cubicBezTo>
                  <a:pt x="802783" y="1738951"/>
                  <a:pt x="820664" y="1746245"/>
                  <a:pt x="837127" y="1756123"/>
                </a:cubicBezTo>
                <a:cubicBezTo>
                  <a:pt x="911154" y="1800539"/>
                  <a:pt x="904269" y="1802242"/>
                  <a:pt x="965915" y="1846275"/>
                </a:cubicBezTo>
                <a:cubicBezTo>
                  <a:pt x="978510" y="1855272"/>
                  <a:pt x="991113" y="1864353"/>
                  <a:pt x="1004552" y="1872033"/>
                </a:cubicBezTo>
                <a:cubicBezTo>
                  <a:pt x="1021221" y="1881558"/>
                  <a:pt x="1041076" y="1885798"/>
                  <a:pt x="1056068" y="1897791"/>
                </a:cubicBezTo>
                <a:cubicBezTo>
                  <a:pt x="1084513" y="1920547"/>
                  <a:pt x="1100760" y="1958774"/>
                  <a:pt x="1133341" y="1975064"/>
                </a:cubicBezTo>
                <a:cubicBezTo>
                  <a:pt x="1167685" y="1992236"/>
                  <a:pt x="1204424" y="2005280"/>
                  <a:pt x="1236372" y="2026579"/>
                </a:cubicBezTo>
                <a:cubicBezTo>
                  <a:pt x="1249251" y="2035165"/>
                  <a:pt x="1261164" y="2045415"/>
                  <a:pt x="1275008" y="2052337"/>
                </a:cubicBezTo>
                <a:cubicBezTo>
                  <a:pt x="1293484" y="2061575"/>
                  <a:pt x="1348656" y="2073969"/>
                  <a:pt x="1365161" y="2078095"/>
                </a:cubicBezTo>
                <a:cubicBezTo>
                  <a:pt x="1378040" y="2086681"/>
                  <a:pt x="1389953" y="2096931"/>
                  <a:pt x="1403797" y="2103853"/>
                </a:cubicBezTo>
                <a:cubicBezTo>
                  <a:pt x="1425431" y="2114670"/>
                  <a:pt x="1473327" y="2123423"/>
                  <a:pt x="1493949" y="2129610"/>
                </a:cubicBezTo>
                <a:cubicBezTo>
                  <a:pt x="1534435" y="2141756"/>
                  <a:pt x="1636634" y="2181126"/>
                  <a:pt x="1674253" y="2181126"/>
                </a:cubicBezTo>
                <a:lnTo>
                  <a:pt x="2060620" y="2181126"/>
                </a:ln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1272068" y="6861201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1043468" y="6175401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1948839">
            <a:off x="8570282" y="5838738"/>
            <a:ext cx="1581928" cy="9672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8557383" y="6756486"/>
            <a:ext cx="55257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28668" y="7166001"/>
            <a:ext cx="3552576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Flying vaccinator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 rot="20655612">
            <a:off x="7867554" y="4827777"/>
            <a:ext cx="673716" cy="6589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7385868" y="5794401"/>
            <a:ext cx="990600" cy="228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633268" y="6404001"/>
            <a:ext cx="5767926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Mosquito salivary component</a:t>
            </a:r>
            <a:endParaRPr lang="en-US" b="1" dirty="0">
              <a:solidFill>
                <a:srgbClr val="FFFF00"/>
              </a:solidFill>
            </a:endParaRPr>
          </a:p>
        </p:txBody>
      </p:sp>
      <p:grpSp>
        <p:nvGrpSpPr>
          <p:cNvPr id="6" name="Group 30"/>
          <p:cNvGrpSpPr/>
          <p:nvPr/>
        </p:nvGrpSpPr>
        <p:grpSpPr>
          <a:xfrm rot="15364958">
            <a:off x="11195868" y="4803801"/>
            <a:ext cx="380999" cy="457200"/>
            <a:chOff x="3200400" y="5867400"/>
            <a:chExt cx="533399" cy="8382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3200400" y="6060831"/>
              <a:ext cx="322106" cy="2043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 flipH="1" flipV="1">
              <a:off x="3357149" y="6032757"/>
              <a:ext cx="408657" cy="77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6200000" flipV="1">
              <a:off x="3408119" y="6379919"/>
              <a:ext cx="451338" cy="2000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4"/>
          <p:cNvGrpSpPr/>
          <p:nvPr/>
        </p:nvGrpSpPr>
        <p:grpSpPr>
          <a:xfrm rot="15364958">
            <a:off x="11501678" y="5249710"/>
            <a:ext cx="380999" cy="457200"/>
            <a:chOff x="3200400" y="5867400"/>
            <a:chExt cx="533399" cy="8382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3200400" y="6060831"/>
              <a:ext cx="322106" cy="2043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 flipH="1" flipV="1">
              <a:off x="3357149" y="6032757"/>
              <a:ext cx="408657" cy="77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V="1">
              <a:off x="3408119" y="6379919"/>
              <a:ext cx="451338" cy="2000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8"/>
          <p:cNvGrpSpPr/>
          <p:nvPr/>
        </p:nvGrpSpPr>
        <p:grpSpPr>
          <a:xfrm rot="13279661">
            <a:off x="11146983" y="5710867"/>
            <a:ext cx="380999" cy="457200"/>
            <a:chOff x="3200400" y="5867400"/>
            <a:chExt cx="533399" cy="8382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3200400" y="6060831"/>
              <a:ext cx="322106" cy="2043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3357149" y="6032757"/>
              <a:ext cx="408657" cy="77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16200000" flipV="1">
              <a:off x="3408119" y="6379919"/>
              <a:ext cx="451338" cy="2000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42"/>
          <p:cNvGrpSpPr/>
          <p:nvPr/>
        </p:nvGrpSpPr>
        <p:grpSpPr>
          <a:xfrm rot="13279661">
            <a:off x="11375583" y="6182735"/>
            <a:ext cx="380999" cy="457200"/>
            <a:chOff x="3200400" y="5867400"/>
            <a:chExt cx="533399" cy="838200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3200400" y="6060831"/>
              <a:ext cx="322106" cy="2043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 flipH="1" flipV="1">
              <a:off x="3357149" y="6032757"/>
              <a:ext cx="408657" cy="77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V="1">
              <a:off x="3408119" y="6379919"/>
              <a:ext cx="451338" cy="2000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46"/>
          <p:cNvGrpSpPr/>
          <p:nvPr/>
        </p:nvGrpSpPr>
        <p:grpSpPr>
          <a:xfrm rot="14224412">
            <a:off x="10995997" y="6535759"/>
            <a:ext cx="380999" cy="457200"/>
            <a:chOff x="3200400" y="5867400"/>
            <a:chExt cx="533399" cy="83820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3200400" y="6060831"/>
              <a:ext cx="322106" cy="2043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 flipH="1" flipV="1">
              <a:off x="3357149" y="6032757"/>
              <a:ext cx="408657" cy="7794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V="1">
              <a:off x="3408119" y="6379919"/>
              <a:ext cx="451338" cy="2000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Isosceles Triangle 50"/>
          <p:cNvSpPr/>
          <p:nvPr/>
        </p:nvSpPr>
        <p:spPr>
          <a:xfrm rot="2586050">
            <a:off x="10914523" y="6851318"/>
            <a:ext cx="262107" cy="172165"/>
          </a:xfrm>
          <a:prstGeom prst="triangl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/>
          <p:cNvSpPr/>
          <p:nvPr/>
        </p:nvSpPr>
        <p:spPr>
          <a:xfrm rot="2586050">
            <a:off x="11143123" y="6089319"/>
            <a:ext cx="262107" cy="172165"/>
          </a:xfrm>
          <a:prstGeom prst="triangl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 rot="2586050">
            <a:off x="11371723" y="6546518"/>
            <a:ext cx="262107" cy="172165"/>
          </a:xfrm>
          <a:prstGeom prst="triangle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53"/>
          <p:cNvGrpSpPr/>
          <p:nvPr/>
        </p:nvGrpSpPr>
        <p:grpSpPr>
          <a:xfrm>
            <a:off x="11348268" y="6556401"/>
            <a:ext cx="262107" cy="172165"/>
            <a:chOff x="6652854" y="6238518"/>
            <a:chExt cx="262107" cy="172165"/>
          </a:xfrm>
        </p:grpSpPr>
        <p:sp>
          <p:nvSpPr>
            <p:cNvPr id="55" name="Isosceles Triangle 54"/>
            <p:cNvSpPr/>
            <p:nvPr/>
          </p:nvSpPr>
          <p:spPr>
            <a:xfrm rot="2586050">
              <a:off x="6652854" y="6238518"/>
              <a:ext cx="262107" cy="172165"/>
            </a:xfrm>
            <a:prstGeom prst="triangle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6705600" y="6324600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56"/>
          <p:cNvGrpSpPr/>
          <p:nvPr/>
        </p:nvGrpSpPr>
        <p:grpSpPr>
          <a:xfrm>
            <a:off x="10891068" y="6861201"/>
            <a:ext cx="262107" cy="172165"/>
            <a:chOff x="6652854" y="6238518"/>
            <a:chExt cx="262107" cy="172165"/>
          </a:xfrm>
        </p:grpSpPr>
        <p:sp>
          <p:nvSpPr>
            <p:cNvPr id="58" name="Isosceles Triangle 57"/>
            <p:cNvSpPr/>
            <p:nvPr/>
          </p:nvSpPr>
          <p:spPr>
            <a:xfrm rot="2586050">
              <a:off x="6652854" y="6238518"/>
              <a:ext cx="262107" cy="172165"/>
            </a:xfrm>
            <a:prstGeom prst="triangle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6705600" y="6324600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59"/>
          <p:cNvGrpSpPr/>
          <p:nvPr/>
        </p:nvGrpSpPr>
        <p:grpSpPr>
          <a:xfrm>
            <a:off x="11348268" y="5489601"/>
            <a:ext cx="262107" cy="172165"/>
            <a:chOff x="6652854" y="6238518"/>
            <a:chExt cx="262107" cy="172165"/>
          </a:xfrm>
        </p:grpSpPr>
        <p:sp>
          <p:nvSpPr>
            <p:cNvPr id="61" name="Isosceles Triangle 60"/>
            <p:cNvSpPr/>
            <p:nvPr/>
          </p:nvSpPr>
          <p:spPr>
            <a:xfrm rot="2586050">
              <a:off x="6652854" y="6238518"/>
              <a:ext cx="262107" cy="172165"/>
            </a:xfrm>
            <a:prstGeom prst="triangle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6705600" y="6324600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62"/>
          <p:cNvGrpSpPr/>
          <p:nvPr/>
        </p:nvGrpSpPr>
        <p:grpSpPr>
          <a:xfrm>
            <a:off x="11119668" y="6023001"/>
            <a:ext cx="262107" cy="172165"/>
            <a:chOff x="6652854" y="6238518"/>
            <a:chExt cx="262107" cy="172165"/>
          </a:xfrm>
        </p:grpSpPr>
        <p:sp>
          <p:nvSpPr>
            <p:cNvPr id="64" name="Isosceles Triangle 63"/>
            <p:cNvSpPr/>
            <p:nvPr/>
          </p:nvSpPr>
          <p:spPr>
            <a:xfrm rot="2586050">
              <a:off x="6652854" y="6238518"/>
              <a:ext cx="262107" cy="172165"/>
            </a:xfrm>
            <a:prstGeom prst="triangle">
              <a:avLst/>
            </a:prstGeom>
            <a:solidFill>
              <a:srgbClr val="66FF33"/>
            </a:solidFill>
            <a:ln>
              <a:solidFill>
                <a:srgbClr val="66F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6705600" y="6324600"/>
              <a:ext cx="76200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Freeform 65"/>
          <p:cNvSpPr/>
          <p:nvPr/>
        </p:nvSpPr>
        <p:spPr>
          <a:xfrm>
            <a:off x="8309927" y="5253488"/>
            <a:ext cx="2408349" cy="1883525"/>
          </a:xfrm>
          <a:custGeom>
            <a:avLst/>
            <a:gdLst>
              <a:gd name="connsiteX0" fmla="*/ 0 w 2408349"/>
              <a:gd name="connsiteY0" fmla="*/ 0 h 1883525"/>
              <a:gd name="connsiteX1" fmla="*/ 103031 w 2408349"/>
              <a:gd name="connsiteY1" fmla="*/ 38637 h 1883525"/>
              <a:gd name="connsiteX2" fmla="*/ 231820 w 2408349"/>
              <a:gd name="connsiteY2" fmla="*/ 77274 h 1883525"/>
              <a:gd name="connsiteX3" fmla="*/ 334851 w 2408349"/>
              <a:gd name="connsiteY3" fmla="*/ 103031 h 1883525"/>
              <a:gd name="connsiteX4" fmla="*/ 437882 w 2408349"/>
              <a:gd name="connsiteY4" fmla="*/ 231820 h 1883525"/>
              <a:gd name="connsiteX5" fmla="*/ 450761 w 2408349"/>
              <a:gd name="connsiteY5" fmla="*/ 270457 h 1883525"/>
              <a:gd name="connsiteX6" fmla="*/ 463640 w 2408349"/>
              <a:gd name="connsiteY6" fmla="*/ 425003 h 1883525"/>
              <a:gd name="connsiteX7" fmla="*/ 515155 w 2408349"/>
              <a:gd name="connsiteY7" fmla="*/ 515155 h 1883525"/>
              <a:gd name="connsiteX8" fmla="*/ 528034 w 2408349"/>
              <a:gd name="connsiteY8" fmla="*/ 566671 h 1883525"/>
              <a:gd name="connsiteX9" fmla="*/ 553792 w 2408349"/>
              <a:gd name="connsiteY9" fmla="*/ 618186 h 1883525"/>
              <a:gd name="connsiteX10" fmla="*/ 566671 w 2408349"/>
              <a:gd name="connsiteY10" fmla="*/ 759854 h 1883525"/>
              <a:gd name="connsiteX11" fmla="*/ 618186 w 2408349"/>
              <a:gd name="connsiteY11" fmla="*/ 837127 h 1883525"/>
              <a:gd name="connsiteX12" fmla="*/ 643944 w 2408349"/>
              <a:gd name="connsiteY12" fmla="*/ 875764 h 1883525"/>
              <a:gd name="connsiteX13" fmla="*/ 734096 w 2408349"/>
              <a:gd name="connsiteY13" fmla="*/ 914400 h 1883525"/>
              <a:gd name="connsiteX14" fmla="*/ 759854 w 2408349"/>
              <a:gd name="connsiteY14" fmla="*/ 991674 h 1883525"/>
              <a:gd name="connsiteX15" fmla="*/ 772733 w 2408349"/>
              <a:gd name="connsiteY15" fmla="*/ 1043189 h 1883525"/>
              <a:gd name="connsiteX16" fmla="*/ 798490 w 2408349"/>
              <a:gd name="connsiteY16" fmla="*/ 1081826 h 1883525"/>
              <a:gd name="connsiteX17" fmla="*/ 927279 w 2408349"/>
              <a:gd name="connsiteY17" fmla="*/ 1197736 h 1883525"/>
              <a:gd name="connsiteX18" fmla="*/ 1017431 w 2408349"/>
              <a:gd name="connsiteY18" fmla="*/ 1223493 h 1883525"/>
              <a:gd name="connsiteX19" fmla="*/ 1068947 w 2408349"/>
              <a:gd name="connsiteY19" fmla="*/ 1262130 h 1883525"/>
              <a:gd name="connsiteX20" fmla="*/ 1146220 w 2408349"/>
              <a:gd name="connsiteY20" fmla="*/ 1313645 h 1883525"/>
              <a:gd name="connsiteX21" fmla="*/ 1249251 w 2408349"/>
              <a:gd name="connsiteY21" fmla="*/ 1403798 h 1883525"/>
              <a:gd name="connsiteX22" fmla="*/ 1287887 w 2408349"/>
              <a:gd name="connsiteY22" fmla="*/ 1429555 h 1883525"/>
              <a:gd name="connsiteX23" fmla="*/ 1313645 w 2408349"/>
              <a:gd name="connsiteY23" fmla="*/ 1468192 h 1883525"/>
              <a:gd name="connsiteX24" fmla="*/ 1416676 w 2408349"/>
              <a:gd name="connsiteY24" fmla="*/ 1506828 h 1883525"/>
              <a:gd name="connsiteX25" fmla="*/ 1493949 w 2408349"/>
              <a:gd name="connsiteY25" fmla="*/ 1558344 h 1883525"/>
              <a:gd name="connsiteX26" fmla="*/ 1519707 w 2408349"/>
              <a:gd name="connsiteY26" fmla="*/ 1596981 h 1883525"/>
              <a:gd name="connsiteX27" fmla="*/ 1545465 w 2408349"/>
              <a:gd name="connsiteY27" fmla="*/ 1648496 h 1883525"/>
              <a:gd name="connsiteX28" fmla="*/ 1584102 w 2408349"/>
              <a:gd name="connsiteY28" fmla="*/ 1661375 h 1883525"/>
              <a:gd name="connsiteX29" fmla="*/ 1700011 w 2408349"/>
              <a:gd name="connsiteY29" fmla="*/ 1725769 h 1883525"/>
              <a:gd name="connsiteX30" fmla="*/ 1803042 w 2408349"/>
              <a:gd name="connsiteY30" fmla="*/ 1777285 h 1883525"/>
              <a:gd name="connsiteX31" fmla="*/ 1918952 w 2408349"/>
              <a:gd name="connsiteY31" fmla="*/ 1803043 h 1883525"/>
              <a:gd name="connsiteX32" fmla="*/ 2137893 w 2408349"/>
              <a:gd name="connsiteY32" fmla="*/ 1841679 h 1883525"/>
              <a:gd name="connsiteX33" fmla="*/ 2253803 w 2408349"/>
              <a:gd name="connsiteY33" fmla="*/ 1867437 h 1883525"/>
              <a:gd name="connsiteX34" fmla="*/ 2292440 w 2408349"/>
              <a:gd name="connsiteY34" fmla="*/ 1880316 h 1883525"/>
              <a:gd name="connsiteX35" fmla="*/ 2408349 w 2408349"/>
              <a:gd name="connsiteY35" fmla="*/ 1880316 h 188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08349" h="1883525">
                <a:moveTo>
                  <a:pt x="0" y="0"/>
                </a:moveTo>
                <a:cubicBezTo>
                  <a:pt x="86368" y="43184"/>
                  <a:pt x="15355" y="12334"/>
                  <a:pt x="103031" y="38637"/>
                </a:cubicBezTo>
                <a:cubicBezTo>
                  <a:pt x="194748" y="66152"/>
                  <a:pt x="155495" y="60313"/>
                  <a:pt x="231820" y="77274"/>
                </a:cubicBezTo>
                <a:cubicBezTo>
                  <a:pt x="325070" y="97996"/>
                  <a:pt x="265807" y="80016"/>
                  <a:pt x="334851" y="103031"/>
                </a:cubicBezTo>
                <a:cubicBezTo>
                  <a:pt x="405752" y="173933"/>
                  <a:pt x="406346" y="158237"/>
                  <a:pt x="437882" y="231820"/>
                </a:cubicBezTo>
                <a:cubicBezTo>
                  <a:pt x="443230" y="244298"/>
                  <a:pt x="446468" y="257578"/>
                  <a:pt x="450761" y="270457"/>
                </a:cubicBezTo>
                <a:cubicBezTo>
                  <a:pt x="455054" y="321972"/>
                  <a:pt x="454114" y="374194"/>
                  <a:pt x="463640" y="425003"/>
                </a:cubicBezTo>
                <a:cubicBezTo>
                  <a:pt x="467903" y="447741"/>
                  <a:pt x="501656" y="494908"/>
                  <a:pt x="515155" y="515155"/>
                </a:cubicBezTo>
                <a:cubicBezTo>
                  <a:pt x="519448" y="532327"/>
                  <a:pt x="521819" y="550098"/>
                  <a:pt x="528034" y="566671"/>
                </a:cubicBezTo>
                <a:cubicBezTo>
                  <a:pt x="534775" y="584647"/>
                  <a:pt x="550027" y="599360"/>
                  <a:pt x="553792" y="618186"/>
                </a:cubicBezTo>
                <a:cubicBezTo>
                  <a:pt x="563091" y="664683"/>
                  <a:pt x="553291" y="714363"/>
                  <a:pt x="566671" y="759854"/>
                </a:cubicBezTo>
                <a:cubicBezTo>
                  <a:pt x="575406" y="789553"/>
                  <a:pt x="601014" y="811369"/>
                  <a:pt x="618186" y="837127"/>
                </a:cubicBezTo>
                <a:cubicBezTo>
                  <a:pt x="626772" y="850006"/>
                  <a:pt x="630099" y="868842"/>
                  <a:pt x="643944" y="875764"/>
                </a:cubicBezTo>
                <a:cubicBezTo>
                  <a:pt x="707601" y="907592"/>
                  <a:pt x="677246" y="895450"/>
                  <a:pt x="734096" y="914400"/>
                </a:cubicBezTo>
                <a:cubicBezTo>
                  <a:pt x="742682" y="940158"/>
                  <a:pt x="753269" y="965333"/>
                  <a:pt x="759854" y="991674"/>
                </a:cubicBezTo>
                <a:cubicBezTo>
                  <a:pt x="764147" y="1008846"/>
                  <a:pt x="765761" y="1026920"/>
                  <a:pt x="772733" y="1043189"/>
                </a:cubicBezTo>
                <a:cubicBezTo>
                  <a:pt x="778830" y="1057416"/>
                  <a:pt x="788207" y="1070257"/>
                  <a:pt x="798490" y="1081826"/>
                </a:cubicBezTo>
                <a:cubicBezTo>
                  <a:pt x="825905" y="1112667"/>
                  <a:pt x="884946" y="1173546"/>
                  <a:pt x="927279" y="1197736"/>
                </a:cubicBezTo>
                <a:cubicBezTo>
                  <a:pt x="941645" y="1205945"/>
                  <a:pt x="1006285" y="1220707"/>
                  <a:pt x="1017431" y="1223493"/>
                </a:cubicBezTo>
                <a:cubicBezTo>
                  <a:pt x="1034603" y="1236372"/>
                  <a:pt x="1051362" y="1249821"/>
                  <a:pt x="1068947" y="1262130"/>
                </a:cubicBezTo>
                <a:cubicBezTo>
                  <a:pt x="1094308" y="1279883"/>
                  <a:pt x="1146220" y="1313645"/>
                  <a:pt x="1146220" y="1313645"/>
                </a:cubicBezTo>
                <a:cubicBezTo>
                  <a:pt x="1189150" y="1378039"/>
                  <a:pt x="1159100" y="1343697"/>
                  <a:pt x="1249251" y="1403798"/>
                </a:cubicBezTo>
                <a:lnTo>
                  <a:pt x="1287887" y="1429555"/>
                </a:lnTo>
                <a:cubicBezTo>
                  <a:pt x="1296473" y="1442434"/>
                  <a:pt x="1301754" y="1458283"/>
                  <a:pt x="1313645" y="1468192"/>
                </a:cubicBezTo>
                <a:cubicBezTo>
                  <a:pt x="1342509" y="1492245"/>
                  <a:pt x="1382014" y="1498163"/>
                  <a:pt x="1416676" y="1506828"/>
                </a:cubicBezTo>
                <a:cubicBezTo>
                  <a:pt x="1442434" y="1524000"/>
                  <a:pt x="1476777" y="1532586"/>
                  <a:pt x="1493949" y="1558344"/>
                </a:cubicBezTo>
                <a:cubicBezTo>
                  <a:pt x="1502535" y="1571223"/>
                  <a:pt x="1512027" y="1583542"/>
                  <a:pt x="1519707" y="1596981"/>
                </a:cubicBezTo>
                <a:cubicBezTo>
                  <a:pt x="1529232" y="1613650"/>
                  <a:pt x="1531889" y="1634921"/>
                  <a:pt x="1545465" y="1648496"/>
                </a:cubicBezTo>
                <a:cubicBezTo>
                  <a:pt x="1555065" y="1658095"/>
                  <a:pt x="1571223" y="1657082"/>
                  <a:pt x="1584102" y="1661375"/>
                </a:cubicBezTo>
                <a:cubicBezTo>
                  <a:pt x="1761287" y="1779498"/>
                  <a:pt x="1593146" y="1677193"/>
                  <a:pt x="1700011" y="1725769"/>
                </a:cubicBezTo>
                <a:cubicBezTo>
                  <a:pt x="1734967" y="1741658"/>
                  <a:pt x="1765791" y="1767972"/>
                  <a:pt x="1803042" y="1777285"/>
                </a:cubicBezTo>
                <a:cubicBezTo>
                  <a:pt x="1875794" y="1795473"/>
                  <a:pt x="1837201" y="1786693"/>
                  <a:pt x="1918952" y="1803043"/>
                </a:cubicBezTo>
                <a:cubicBezTo>
                  <a:pt x="2010755" y="1864243"/>
                  <a:pt x="1930352" y="1819832"/>
                  <a:pt x="2137893" y="1841679"/>
                </a:cubicBezTo>
                <a:cubicBezTo>
                  <a:pt x="2158917" y="1843892"/>
                  <a:pt x="2230156" y="1860681"/>
                  <a:pt x="2253803" y="1867437"/>
                </a:cubicBezTo>
                <a:cubicBezTo>
                  <a:pt x="2266856" y="1871167"/>
                  <a:pt x="2278911" y="1879189"/>
                  <a:pt x="2292440" y="1880316"/>
                </a:cubicBezTo>
                <a:cubicBezTo>
                  <a:pt x="2330943" y="1883525"/>
                  <a:pt x="2369713" y="1880316"/>
                  <a:pt x="2408349" y="1880316"/>
                </a:cubicBezTo>
              </a:path>
            </a:pathLst>
          </a:custGeom>
          <a:ln w="7620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8909868" y="6099201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9240426" y="6404001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519468" y="6632601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9748068" y="6785001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10281468" y="7039359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9976668" y="6937401"/>
            <a:ext cx="76200" cy="762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00"/>
                            </p:stCondLst>
                            <p:childTnLst>
                              <p:par>
                                <p:cTn id="20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3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5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3" grpId="1" animBg="1"/>
      <p:bldP spid="24" grpId="0" animBg="1"/>
      <p:bldP spid="25" grpId="0" animBg="1"/>
      <p:bldP spid="25" grpId="1" animBg="1"/>
      <p:bldP spid="27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66" grpId="0" animBg="1"/>
      <p:bldP spid="66" grpId="1" animBg="1"/>
      <p:bldP spid="66" grpId="2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METHODS</a:t>
            </a: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164BF-D67A-46C0-81D2-5BAF67C00C8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61680" y="3143236"/>
            <a:ext cx="7710550" cy="646331"/>
          </a:xfrm>
          <a:prstGeom prst="rect">
            <a:avLst/>
          </a:prstGeom>
          <a:solidFill>
            <a:srgbClr val="4F622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Calibri" pitchFamily="34" charset="0"/>
              </a:rPr>
              <a:t>PROTEIN PROFILE : </a:t>
            </a:r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SDS-PAGE</a:t>
            </a:r>
            <a:endParaRPr lang="en-US" sz="3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785224" y="4286244"/>
            <a:ext cx="11787270" cy="646331"/>
          </a:xfrm>
          <a:prstGeom prst="rect">
            <a:avLst/>
          </a:prstGeom>
          <a:solidFill>
            <a:srgbClr val="4F622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Calibri" pitchFamily="34" charset="0"/>
              </a:rPr>
              <a:t>IMMUNOGENIC/ANTIGENIC PROTEIN: WESTERN BLOTTING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4999802" y="6568871"/>
            <a:ext cx="7380482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IMMUNOMODULATORY EFFECT ASSAY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42612" y="7783317"/>
            <a:ext cx="8701158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IMMUNOMODULATORY PROTEIN</a:t>
            </a:r>
          </a:p>
        </p:txBody>
      </p:sp>
      <p:cxnSp>
        <p:nvCxnSpPr>
          <p:cNvPr id="11" name="Straight Arrow Connector 10"/>
          <p:cNvCxnSpPr>
            <a:cxnSpLocks noChangeShapeType="1"/>
            <a:stCxn id="7" idx="2"/>
          </p:cNvCxnSpPr>
          <p:nvPr/>
        </p:nvCxnSpPr>
        <p:spPr bwMode="auto">
          <a:xfrm rot="5400000">
            <a:off x="8503147" y="4000999"/>
            <a:ext cx="425241" cy="237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2" name="Straight Arrow Connector 11"/>
          <p:cNvCxnSpPr>
            <a:cxnSpLocks noChangeShapeType="1"/>
            <a:stCxn id="8" idx="2"/>
            <a:endCxn id="14" idx="0"/>
          </p:cNvCxnSpPr>
          <p:nvPr/>
        </p:nvCxnSpPr>
        <p:spPr bwMode="auto">
          <a:xfrm rot="5400000">
            <a:off x="8432215" y="5179219"/>
            <a:ext cx="493288" cy="158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rot="5400000">
            <a:off x="8541540" y="6316670"/>
            <a:ext cx="357190" cy="11114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213720" y="5425863"/>
            <a:ext cx="12930278" cy="646331"/>
          </a:xfrm>
          <a:prstGeom prst="rect">
            <a:avLst/>
          </a:prstGeom>
          <a:solidFill>
            <a:srgbClr val="4F622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Calibri" pitchFamily="34" charset="0"/>
              </a:rPr>
              <a:t>IDENTIFICATION OF PROTEIN TARGET : MASS SPECTOMETRY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rot="5400000">
            <a:off x="8505820" y="7495400"/>
            <a:ext cx="428630" cy="1111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428034" y="2071666"/>
            <a:ext cx="13001716" cy="646331"/>
          </a:xfrm>
          <a:prstGeom prst="rect">
            <a:avLst/>
          </a:prstGeom>
          <a:solidFill>
            <a:srgbClr val="4F622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</a:rPr>
              <a:t>VECTOR LAB. SCALE REARING &amp; ISOLATION OF SALIVARY GLAND </a:t>
            </a:r>
          </a:p>
        </p:txBody>
      </p:sp>
      <p:cxnSp>
        <p:nvCxnSpPr>
          <p:cNvPr id="17" name="Straight Arrow Connector 16"/>
          <p:cNvCxnSpPr>
            <a:cxnSpLocks noChangeShapeType="1"/>
            <a:endCxn id="7" idx="0"/>
          </p:cNvCxnSpPr>
          <p:nvPr/>
        </p:nvCxnSpPr>
        <p:spPr bwMode="auto">
          <a:xfrm rot="5400000">
            <a:off x="8507010" y="2924554"/>
            <a:ext cx="428628" cy="87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2400" b="1" dirty="0" err="1" smtClean="0">
                <a:cs typeface="Times New Roman" pitchFamily="18" charset="0"/>
              </a:rPr>
              <a:t>Kartika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Senjarini</a:t>
            </a:r>
            <a:r>
              <a:rPr lang="en-US" sz="2400" b="1" dirty="0" smtClean="0">
                <a:cs typeface="Times New Roman" pitchFamily="18" charset="0"/>
              </a:rPr>
              <a:t> &amp; </a:t>
            </a:r>
            <a:r>
              <a:rPr lang="en-US" sz="2400" b="1" dirty="0" err="1" smtClean="0">
                <a:cs typeface="Times New Roman" pitchFamily="18" charset="0"/>
              </a:rPr>
              <a:t>Rike</a:t>
            </a:r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 err="1" smtClean="0">
                <a:cs typeface="Times New Roman" pitchFamily="18" charset="0"/>
              </a:rPr>
              <a:t>Oktarianti</a:t>
            </a:r>
            <a:endParaRPr lang="id-ID" sz="2400" dirty="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164BF-D67A-46C0-81D2-5BAF67C00C8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The Power of PowerPoint | thepopp.com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8712" y="1600200"/>
            <a:ext cx="13409190" cy="863904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:\FOTO BU MUR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8359433" cy="1032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85796" y="823913"/>
            <a:ext cx="10945842" cy="18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63275" tIns="81638" rIns="163275" bIns="81638">
            <a:spAutoFit/>
          </a:bodyPr>
          <a:lstStyle/>
          <a:p>
            <a:r>
              <a:rPr lang="en-US" sz="10700" dirty="0" smtClean="0">
                <a:solidFill>
                  <a:srgbClr val="000000"/>
                </a:solidFill>
                <a:latin typeface="Mistral" pitchFamily="66" charset="0"/>
              </a:rPr>
              <a:t>RG Dengue &amp; Malaria</a:t>
            </a:r>
            <a:r>
              <a:rPr lang="id-ID" sz="10700" dirty="0" smtClean="0">
                <a:solidFill>
                  <a:srgbClr val="000000"/>
                </a:solidFill>
                <a:latin typeface="Algerian" pitchFamily="82" charset="0"/>
              </a:rPr>
              <a:t> </a:t>
            </a:r>
            <a:endParaRPr lang="id-ID" sz="10700" dirty="0">
              <a:solidFill>
                <a:srgbClr val="00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21" y="416720"/>
            <a:ext cx="16457772" cy="954881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Identification Mosquito</a:t>
            </a:r>
          </a:p>
        </p:txBody>
      </p:sp>
      <p:pic>
        <p:nvPicPr>
          <p:cNvPr id="21507" name="Picture 3" descr="IMG_24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255" y="1714501"/>
            <a:ext cx="7466952" cy="447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IMG_24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3207" y="1714501"/>
            <a:ext cx="8076499" cy="453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IMG_20120418_141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6732" y="6236495"/>
            <a:ext cx="7212974" cy="4050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IMG_20120418_1458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254" y="6286500"/>
            <a:ext cx="400015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IMG_20120418_1458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312" y="6172200"/>
            <a:ext cx="4365247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0" y="228600"/>
            <a:ext cx="18286413" cy="82659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lIns="163275" tIns="81638" rIns="163275" bIns="81638">
            <a:spAutoFit/>
          </a:bodyPr>
          <a:lstStyle/>
          <a:p>
            <a:pPr algn="ctr">
              <a:defRPr/>
            </a:pPr>
            <a:r>
              <a:rPr lang="en-US" sz="4300" dirty="0">
                <a:solidFill>
                  <a:srgbClr val="FFFF00"/>
                </a:solidFill>
                <a:latin typeface="Calibri" pitchFamily="34" charset="0"/>
              </a:rPr>
              <a:t>MOSQUITOES REARING</a:t>
            </a:r>
          </a:p>
        </p:txBody>
      </p:sp>
      <p:sp>
        <p:nvSpPr>
          <p:cNvPr id="22532" name="TextBox 89"/>
          <p:cNvSpPr txBox="1">
            <a:spLocks noChangeArrowheads="1"/>
          </p:cNvSpPr>
          <p:nvPr/>
        </p:nvSpPr>
        <p:spPr bwMode="auto">
          <a:xfrm>
            <a:off x="12343329" y="7134226"/>
            <a:ext cx="704842" cy="148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>
            <a:spAutoFit/>
          </a:bodyPr>
          <a:lstStyle/>
          <a:p>
            <a:endParaRPr lang="en-US" sz="4300" i="1" dirty="0">
              <a:latin typeface="Calibri" pitchFamily="34" charset="0"/>
            </a:endParaRPr>
          </a:p>
          <a:p>
            <a:r>
              <a:rPr lang="en-US" sz="4300" i="1" dirty="0">
                <a:latin typeface="Calibri" pitchFamily="34" charset="0"/>
              </a:rPr>
              <a:t>   </a:t>
            </a:r>
            <a:endParaRPr lang="en-US" sz="4300" dirty="0">
              <a:latin typeface="Calibri" pitchFamily="34" charset="0"/>
            </a:endParaRPr>
          </a:p>
        </p:txBody>
      </p:sp>
      <p:pic>
        <p:nvPicPr>
          <p:cNvPr id="22533" name="Picture 11" descr="D:\FOTO RISET DISERTASI\SG\IMG_0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8433" y="6629400"/>
            <a:ext cx="697169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2" descr="D:\FOTO RISET DISERTASI\SG\IMG_04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3868" y="2857500"/>
            <a:ext cx="640024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3" descr="D:\FOTO RISET DISERTASI\SG\IMG_04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3868" y="5943600"/>
            <a:ext cx="6247858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4" descr="D:\FOTO RISET DISERTASI\SG\IMG_04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8434" y="2514600"/>
            <a:ext cx="7044715" cy="396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3"/>
          <p:cNvGrpSpPr>
            <a:grpSpLocks/>
          </p:cNvGrpSpPr>
          <p:nvPr/>
        </p:nvGrpSpPr>
        <p:grpSpPr bwMode="auto">
          <a:xfrm>
            <a:off x="2742962" y="6515100"/>
            <a:ext cx="2133415" cy="1943100"/>
            <a:chOff x="1600200" y="3962400"/>
            <a:chExt cx="1066800" cy="1295400"/>
          </a:xfrm>
        </p:grpSpPr>
        <p:grpSp>
          <p:nvGrpSpPr>
            <p:cNvPr id="5" name="Group 109"/>
            <p:cNvGrpSpPr>
              <a:grpSpLocks/>
            </p:cNvGrpSpPr>
            <p:nvPr/>
          </p:nvGrpSpPr>
          <p:grpSpPr bwMode="auto">
            <a:xfrm>
              <a:off x="1600200" y="3962400"/>
              <a:ext cx="1066800" cy="1295400"/>
              <a:chOff x="1600200" y="3962400"/>
              <a:chExt cx="1066800" cy="1295400"/>
            </a:xfrm>
          </p:grpSpPr>
          <p:grpSp>
            <p:nvGrpSpPr>
              <p:cNvPr id="6" name="Group 83"/>
              <p:cNvGrpSpPr>
                <a:grpSpLocks/>
              </p:cNvGrpSpPr>
              <p:nvPr/>
            </p:nvGrpSpPr>
            <p:grpSpPr bwMode="auto">
              <a:xfrm>
                <a:off x="1600200" y="3962400"/>
                <a:ext cx="1066800" cy="1295400"/>
                <a:chOff x="1981200" y="5362574"/>
                <a:chExt cx="358775" cy="504826"/>
              </a:xfrm>
            </p:grpSpPr>
            <p:sp>
              <p:nvSpPr>
                <p:cNvPr id="2089" name="AutoShape 40"/>
                <p:cNvSpPr>
                  <a:spLocks noChangeArrowheads="1"/>
                </p:cNvSpPr>
                <p:nvPr/>
              </p:nvSpPr>
              <p:spPr bwMode="auto">
                <a:xfrm>
                  <a:off x="2052638" y="5434012"/>
                  <a:ext cx="215900" cy="433388"/>
                </a:xfrm>
                <a:custGeom>
                  <a:avLst/>
                  <a:gdLst>
                    <a:gd name="T0" fmla="*/ 18873806 w 21600"/>
                    <a:gd name="T1" fmla="*/ 87235475 h 21600"/>
                    <a:gd name="T2" fmla="*/ 10785006 w 21600"/>
                    <a:gd name="T3" fmla="*/ 174470950 h 21600"/>
                    <a:gd name="T4" fmla="*/ 2696301 w 21600"/>
                    <a:gd name="T5" fmla="*/ 87235475 h 21600"/>
                    <a:gd name="T6" fmla="*/ 10785006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0 w 21600"/>
                    <a:gd name="T13" fmla="*/ 4500 h 21600"/>
                    <a:gd name="T14" fmla="*/ 17100 w 21600"/>
                    <a:gd name="T15" fmla="*/ 171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90" name="Rectangle 41"/>
                <p:cNvSpPr>
                  <a:spLocks noChangeArrowheads="1"/>
                </p:cNvSpPr>
                <p:nvPr/>
              </p:nvSpPr>
              <p:spPr bwMode="auto">
                <a:xfrm>
                  <a:off x="1981200" y="5362574"/>
                  <a:ext cx="358775" cy="71438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id-ID">
                    <a:latin typeface="Calibri" pitchFamily="34" charset="0"/>
                  </a:endParaRPr>
                </a:p>
              </p:txBody>
            </p:sp>
          </p:grpSp>
          <p:sp>
            <p:nvSpPr>
              <p:cNvPr id="105" name="AutoShape 40"/>
              <p:cNvSpPr>
                <a:spLocks noChangeArrowheads="1"/>
              </p:cNvSpPr>
              <p:nvPr/>
            </p:nvSpPr>
            <p:spPr bwMode="auto">
              <a:xfrm>
                <a:off x="1917700" y="4787900"/>
                <a:ext cx="457200" cy="457200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057400" y="5105400"/>
              <a:ext cx="46038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8" name="Oval 97"/>
            <p:cNvSpPr/>
            <p:nvPr/>
          </p:nvSpPr>
          <p:spPr>
            <a:xfrm>
              <a:off x="2209800" y="5105400"/>
              <a:ext cx="46038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9" name="Oval 98"/>
            <p:cNvSpPr/>
            <p:nvPr/>
          </p:nvSpPr>
          <p:spPr>
            <a:xfrm>
              <a:off x="2133600" y="5029200"/>
              <a:ext cx="46038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0" name="Oval 99"/>
            <p:cNvSpPr/>
            <p:nvPr/>
          </p:nvSpPr>
          <p:spPr>
            <a:xfrm>
              <a:off x="2138363" y="5118100"/>
              <a:ext cx="46037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3105263" y="9534526"/>
            <a:ext cx="4266830" cy="547688"/>
          </a:xfrm>
          <a:prstGeom prst="rect">
            <a:avLst/>
          </a:prstGeom>
          <a:noFill/>
        </p:spPr>
        <p:txBody>
          <a:bodyPr lIns="163275" tIns="81638" rIns="163275" bIns="81638" anchor="ctr"/>
          <a:lstStyle/>
          <a:p>
            <a:pPr algn="r">
              <a:defRPr/>
            </a:pPr>
            <a:fld id="{716203FA-F024-45DF-999B-D6CEAA9EC50B}" type="slidenum">
              <a:rPr lang="en-US" sz="21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25</a:t>
            </a:fld>
            <a:endParaRPr lang="en-US" sz="2100" dirty="0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7" name="Group 111"/>
          <p:cNvGrpSpPr>
            <a:grpSpLocks/>
          </p:cNvGrpSpPr>
          <p:nvPr/>
        </p:nvGrpSpPr>
        <p:grpSpPr bwMode="auto">
          <a:xfrm>
            <a:off x="13410036" y="6286500"/>
            <a:ext cx="4876377" cy="3594282"/>
            <a:chOff x="5867400" y="3657600"/>
            <a:chExt cx="2667000" cy="2415573"/>
          </a:xfrm>
        </p:grpSpPr>
        <p:sp>
          <p:nvSpPr>
            <p:cNvPr id="2081" name="Rectangle 1"/>
            <p:cNvSpPr>
              <a:spLocks noChangeArrowheads="1"/>
            </p:cNvSpPr>
            <p:nvPr/>
          </p:nvSpPr>
          <p:spPr bwMode="auto">
            <a:xfrm>
              <a:off x="5867400" y="5638800"/>
              <a:ext cx="2667000" cy="434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tabLst>
                  <a:tab pos="0" algn="l"/>
                </a:tabLst>
              </a:pPr>
              <a:r>
                <a:rPr lang="en-US" sz="3600" i="1" dirty="0" err="1">
                  <a:latin typeface="Calibri" pitchFamily="34" charset="0"/>
                  <a:ea typeface="Lucida Sans Unicode" pitchFamily="34" charset="0"/>
                  <a:cs typeface="Times New Roman" pitchFamily="18" charset="0"/>
                </a:rPr>
                <a:t>microdissection</a:t>
              </a:r>
              <a:endParaRPr lang="en-US" sz="3600" i="1" dirty="0">
                <a:latin typeface="Calibri" pitchFamily="34" charset="0"/>
                <a:ea typeface="Lucida Sans Unicode" pitchFamily="34" charset="0"/>
                <a:cs typeface="Times New Roman" pitchFamily="18" charset="0"/>
              </a:endParaRPr>
            </a:p>
          </p:txBody>
        </p:sp>
        <p:graphicFrame>
          <p:nvGraphicFramePr>
            <p:cNvPr id="2050" name="Object 16"/>
            <p:cNvGraphicFramePr>
              <a:graphicFrameLocks noChangeAspect="1"/>
            </p:cNvGraphicFramePr>
            <p:nvPr/>
          </p:nvGraphicFramePr>
          <p:xfrm>
            <a:off x="5943600" y="3657600"/>
            <a:ext cx="2451898" cy="1978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Photo Editor Photo" r:id="rId4" imgW="1771429" imgH="1428949" progId="">
                    <p:embed/>
                  </p:oleObj>
                </mc:Choice>
                <mc:Fallback>
                  <p:oleObj name="Photo Editor Photo" r:id="rId4" imgW="1771429" imgH="1428949" progId="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43600" y="3657600"/>
                          <a:ext cx="2451898" cy="197802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FF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054" name="Picture 7" descr="D:\KTI\SKRIPSI\FOTO\penelitian-salatiga\100_0224.JPG"/>
          <p:cNvPicPr>
            <a:picLocks noChangeAspect="1" noChangeArrowheads="1"/>
          </p:cNvPicPr>
          <p:nvPr/>
        </p:nvPicPr>
        <p:blipFill>
          <a:blip r:embed="rId6" cstate="print"/>
          <a:srcRect t="20834" r="29700" b="6239"/>
          <a:stretch>
            <a:fillRect/>
          </a:stretch>
        </p:blipFill>
        <p:spPr bwMode="auto">
          <a:xfrm>
            <a:off x="6857406" y="2802732"/>
            <a:ext cx="431127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 descr="D:\KTI\SKRIPSI\FOTO\penelitian-salatiga\100_0223.JPG"/>
          <p:cNvPicPr>
            <a:picLocks noChangeAspect="1" noChangeArrowheads="1"/>
          </p:cNvPicPr>
          <p:nvPr/>
        </p:nvPicPr>
        <p:blipFill>
          <a:blip r:embed="rId7" cstate="print"/>
          <a:srcRect l="27339" t="18231" r="29700" b="24471"/>
          <a:stretch>
            <a:fillRect/>
          </a:stretch>
        </p:blipFill>
        <p:spPr bwMode="auto">
          <a:xfrm>
            <a:off x="1676255" y="2802732"/>
            <a:ext cx="320012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ight Arrow 52"/>
          <p:cNvSpPr>
            <a:spLocks noChangeArrowheads="1"/>
          </p:cNvSpPr>
          <p:nvPr/>
        </p:nvSpPr>
        <p:spPr bwMode="auto">
          <a:xfrm rot="10800000">
            <a:off x="5333537" y="6629400"/>
            <a:ext cx="1371481" cy="1714500"/>
          </a:xfrm>
          <a:prstGeom prst="rightArrow">
            <a:avLst>
              <a:gd name="adj1" fmla="val 50000"/>
              <a:gd name="adj2" fmla="val 50000"/>
            </a:avLst>
          </a:prstGeom>
          <a:noFill/>
          <a:ln w="57150" algn="ctr">
            <a:solidFill>
              <a:srgbClr val="FFFF00"/>
            </a:solidFill>
            <a:miter lim="800000"/>
            <a:headEnd/>
            <a:tailEnd/>
          </a:ln>
        </p:spPr>
        <p:txBody>
          <a:bodyPr rot="10800000" lIns="163275" tIns="81638" rIns="163275" bIns="81638"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2057" name="TextBox 53"/>
          <p:cNvSpPr txBox="1">
            <a:spLocks noChangeArrowheads="1"/>
          </p:cNvSpPr>
          <p:nvPr/>
        </p:nvSpPr>
        <p:spPr bwMode="auto">
          <a:xfrm>
            <a:off x="7314566" y="2002633"/>
            <a:ext cx="4070699" cy="6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>
            <a:spAutoFit/>
          </a:bodyPr>
          <a:lstStyle/>
          <a:p>
            <a:r>
              <a:rPr lang="en-US">
                <a:latin typeface="Calibri" pitchFamily="34" charset="0"/>
              </a:rPr>
              <a:t>Anesteted mosquitoes</a:t>
            </a:r>
          </a:p>
        </p:txBody>
      </p:sp>
      <p:sp>
        <p:nvSpPr>
          <p:cNvPr id="61" name="Right Arrow 60"/>
          <p:cNvSpPr/>
          <p:nvPr/>
        </p:nvSpPr>
        <p:spPr>
          <a:xfrm>
            <a:off x="11276621" y="3145632"/>
            <a:ext cx="1371481" cy="1714500"/>
          </a:xfrm>
          <a:prstGeom prst="rightArrow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8" name="Group 107"/>
          <p:cNvGrpSpPr>
            <a:grpSpLocks/>
          </p:cNvGrpSpPr>
          <p:nvPr/>
        </p:nvGrpSpPr>
        <p:grpSpPr bwMode="auto">
          <a:xfrm>
            <a:off x="10362301" y="5829300"/>
            <a:ext cx="6552631" cy="3717132"/>
            <a:chOff x="5149851" y="3733801"/>
            <a:chExt cx="2438400" cy="1981198"/>
          </a:xfrm>
        </p:grpSpPr>
        <p:cxnSp>
          <p:nvCxnSpPr>
            <p:cNvPr id="73" name="Straight Connector 72"/>
            <p:cNvCxnSpPr/>
            <p:nvPr/>
          </p:nvCxnSpPr>
          <p:spPr>
            <a:xfrm rot="10800000">
              <a:off x="5149851" y="3733801"/>
              <a:ext cx="1753191" cy="1067385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0800000" flipV="1">
              <a:off x="5149851" y="5334244"/>
              <a:ext cx="1753191" cy="380755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6903042" y="4801186"/>
              <a:ext cx="685209" cy="533058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2060" name="Rectangle 1"/>
          <p:cNvSpPr>
            <a:spLocks noChangeArrowheads="1"/>
          </p:cNvSpPr>
          <p:nvPr/>
        </p:nvSpPr>
        <p:spPr bwMode="auto">
          <a:xfrm>
            <a:off x="1219094" y="8391525"/>
            <a:ext cx="5333537" cy="164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 anchor="ctr">
            <a:spAutoFit/>
          </a:bodyPr>
          <a:lstStyle/>
          <a:p>
            <a:pPr algn="ctr" eaLnBrk="0" hangingPunct="0">
              <a:tabLst>
                <a:tab pos="0" algn="l"/>
              </a:tabLst>
            </a:pPr>
            <a:r>
              <a:rPr lang="en-US" dirty="0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Fresh Salivary glands or </a:t>
            </a:r>
            <a:r>
              <a:rPr lang="en-US" dirty="0" err="1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dilluted</a:t>
            </a:r>
            <a:r>
              <a:rPr lang="en-US" dirty="0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 in PBS, kept in </a:t>
            </a:r>
          </a:p>
          <a:p>
            <a:pPr algn="ctr" eaLnBrk="0" hangingPunct="0">
              <a:tabLst>
                <a:tab pos="0" algn="l"/>
              </a:tabLst>
            </a:pPr>
            <a:r>
              <a:rPr lang="en-US" dirty="0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-80 </a:t>
            </a:r>
            <a:r>
              <a:rPr lang="en-US" baseline="30000" dirty="0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0</a:t>
            </a:r>
            <a:r>
              <a:rPr lang="en-US" dirty="0">
                <a:latin typeface="Calibri" pitchFamily="34" charset="0"/>
                <a:ea typeface="Lucida Sans Unicode" pitchFamily="34" charset="0"/>
                <a:cs typeface="Times New Roman" pitchFamily="18" charset="0"/>
              </a:rPr>
              <a:t>C (SGL)</a:t>
            </a:r>
            <a:endParaRPr lang="en-US" i="1" dirty="0">
              <a:latin typeface="Calibri" pitchFamily="34" charset="0"/>
              <a:ea typeface="Lucida Sans Unicode" pitchFamily="34" charset="0"/>
              <a:cs typeface="Times New Roman" pitchFamily="18" charset="0"/>
            </a:endParaRPr>
          </a:p>
        </p:txBody>
      </p:sp>
      <p:pic>
        <p:nvPicPr>
          <p:cNvPr id="2061" name="Picture 7" descr="D:\KTI\SKRIPSI\FOTO\penelitian-salatiga\100_0224.JPG"/>
          <p:cNvPicPr>
            <a:picLocks noChangeAspect="1" noChangeArrowheads="1"/>
          </p:cNvPicPr>
          <p:nvPr/>
        </p:nvPicPr>
        <p:blipFill>
          <a:blip r:embed="rId8" cstate="print"/>
          <a:srcRect l="45322" t="30779" r="44737" b="59277"/>
          <a:stretch>
            <a:fillRect/>
          </a:stretch>
        </p:blipFill>
        <p:spPr bwMode="auto">
          <a:xfrm>
            <a:off x="8686046" y="3945732"/>
            <a:ext cx="60954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7" descr="D:\KTI\SKRIPSI\FOTO\penelitian-salatiga\100_0224.JPG"/>
          <p:cNvPicPr>
            <a:picLocks noChangeAspect="1" noChangeArrowheads="1"/>
          </p:cNvPicPr>
          <p:nvPr/>
        </p:nvPicPr>
        <p:blipFill>
          <a:blip r:embed="rId6" cstate="print"/>
          <a:srcRect l="44737" t="30779" r="45322" b="59277"/>
          <a:stretch>
            <a:fillRect/>
          </a:stretch>
        </p:blipFill>
        <p:spPr bwMode="auto">
          <a:xfrm>
            <a:off x="8533659" y="4517232"/>
            <a:ext cx="60954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7" descr="D:\KTI\SKRIPSI\FOTO\penelitian-salatiga\100_0224.JPG"/>
          <p:cNvPicPr>
            <a:picLocks noChangeAspect="1" noChangeArrowheads="1"/>
          </p:cNvPicPr>
          <p:nvPr/>
        </p:nvPicPr>
        <p:blipFill>
          <a:blip r:embed="rId9" cstate="print"/>
          <a:srcRect l="59277" t="45322" r="30779" b="44737"/>
          <a:stretch>
            <a:fillRect/>
          </a:stretch>
        </p:blipFill>
        <p:spPr bwMode="auto">
          <a:xfrm>
            <a:off x="8228886" y="4060032"/>
            <a:ext cx="45716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12"/>
          <p:cNvGrpSpPr>
            <a:grpSpLocks/>
          </p:cNvGrpSpPr>
          <p:nvPr/>
        </p:nvGrpSpPr>
        <p:grpSpPr bwMode="auto">
          <a:xfrm>
            <a:off x="8124115" y="2659947"/>
            <a:ext cx="1323859" cy="1971586"/>
            <a:chOff x="4648200" y="1000376"/>
            <a:chExt cx="304861" cy="752224"/>
          </a:xfrm>
        </p:grpSpPr>
        <p:sp>
          <p:nvSpPr>
            <p:cNvPr id="55" name="Oval 54"/>
            <p:cNvSpPr/>
            <p:nvPr/>
          </p:nvSpPr>
          <p:spPr>
            <a:xfrm>
              <a:off x="4648200" y="1448244"/>
              <a:ext cx="304861" cy="30435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7" name="Straight Connector 56"/>
            <p:cNvCxnSpPr>
              <a:stCxn id="55" idx="0"/>
              <a:endCxn id="2057" idx="2"/>
            </p:cNvCxnSpPr>
            <p:nvPr/>
          </p:nvCxnSpPr>
          <p:spPr>
            <a:xfrm rot="5400000" flipH="1" flipV="1">
              <a:off x="4641620" y="1159386"/>
              <a:ext cx="447868" cy="1298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/>
          <p:cNvSpPr/>
          <p:nvPr/>
        </p:nvSpPr>
        <p:spPr>
          <a:xfrm>
            <a:off x="0" y="228601"/>
            <a:ext cx="18286413" cy="93431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lIns="163275" tIns="81638" rIns="163275" bIns="81638">
            <a:spAutoFit/>
          </a:bodyPr>
          <a:lstStyle/>
          <a:p>
            <a:pPr algn="ctr">
              <a:defRPr/>
            </a:pPr>
            <a:r>
              <a:rPr lang="en-US" sz="5000" b="1" dirty="0">
                <a:latin typeface="Calibri" pitchFamily="34" charset="0"/>
              </a:rPr>
              <a:t>Isolation of Salivary Gland</a:t>
            </a:r>
          </a:p>
        </p:txBody>
      </p:sp>
      <p:pic>
        <p:nvPicPr>
          <p:cNvPr id="2066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800489" y="2628900"/>
            <a:ext cx="4181113" cy="3402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06"/>
          <p:cNvGrpSpPr>
            <a:grpSpLocks/>
          </p:cNvGrpSpPr>
          <p:nvPr/>
        </p:nvGrpSpPr>
        <p:grpSpPr bwMode="auto">
          <a:xfrm>
            <a:off x="13562423" y="4343400"/>
            <a:ext cx="4457313" cy="1926432"/>
            <a:chOff x="5943600" y="2362200"/>
            <a:chExt cx="2438400" cy="1295400"/>
          </a:xfrm>
        </p:grpSpPr>
        <p:cxnSp>
          <p:nvCxnSpPr>
            <p:cNvPr id="65" name="Straight Connector 64"/>
            <p:cNvCxnSpPr/>
            <p:nvPr/>
          </p:nvCxnSpPr>
          <p:spPr>
            <a:xfrm rot="10800000">
              <a:off x="7315634" y="2895412"/>
              <a:ext cx="1066366" cy="762188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5400000" flipH="1" flipV="1">
              <a:off x="5905515" y="2933497"/>
              <a:ext cx="762188" cy="686018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/>
            <p:cNvSpPr/>
            <p:nvPr/>
          </p:nvSpPr>
          <p:spPr>
            <a:xfrm>
              <a:off x="6629618" y="2362200"/>
              <a:ext cx="686017" cy="533212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pic>
        <p:nvPicPr>
          <p:cNvPr id="2068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09792" y="5829300"/>
            <a:ext cx="3352509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9" name="TextBox 6"/>
          <p:cNvSpPr txBox="1">
            <a:spLocks noChangeArrowheads="1"/>
          </p:cNvSpPr>
          <p:nvPr/>
        </p:nvSpPr>
        <p:spPr bwMode="auto">
          <a:xfrm>
            <a:off x="8889228" y="6515101"/>
            <a:ext cx="558752" cy="6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algn="ctr"/>
            <a:r>
              <a:rPr lang="de-DE" b="1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070" name="TextBox 7"/>
          <p:cNvSpPr txBox="1">
            <a:spLocks noChangeArrowheads="1"/>
          </p:cNvSpPr>
          <p:nvPr/>
        </p:nvSpPr>
        <p:spPr bwMode="auto">
          <a:xfrm>
            <a:off x="9600367" y="5943600"/>
            <a:ext cx="558752" cy="6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algn="ctr"/>
            <a:r>
              <a:rPr lang="de-DE" b="1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2071" name="TextBox 8"/>
          <p:cNvSpPr txBox="1">
            <a:spLocks noChangeArrowheads="1"/>
          </p:cNvSpPr>
          <p:nvPr/>
        </p:nvSpPr>
        <p:spPr bwMode="auto">
          <a:xfrm>
            <a:off x="9733705" y="6515101"/>
            <a:ext cx="558752" cy="6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algn="ctr"/>
            <a:r>
              <a:rPr lang="de-DE" b="1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  <p:sp>
        <p:nvSpPr>
          <p:cNvPr id="3" name="Right Arrow 52"/>
          <p:cNvSpPr/>
          <p:nvPr/>
        </p:nvSpPr>
        <p:spPr>
          <a:xfrm>
            <a:off x="5485924" y="3259932"/>
            <a:ext cx="1371481" cy="1714500"/>
          </a:xfrm>
          <a:prstGeom prst="rightArrow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IMG_20120427_0908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2632" y="1143000"/>
            <a:ext cx="513988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 descr="IMG_20120427_1113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33782" y="1143000"/>
            <a:ext cx="4685893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IMG_20120427_1327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81395" y="5143500"/>
            <a:ext cx="478748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IMG_20120427_1558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4535" y="5143500"/>
            <a:ext cx="515892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0" y="2226470"/>
            <a:ext cx="6095471" cy="93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algn="r"/>
            <a:r>
              <a:rPr lang="en-US" sz="5000" b="1" dirty="0" smtClean="0"/>
              <a:t>SG Analysis</a:t>
            </a:r>
            <a:endParaRPr lang="en-US" sz="5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21" y="416720"/>
            <a:ext cx="16610158" cy="1869281"/>
          </a:xfrm>
        </p:spPr>
        <p:txBody>
          <a:bodyPr/>
          <a:lstStyle/>
          <a:p>
            <a:pPr eaLnBrk="1" hangingPunct="1"/>
            <a:r>
              <a:rPr lang="en-US" sz="4300" b="1" dirty="0" smtClean="0"/>
              <a:t>Potential Assay of Mosquito Salivary Gland  to Control the Development of Parasite</a:t>
            </a:r>
            <a:r>
              <a:rPr lang="en-US" sz="4300" dirty="0" smtClean="0">
                <a:solidFill>
                  <a:schemeClr val="bg1"/>
                </a:solidFill>
              </a:rPr>
              <a:t/>
            </a:r>
            <a:br>
              <a:rPr lang="en-US" sz="4300" dirty="0" smtClean="0">
                <a:solidFill>
                  <a:schemeClr val="bg1"/>
                </a:solidFill>
              </a:rPr>
            </a:br>
            <a:endParaRPr lang="en-US" sz="4300" dirty="0" smtClean="0">
              <a:solidFill>
                <a:schemeClr val="bg1"/>
              </a:solidFill>
            </a:endParaRP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256" y="2286001"/>
            <a:ext cx="8187615" cy="6796088"/>
          </a:xfrm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1034961" y="8970170"/>
            <a:ext cx="7651086" cy="6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endParaRPr lang="id-ID"/>
          </a:p>
        </p:txBody>
      </p:sp>
      <p:pic>
        <p:nvPicPr>
          <p:cNvPr id="24581" name="Picture 8" descr="CIMG88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2301" y="2057401"/>
            <a:ext cx="6247858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 descr="CIMG89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9461" y="5829300"/>
            <a:ext cx="51081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300" b="1" dirty="0" smtClean="0"/>
              <a:t>METHODS</a:t>
            </a:r>
            <a:br>
              <a:rPr lang="en-US" sz="4300" b="1" dirty="0" smtClean="0"/>
            </a:br>
            <a:r>
              <a:rPr lang="en-US" sz="4300" b="1" dirty="0" smtClean="0"/>
              <a:t>Proteomic Analysis by using LC MS/MS</a:t>
            </a:r>
          </a:p>
        </p:txBody>
      </p:sp>
      <p:pic>
        <p:nvPicPr>
          <p:cNvPr id="7171" name="Picture 3" descr="D:\NIA\Sample Prep Workflow-70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7405" y="1943100"/>
            <a:ext cx="6400245" cy="4574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867196" y="2743200"/>
            <a:ext cx="4114443" cy="30861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</a:rPr>
              <a:t>Desalting Process </a:t>
            </a:r>
            <a:r>
              <a:rPr lang="id-ID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id-ID" dirty="0">
                <a:solidFill>
                  <a:schemeClr val="bg1"/>
                </a:solidFill>
              </a:rPr>
              <a:t>absorbed peptides</a:t>
            </a:r>
            <a:r>
              <a:rPr lang="en-US" dirty="0">
                <a:solidFill>
                  <a:schemeClr val="bg1"/>
                </a:solidFill>
              </a:rPr>
              <a:t>)</a:t>
            </a:r>
            <a:r>
              <a:rPr lang="id-ID" dirty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Notched Right Arrow 6"/>
          <p:cNvSpPr/>
          <p:nvPr/>
        </p:nvSpPr>
        <p:spPr>
          <a:xfrm>
            <a:off x="5485924" y="3886200"/>
            <a:ext cx="1371481" cy="800100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174" name="Picture 7" descr="D:\FOTO RISET DISERTASI\SDS PAGE &amp; WB PICTURE\SDS SL publika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547" y="1828800"/>
            <a:ext cx="5028764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 20"/>
          <p:cNvSpPr/>
          <p:nvPr/>
        </p:nvSpPr>
        <p:spPr>
          <a:xfrm>
            <a:off x="3200122" y="4343400"/>
            <a:ext cx="91432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200122" y="3314700"/>
            <a:ext cx="761934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485924" y="4686300"/>
            <a:ext cx="1371481" cy="8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Cut off</a:t>
            </a:r>
          </a:p>
        </p:txBody>
      </p:sp>
      <p:cxnSp>
        <p:nvCxnSpPr>
          <p:cNvPr id="25" name="Straight Arrow Connector 24"/>
          <p:cNvCxnSpPr>
            <a:stCxn id="22" idx="6"/>
          </p:cNvCxnSpPr>
          <p:nvPr/>
        </p:nvCxnSpPr>
        <p:spPr>
          <a:xfrm>
            <a:off x="3962056" y="3429000"/>
            <a:ext cx="1828641" cy="1371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266830" y="4457700"/>
            <a:ext cx="1523868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Notched Right Arrow 29"/>
          <p:cNvSpPr/>
          <p:nvPr/>
        </p:nvSpPr>
        <p:spPr>
          <a:xfrm>
            <a:off x="13105263" y="3886200"/>
            <a:ext cx="1066707" cy="800100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81" name="Rectangle 31"/>
          <p:cNvSpPr>
            <a:spLocks noChangeArrowheads="1"/>
          </p:cNvSpPr>
          <p:nvPr/>
        </p:nvSpPr>
        <p:spPr bwMode="auto">
          <a:xfrm>
            <a:off x="914321" y="6917532"/>
            <a:ext cx="16457772" cy="2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pPr marL="612282" indent="-612282">
              <a:buFontTx/>
              <a:buAutoNum type="arabicPeriod"/>
            </a:pPr>
            <a:r>
              <a:rPr lang="en-US" sz="2500" dirty="0" err="1"/>
              <a:t>Anhydration</a:t>
            </a:r>
            <a:r>
              <a:rPr lang="en-US" sz="2500" dirty="0"/>
              <a:t> process : the gel</a:t>
            </a:r>
            <a:r>
              <a:rPr lang="id-ID" sz="2500" dirty="0"/>
              <a:t> dehydrated </a:t>
            </a:r>
            <a:r>
              <a:rPr lang="en-US" sz="2500" dirty="0"/>
              <a:t>by using100 </a:t>
            </a:r>
            <a:r>
              <a:rPr lang="en-US" sz="2500" dirty="0" err="1"/>
              <a:t>μl</a:t>
            </a:r>
            <a:r>
              <a:rPr lang="id-ID" sz="2500" dirty="0"/>
              <a:t> 100 % acetonitrile (ACN),</a:t>
            </a:r>
            <a:r>
              <a:rPr lang="en-US" sz="2500" dirty="0"/>
              <a:t> dry up using the vacuum centrifuge.</a:t>
            </a:r>
          </a:p>
          <a:p>
            <a:pPr marL="612282" indent="-612282">
              <a:buFontTx/>
              <a:buAutoNum type="arabicPeriod"/>
            </a:pPr>
            <a:r>
              <a:rPr lang="en-US" sz="2500" dirty="0"/>
              <a:t>Reduction process :  Protein were r</a:t>
            </a:r>
            <a:r>
              <a:rPr lang="id-ID" sz="2500" dirty="0"/>
              <a:t>educed </a:t>
            </a:r>
            <a:r>
              <a:rPr lang="en-US" sz="2500" dirty="0"/>
              <a:t>by using 1</a:t>
            </a:r>
            <a:r>
              <a:rPr lang="id-ID" sz="2500" dirty="0"/>
              <a:t>00 μL of 10mM DTT–100 mM am</a:t>
            </a:r>
            <a:r>
              <a:rPr lang="en-US" sz="2500" dirty="0"/>
              <a:t>. </a:t>
            </a:r>
            <a:r>
              <a:rPr lang="id-ID" sz="2500" dirty="0"/>
              <a:t>bicarbonate</a:t>
            </a:r>
            <a:r>
              <a:rPr lang="en-US" sz="2500" dirty="0"/>
              <a:t>. </a:t>
            </a:r>
          </a:p>
          <a:p>
            <a:pPr marL="612282" indent="-612282">
              <a:buFontTx/>
              <a:buAutoNum type="arabicPeriod"/>
            </a:pPr>
            <a:r>
              <a:rPr lang="en-US" sz="2500" dirty="0"/>
              <a:t>A</a:t>
            </a:r>
            <a:r>
              <a:rPr lang="id-ID" sz="2500" dirty="0"/>
              <a:t>lkylat</a:t>
            </a:r>
            <a:r>
              <a:rPr lang="en-US" sz="2500" dirty="0"/>
              <a:t>ion process by using</a:t>
            </a:r>
            <a:r>
              <a:rPr lang="id-ID" sz="2500" dirty="0"/>
              <a:t> 100 μL of 5</a:t>
            </a:r>
            <a:r>
              <a:rPr lang="en-US" sz="2500" dirty="0"/>
              <a:t>5</a:t>
            </a:r>
            <a:r>
              <a:rPr lang="id-ID" sz="2500" dirty="0"/>
              <a:t> mM iodoacetamide–100 mM ammonium bicarbonate </a:t>
            </a:r>
            <a:endParaRPr lang="en-US" sz="2500" dirty="0"/>
          </a:p>
          <a:p>
            <a:pPr marL="612282" indent="-612282">
              <a:buFontTx/>
              <a:buAutoNum type="arabicPeriod"/>
            </a:pPr>
            <a:r>
              <a:rPr lang="en-US" sz="2500" dirty="0"/>
              <a:t>T</a:t>
            </a:r>
            <a:r>
              <a:rPr lang="id-ID" sz="2500" dirty="0"/>
              <a:t>rypsin digestion</a:t>
            </a:r>
            <a:r>
              <a:rPr lang="en-US" sz="2500" dirty="0"/>
              <a:t> : </a:t>
            </a:r>
            <a:r>
              <a:rPr lang="id-ID" sz="2500" dirty="0"/>
              <a:t> </a:t>
            </a:r>
            <a:r>
              <a:rPr lang="en-US" sz="2500" dirty="0"/>
              <a:t>by using</a:t>
            </a:r>
            <a:r>
              <a:rPr lang="id-ID" sz="2500" dirty="0"/>
              <a:t> 10 mL solution of 50 mM ammonium bicarbonate in 5 mM CaCl2 / trypsin</a:t>
            </a:r>
            <a:endParaRPr lang="en-US" sz="2500" dirty="0"/>
          </a:p>
          <a:p>
            <a:pPr marL="612282" indent="-612282">
              <a:buFontTx/>
              <a:buAutoNum type="arabicPeriod"/>
            </a:pPr>
            <a:r>
              <a:rPr lang="en-US" sz="2500" dirty="0"/>
              <a:t>D</a:t>
            </a:r>
            <a:r>
              <a:rPr lang="id-ID" sz="2500" dirty="0"/>
              <a:t>esalting process were washed with  100 μL of 0.1% TFA–2% </a:t>
            </a:r>
            <a:r>
              <a:rPr lang="en-US" sz="2500" dirty="0"/>
              <a:t>ACN </a:t>
            </a:r>
            <a:r>
              <a:rPr lang="id-ID" sz="2500" dirty="0"/>
              <a:t>(solution A) and </a:t>
            </a:r>
            <a:r>
              <a:rPr lang="en-US" sz="2500" dirty="0"/>
              <a:t> </a:t>
            </a:r>
            <a:r>
              <a:rPr lang="id-ID" sz="2500" dirty="0"/>
              <a:t>extracted with 100 μL solution B (70% ACN, 0.1% TFA). </a:t>
            </a:r>
            <a:r>
              <a:rPr lang="en-US" sz="2500" dirty="0"/>
              <a:t>Desalted peptide solution to be dried &amp; keep in -20 before </a:t>
            </a:r>
            <a:r>
              <a:rPr lang="en-US" sz="2500" dirty="0" err="1"/>
              <a:t>analized</a:t>
            </a:r>
            <a:r>
              <a:rPr lang="en-US" sz="2500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D:\NIA\Applied Biosystems QSTAR Elite Hybrid LC-MS-MS System with Agilent 1200 HPLC and HTC Pal-2_productimage_1314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48" y="2514600"/>
            <a:ext cx="713360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381273" y="7886700"/>
            <a:ext cx="9447980" cy="1943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r>
              <a:rPr lang="id-ID" sz="2900" dirty="0"/>
              <a:t>The accumulated MS/MS spectra were processed by using ProteinPilot software 2.0</a:t>
            </a:r>
            <a:r>
              <a:rPr lang="en-US" sz="2900" dirty="0"/>
              <a:t> </a:t>
            </a:r>
            <a:r>
              <a:rPr lang="id-ID" sz="2900" dirty="0"/>
              <a:t>(AB Sciex) against the </a:t>
            </a:r>
            <a:r>
              <a:rPr lang="id-ID" sz="2900" i="1" dirty="0"/>
              <a:t>Aedes aegypti</a:t>
            </a:r>
            <a:r>
              <a:rPr lang="id-ID" sz="2900" dirty="0"/>
              <a:t> UniProt database (version 2013_10)</a:t>
            </a:r>
            <a:endParaRPr lang="en-US" sz="2900" b="1" dirty="0"/>
          </a:p>
        </p:txBody>
      </p:sp>
      <p:sp>
        <p:nvSpPr>
          <p:cNvPr id="8196" name="Rectangle 1"/>
          <p:cNvSpPr>
            <a:spLocks noChangeArrowheads="1"/>
          </p:cNvSpPr>
          <p:nvPr/>
        </p:nvSpPr>
        <p:spPr bwMode="auto">
          <a:xfrm>
            <a:off x="0" y="0"/>
            <a:ext cx="8427148" cy="4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 anchor="ctr">
            <a:spAutoFit/>
          </a:bodyPr>
          <a:lstStyle/>
          <a:p>
            <a:pPr indent="816376" algn="justLow" eaLnBrk="0" hangingPunct="0"/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The digested and desalted peptides were identified by LC</a:t>
            </a:r>
            <a:r>
              <a:rPr lang="id-ID" sz="2100" dirty="0">
                <a:solidFill>
                  <a:srgbClr val="000000"/>
                </a:solidFill>
              </a:rPr>
              <a:t>–</a:t>
            </a:r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MS/MS</a:t>
            </a:r>
            <a:r>
              <a:rPr lang="en-US" sz="21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8197" name="Rectangle 2"/>
          <p:cNvSpPr>
            <a:spLocks noChangeArrowheads="1"/>
          </p:cNvSpPr>
          <p:nvPr/>
        </p:nvSpPr>
        <p:spPr bwMode="auto">
          <a:xfrm>
            <a:off x="0" y="0"/>
            <a:ext cx="8427148" cy="4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 anchor="ctr">
            <a:spAutoFit/>
          </a:bodyPr>
          <a:lstStyle/>
          <a:p>
            <a:pPr indent="816376" algn="justLow" eaLnBrk="0" hangingPunct="0"/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The digested and desalted peptides were identified by LC</a:t>
            </a:r>
            <a:r>
              <a:rPr lang="id-ID" sz="2100" dirty="0">
                <a:solidFill>
                  <a:srgbClr val="000000"/>
                </a:solidFill>
              </a:rPr>
              <a:t>–</a:t>
            </a:r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MS/MS</a:t>
            </a:r>
            <a:r>
              <a:rPr lang="en-US" sz="21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0" y="0"/>
            <a:ext cx="8427148" cy="4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 anchor="ctr">
            <a:spAutoFit/>
          </a:bodyPr>
          <a:lstStyle/>
          <a:p>
            <a:pPr indent="816376" algn="justLow" eaLnBrk="0" hangingPunct="0"/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The digested and desalted peptides were identified by LC</a:t>
            </a:r>
            <a:r>
              <a:rPr lang="id-ID" sz="2100" dirty="0">
                <a:solidFill>
                  <a:srgbClr val="000000"/>
                </a:solidFill>
              </a:rPr>
              <a:t>–</a:t>
            </a:r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MS/MS</a:t>
            </a:r>
            <a:r>
              <a:rPr lang="en-US" sz="21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094" y="571500"/>
            <a:ext cx="16152998" cy="1714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>
              <a:defRPr/>
            </a:pPr>
            <a:r>
              <a:rPr lang="en-US" dirty="0"/>
              <a:t>The digest &amp; desalted peptides were identified by using LC </a:t>
            </a:r>
            <a:r>
              <a:rPr lang="id-ID" dirty="0"/>
              <a:t>MS/MS analysis   Q-TOF hybrid mass spectrometer (QSTAR Elite, AB SCIEX, Foster City, CA, USA)</a:t>
            </a:r>
            <a:endParaRPr lang="en-US" dirty="0"/>
          </a:p>
        </p:txBody>
      </p:sp>
      <p:sp>
        <p:nvSpPr>
          <p:cNvPr id="8200" name="Rectangle 4"/>
          <p:cNvSpPr>
            <a:spLocks noChangeArrowheads="1"/>
          </p:cNvSpPr>
          <p:nvPr/>
        </p:nvSpPr>
        <p:spPr bwMode="auto">
          <a:xfrm>
            <a:off x="0" y="0"/>
            <a:ext cx="8427148" cy="48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63275" tIns="81638" rIns="163275" bIns="81638" anchor="ctr">
            <a:spAutoFit/>
          </a:bodyPr>
          <a:lstStyle/>
          <a:p>
            <a:pPr indent="816376" algn="justLow" eaLnBrk="0" hangingPunct="0"/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The digested and desalted peptides were identified by LC</a:t>
            </a:r>
            <a:r>
              <a:rPr lang="id-ID" sz="2100" dirty="0">
                <a:solidFill>
                  <a:srgbClr val="000000"/>
                </a:solidFill>
              </a:rPr>
              <a:t>–</a:t>
            </a:r>
            <a:r>
              <a:rPr lang="id-ID" sz="2100" dirty="0">
                <a:solidFill>
                  <a:srgbClr val="000000"/>
                </a:solidFill>
                <a:latin typeface="Times New Roman" pitchFamily="18" charset="0"/>
              </a:rPr>
              <a:t>MS/MS</a:t>
            </a:r>
            <a:r>
              <a:rPr lang="en-US" sz="21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  <a:endParaRPr lang="en-US" dirty="0"/>
          </a:p>
        </p:txBody>
      </p:sp>
      <p:pic>
        <p:nvPicPr>
          <p:cNvPr id="8201" name="Picture 2" descr="D:\DATA LC MSMS\spectrum\131101-in-gel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3206" y="2400300"/>
            <a:ext cx="8228886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ight Arrow 18"/>
          <p:cNvSpPr/>
          <p:nvPr/>
        </p:nvSpPr>
        <p:spPr>
          <a:xfrm>
            <a:off x="7924113" y="4457700"/>
            <a:ext cx="1066707" cy="1143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13105262" y="7315200"/>
            <a:ext cx="914321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75" tIns="81638" rIns="163275" bIns="81638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0" y="7658101"/>
            <a:ext cx="6705018" cy="258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r>
              <a:rPr lang="en-US" dirty="0"/>
              <a:t> </a:t>
            </a:r>
            <a:r>
              <a:rPr lang="en-US" sz="2500" b="1" dirty="0" err="1"/>
              <a:t>Asean</a:t>
            </a:r>
            <a:r>
              <a:rPr lang="en-US" sz="2500" b="1" dirty="0"/>
              <a:t> Congress Of Tropical Medicine and </a:t>
            </a:r>
            <a:r>
              <a:rPr lang="en-US" sz="2500" b="1" dirty="0" err="1"/>
              <a:t>Parasitology</a:t>
            </a:r>
            <a:r>
              <a:rPr lang="en-US" sz="2500" b="1" dirty="0"/>
              <a:t> (ACTMP) </a:t>
            </a:r>
            <a:r>
              <a:rPr lang="en-US" sz="2500" dirty="0"/>
              <a:t>KL, Malaysia  5-7 </a:t>
            </a:r>
            <a:r>
              <a:rPr lang="en-US" sz="2500" dirty="0" err="1"/>
              <a:t>Maret</a:t>
            </a:r>
            <a:r>
              <a:rPr lang="en-US" sz="2500" dirty="0"/>
              <a:t> 2014 “ Human Immune Response of People Living in Endemic Area DHF as   Indicator of Immunogenic Protein against Protein Salivary Gland of </a:t>
            </a:r>
            <a:r>
              <a:rPr lang="en-US" sz="2500" i="1" dirty="0" err="1"/>
              <a:t>Aedes</a:t>
            </a:r>
            <a:r>
              <a:rPr lang="en-US" sz="2500" i="1" dirty="0"/>
              <a:t> </a:t>
            </a:r>
            <a:r>
              <a:rPr lang="en-US" sz="2500" i="1" dirty="0" err="1"/>
              <a:t>aegypti</a:t>
            </a:r>
            <a:r>
              <a:rPr lang="en-US" sz="2500" i="1" dirty="0"/>
              <a:t>”</a:t>
            </a:r>
            <a:endParaRPr lang="en-US" sz="2500" dirty="0"/>
          </a:p>
        </p:txBody>
      </p:sp>
      <p:pic>
        <p:nvPicPr>
          <p:cNvPr id="16387" name="Picture 2" descr="D:\NIA\ACT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400"/>
            <a:ext cx="5790697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 descr="D:\NIA\ICB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74" y="228600"/>
            <a:ext cx="579069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2743200"/>
            <a:ext cx="6095471" cy="2473195"/>
          </a:xfrm>
          <a:prstGeom prst="rect">
            <a:avLst/>
          </a:prstGeom>
        </p:spPr>
        <p:txBody>
          <a:bodyPr lIns="163275" tIns="81638" rIns="163275" bIns="81638">
            <a:spAutoFit/>
          </a:bodyPr>
          <a:lstStyle/>
          <a:p>
            <a:pPr>
              <a:defRPr/>
            </a:pPr>
            <a:r>
              <a:rPr lang="en-US" sz="25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International </a:t>
            </a:r>
            <a:r>
              <a:rPr lang="en-US" sz="25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Conferrence</a:t>
            </a:r>
            <a:r>
              <a:rPr lang="en-US" sz="25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Biological Science (ICBS)  UGM 2013 </a:t>
            </a:r>
            <a:r>
              <a:rPr lang="en-US" sz="25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tanggal</a:t>
            </a:r>
            <a:r>
              <a:rPr lang="en-US" sz="25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20-21 September 2013 </a:t>
            </a:r>
          </a:p>
          <a:p>
            <a:pPr>
              <a:defRPr/>
            </a:pPr>
            <a:r>
              <a:rPr lang="en-US" sz="25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“</a:t>
            </a:r>
            <a:r>
              <a:rPr lang="en-US" sz="25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Individual Human Sera Response against Protein Extracts from  Salivary Gland of </a:t>
            </a:r>
            <a:r>
              <a:rPr lang="en-US" sz="25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Aedes</a:t>
            </a:r>
            <a:r>
              <a:rPr lang="en-US" sz="25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5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aegypti</a:t>
            </a:r>
            <a:r>
              <a:rPr lang="en-US" sz="25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pic>
        <p:nvPicPr>
          <p:cNvPr id="16390" name="Picture 3" descr="C:\Users\User\Pictures\MP Navigator EX\2014_08_15\IM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4565" y="457200"/>
            <a:ext cx="9752754" cy="902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609547" y="1028700"/>
            <a:ext cx="16914932" cy="213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275" tIns="81638" rIns="163275" bIns="81638">
            <a:spAutoFit/>
          </a:bodyPr>
          <a:lstStyle/>
          <a:p>
            <a:r>
              <a:rPr lang="en-US"/>
              <a:t>Unused Protein score = ∑peptide contribution values (unused = peptides not claimed  by another protein) </a:t>
            </a:r>
          </a:p>
          <a:p>
            <a:r>
              <a:rPr lang="en-US"/>
              <a:t>Coverage protein : total aas in detected peptides (at that threshold) / Total number of aas in protein sequence.)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Title">
  <a:themeElements>
    <a:clrScheme name="Procyon - Pink">
      <a:dk1>
        <a:srgbClr val="FFFFFF"/>
      </a:dk1>
      <a:lt1>
        <a:srgbClr val="FFFFFF"/>
      </a:lt1>
      <a:dk2>
        <a:srgbClr val="3F3F3F"/>
      </a:dk2>
      <a:lt2>
        <a:srgbClr val="FFFFFF"/>
      </a:lt2>
      <a:accent1>
        <a:srgbClr val="FF6699"/>
      </a:accent1>
      <a:accent2>
        <a:srgbClr val="FF0066"/>
      </a:accent2>
      <a:accent3>
        <a:srgbClr val="C00000"/>
      </a:accent3>
      <a:accent4>
        <a:srgbClr val="C019ED"/>
      </a:accent4>
      <a:accent5>
        <a:srgbClr val="4271D0"/>
      </a:accent5>
      <a:accent6>
        <a:srgbClr val="F79646"/>
      </a:accent6>
      <a:hlink>
        <a:srgbClr val="FF6699"/>
      </a:hlink>
      <a:folHlink>
        <a:srgbClr val="7F7F7F"/>
      </a:folHlink>
    </a:clrScheme>
    <a:fontScheme name="Procyon">
      <a:majorFont>
        <a:latin typeface="Bebas Neue Book"/>
        <a:ea typeface="Capella Bold"/>
        <a:cs typeface=""/>
      </a:majorFont>
      <a:minorFont>
        <a:latin typeface="Roboto 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">
  <a:themeElements>
    <a:clrScheme name="Procyon - Pink">
      <a:dk1>
        <a:srgbClr val="FFFFFF"/>
      </a:dk1>
      <a:lt1>
        <a:srgbClr val="FFFFFF"/>
      </a:lt1>
      <a:dk2>
        <a:srgbClr val="3F3F3F"/>
      </a:dk2>
      <a:lt2>
        <a:srgbClr val="FFFFFF"/>
      </a:lt2>
      <a:accent1>
        <a:srgbClr val="FF6699"/>
      </a:accent1>
      <a:accent2>
        <a:srgbClr val="FF0066"/>
      </a:accent2>
      <a:accent3>
        <a:srgbClr val="C00000"/>
      </a:accent3>
      <a:accent4>
        <a:srgbClr val="C019ED"/>
      </a:accent4>
      <a:accent5>
        <a:srgbClr val="4271D0"/>
      </a:accent5>
      <a:accent6>
        <a:srgbClr val="F79646"/>
      </a:accent6>
      <a:hlink>
        <a:srgbClr val="FF6699"/>
      </a:hlink>
      <a:folHlink>
        <a:srgbClr val="7F7F7F"/>
      </a:folHlink>
    </a:clrScheme>
    <a:fontScheme name="Procyon">
      <a:majorFont>
        <a:latin typeface="Bebas Neue Book"/>
        <a:ea typeface="Capella Bold"/>
        <a:cs typeface=""/>
      </a:majorFont>
      <a:minorFont>
        <a:latin typeface="Roboto Light"/>
        <a:ea typeface="Capella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>
            <a:alpha val="10196"/>
          </a:srgbClr>
        </a:solidFill>
        <a:ln w="98425" cmpd="thinThick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FFFF">
              <a:alpha val="50196"/>
            </a:srgbClr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9176</TotalTime>
  <Words>1301</Words>
  <Application>Microsoft Office PowerPoint</Application>
  <PresentationFormat>Custom</PresentationFormat>
  <Paragraphs>139</Paragraphs>
  <Slides>31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Title</vt:lpstr>
      <vt:lpstr>Contents</vt:lpstr>
      <vt:lpstr>Concourse</vt:lpstr>
      <vt:lpstr>Prism6.Document</vt:lpstr>
      <vt:lpstr>Photo Editor Photo</vt:lpstr>
      <vt:lpstr>Future prospect of mosquito salivary components as novel target for vector based vaccine against Dengue: Molecular characterization of immunomodulatory protein from salivary glands of Aedes aegypti</vt:lpstr>
      <vt:lpstr>INTRODUCTION</vt:lpstr>
      <vt:lpstr>PowerPoint Presentation</vt:lpstr>
      <vt:lpstr>PowerPoint Presentation</vt:lpstr>
      <vt:lpstr>PowerPoint Presentation</vt:lpstr>
      <vt:lpstr>HYPOTHESIS</vt:lpstr>
      <vt:lpstr>Transmission Blocking Vaccine</vt:lpstr>
      <vt:lpstr>DENGUE: NO SPECIFIC TARGET HAS BEEN IDENTIFIED SO FAR, although, salivary activities in modulating immune response have been reported:</vt:lpstr>
      <vt:lpstr>OBJECTIVE OF RESEARCH</vt:lpstr>
      <vt:lpstr>The protein profile is similar between SG of Ae. aegypti from lab scale and from landing collection</vt:lpstr>
      <vt:lpstr>2 immunogenic proteins from SG of Ae. aegypti has been identified</vt:lpstr>
      <vt:lpstr>Immunogenic Protein of 31 kDa  D7 Protein Family</vt:lpstr>
      <vt:lpstr>Immunogenic Protein of 56 kDa  Apyrase</vt:lpstr>
      <vt:lpstr>Biological Function </vt:lpstr>
      <vt:lpstr>Biological Function </vt:lpstr>
      <vt:lpstr>CONCLUSION &amp; OUTLOOK</vt:lpstr>
      <vt:lpstr>Acknowledgement</vt:lpstr>
      <vt:lpstr>PowerPoint Presentation</vt:lpstr>
      <vt:lpstr>TRANSMISSION BLOCKING VACCINE</vt:lpstr>
      <vt:lpstr>METHODS</vt:lpstr>
      <vt:lpstr>PowerPoint Presentation</vt:lpstr>
      <vt:lpstr>PowerPoint Presentation</vt:lpstr>
      <vt:lpstr>Identification Mosquito</vt:lpstr>
      <vt:lpstr>PowerPoint Presentation</vt:lpstr>
      <vt:lpstr>PowerPoint Presentation</vt:lpstr>
      <vt:lpstr>PowerPoint Presentation</vt:lpstr>
      <vt:lpstr>Potential Assay of Mosquito Salivary Gland  to Control the Development of Parasite </vt:lpstr>
      <vt:lpstr>METHODS Proteomic Analysis by using LC MS/MS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Procyon</dc:title>
  <dc:creator>Jun</dc:creator>
  <cp:lastModifiedBy>Venkata Praveen Allumellu</cp:lastModifiedBy>
  <cp:revision>389</cp:revision>
  <dcterms:created xsi:type="dcterms:W3CDTF">2015-01-09T17:56:04Z</dcterms:created>
  <dcterms:modified xsi:type="dcterms:W3CDTF">2015-07-27T03:40:02Z</dcterms:modified>
</cp:coreProperties>
</file>