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1" r:id="rId2"/>
    <p:sldId id="282"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3" r:id="rId29"/>
  </p:sldIdLst>
  <p:sldSz cx="10058400" cy="7772400"/>
  <p:notesSz cx="10058400" cy="77724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0" d="100"/>
          <a:sy n="60" d="100"/>
        </p:scale>
        <p:origin x="-1482"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539591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79"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1">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600" b="0" i="0">
                <a:solidFill>
                  <a:srgbClr val="0070C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1">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5"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1">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237868" y="1707129"/>
            <a:ext cx="7582663" cy="1031239"/>
          </a:xfrm>
          <a:prstGeom prst="rect">
            <a:avLst/>
          </a:prstGeom>
        </p:spPr>
        <p:txBody>
          <a:bodyPr wrap="square" lIns="0" tIns="0" rIns="0" bIns="0">
            <a:spAutoFit/>
          </a:bodyPr>
          <a:lstStyle>
            <a:lvl1pPr>
              <a:defRPr sz="3450" b="0" i="1">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993140" y="1484815"/>
            <a:ext cx="8072118" cy="5318759"/>
          </a:xfrm>
          <a:prstGeom prst="rect">
            <a:avLst/>
          </a:prstGeom>
        </p:spPr>
        <p:txBody>
          <a:bodyPr wrap="square" lIns="0" tIns="0" rIns="0" bIns="0">
            <a:spAutoFit/>
          </a:bodyPr>
          <a:lstStyle>
            <a:lvl1pPr>
              <a:defRPr sz="2600" b="0" i="0">
                <a:solidFill>
                  <a:srgbClr val="0070C0"/>
                </a:solidFill>
                <a:latin typeface="Calibri"/>
                <a:cs typeface="Calibri"/>
              </a:defRPr>
            </a:lvl1pPr>
          </a:lstStyle>
          <a:p>
            <a:endParaRPr/>
          </a:p>
        </p:txBody>
      </p:sp>
      <p:sp>
        <p:nvSpPr>
          <p:cNvPr id="4" name="Holder 4"/>
          <p:cNvSpPr>
            <a:spLocks noGrp="1"/>
          </p:cNvSpPr>
          <p:nvPr>
            <p:ph type="ftr" sz="quarter" idx="5"/>
          </p:nvPr>
        </p:nvSpPr>
        <p:spPr>
          <a:xfrm>
            <a:off x="3419856" y="7228332"/>
            <a:ext cx="3218687"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070" y="485775"/>
            <a:ext cx="9005411" cy="615553"/>
          </a:xfrm>
          <a:ln w="3175"/>
        </p:spPr>
        <p:txBody>
          <a:bodyPr/>
          <a:lstStyle/>
          <a:p>
            <a:pPr>
              <a:defRPr/>
            </a:pPr>
            <a:r>
              <a:rPr lang="en-US" sz="40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40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4294967295"/>
          </p:nvPr>
        </p:nvSpPr>
        <p:spPr>
          <a:xfrm>
            <a:off x="502920" y="1813561"/>
            <a:ext cx="9052560" cy="458724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lIns="101882" tIns="50941" rIns="101882" bIns="50941"/>
          <a:lstStyle/>
          <a:p>
            <a:pPr algn="just">
              <a:buFont typeface="Arial" charset="0"/>
              <a:buNone/>
              <a:defRPr/>
            </a:pPr>
            <a:r>
              <a:rPr lang="en-US" sz="2200" dirty="0" smtClean="0">
                <a:latin typeface="+mj-lt"/>
              </a:rPr>
              <a:t>      OMICS Group International is an amalgamation of </a:t>
            </a:r>
            <a:r>
              <a:rPr lang="en-US" sz="2200" dirty="0" smtClean="0">
                <a:latin typeface="+mj-lt"/>
                <a:hlinkClick r:id="rId2" tooltip="Open Access publications"/>
              </a:rPr>
              <a:t>Open Access publications</a:t>
            </a:r>
            <a:r>
              <a:rPr lang="en-US" sz="22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200" dirty="0" smtClean="0">
                <a:latin typeface="+mj-lt"/>
                <a:hlinkClick r:id="rId3" tooltip="scholarly journals"/>
              </a:rPr>
              <a:t>scholarly journals</a:t>
            </a:r>
            <a:r>
              <a:rPr lang="en-US" sz="22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200" dirty="0" smtClean="0">
                <a:latin typeface="+mj-lt"/>
                <a:hlinkClick r:id="rId4" tooltip="International conferences"/>
              </a:rPr>
              <a:t>International conferences</a:t>
            </a:r>
            <a:r>
              <a:rPr lang="en-US" sz="2200" dirty="0" smtClean="0">
                <a:latin typeface="+mj-lt"/>
              </a:rPr>
              <a:t> annually across the globe, where knowledge transfer takes place through debates, round table discussions, poster presentations, workshops, symposia and exhibitions</a:t>
            </a:r>
            <a:r>
              <a:rPr lang="en-US" sz="2000" dirty="0" smtClean="0">
                <a:latin typeface="+mj-lt"/>
              </a:rPr>
              <a:t>.</a:t>
            </a:r>
            <a:endParaRPr lang="en-US" sz="20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488" y="323850"/>
            <a:ext cx="9052560" cy="615553"/>
          </a:xfrm>
        </p:spPr>
        <p:txBody>
          <a:bodyPr/>
          <a:lstStyle/>
          <a:p>
            <a:pPr>
              <a:defRPr/>
            </a:pPr>
            <a:r>
              <a:rPr lang="en-US" sz="40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4294967295"/>
          </p:nvPr>
        </p:nvSpPr>
        <p:spPr>
          <a:xfrm>
            <a:off x="628650" y="1781175"/>
            <a:ext cx="8439150" cy="40862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lIns="101882" tIns="50941" rIns="101882" bIns="50941"/>
          <a:lstStyle/>
          <a:p>
            <a:pPr algn="just">
              <a:buFont typeface="Arial" charset="0"/>
              <a:buNone/>
              <a:defRPr/>
            </a:pPr>
            <a:r>
              <a:rPr lang="en-US" sz="2200" dirty="0" smtClean="0">
                <a:latin typeface="+mj-lt"/>
              </a:rPr>
              <a:t>     OMICS Group International is a pioneer and leading science event organizer, which publishes around 400 open access journals and conducts over 300 Medical, Clinical, Engineering, Life Sciences, </a:t>
            </a:r>
            <a:r>
              <a:rPr lang="en-US" sz="2200" dirty="0" err="1" smtClean="0">
                <a:latin typeface="+mj-lt"/>
              </a:rPr>
              <a:t>Pharma</a:t>
            </a:r>
            <a:r>
              <a:rPr lang="en-US" sz="2200" dirty="0" smtClean="0">
                <a:latin typeface="+mj-lt"/>
              </a:rPr>
              <a:t> scientific conferences all over the globe annually with the support of more than 1000 scientific associations and 30,000 editorial board members and 3.5 million followers to its credit.</a:t>
            </a:r>
            <a:br>
              <a:rPr lang="en-US" sz="2200" dirty="0" smtClean="0">
                <a:latin typeface="+mj-lt"/>
              </a:rPr>
            </a:br>
            <a:endParaRPr lang="en-US" sz="2200" dirty="0" smtClean="0">
              <a:latin typeface="+mj-lt"/>
            </a:endParaRPr>
          </a:p>
          <a:p>
            <a:pPr algn="just">
              <a:buFont typeface="Arial" charset="0"/>
              <a:buNone/>
              <a:defRPr/>
            </a:pPr>
            <a:r>
              <a:rPr lang="en-US" sz="22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200" dirty="0" err="1" smtClean="0">
                <a:latin typeface="+mj-lt"/>
              </a:rPr>
              <a:t>Bengaluru</a:t>
            </a:r>
            <a:r>
              <a:rPr lang="en-US" sz="22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87755" marR="5080" indent="-1075690">
              <a:lnSpc>
                <a:spcPct val="100000"/>
              </a:lnSpc>
            </a:pPr>
            <a:r>
              <a:rPr sz="3600" b="1" i="0" spc="-25" dirty="0">
                <a:solidFill>
                  <a:srgbClr val="0070C0"/>
                </a:solidFill>
                <a:latin typeface="Calibri"/>
                <a:cs typeface="Calibri"/>
              </a:rPr>
              <a:t>H</a:t>
            </a:r>
            <a:r>
              <a:rPr sz="3600" b="1" i="0" spc="-50" dirty="0">
                <a:solidFill>
                  <a:srgbClr val="0070C0"/>
                </a:solidFill>
                <a:latin typeface="Calibri"/>
                <a:cs typeface="Calibri"/>
              </a:rPr>
              <a:t>a</a:t>
            </a:r>
            <a:r>
              <a:rPr sz="3600" b="1" i="0" spc="-20" dirty="0">
                <a:solidFill>
                  <a:srgbClr val="0070C0"/>
                </a:solidFill>
                <a:latin typeface="Calibri"/>
                <a:cs typeface="Calibri"/>
              </a:rPr>
              <a:t>wking</a:t>
            </a:r>
            <a:r>
              <a:rPr sz="3600" b="1" i="0" spc="-80" dirty="0">
                <a:solidFill>
                  <a:srgbClr val="0070C0"/>
                </a:solidFill>
                <a:latin typeface="Times New Roman"/>
                <a:cs typeface="Times New Roman"/>
              </a:rPr>
              <a:t> </a:t>
            </a:r>
            <a:r>
              <a:rPr sz="3600" b="1" i="0" spc="-25" dirty="0">
                <a:solidFill>
                  <a:srgbClr val="0070C0"/>
                </a:solidFill>
                <a:latin typeface="Calibri"/>
                <a:cs typeface="Calibri"/>
              </a:rPr>
              <a:t>Radi</a:t>
            </a:r>
            <a:r>
              <a:rPr sz="3600" b="1" i="0" spc="-55" dirty="0">
                <a:solidFill>
                  <a:srgbClr val="0070C0"/>
                </a:solidFill>
                <a:latin typeface="Calibri"/>
                <a:cs typeface="Calibri"/>
              </a:rPr>
              <a:t>a</a:t>
            </a:r>
            <a:r>
              <a:rPr sz="3600" b="1" i="0" spc="-15" dirty="0">
                <a:solidFill>
                  <a:srgbClr val="0070C0"/>
                </a:solidFill>
                <a:latin typeface="Calibri"/>
                <a:cs typeface="Calibri"/>
              </a:rPr>
              <a:t>tion</a:t>
            </a:r>
            <a:r>
              <a:rPr sz="3600" b="1" i="0" spc="-75" dirty="0">
                <a:solidFill>
                  <a:srgbClr val="0070C0"/>
                </a:solidFill>
                <a:latin typeface="Times New Roman"/>
                <a:cs typeface="Times New Roman"/>
              </a:rPr>
              <a:t> </a:t>
            </a:r>
            <a:r>
              <a:rPr sz="3600" b="1" i="0" dirty="0">
                <a:solidFill>
                  <a:srgbClr val="0070C0"/>
                </a:solidFill>
                <a:latin typeface="Calibri"/>
                <a:cs typeface="Calibri"/>
              </a:rPr>
              <a:t>f</a:t>
            </a:r>
            <a:r>
              <a:rPr sz="3600" b="1" i="0" spc="-50" dirty="0">
                <a:solidFill>
                  <a:srgbClr val="0070C0"/>
                </a:solidFill>
                <a:latin typeface="Calibri"/>
                <a:cs typeface="Calibri"/>
              </a:rPr>
              <a:t>r</a:t>
            </a:r>
            <a:r>
              <a:rPr sz="3600" b="1" i="0" dirty="0">
                <a:solidFill>
                  <a:srgbClr val="0070C0"/>
                </a:solidFill>
                <a:latin typeface="Calibri"/>
                <a:cs typeface="Calibri"/>
              </a:rPr>
              <a:t>om</a:t>
            </a:r>
            <a:r>
              <a:rPr sz="3600" b="1" i="0" spc="-95" dirty="0">
                <a:solidFill>
                  <a:srgbClr val="0070C0"/>
                </a:solidFill>
                <a:latin typeface="Times New Roman"/>
                <a:cs typeface="Times New Roman"/>
              </a:rPr>
              <a:t> </a:t>
            </a:r>
            <a:r>
              <a:rPr sz="3600" b="1" i="0" spc="-25" dirty="0">
                <a:solidFill>
                  <a:srgbClr val="0070C0"/>
                </a:solidFill>
                <a:latin typeface="Calibri"/>
                <a:cs typeface="Calibri"/>
              </a:rPr>
              <a:t>Non</a:t>
            </a:r>
            <a:r>
              <a:rPr sz="3600" b="1" i="0" dirty="0">
                <a:solidFill>
                  <a:srgbClr val="0070C0"/>
                </a:solidFill>
                <a:latin typeface="Calibri"/>
                <a:cs typeface="Calibri"/>
              </a:rPr>
              <a:t>‐</a:t>
            </a:r>
            <a:r>
              <a:rPr sz="3600" b="1" i="0" spc="-55" dirty="0">
                <a:solidFill>
                  <a:srgbClr val="0070C0"/>
                </a:solidFill>
                <a:latin typeface="Calibri"/>
                <a:cs typeface="Calibri"/>
              </a:rPr>
              <a:t>sta</a:t>
            </a:r>
            <a:r>
              <a:rPr sz="3600" b="1" i="0" spc="-15" dirty="0">
                <a:solidFill>
                  <a:srgbClr val="0070C0"/>
                </a:solidFill>
                <a:latin typeface="Calibri"/>
                <a:cs typeface="Calibri"/>
              </a:rPr>
              <a:t>ti</a:t>
            </a:r>
            <a:r>
              <a:rPr sz="3600" b="1" i="0" spc="-10" dirty="0">
                <a:solidFill>
                  <a:srgbClr val="0070C0"/>
                </a:solidFill>
                <a:latin typeface="Calibri"/>
                <a:cs typeface="Calibri"/>
              </a:rPr>
              <a:t>o</a:t>
            </a:r>
            <a:r>
              <a:rPr sz="3600" b="1" i="0" spc="-20" dirty="0">
                <a:solidFill>
                  <a:srgbClr val="0070C0"/>
                </a:solidFill>
                <a:latin typeface="Calibri"/>
                <a:cs typeface="Calibri"/>
              </a:rPr>
              <a:t>na</a:t>
            </a:r>
            <a:r>
              <a:rPr sz="3600" b="1" i="0" spc="10" dirty="0">
                <a:solidFill>
                  <a:srgbClr val="0070C0"/>
                </a:solidFill>
                <a:latin typeface="Calibri"/>
                <a:cs typeface="Calibri"/>
              </a:rPr>
              <a:t>r</a:t>
            </a:r>
            <a:r>
              <a:rPr sz="3600" b="1" i="0" spc="-20" dirty="0">
                <a:solidFill>
                  <a:srgbClr val="0070C0"/>
                </a:solidFill>
                <a:latin typeface="Calibri"/>
                <a:cs typeface="Calibri"/>
              </a:rPr>
              <a:t>y</a:t>
            </a:r>
            <a:r>
              <a:rPr sz="3600" b="1" i="0" spc="-10" dirty="0">
                <a:solidFill>
                  <a:srgbClr val="0070C0"/>
                </a:solidFill>
                <a:latin typeface="Times New Roman"/>
                <a:cs typeface="Times New Roman"/>
              </a:rPr>
              <a:t> </a:t>
            </a:r>
            <a:r>
              <a:rPr sz="3600" b="1" i="0" spc="-90" dirty="0">
                <a:solidFill>
                  <a:srgbClr val="0070C0"/>
                </a:solidFill>
                <a:latin typeface="Calibri"/>
                <a:cs typeface="Calibri"/>
              </a:rPr>
              <a:t>R</a:t>
            </a:r>
            <a:r>
              <a:rPr sz="3600" b="1" i="0" spc="-20" dirty="0">
                <a:solidFill>
                  <a:srgbClr val="0070C0"/>
                </a:solidFill>
                <a:latin typeface="Calibri"/>
                <a:cs typeface="Calibri"/>
              </a:rPr>
              <a:t>o</a:t>
            </a:r>
            <a:r>
              <a:rPr sz="3600" b="1" i="0" spc="-50" dirty="0">
                <a:solidFill>
                  <a:srgbClr val="0070C0"/>
                </a:solidFill>
                <a:latin typeface="Calibri"/>
                <a:cs typeface="Calibri"/>
              </a:rPr>
              <a:t>t</a:t>
            </a:r>
            <a:r>
              <a:rPr sz="3600" b="1" i="0" spc="-60" dirty="0">
                <a:solidFill>
                  <a:srgbClr val="0070C0"/>
                </a:solidFill>
                <a:latin typeface="Calibri"/>
                <a:cs typeface="Calibri"/>
              </a:rPr>
              <a:t>a</a:t>
            </a:r>
            <a:r>
              <a:rPr sz="3600" b="1" i="0" spc="-15" dirty="0">
                <a:solidFill>
                  <a:srgbClr val="0070C0"/>
                </a:solidFill>
                <a:latin typeface="Calibri"/>
                <a:cs typeface="Calibri"/>
              </a:rPr>
              <a:t>ting</a:t>
            </a:r>
            <a:r>
              <a:rPr sz="3600" b="1" i="0" spc="-80" dirty="0">
                <a:solidFill>
                  <a:srgbClr val="0070C0"/>
                </a:solidFill>
                <a:latin typeface="Times New Roman"/>
                <a:cs typeface="Times New Roman"/>
              </a:rPr>
              <a:t> </a:t>
            </a:r>
            <a:r>
              <a:rPr sz="3600" b="1" i="0" dirty="0">
                <a:solidFill>
                  <a:srgbClr val="0070C0"/>
                </a:solidFill>
                <a:latin typeface="Calibri"/>
                <a:cs typeface="Calibri"/>
              </a:rPr>
              <a:t>de</a:t>
            </a:r>
            <a:r>
              <a:rPr sz="3600" b="1" i="0" spc="-90" dirty="0">
                <a:solidFill>
                  <a:srgbClr val="0070C0"/>
                </a:solidFill>
                <a:latin typeface="Times New Roman"/>
                <a:cs typeface="Times New Roman"/>
              </a:rPr>
              <a:t> </a:t>
            </a:r>
            <a:r>
              <a:rPr sz="3600" b="1" i="0" spc="-20" dirty="0">
                <a:solidFill>
                  <a:srgbClr val="0070C0"/>
                </a:solidFill>
                <a:latin typeface="Calibri"/>
                <a:cs typeface="Calibri"/>
              </a:rPr>
              <a:t>S</a:t>
            </a:r>
            <a:r>
              <a:rPr sz="3600" b="1" i="0" spc="-15" dirty="0">
                <a:solidFill>
                  <a:srgbClr val="0070C0"/>
                </a:solidFill>
                <a:latin typeface="Calibri"/>
                <a:cs typeface="Calibri"/>
              </a:rPr>
              <a:t>i</a:t>
            </a:r>
            <a:r>
              <a:rPr sz="3600" b="1" i="0" spc="-60" dirty="0">
                <a:solidFill>
                  <a:srgbClr val="0070C0"/>
                </a:solidFill>
                <a:latin typeface="Calibri"/>
                <a:cs typeface="Calibri"/>
              </a:rPr>
              <a:t>tt</a:t>
            </a:r>
            <a:r>
              <a:rPr sz="3600" b="1" i="0" spc="-25" dirty="0">
                <a:solidFill>
                  <a:srgbClr val="0070C0"/>
                </a:solidFill>
                <a:latin typeface="Calibri"/>
                <a:cs typeface="Calibri"/>
              </a:rPr>
              <a:t>e</a:t>
            </a:r>
            <a:r>
              <a:rPr sz="3600" b="1" i="0" dirty="0">
                <a:solidFill>
                  <a:srgbClr val="0070C0"/>
                </a:solidFill>
                <a:latin typeface="Calibri"/>
                <a:cs typeface="Calibri"/>
              </a:rPr>
              <a:t>r</a:t>
            </a:r>
            <a:r>
              <a:rPr sz="3600" b="1" i="0" spc="-90" dirty="0">
                <a:solidFill>
                  <a:srgbClr val="0070C0"/>
                </a:solidFill>
                <a:latin typeface="Times New Roman"/>
                <a:cs typeface="Times New Roman"/>
              </a:rPr>
              <a:t> </a:t>
            </a:r>
            <a:r>
              <a:rPr sz="3600" b="1" i="0" spc="-20" dirty="0">
                <a:solidFill>
                  <a:srgbClr val="0070C0"/>
                </a:solidFill>
                <a:latin typeface="Calibri"/>
                <a:cs typeface="Calibri"/>
              </a:rPr>
              <a:t>Black</a:t>
            </a:r>
            <a:r>
              <a:rPr sz="3600" b="1" i="0" spc="-95" dirty="0">
                <a:solidFill>
                  <a:srgbClr val="0070C0"/>
                </a:solidFill>
                <a:latin typeface="Times New Roman"/>
                <a:cs typeface="Times New Roman"/>
              </a:rPr>
              <a:t> </a:t>
            </a:r>
            <a:r>
              <a:rPr sz="3600" b="1" i="0" spc="-20" dirty="0">
                <a:solidFill>
                  <a:srgbClr val="0070C0"/>
                </a:solidFill>
                <a:latin typeface="Calibri"/>
                <a:cs typeface="Calibri"/>
              </a:rPr>
              <a:t>Hole</a:t>
            </a:r>
            <a:endParaRPr sz="3600">
              <a:latin typeface="Calibri"/>
              <a:cs typeface="Calibri"/>
            </a:endParaRPr>
          </a:p>
        </p:txBody>
      </p:sp>
      <p:sp>
        <p:nvSpPr>
          <p:cNvPr id="3" name="object 3"/>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4" name="object 4"/>
          <p:cNvSpPr txBox="1"/>
          <p:nvPr/>
        </p:nvSpPr>
        <p:spPr>
          <a:xfrm>
            <a:off x="3430780" y="4290120"/>
            <a:ext cx="3271520" cy="1661795"/>
          </a:xfrm>
          <a:prstGeom prst="rect">
            <a:avLst/>
          </a:prstGeom>
        </p:spPr>
        <p:txBody>
          <a:bodyPr vert="horz" wrap="square" lIns="0" tIns="0" rIns="0" bIns="0" rtlCol="0">
            <a:spAutoFit/>
          </a:bodyPr>
          <a:lstStyle/>
          <a:p>
            <a:pPr marL="12065" marR="5080" indent="635" algn="ctr">
              <a:lnSpc>
                <a:spcPct val="100000"/>
              </a:lnSpc>
            </a:pPr>
            <a:r>
              <a:rPr sz="2800" spc="-20" dirty="0">
                <a:solidFill>
                  <a:srgbClr val="00B050"/>
                </a:solidFill>
                <a:latin typeface="Calibri"/>
                <a:cs typeface="Calibri"/>
              </a:rPr>
              <a:t>P</a:t>
            </a:r>
            <a:r>
              <a:rPr sz="2800" spc="-50" dirty="0">
                <a:solidFill>
                  <a:srgbClr val="00B050"/>
                </a:solidFill>
                <a:latin typeface="Calibri"/>
                <a:cs typeface="Calibri"/>
              </a:rPr>
              <a:t>r</a:t>
            </a:r>
            <a:r>
              <a:rPr sz="2800" spc="-5" dirty="0">
                <a:solidFill>
                  <a:srgbClr val="00B050"/>
                </a:solidFill>
                <a:latin typeface="Calibri"/>
                <a:cs typeface="Calibri"/>
              </a:rPr>
              <a:t>o</a:t>
            </a:r>
            <a:r>
              <a:rPr sz="2800" spc="-185" dirty="0">
                <a:solidFill>
                  <a:srgbClr val="00B050"/>
                </a:solidFill>
                <a:latin typeface="Calibri"/>
                <a:cs typeface="Calibri"/>
              </a:rPr>
              <a:t>f</a:t>
            </a:r>
            <a:r>
              <a:rPr sz="2800" dirty="0">
                <a:solidFill>
                  <a:srgbClr val="00B050"/>
                </a:solidFill>
                <a:latin typeface="Calibri"/>
                <a:cs typeface="Calibri"/>
              </a:rPr>
              <a:t>.</a:t>
            </a:r>
            <a:r>
              <a:rPr sz="2800" spc="-70" dirty="0">
                <a:solidFill>
                  <a:srgbClr val="00B050"/>
                </a:solidFill>
                <a:latin typeface="Times New Roman"/>
                <a:cs typeface="Times New Roman"/>
              </a:rPr>
              <a:t> </a:t>
            </a:r>
            <a:r>
              <a:rPr sz="2800" spc="-15" dirty="0">
                <a:solidFill>
                  <a:srgbClr val="00B050"/>
                </a:solidFill>
                <a:latin typeface="Calibri"/>
                <a:cs typeface="Calibri"/>
              </a:rPr>
              <a:t>K</a:t>
            </a:r>
            <a:r>
              <a:rPr sz="2800" dirty="0">
                <a:solidFill>
                  <a:srgbClr val="00B050"/>
                </a:solidFill>
                <a:latin typeface="Calibri"/>
                <a:cs typeface="Calibri"/>
              </a:rPr>
              <a:t>.</a:t>
            </a:r>
            <a:r>
              <a:rPr sz="2800" spc="-65" dirty="0">
                <a:solidFill>
                  <a:srgbClr val="00B050"/>
                </a:solidFill>
                <a:latin typeface="Times New Roman"/>
                <a:cs typeface="Times New Roman"/>
              </a:rPr>
              <a:t> </a:t>
            </a:r>
            <a:r>
              <a:rPr sz="2800" spc="-125" dirty="0">
                <a:solidFill>
                  <a:srgbClr val="00B050"/>
                </a:solidFill>
                <a:latin typeface="Calibri"/>
                <a:cs typeface="Calibri"/>
              </a:rPr>
              <a:t>Y</a:t>
            </a:r>
            <a:r>
              <a:rPr sz="2800" spc="-5" dirty="0">
                <a:solidFill>
                  <a:srgbClr val="00B050"/>
                </a:solidFill>
                <a:latin typeface="Calibri"/>
                <a:cs typeface="Calibri"/>
              </a:rPr>
              <a:t>u</a:t>
            </a:r>
            <a:r>
              <a:rPr sz="2800" dirty="0">
                <a:solidFill>
                  <a:srgbClr val="00B050"/>
                </a:solidFill>
                <a:latin typeface="Calibri"/>
                <a:cs typeface="Calibri"/>
              </a:rPr>
              <a:t>g</a:t>
            </a:r>
            <a:r>
              <a:rPr sz="2800" spc="-5" dirty="0">
                <a:solidFill>
                  <a:srgbClr val="00B050"/>
                </a:solidFill>
                <a:latin typeface="Calibri"/>
                <a:cs typeface="Calibri"/>
              </a:rPr>
              <a:t>ind</a:t>
            </a:r>
            <a:r>
              <a:rPr sz="2800" spc="-50" dirty="0">
                <a:solidFill>
                  <a:srgbClr val="00B050"/>
                </a:solidFill>
                <a:latin typeface="Calibri"/>
                <a:cs typeface="Calibri"/>
              </a:rPr>
              <a:t>r</a:t>
            </a:r>
            <a:r>
              <a:rPr sz="2800" dirty="0">
                <a:solidFill>
                  <a:srgbClr val="00B050"/>
                </a:solidFill>
                <a:latin typeface="Calibri"/>
                <a:cs typeface="Calibri"/>
              </a:rPr>
              <a:t>o</a:t>
            </a:r>
            <a:r>
              <a:rPr sz="2800" spc="-75" dirty="0">
                <a:solidFill>
                  <a:srgbClr val="00B050"/>
                </a:solidFill>
                <a:latin typeface="Times New Roman"/>
                <a:cs typeface="Times New Roman"/>
              </a:rPr>
              <a:t> </a:t>
            </a:r>
            <a:r>
              <a:rPr sz="2800" dirty="0">
                <a:solidFill>
                  <a:srgbClr val="00B050"/>
                </a:solidFill>
                <a:latin typeface="Calibri"/>
                <a:cs typeface="Calibri"/>
              </a:rPr>
              <a:t>Si</a:t>
            </a:r>
            <a:r>
              <a:rPr sz="2800" spc="-5" dirty="0">
                <a:solidFill>
                  <a:srgbClr val="00B050"/>
                </a:solidFill>
                <a:latin typeface="Calibri"/>
                <a:cs typeface="Calibri"/>
              </a:rPr>
              <a:t>n</a:t>
            </a:r>
            <a:r>
              <a:rPr sz="2800" dirty="0">
                <a:solidFill>
                  <a:srgbClr val="00B050"/>
                </a:solidFill>
                <a:latin typeface="Calibri"/>
                <a:cs typeface="Calibri"/>
              </a:rPr>
              <a:t>gh</a:t>
            </a:r>
            <a:r>
              <a:rPr sz="2800" dirty="0">
                <a:solidFill>
                  <a:srgbClr val="00B050"/>
                </a:solidFill>
                <a:latin typeface="Times New Roman"/>
                <a:cs typeface="Times New Roman"/>
              </a:rPr>
              <a:t> </a:t>
            </a:r>
            <a:r>
              <a:rPr sz="2800" spc="-5" dirty="0">
                <a:solidFill>
                  <a:srgbClr val="00B050"/>
                </a:solidFill>
                <a:latin typeface="Calibri"/>
                <a:cs typeface="Calibri"/>
              </a:rPr>
              <a:t>Departme</a:t>
            </a:r>
            <a:r>
              <a:rPr sz="2800" spc="-20" dirty="0">
                <a:solidFill>
                  <a:srgbClr val="00B050"/>
                </a:solidFill>
                <a:latin typeface="Calibri"/>
                <a:cs typeface="Calibri"/>
              </a:rPr>
              <a:t>n</a:t>
            </a:r>
            <a:r>
              <a:rPr sz="2800" dirty="0">
                <a:solidFill>
                  <a:srgbClr val="00B050"/>
                </a:solidFill>
                <a:latin typeface="Calibri"/>
                <a:cs typeface="Calibri"/>
              </a:rPr>
              <a:t>t</a:t>
            </a:r>
            <a:r>
              <a:rPr sz="2800" spc="-80" dirty="0">
                <a:solidFill>
                  <a:srgbClr val="00B050"/>
                </a:solidFill>
                <a:latin typeface="Times New Roman"/>
                <a:cs typeface="Times New Roman"/>
              </a:rPr>
              <a:t> </a:t>
            </a:r>
            <a:r>
              <a:rPr sz="2800" spc="-5" dirty="0">
                <a:solidFill>
                  <a:srgbClr val="00B050"/>
                </a:solidFill>
                <a:latin typeface="Calibri"/>
                <a:cs typeface="Calibri"/>
              </a:rPr>
              <a:t>o</a:t>
            </a:r>
            <a:r>
              <a:rPr sz="2800" dirty="0">
                <a:solidFill>
                  <a:srgbClr val="00B050"/>
                </a:solidFill>
                <a:latin typeface="Calibri"/>
                <a:cs typeface="Calibri"/>
              </a:rPr>
              <a:t>f</a:t>
            </a:r>
            <a:r>
              <a:rPr sz="2800" spc="-70" dirty="0">
                <a:solidFill>
                  <a:srgbClr val="00B050"/>
                </a:solidFill>
                <a:latin typeface="Times New Roman"/>
                <a:cs typeface="Times New Roman"/>
              </a:rPr>
              <a:t> </a:t>
            </a:r>
            <a:r>
              <a:rPr sz="2800" spc="-5" dirty="0">
                <a:solidFill>
                  <a:srgbClr val="00B050"/>
                </a:solidFill>
                <a:latin typeface="Calibri"/>
                <a:cs typeface="Calibri"/>
              </a:rPr>
              <a:t>P</a:t>
            </a:r>
            <a:r>
              <a:rPr sz="2800" spc="-60" dirty="0">
                <a:solidFill>
                  <a:srgbClr val="00B050"/>
                </a:solidFill>
                <a:latin typeface="Calibri"/>
                <a:cs typeface="Calibri"/>
              </a:rPr>
              <a:t>h</a:t>
            </a:r>
            <a:r>
              <a:rPr sz="2800" spc="-45" dirty="0">
                <a:solidFill>
                  <a:srgbClr val="00B050"/>
                </a:solidFill>
                <a:latin typeface="Calibri"/>
                <a:cs typeface="Calibri"/>
              </a:rPr>
              <a:t>y</a:t>
            </a:r>
            <a:r>
              <a:rPr sz="2800" dirty="0">
                <a:solidFill>
                  <a:srgbClr val="00B050"/>
                </a:solidFill>
                <a:latin typeface="Calibri"/>
                <a:cs typeface="Calibri"/>
              </a:rPr>
              <a:t>s</a:t>
            </a:r>
            <a:r>
              <a:rPr sz="2800" spc="-5" dirty="0">
                <a:solidFill>
                  <a:srgbClr val="00B050"/>
                </a:solidFill>
                <a:latin typeface="Calibri"/>
                <a:cs typeface="Calibri"/>
              </a:rPr>
              <a:t>ics</a:t>
            </a:r>
            <a:r>
              <a:rPr sz="2800" spc="-5" dirty="0">
                <a:solidFill>
                  <a:srgbClr val="00B050"/>
                </a:solidFill>
                <a:latin typeface="Times New Roman"/>
                <a:cs typeface="Times New Roman"/>
              </a:rPr>
              <a:t> </a:t>
            </a:r>
            <a:r>
              <a:rPr sz="2800" spc="-5" dirty="0">
                <a:solidFill>
                  <a:srgbClr val="00B050"/>
                </a:solidFill>
                <a:latin typeface="Calibri"/>
                <a:cs typeface="Calibri"/>
              </a:rPr>
              <a:t>Manipu</a:t>
            </a:r>
            <a:r>
              <a:rPr sz="2800" dirty="0">
                <a:solidFill>
                  <a:srgbClr val="00B050"/>
                </a:solidFill>
                <a:latin typeface="Calibri"/>
                <a:cs typeface="Calibri"/>
              </a:rPr>
              <a:t>r</a:t>
            </a:r>
            <a:r>
              <a:rPr sz="2800" spc="-65" dirty="0">
                <a:solidFill>
                  <a:srgbClr val="00B050"/>
                </a:solidFill>
                <a:latin typeface="Times New Roman"/>
                <a:cs typeface="Times New Roman"/>
              </a:rPr>
              <a:t> </a:t>
            </a:r>
            <a:r>
              <a:rPr sz="2800" dirty="0">
                <a:solidFill>
                  <a:srgbClr val="00B050"/>
                </a:solidFill>
                <a:latin typeface="Calibri"/>
                <a:cs typeface="Calibri"/>
              </a:rPr>
              <a:t>Uni</a:t>
            </a:r>
            <a:r>
              <a:rPr sz="2800" spc="-35" dirty="0">
                <a:solidFill>
                  <a:srgbClr val="00B050"/>
                </a:solidFill>
                <a:latin typeface="Calibri"/>
                <a:cs typeface="Calibri"/>
              </a:rPr>
              <a:t>v</a:t>
            </a:r>
            <a:r>
              <a:rPr sz="2800" spc="-15" dirty="0">
                <a:solidFill>
                  <a:srgbClr val="00B050"/>
                </a:solidFill>
                <a:latin typeface="Calibri"/>
                <a:cs typeface="Calibri"/>
              </a:rPr>
              <a:t>e</a:t>
            </a:r>
            <a:r>
              <a:rPr sz="2800" spc="-60" dirty="0">
                <a:solidFill>
                  <a:srgbClr val="00B050"/>
                </a:solidFill>
                <a:latin typeface="Calibri"/>
                <a:cs typeface="Calibri"/>
              </a:rPr>
              <a:t>r</a:t>
            </a:r>
            <a:r>
              <a:rPr sz="2800" spc="-5" dirty="0">
                <a:solidFill>
                  <a:srgbClr val="00B050"/>
                </a:solidFill>
                <a:latin typeface="Calibri"/>
                <a:cs typeface="Calibri"/>
              </a:rPr>
              <a:t>sit</a:t>
            </a:r>
            <a:r>
              <a:rPr sz="2800" spc="-215" dirty="0">
                <a:solidFill>
                  <a:srgbClr val="00B050"/>
                </a:solidFill>
                <a:latin typeface="Calibri"/>
                <a:cs typeface="Calibri"/>
              </a:rPr>
              <a:t>y</a:t>
            </a:r>
            <a:r>
              <a:rPr sz="2800" spc="-10" dirty="0">
                <a:solidFill>
                  <a:srgbClr val="00B050"/>
                </a:solidFill>
                <a:latin typeface="Calibri"/>
                <a:cs typeface="Calibri"/>
              </a:rPr>
              <a:t>,</a:t>
            </a:r>
            <a:r>
              <a:rPr sz="2800" spc="-10" dirty="0">
                <a:solidFill>
                  <a:srgbClr val="00B050"/>
                </a:solidFill>
                <a:latin typeface="Times New Roman"/>
                <a:cs typeface="Times New Roman"/>
              </a:rPr>
              <a:t> </a:t>
            </a:r>
            <a:r>
              <a:rPr sz="2800" spc="-5" dirty="0">
                <a:solidFill>
                  <a:srgbClr val="00B050"/>
                </a:solidFill>
                <a:latin typeface="Calibri"/>
                <a:cs typeface="Calibri"/>
              </a:rPr>
              <a:t>Imphal</a:t>
            </a:r>
            <a:r>
              <a:rPr sz="2800" dirty="0">
                <a:solidFill>
                  <a:srgbClr val="00B050"/>
                </a:solidFill>
                <a:latin typeface="Calibri"/>
                <a:cs typeface="Calibri"/>
              </a:rPr>
              <a:t>‐795003,</a:t>
            </a:r>
            <a:r>
              <a:rPr sz="2800" spc="-60" dirty="0">
                <a:solidFill>
                  <a:srgbClr val="00B050"/>
                </a:solidFill>
                <a:latin typeface="Times New Roman"/>
                <a:cs typeface="Times New Roman"/>
              </a:rPr>
              <a:t> </a:t>
            </a:r>
            <a:r>
              <a:rPr sz="2800" spc="-5" dirty="0">
                <a:solidFill>
                  <a:srgbClr val="00B050"/>
                </a:solidFill>
                <a:latin typeface="Calibri"/>
                <a:cs typeface="Calibri"/>
              </a:rPr>
              <a:t>India</a:t>
            </a:r>
            <a:endParaRPr sz="28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50542" y="865876"/>
            <a:ext cx="3142615" cy="457200"/>
          </a:xfrm>
          <a:prstGeom prst="rect">
            <a:avLst/>
          </a:prstGeom>
        </p:spPr>
        <p:txBody>
          <a:bodyPr vert="horz" wrap="square" lIns="0" tIns="0" rIns="0" bIns="0" rtlCol="0">
            <a:spAutoFit/>
          </a:bodyPr>
          <a:lstStyle/>
          <a:p>
            <a:pPr marL="12700">
              <a:lnSpc>
                <a:spcPct val="100000"/>
              </a:lnSpc>
            </a:pPr>
            <a:r>
              <a:rPr sz="3600" i="1" u="heavy" spc="-25" dirty="0">
                <a:solidFill>
                  <a:srgbClr val="00B050"/>
                </a:solidFill>
                <a:latin typeface="Lucida Calligraphy"/>
                <a:cs typeface="Lucida Calligraphy"/>
              </a:rPr>
              <a:t>Introduction</a:t>
            </a:r>
            <a:endParaRPr sz="3600">
              <a:latin typeface="Lucida Calligraphy"/>
              <a:cs typeface="Lucida Calligraphy"/>
            </a:endParaRPr>
          </a:p>
        </p:txBody>
      </p:sp>
      <p:sp>
        <p:nvSpPr>
          <p:cNvPr id="3" name="object 3"/>
          <p:cNvSpPr txBox="1"/>
          <p:nvPr/>
        </p:nvSpPr>
        <p:spPr>
          <a:xfrm>
            <a:off x="764540" y="1697198"/>
            <a:ext cx="7264400" cy="1197610"/>
          </a:xfrm>
          <a:prstGeom prst="rect">
            <a:avLst/>
          </a:prstGeom>
        </p:spPr>
        <p:txBody>
          <a:bodyPr vert="horz" wrap="square" lIns="0" tIns="0" rIns="0" bIns="0" rtlCol="0">
            <a:spAutoFit/>
          </a:bodyPr>
          <a:lstStyle/>
          <a:p>
            <a:pPr marL="12700">
              <a:lnSpc>
                <a:spcPct val="100000"/>
              </a:lnSpc>
            </a:pPr>
            <a:r>
              <a:rPr sz="3200" spc="-155" dirty="0">
                <a:solidFill>
                  <a:srgbClr val="FF0000"/>
                </a:solidFill>
                <a:latin typeface="Wingdings"/>
                <a:cs typeface="Wingdings"/>
              </a:rPr>
              <a:t></a:t>
            </a:r>
            <a:r>
              <a:rPr sz="3200" spc="-20" dirty="0">
                <a:solidFill>
                  <a:srgbClr val="FF0000"/>
                </a:solidFill>
                <a:latin typeface="Calibri"/>
                <a:cs typeface="Calibri"/>
              </a:rPr>
              <a:t>Classi</a:t>
            </a:r>
            <a:r>
              <a:rPr sz="3200" spc="-40" dirty="0">
                <a:solidFill>
                  <a:srgbClr val="FF0000"/>
                </a:solidFill>
                <a:latin typeface="Calibri"/>
                <a:cs typeface="Calibri"/>
              </a:rPr>
              <a:t>c</a:t>
            </a:r>
            <a:r>
              <a:rPr sz="3200" spc="-20" dirty="0">
                <a:solidFill>
                  <a:srgbClr val="FF0000"/>
                </a:solidFill>
                <a:latin typeface="Calibri"/>
                <a:cs typeface="Calibri"/>
              </a:rPr>
              <a:t>a</a:t>
            </a:r>
            <a:r>
              <a:rPr sz="3200" dirty="0">
                <a:solidFill>
                  <a:srgbClr val="FF0000"/>
                </a:solidFill>
                <a:latin typeface="Calibri"/>
                <a:cs typeface="Calibri"/>
              </a:rPr>
              <a:t>l</a:t>
            </a:r>
            <a:r>
              <a:rPr sz="3200" spc="-50" dirty="0">
                <a:solidFill>
                  <a:srgbClr val="FF0000"/>
                </a:solidFill>
                <a:latin typeface="Times New Roman"/>
                <a:cs typeface="Times New Roman"/>
              </a:rPr>
              <a:t> </a:t>
            </a:r>
            <a:r>
              <a:rPr sz="3200" spc="-15" dirty="0">
                <a:solidFill>
                  <a:srgbClr val="FF0000"/>
                </a:solidFill>
                <a:latin typeface="Calibri"/>
                <a:cs typeface="Calibri"/>
              </a:rPr>
              <a:t>theo</a:t>
            </a:r>
            <a:r>
              <a:rPr sz="3200" dirty="0">
                <a:solidFill>
                  <a:srgbClr val="FF0000"/>
                </a:solidFill>
                <a:latin typeface="Calibri"/>
                <a:cs typeface="Calibri"/>
              </a:rPr>
              <a:t>r</a:t>
            </a:r>
            <a:r>
              <a:rPr sz="3200" spc="-20" dirty="0">
                <a:solidFill>
                  <a:srgbClr val="FF0000"/>
                </a:solidFill>
                <a:latin typeface="Calibri"/>
                <a:cs typeface="Calibri"/>
              </a:rPr>
              <a:t>y</a:t>
            </a:r>
            <a:r>
              <a:rPr sz="3200" spc="-10" dirty="0">
                <a:solidFill>
                  <a:srgbClr val="FF0000"/>
                </a:solidFill>
                <a:latin typeface="Calibri"/>
                <a:cs typeface="Calibri"/>
              </a:rPr>
              <a:t>:</a:t>
            </a:r>
            <a:endParaRPr sz="3200">
              <a:latin typeface="Calibri"/>
              <a:cs typeface="Calibri"/>
            </a:endParaRPr>
          </a:p>
          <a:p>
            <a:pPr>
              <a:lnSpc>
                <a:spcPct val="100000"/>
              </a:lnSpc>
              <a:spcBef>
                <a:spcPts val="50"/>
              </a:spcBef>
            </a:pPr>
            <a:endParaRPr sz="2650">
              <a:latin typeface="Times New Roman"/>
              <a:cs typeface="Times New Roman"/>
            </a:endParaRPr>
          </a:p>
          <a:p>
            <a:pPr marL="140335">
              <a:lnSpc>
                <a:spcPct val="100000"/>
              </a:lnSpc>
            </a:pPr>
            <a:r>
              <a:rPr sz="2400" dirty="0">
                <a:solidFill>
                  <a:srgbClr val="0070C0"/>
                </a:solidFill>
                <a:latin typeface="Calibri"/>
                <a:cs typeface="Calibri"/>
              </a:rPr>
              <a:t>Nothing</a:t>
            </a:r>
            <a:r>
              <a:rPr sz="2400" spc="-85" dirty="0">
                <a:solidFill>
                  <a:srgbClr val="0070C0"/>
                </a:solidFill>
                <a:latin typeface="Times New Roman"/>
                <a:cs typeface="Times New Roman"/>
              </a:rPr>
              <a:t> </a:t>
            </a:r>
            <a:r>
              <a:rPr sz="2400" spc="-5" dirty="0">
                <a:solidFill>
                  <a:srgbClr val="0070C0"/>
                </a:solidFill>
                <a:latin typeface="Calibri"/>
                <a:cs typeface="Calibri"/>
              </a:rPr>
              <a:t>includin</a:t>
            </a:r>
            <a:r>
              <a:rPr sz="2400" dirty="0">
                <a:solidFill>
                  <a:srgbClr val="0070C0"/>
                </a:solidFill>
                <a:latin typeface="Calibri"/>
                <a:cs typeface="Calibri"/>
              </a:rPr>
              <a:t>g</a:t>
            </a:r>
            <a:r>
              <a:rPr sz="2400" spc="-55" dirty="0">
                <a:solidFill>
                  <a:srgbClr val="0070C0"/>
                </a:solidFill>
                <a:latin typeface="Times New Roman"/>
                <a:cs typeface="Times New Roman"/>
              </a:rPr>
              <a:t> </a:t>
            </a:r>
            <a:r>
              <a:rPr sz="2400" spc="-5" dirty="0">
                <a:solidFill>
                  <a:srgbClr val="0070C0"/>
                </a:solidFill>
                <a:latin typeface="Calibri"/>
                <a:cs typeface="Calibri"/>
              </a:rPr>
              <a:t>lig</a:t>
            </a:r>
            <a:r>
              <a:rPr sz="2400" spc="-25" dirty="0">
                <a:solidFill>
                  <a:srgbClr val="0070C0"/>
                </a:solidFill>
                <a:latin typeface="Calibri"/>
                <a:cs typeface="Calibri"/>
              </a:rPr>
              <a:t>h</a:t>
            </a:r>
            <a:r>
              <a:rPr sz="2400" spc="-10" dirty="0">
                <a:solidFill>
                  <a:srgbClr val="0070C0"/>
                </a:solidFill>
                <a:latin typeface="Calibri"/>
                <a:cs typeface="Calibri"/>
              </a:rPr>
              <a:t>t</a:t>
            </a:r>
            <a:r>
              <a:rPr sz="2400" spc="-70" dirty="0">
                <a:solidFill>
                  <a:srgbClr val="0070C0"/>
                </a:solidFill>
                <a:latin typeface="Times New Roman"/>
                <a:cs typeface="Times New Roman"/>
              </a:rPr>
              <a:t> </a:t>
            </a:r>
            <a:r>
              <a:rPr sz="2400" spc="-35" dirty="0">
                <a:solidFill>
                  <a:srgbClr val="0070C0"/>
                </a:solidFill>
                <a:latin typeface="Calibri"/>
                <a:cs typeface="Calibri"/>
              </a:rPr>
              <a:t>c</a:t>
            </a:r>
            <a:r>
              <a:rPr sz="2400" spc="-15" dirty="0">
                <a:solidFill>
                  <a:srgbClr val="0070C0"/>
                </a:solidFill>
                <a:latin typeface="Calibri"/>
                <a:cs typeface="Calibri"/>
              </a:rPr>
              <a:t>a</a:t>
            </a:r>
            <a:r>
              <a:rPr sz="2400" dirty="0">
                <a:solidFill>
                  <a:srgbClr val="0070C0"/>
                </a:solidFill>
                <a:latin typeface="Calibri"/>
                <a:cs typeface="Calibri"/>
              </a:rPr>
              <a:t>n</a:t>
            </a:r>
            <a:r>
              <a:rPr sz="2400" spc="-70" dirty="0">
                <a:solidFill>
                  <a:srgbClr val="0070C0"/>
                </a:solidFill>
                <a:latin typeface="Times New Roman"/>
                <a:cs typeface="Times New Roman"/>
              </a:rPr>
              <a:t> </a:t>
            </a:r>
            <a:r>
              <a:rPr sz="2400" spc="-25" dirty="0">
                <a:solidFill>
                  <a:srgbClr val="0070C0"/>
                </a:solidFill>
                <a:latin typeface="Calibri"/>
                <a:cs typeface="Calibri"/>
              </a:rPr>
              <a:t>eve</a:t>
            </a:r>
            <a:r>
              <a:rPr sz="2400" spc="-10" dirty="0">
                <a:solidFill>
                  <a:srgbClr val="0070C0"/>
                </a:solidFill>
                <a:latin typeface="Calibri"/>
                <a:cs typeface="Calibri"/>
              </a:rPr>
              <a:t>r</a:t>
            </a:r>
            <a:r>
              <a:rPr sz="2400" spc="-60" dirty="0">
                <a:solidFill>
                  <a:srgbClr val="0070C0"/>
                </a:solidFill>
                <a:latin typeface="Times New Roman"/>
                <a:cs typeface="Times New Roman"/>
              </a:rPr>
              <a:t> </a:t>
            </a:r>
            <a:r>
              <a:rPr sz="2400" spc="-20" dirty="0">
                <a:solidFill>
                  <a:srgbClr val="0070C0"/>
                </a:solidFill>
                <a:latin typeface="Calibri"/>
                <a:cs typeface="Calibri"/>
              </a:rPr>
              <a:t>es</a:t>
            </a:r>
            <a:r>
              <a:rPr sz="2400" spc="-35" dirty="0">
                <a:solidFill>
                  <a:srgbClr val="0070C0"/>
                </a:solidFill>
                <a:latin typeface="Calibri"/>
                <a:cs typeface="Calibri"/>
              </a:rPr>
              <a:t>c</a:t>
            </a:r>
            <a:r>
              <a:rPr sz="2400" dirty="0">
                <a:solidFill>
                  <a:srgbClr val="0070C0"/>
                </a:solidFill>
                <a:latin typeface="Calibri"/>
                <a:cs typeface="Calibri"/>
              </a:rPr>
              <a:t>a</a:t>
            </a:r>
            <a:r>
              <a:rPr sz="2400" spc="-20" dirty="0">
                <a:solidFill>
                  <a:srgbClr val="0070C0"/>
                </a:solidFill>
                <a:latin typeface="Calibri"/>
                <a:cs typeface="Calibri"/>
              </a:rPr>
              <a:t>p</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spc="-15" dirty="0">
                <a:solidFill>
                  <a:srgbClr val="0070C0"/>
                </a:solidFill>
                <a:latin typeface="Calibri"/>
                <a:cs typeface="Calibri"/>
              </a:rPr>
              <a:t>f</a:t>
            </a:r>
            <a:r>
              <a:rPr sz="2400" spc="-50" dirty="0">
                <a:solidFill>
                  <a:srgbClr val="0070C0"/>
                </a:solidFill>
                <a:latin typeface="Calibri"/>
                <a:cs typeface="Calibri"/>
              </a:rPr>
              <a:t>r</a:t>
            </a:r>
            <a:r>
              <a:rPr sz="2400" spc="-5" dirty="0">
                <a:solidFill>
                  <a:srgbClr val="0070C0"/>
                </a:solidFill>
                <a:latin typeface="Calibri"/>
                <a:cs typeface="Calibri"/>
              </a:rPr>
              <a:t>o</a:t>
            </a:r>
            <a:r>
              <a:rPr sz="2400" dirty="0">
                <a:solidFill>
                  <a:srgbClr val="0070C0"/>
                </a:solidFill>
                <a:latin typeface="Calibri"/>
                <a:cs typeface="Calibri"/>
              </a:rPr>
              <a:t>m</a:t>
            </a:r>
            <a:r>
              <a:rPr sz="2400" spc="-65" dirty="0">
                <a:solidFill>
                  <a:srgbClr val="0070C0"/>
                </a:solidFill>
                <a:latin typeface="Times New Roman"/>
                <a:cs typeface="Times New Roman"/>
              </a:rPr>
              <a:t> </a:t>
            </a:r>
            <a:r>
              <a:rPr sz="2400" dirty="0">
                <a:solidFill>
                  <a:srgbClr val="0070C0"/>
                </a:solidFill>
                <a:latin typeface="Calibri"/>
                <a:cs typeface="Calibri"/>
              </a:rPr>
              <a:t>a</a:t>
            </a:r>
            <a:r>
              <a:rPr sz="2400" spc="-65" dirty="0">
                <a:solidFill>
                  <a:srgbClr val="0070C0"/>
                </a:solidFill>
                <a:latin typeface="Times New Roman"/>
                <a:cs typeface="Times New Roman"/>
              </a:rPr>
              <a:t> </a:t>
            </a:r>
            <a:r>
              <a:rPr sz="2400" spc="-5" dirty="0">
                <a:solidFill>
                  <a:srgbClr val="0070C0"/>
                </a:solidFill>
                <a:latin typeface="Calibri"/>
                <a:cs typeface="Calibri"/>
              </a:rPr>
              <a:t>blac</a:t>
            </a:r>
            <a:r>
              <a:rPr sz="2400" dirty="0">
                <a:solidFill>
                  <a:srgbClr val="0070C0"/>
                </a:solidFill>
                <a:latin typeface="Calibri"/>
                <a:cs typeface="Calibri"/>
              </a:rPr>
              <a:t>k</a:t>
            </a:r>
            <a:r>
              <a:rPr sz="2400" spc="-65" dirty="0">
                <a:solidFill>
                  <a:srgbClr val="0070C0"/>
                </a:solidFill>
                <a:latin typeface="Times New Roman"/>
                <a:cs typeface="Times New Roman"/>
              </a:rPr>
              <a:t> </a:t>
            </a:r>
            <a:r>
              <a:rPr sz="2400" spc="-5" dirty="0">
                <a:solidFill>
                  <a:srgbClr val="0070C0"/>
                </a:solidFill>
                <a:latin typeface="Calibri"/>
                <a:cs typeface="Calibri"/>
              </a:rPr>
              <a:t>hole.</a:t>
            </a:r>
            <a:endParaRPr sz="2400">
              <a:latin typeface="Calibri"/>
              <a:cs typeface="Calibri"/>
            </a:endParaRPr>
          </a:p>
        </p:txBody>
      </p:sp>
      <p:sp>
        <p:nvSpPr>
          <p:cNvPr id="4" name="object 4"/>
          <p:cNvSpPr txBox="1"/>
          <p:nvPr/>
        </p:nvSpPr>
        <p:spPr>
          <a:xfrm>
            <a:off x="764540" y="3153057"/>
            <a:ext cx="2350770" cy="596900"/>
          </a:xfrm>
          <a:prstGeom prst="rect">
            <a:avLst/>
          </a:prstGeom>
        </p:spPr>
        <p:txBody>
          <a:bodyPr vert="horz" wrap="square" lIns="0" tIns="0" rIns="0" bIns="0" rtlCol="0">
            <a:spAutoFit/>
          </a:bodyPr>
          <a:lstStyle/>
          <a:p>
            <a:pPr marL="594360" indent="-581660">
              <a:lnSpc>
                <a:spcPct val="100000"/>
              </a:lnSpc>
              <a:buClr>
                <a:srgbClr val="FF0000"/>
              </a:buClr>
              <a:buSzPct val="140625"/>
              <a:buFont typeface="Wingdings"/>
              <a:buChar char=""/>
              <a:tabLst>
                <a:tab pos="594995" algn="l"/>
              </a:tabLst>
            </a:pPr>
            <a:r>
              <a:rPr sz="3200" spc="-5" dirty="0">
                <a:solidFill>
                  <a:srgbClr val="FF0000"/>
                </a:solidFill>
                <a:latin typeface="Calibri"/>
                <a:cs typeface="Calibri"/>
              </a:rPr>
              <a:t>R</a:t>
            </a:r>
            <a:r>
              <a:rPr sz="3200" dirty="0">
                <a:solidFill>
                  <a:srgbClr val="FF0000"/>
                </a:solidFill>
                <a:latin typeface="Calibri"/>
                <a:cs typeface="Calibri"/>
              </a:rPr>
              <a:t>.</a:t>
            </a:r>
            <a:r>
              <a:rPr sz="3200" spc="-75" dirty="0">
                <a:solidFill>
                  <a:srgbClr val="FF0000"/>
                </a:solidFill>
                <a:latin typeface="Times New Roman"/>
                <a:cs typeface="Times New Roman"/>
              </a:rPr>
              <a:t> </a:t>
            </a:r>
            <a:r>
              <a:rPr sz="3200" spc="-90" dirty="0">
                <a:solidFill>
                  <a:srgbClr val="FF0000"/>
                </a:solidFill>
                <a:latin typeface="Calibri"/>
                <a:cs typeface="Calibri"/>
              </a:rPr>
              <a:t>P</a:t>
            </a:r>
            <a:r>
              <a:rPr sz="3200" spc="-25" dirty="0">
                <a:solidFill>
                  <a:srgbClr val="FF0000"/>
                </a:solidFill>
                <a:latin typeface="Calibri"/>
                <a:cs typeface="Calibri"/>
              </a:rPr>
              <a:t>en</a:t>
            </a:r>
            <a:r>
              <a:rPr sz="3200" spc="-70" dirty="0">
                <a:solidFill>
                  <a:srgbClr val="FF0000"/>
                </a:solidFill>
                <a:latin typeface="Calibri"/>
                <a:cs typeface="Calibri"/>
              </a:rPr>
              <a:t>r</a:t>
            </a:r>
            <a:r>
              <a:rPr sz="3200" spc="-5" dirty="0">
                <a:solidFill>
                  <a:srgbClr val="FF0000"/>
                </a:solidFill>
                <a:latin typeface="Calibri"/>
                <a:cs typeface="Calibri"/>
              </a:rPr>
              <a:t>o</a:t>
            </a:r>
            <a:r>
              <a:rPr sz="3200" spc="-20" dirty="0">
                <a:solidFill>
                  <a:srgbClr val="FF0000"/>
                </a:solidFill>
                <a:latin typeface="Calibri"/>
                <a:cs typeface="Calibri"/>
              </a:rPr>
              <a:t>se</a:t>
            </a:r>
            <a:endParaRPr sz="3200">
              <a:latin typeface="Calibri"/>
              <a:cs typeface="Calibri"/>
            </a:endParaRPr>
          </a:p>
        </p:txBody>
      </p:sp>
      <p:sp>
        <p:nvSpPr>
          <p:cNvPr id="5" name="object 5"/>
          <p:cNvSpPr txBox="1"/>
          <p:nvPr/>
        </p:nvSpPr>
        <p:spPr>
          <a:xfrm>
            <a:off x="3275332" y="3311330"/>
            <a:ext cx="3982720" cy="431800"/>
          </a:xfrm>
          <a:prstGeom prst="rect">
            <a:avLst/>
          </a:prstGeom>
        </p:spPr>
        <p:txBody>
          <a:bodyPr vert="horz" wrap="square" lIns="0" tIns="0" rIns="0" bIns="0" rtlCol="0">
            <a:spAutoFit/>
          </a:bodyPr>
          <a:lstStyle/>
          <a:p>
            <a:pPr marL="12700">
              <a:lnSpc>
                <a:spcPct val="100000"/>
              </a:lnSpc>
            </a:pPr>
            <a:r>
              <a:rPr sz="2200" spc="-5" dirty="0">
                <a:solidFill>
                  <a:srgbClr val="9BBB59"/>
                </a:solidFill>
                <a:latin typeface="Calibri"/>
                <a:cs typeface="Calibri"/>
              </a:rPr>
              <a:t>(Ri</a:t>
            </a:r>
            <a:r>
              <a:rPr sz="2200" spc="-180" dirty="0">
                <a:solidFill>
                  <a:srgbClr val="9BBB59"/>
                </a:solidFill>
                <a:latin typeface="Calibri"/>
                <a:cs typeface="Calibri"/>
              </a:rPr>
              <a:t>v</a:t>
            </a:r>
            <a:r>
              <a:rPr sz="2200" dirty="0">
                <a:solidFill>
                  <a:srgbClr val="9BBB59"/>
                </a:solidFill>
                <a:latin typeface="Calibri"/>
                <a:cs typeface="Calibri"/>
              </a:rPr>
              <a:t>.</a:t>
            </a:r>
            <a:r>
              <a:rPr sz="2200" spc="-70" dirty="0">
                <a:solidFill>
                  <a:srgbClr val="9BBB59"/>
                </a:solidFill>
                <a:latin typeface="Times New Roman"/>
                <a:cs typeface="Times New Roman"/>
              </a:rPr>
              <a:t> </a:t>
            </a:r>
            <a:r>
              <a:rPr sz="2200" spc="-5" dirty="0">
                <a:solidFill>
                  <a:srgbClr val="9BBB59"/>
                </a:solidFill>
                <a:latin typeface="Calibri"/>
                <a:cs typeface="Calibri"/>
              </a:rPr>
              <a:t>Nuo</a:t>
            </a:r>
            <a:r>
              <a:rPr sz="2200" spc="-20" dirty="0">
                <a:solidFill>
                  <a:srgbClr val="9BBB59"/>
                </a:solidFill>
                <a:latin typeface="Calibri"/>
                <a:cs typeface="Calibri"/>
              </a:rPr>
              <a:t>v</a:t>
            </a:r>
            <a:r>
              <a:rPr sz="2200" dirty="0">
                <a:solidFill>
                  <a:srgbClr val="9BBB59"/>
                </a:solidFill>
                <a:latin typeface="Calibri"/>
                <a:cs typeface="Calibri"/>
              </a:rPr>
              <a:t>o</a:t>
            </a:r>
            <a:r>
              <a:rPr sz="2200" spc="-65" dirty="0">
                <a:solidFill>
                  <a:srgbClr val="9BBB59"/>
                </a:solidFill>
                <a:latin typeface="Times New Roman"/>
                <a:cs typeface="Times New Roman"/>
              </a:rPr>
              <a:t> </a:t>
            </a:r>
            <a:r>
              <a:rPr sz="2200" dirty="0">
                <a:solidFill>
                  <a:srgbClr val="9BBB59"/>
                </a:solidFill>
                <a:latin typeface="Calibri"/>
                <a:cs typeface="Calibri"/>
              </a:rPr>
              <a:t>C</a:t>
            </a:r>
            <a:r>
              <a:rPr sz="2200" spc="-5" dirty="0">
                <a:solidFill>
                  <a:srgbClr val="9BBB59"/>
                </a:solidFill>
                <a:latin typeface="Calibri"/>
                <a:cs typeface="Calibri"/>
              </a:rPr>
              <a:t>ime</a:t>
            </a:r>
            <a:r>
              <a:rPr sz="2200" spc="-15" dirty="0">
                <a:solidFill>
                  <a:srgbClr val="9BBB59"/>
                </a:solidFill>
                <a:latin typeface="Calibri"/>
                <a:cs typeface="Calibri"/>
              </a:rPr>
              <a:t>n</a:t>
            </a:r>
            <a:r>
              <a:rPr sz="2200" spc="-25" dirty="0">
                <a:solidFill>
                  <a:srgbClr val="9BBB59"/>
                </a:solidFill>
                <a:latin typeface="Calibri"/>
                <a:cs typeface="Calibri"/>
              </a:rPr>
              <a:t>t</a:t>
            </a:r>
            <a:r>
              <a:rPr sz="2200" dirty="0">
                <a:solidFill>
                  <a:srgbClr val="9BBB59"/>
                </a:solidFill>
                <a:latin typeface="Calibri"/>
                <a:cs typeface="Calibri"/>
              </a:rPr>
              <a:t>o</a:t>
            </a:r>
            <a:r>
              <a:rPr sz="2200" spc="-55" dirty="0">
                <a:solidFill>
                  <a:srgbClr val="9BBB59"/>
                </a:solidFill>
                <a:latin typeface="Times New Roman"/>
                <a:cs typeface="Times New Roman"/>
              </a:rPr>
              <a:t> </a:t>
            </a:r>
            <a:r>
              <a:rPr sz="2200" b="1" dirty="0">
                <a:solidFill>
                  <a:srgbClr val="9BBB59"/>
                </a:solidFill>
                <a:latin typeface="Calibri"/>
                <a:cs typeface="Calibri"/>
              </a:rPr>
              <a:t>1</a:t>
            </a:r>
            <a:r>
              <a:rPr sz="2200" spc="-10" dirty="0">
                <a:solidFill>
                  <a:srgbClr val="9BBB59"/>
                </a:solidFill>
                <a:latin typeface="Calibri"/>
                <a:cs typeface="Calibri"/>
              </a:rPr>
              <a:t>,</a:t>
            </a:r>
            <a:r>
              <a:rPr sz="2200" spc="-60" dirty="0">
                <a:solidFill>
                  <a:srgbClr val="9BBB59"/>
                </a:solidFill>
                <a:latin typeface="Times New Roman"/>
                <a:cs typeface="Times New Roman"/>
              </a:rPr>
              <a:t> </a:t>
            </a:r>
            <a:r>
              <a:rPr sz="2200" dirty="0">
                <a:solidFill>
                  <a:srgbClr val="9BBB59"/>
                </a:solidFill>
                <a:latin typeface="Calibri"/>
                <a:cs typeface="Calibri"/>
              </a:rPr>
              <a:t>1969,</a:t>
            </a:r>
            <a:r>
              <a:rPr sz="2200" spc="-65" dirty="0">
                <a:solidFill>
                  <a:srgbClr val="9BBB59"/>
                </a:solidFill>
                <a:latin typeface="Times New Roman"/>
                <a:cs typeface="Times New Roman"/>
              </a:rPr>
              <a:t> </a:t>
            </a:r>
            <a:r>
              <a:rPr sz="2200" dirty="0">
                <a:solidFill>
                  <a:srgbClr val="9BBB59"/>
                </a:solidFill>
                <a:latin typeface="Calibri"/>
                <a:cs typeface="Calibri"/>
              </a:rPr>
              <a:t>252</a:t>
            </a:r>
            <a:r>
              <a:rPr sz="2200" spc="-5" dirty="0">
                <a:solidFill>
                  <a:srgbClr val="9BBB59"/>
                </a:solidFill>
                <a:latin typeface="Calibri"/>
                <a:cs typeface="Calibri"/>
              </a:rPr>
              <a:t>)</a:t>
            </a:r>
            <a:r>
              <a:rPr sz="3200" spc="-10" dirty="0">
                <a:solidFill>
                  <a:srgbClr val="9BBB59"/>
                </a:solidFill>
                <a:latin typeface="Calibri"/>
                <a:cs typeface="Calibri"/>
              </a:rPr>
              <a:t>:</a:t>
            </a:r>
            <a:endParaRPr sz="3200">
              <a:latin typeface="Calibri"/>
              <a:cs typeface="Calibri"/>
            </a:endParaRPr>
          </a:p>
        </p:txBody>
      </p:sp>
      <p:sp>
        <p:nvSpPr>
          <p:cNvPr id="6" name="object 6"/>
          <p:cNvSpPr txBox="1"/>
          <p:nvPr/>
        </p:nvSpPr>
        <p:spPr>
          <a:xfrm>
            <a:off x="764540" y="3896933"/>
            <a:ext cx="188595" cy="381635"/>
          </a:xfrm>
          <a:prstGeom prst="rect">
            <a:avLst/>
          </a:prstGeom>
        </p:spPr>
        <p:txBody>
          <a:bodyPr vert="horz" wrap="square" lIns="0" tIns="0" rIns="0" bIns="0" rtlCol="0">
            <a:spAutoFit/>
          </a:bodyPr>
          <a:lstStyle/>
          <a:p>
            <a:pPr marL="12700">
              <a:lnSpc>
                <a:spcPct val="100000"/>
              </a:lnSpc>
            </a:pPr>
            <a:r>
              <a:rPr sz="2800" spc="-1375" dirty="0">
                <a:solidFill>
                  <a:srgbClr val="0070C0"/>
                </a:solidFill>
                <a:latin typeface="Wingdings"/>
                <a:cs typeface="Wingdings"/>
              </a:rPr>
              <a:t></a:t>
            </a:r>
            <a:endParaRPr sz="2800">
              <a:latin typeface="Wingdings"/>
              <a:cs typeface="Wingdings"/>
            </a:endParaRPr>
          </a:p>
        </p:txBody>
      </p:sp>
      <p:sp>
        <p:nvSpPr>
          <p:cNvPr id="7" name="object 7"/>
          <p:cNvSpPr txBox="1"/>
          <p:nvPr/>
        </p:nvSpPr>
        <p:spPr>
          <a:xfrm>
            <a:off x="1107440" y="3956555"/>
            <a:ext cx="7600315" cy="709295"/>
          </a:xfrm>
          <a:prstGeom prst="rect">
            <a:avLst/>
          </a:prstGeom>
        </p:spPr>
        <p:txBody>
          <a:bodyPr vert="horz" wrap="square" lIns="0" tIns="0" rIns="0" bIns="0" rtlCol="0">
            <a:spAutoFit/>
          </a:bodyPr>
          <a:lstStyle/>
          <a:p>
            <a:pPr marL="12700" marR="5080" indent="485140">
              <a:lnSpc>
                <a:spcPct val="103499"/>
              </a:lnSpc>
            </a:pPr>
            <a:r>
              <a:rPr sz="2400" spc="-15" dirty="0">
                <a:solidFill>
                  <a:srgbClr val="0070C0"/>
                </a:solidFill>
                <a:latin typeface="Calibri"/>
                <a:cs typeface="Calibri"/>
              </a:rPr>
              <a:t>A</a:t>
            </a:r>
            <a:r>
              <a:rPr sz="2400" spc="-70" dirty="0">
                <a:solidFill>
                  <a:srgbClr val="0070C0"/>
                </a:solidFill>
                <a:latin typeface="Times New Roman"/>
                <a:cs typeface="Times New Roman"/>
              </a:rPr>
              <a:t> </a:t>
            </a:r>
            <a:r>
              <a:rPr sz="2400" spc="-5" dirty="0">
                <a:solidFill>
                  <a:srgbClr val="0070C0"/>
                </a:solidFill>
                <a:latin typeface="Calibri"/>
                <a:cs typeface="Calibri"/>
              </a:rPr>
              <a:t>particl</a:t>
            </a:r>
            <a:r>
              <a:rPr sz="2400" dirty="0">
                <a:solidFill>
                  <a:srgbClr val="0070C0"/>
                </a:solidFill>
                <a:latin typeface="Calibri"/>
                <a:cs typeface="Calibri"/>
              </a:rPr>
              <a:t>e</a:t>
            </a:r>
            <a:r>
              <a:rPr sz="2400" spc="-55" dirty="0">
                <a:solidFill>
                  <a:srgbClr val="0070C0"/>
                </a:solidFill>
                <a:latin typeface="Times New Roman"/>
                <a:cs typeface="Times New Roman"/>
              </a:rPr>
              <a:t> </a:t>
            </a:r>
            <a:r>
              <a:rPr sz="2400" spc="-15" dirty="0">
                <a:solidFill>
                  <a:srgbClr val="0070C0"/>
                </a:solidFill>
                <a:latin typeface="Calibri"/>
                <a:cs typeface="Calibri"/>
              </a:rPr>
              <a:t>e</a:t>
            </a:r>
            <a:r>
              <a:rPr sz="2400" spc="-45" dirty="0">
                <a:solidFill>
                  <a:srgbClr val="0070C0"/>
                </a:solidFill>
                <a:latin typeface="Calibri"/>
                <a:cs typeface="Calibri"/>
              </a:rPr>
              <a:t>n</a:t>
            </a:r>
            <a:r>
              <a:rPr sz="2400" spc="-35" dirty="0">
                <a:solidFill>
                  <a:srgbClr val="0070C0"/>
                </a:solidFill>
                <a:latin typeface="Calibri"/>
                <a:cs typeface="Calibri"/>
              </a:rPr>
              <a:t>t</a:t>
            </a:r>
            <a:r>
              <a:rPr sz="2400" spc="-15" dirty="0">
                <a:solidFill>
                  <a:srgbClr val="0070C0"/>
                </a:solidFill>
                <a:latin typeface="Calibri"/>
                <a:cs typeface="Calibri"/>
              </a:rPr>
              <a:t>e</a:t>
            </a:r>
            <a:r>
              <a:rPr sz="2400" dirty="0">
                <a:solidFill>
                  <a:srgbClr val="0070C0"/>
                </a:solidFill>
                <a:latin typeface="Calibri"/>
                <a:cs typeface="Calibri"/>
              </a:rPr>
              <a:t>ring</a:t>
            </a:r>
            <a:r>
              <a:rPr sz="2400" spc="-60" dirty="0">
                <a:solidFill>
                  <a:srgbClr val="0070C0"/>
                </a:solidFill>
                <a:latin typeface="Times New Roman"/>
                <a:cs typeface="Times New Roman"/>
              </a:rPr>
              <a:t> </a:t>
            </a:r>
            <a:r>
              <a:rPr sz="2400" dirty="0">
                <a:solidFill>
                  <a:srgbClr val="0070C0"/>
                </a:solidFill>
                <a:latin typeface="Calibri"/>
                <a:cs typeface="Calibri"/>
              </a:rPr>
              <a:t>i</a:t>
            </a:r>
            <a:r>
              <a:rPr sz="2400" spc="-30" dirty="0">
                <a:solidFill>
                  <a:srgbClr val="0070C0"/>
                </a:solidFill>
                <a:latin typeface="Calibri"/>
                <a:cs typeface="Calibri"/>
              </a:rPr>
              <a:t>n</a:t>
            </a:r>
            <a:r>
              <a:rPr sz="2400" spc="-35" dirty="0">
                <a:solidFill>
                  <a:srgbClr val="0070C0"/>
                </a:solidFill>
                <a:latin typeface="Calibri"/>
                <a:cs typeface="Calibri"/>
              </a:rPr>
              <a:t>t</a:t>
            </a:r>
            <a:r>
              <a:rPr sz="2400" dirty="0">
                <a:solidFill>
                  <a:srgbClr val="0070C0"/>
                </a:solidFill>
                <a:latin typeface="Calibri"/>
                <a:cs typeface="Calibri"/>
              </a:rPr>
              <a:t>o</a:t>
            </a:r>
            <a:r>
              <a:rPr sz="2400" spc="-65"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spc="-15" dirty="0">
                <a:solidFill>
                  <a:srgbClr val="0070C0"/>
                </a:solidFill>
                <a:latin typeface="Calibri"/>
                <a:cs typeface="Calibri"/>
              </a:rPr>
              <a:t>e</a:t>
            </a:r>
            <a:r>
              <a:rPr sz="2400" spc="-50" dirty="0">
                <a:solidFill>
                  <a:srgbClr val="0070C0"/>
                </a:solidFill>
                <a:latin typeface="Calibri"/>
                <a:cs typeface="Calibri"/>
              </a:rPr>
              <a:t>r</a:t>
            </a:r>
            <a:r>
              <a:rPr sz="2400" spc="-35" dirty="0">
                <a:solidFill>
                  <a:srgbClr val="0070C0"/>
                </a:solidFill>
                <a:latin typeface="Calibri"/>
                <a:cs typeface="Calibri"/>
              </a:rPr>
              <a:t>g</a:t>
            </a:r>
            <a:r>
              <a:rPr sz="2400" spc="-5" dirty="0">
                <a:solidFill>
                  <a:srgbClr val="0070C0"/>
                </a:solidFill>
                <a:latin typeface="Calibri"/>
                <a:cs typeface="Calibri"/>
              </a:rPr>
              <a:t>osphe</a:t>
            </a:r>
            <a:r>
              <a:rPr sz="2400" spc="-35" dirty="0">
                <a:solidFill>
                  <a:srgbClr val="0070C0"/>
                </a:solidFill>
                <a:latin typeface="Calibri"/>
                <a:cs typeface="Calibri"/>
              </a:rPr>
              <a:t>r</a:t>
            </a:r>
            <a:r>
              <a:rPr sz="2400" spc="-15" dirty="0">
                <a:solidFill>
                  <a:srgbClr val="0070C0"/>
                </a:solidFill>
                <a:latin typeface="Calibri"/>
                <a:cs typeface="Calibri"/>
              </a:rPr>
              <a:t>e</a:t>
            </a:r>
            <a:r>
              <a:rPr sz="2400" spc="-40" dirty="0">
                <a:solidFill>
                  <a:srgbClr val="0070C0"/>
                </a:solidFill>
                <a:latin typeface="Times New Roman"/>
                <a:cs typeface="Times New Roman"/>
              </a:rPr>
              <a:t> </a:t>
            </a:r>
            <a:r>
              <a:rPr sz="2400" spc="-5" dirty="0">
                <a:solidFill>
                  <a:srgbClr val="0070C0"/>
                </a:solidFill>
                <a:latin typeface="Calibri"/>
                <a:cs typeface="Calibri"/>
              </a:rPr>
              <a:t>o</a:t>
            </a:r>
            <a:r>
              <a:rPr sz="2400" dirty="0">
                <a:solidFill>
                  <a:srgbClr val="0070C0"/>
                </a:solidFill>
                <a:latin typeface="Calibri"/>
                <a:cs typeface="Calibri"/>
              </a:rPr>
              <a:t>f</a:t>
            </a:r>
            <a:r>
              <a:rPr sz="2400" spc="-65" dirty="0">
                <a:solidFill>
                  <a:srgbClr val="0070C0"/>
                </a:solidFill>
                <a:latin typeface="Times New Roman"/>
                <a:cs typeface="Times New Roman"/>
              </a:rPr>
              <a:t> </a:t>
            </a:r>
            <a:r>
              <a:rPr sz="2400" dirty="0">
                <a:solidFill>
                  <a:srgbClr val="0070C0"/>
                </a:solidFill>
                <a:latin typeface="Calibri"/>
                <a:cs typeface="Calibri"/>
              </a:rPr>
              <a:t>a</a:t>
            </a:r>
            <a:r>
              <a:rPr sz="2400" spc="-65" dirty="0">
                <a:solidFill>
                  <a:srgbClr val="0070C0"/>
                </a:solidFill>
                <a:latin typeface="Times New Roman"/>
                <a:cs typeface="Times New Roman"/>
              </a:rPr>
              <a:t> </a:t>
            </a:r>
            <a:r>
              <a:rPr sz="2400" spc="-45" dirty="0">
                <a:solidFill>
                  <a:srgbClr val="0070C0"/>
                </a:solidFill>
                <a:latin typeface="Calibri"/>
                <a:cs typeface="Calibri"/>
              </a:rPr>
              <a:t>r</a:t>
            </a:r>
            <a:r>
              <a:rPr sz="2400" spc="-20" dirty="0">
                <a:solidFill>
                  <a:srgbClr val="0070C0"/>
                </a:solidFill>
                <a:latin typeface="Calibri"/>
                <a:cs typeface="Calibri"/>
              </a:rPr>
              <a:t>o</a:t>
            </a:r>
            <a:r>
              <a:rPr sz="2400" spc="-45" dirty="0">
                <a:solidFill>
                  <a:srgbClr val="0070C0"/>
                </a:solidFill>
                <a:latin typeface="Calibri"/>
                <a:cs typeface="Calibri"/>
              </a:rPr>
              <a:t>t</a:t>
            </a:r>
            <a:r>
              <a:rPr sz="2400" spc="-40" dirty="0">
                <a:solidFill>
                  <a:srgbClr val="0070C0"/>
                </a:solidFill>
                <a:latin typeface="Calibri"/>
                <a:cs typeface="Calibri"/>
              </a:rPr>
              <a:t>a</a:t>
            </a:r>
            <a:r>
              <a:rPr sz="2400" spc="-10" dirty="0">
                <a:solidFill>
                  <a:srgbClr val="0070C0"/>
                </a:solidFill>
                <a:latin typeface="Calibri"/>
                <a:cs typeface="Calibri"/>
              </a:rPr>
              <a:t>t</a:t>
            </a:r>
            <a:r>
              <a:rPr sz="2400" dirty="0">
                <a:solidFill>
                  <a:srgbClr val="0070C0"/>
                </a:solidFill>
                <a:latin typeface="Calibri"/>
                <a:cs typeface="Calibri"/>
              </a:rPr>
              <a:t>i</a:t>
            </a:r>
            <a:r>
              <a:rPr sz="2400" spc="-5" dirty="0">
                <a:solidFill>
                  <a:srgbClr val="0070C0"/>
                </a:solidFill>
                <a:latin typeface="Calibri"/>
                <a:cs typeface="Calibri"/>
              </a:rPr>
              <a:t>n</a:t>
            </a:r>
            <a:r>
              <a:rPr sz="2400" spc="-15" dirty="0">
                <a:solidFill>
                  <a:srgbClr val="0070C0"/>
                </a:solidFill>
                <a:latin typeface="Calibri"/>
                <a:cs typeface="Calibri"/>
              </a:rPr>
              <a:t>g</a:t>
            </a:r>
            <a:r>
              <a:rPr sz="2400" spc="-80" dirty="0">
                <a:solidFill>
                  <a:srgbClr val="0070C0"/>
                </a:solidFill>
                <a:latin typeface="Times New Roman"/>
                <a:cs typeface="Times New Roman"/>
              </a:rPr>
              <a:t> </a:t>
            </a:r>
            <a:r>
              <a:rPr sz="2400" spc="-5" dirty="0">
                <a:solidFill>
                  <a:srgbClr val="0070C0"/>
                </a:solidFill>
                <a:latin typeface="Calibri"/>
                <a:cs typeface="Calibri"/>
              </a:rPr>
              <a:t>black</a:t>
            </a:r>
            <a:r>
              <a:rPr sz="2400" spc="-5" dirty="0">
                <a:solidFill>
                  <a:srgbClr val="0070C0"/>
                </a:solidFill>
                <a:latin typeface="Times New Roman"/>
                <a:cs typeface="Times New Roman"/>
              </a:rPr>
              <a:t> </a:t>
            </a:r>
            <a:r>
              <a:rPr sz="2400" spc="-5" dirty="0">
                <a:solidFill>
                  <a:srgbClr val="0070C0"/>
                </a:solidFill>
                <a:latin typeface="Calibri"/>
                <a:cs typeface="Calibri"/>
              </a:rPr>
              <a:t>h</a:t>
            </a:r>
            <a:r>
              <a:rPr sz="2400" dirty="0">
                <a:solidFill>
                  <a:srgbClr val="0070C0"/>
                </a:solidFill>
                <a:latin typeface="Calibri"/>
                <a:cs typeface="Calibri"/>
              </a:rPr>
              <a:t>ol</a:t>
            </a:r>
            <a:r>
              <a:rPr sz="2400" spc="-15" dirty="0">
                <a:solidFill>
                  <a:srgbClr val="0070C0"/>
                </a:solidFill>
                <a:latin typeface="Calibri"/>
                <a:cs typeface="Calibri"/>
              </a:rPr>
              <a:t>e</a:t>
            </a:r>
            <a:r>
              <a:rPr sz="2400" spc="-70" dirty="0">
                <a:solidFill>
                  <a:srgbClr val="0070C0"/>
                </a:solidFill>
                <a:latin typeface="Times New Roman"/>
                <a:cs typeface="Times New Roman"/>
              </a:rPr>
              <a:t> </a:t>
            </a:r>
            <a:r>
              <a:rPr sz="2400" spc="-5" dirty="0">
                <a:solidFill>
                  <a:srgbClr val="0070C0"/>
                </a:solidFill>
                <a:latin typeface="Calibri"/>
                <a:cs typeface="Calibri"/>
              </a:rPr>
              <a:t>disi</a:t>
            </a:r>
            <a:r>
              <a:rPr sz="2400" spc="-25" dirty="0">
                <a:solidFill>
                  <a:srgbClr val="0070C0"/>
                </a:solidFill>
                <a:latin typeface="Calibri"/>
                <a:cs typeface="Calibri"/>
              </a:rPr>
              <a:t>n</a:t>
            </a:r>
            <a:r>
              <a:rPr sz="2400" spc="-35" dirty="0">
                <a:solidFill>
                  <a:srgbClr val="0070C0"/>
                </a:solidFill>
                <a:latin typeface="Calibri"/>
                <a:cs typeface="Calibri"/>
              </a:rPr>
              <a:t>t</a:t>
            </a:r>
            <a:r>
              <a:rPr sz="2400" spc="-15" dirty="0">
                <a:solidFill>
                  <a:srgbClr val="0070C0"/>
                </a:solidFill>
                <a:latin typeface="Calibri"/>
                <a:cs typeface="Calibri"/>
              </a:rPr>
              <a:t>eg</a:t>
            </a:r>
            <a:r>
              <a:rPr sz="2400" spc="-60" dirty="0">
                <a:solidFill>
                  <a:srgbClr val="0070C0"/>
                </a:solidFill>
                <a:latin typeface="Calibri"/>
                <a:cs typeface="Calibri"/>
              </a:rPr>
              <a:t>r</a:t>
            </a:r>
            <a:r>
              <a:rPr sz="2400" spc="-25" dirty="0">
                <a:solidFill>
                  <a:srgbClr val="0070C0"/>
                </a:solidFill>
                <a:latin typeface="Calibri"/>
                <a:cs typeface="Calibri"/>
              </a:rPr>
              <a:t>a</a:t>
            </a:r>
            <a:r>
              <a:rPr sz="2400" spc="-35" dirty="0">
                <a:solidFill>
                  <a:srgbClr val="0070C0"/>
                </a:solidFill>
                <a:latin typeface="Calibri"/>
                <a:cs typeface="Calibri"/>
              </a:rPr>
              <a:t>t</a:t>
            </a:r>
            <a:r>
              <a:rPr sz="2400" spc="-15" dirty="0">
                <a:solidFill>
                  <a:srgbClr val="0070C0"/>
                </a:solidFill>
                <a:latin typeface="Calibri"/>
                <a:cs typeface="Calibri"/>
              </a:rPr>
              <a:t>es</a:t>
            </a:r>
            <a:r>
              <a:rPr sz="2400" spc="-65" dirty="0">
                <a:solidFill>
                  <a:srgbClr val="0070C0"/>
                </a:solidFill>
                <a:latin typeface="Times New Roman"/>
                <a:cs typeface="Times New Roman"/>
              </a:rPr>
              <a:t> </a:t>
            </a:r>
            <a:r>
              <a:rPr sz="2400" dirty="0">
                <a:solidFill>
                  <a:srgbClr val="0070C0"/>
                </a:solidFill>
                <a:latin typeface="Calibri"/>
                <a:cs typeface="Calibri"/>
              </a:rPr>
              <a:t>i</a:t>
            </a:r>
            <a:r>
              <a:rPr sz="2400" spc="-30" dirty="0">
                <a:solidFill>
                  <a:srgbClr val="0070C0"/>
                </a:solidFill>
                <a:latin typeface="Calibri"/>
                <a:cs typeface="Calibri"/>
              </a:rPr>
              <a:t>n</a:t>
            </a:r>
            <a:r>
              <a:rPr sz="2400" spc="-35" dirty="0">
                <a:solidFill>
                  <a:srgbClr val="0070C0"/>
                </a:solidFill>
                <a:latin typeface="Calibri"/>
                <a:cs typeface="Calibri"/>
              </a:rPr>
              <a:t>t</a:t>
            </a:r>
            <a:r>
              <a:rPr sz="2400" dirty="0">
                <a:solidFill>
                  <a:srgbClr val="0070C0"/>
                </a:solidFill>
                <a:latin typeface="Calibri"/>
                <a:cs typeface="Calibri"/>
              </a:rPr>
              <a:t>o</a:t>
            </a:r>
            <a:r>
              <a:rPr sz="2400" spc="-65" dirty="0">
                <a:solidFill>
                  <a:srgbClr val="0070C0"/>
                </a:solidFill>
                <a:latin typeface="Times New Roman"/>
                <a:cs typeface="Times New Roman"/>
              </a:rPr>
              <a:t> </a:t>
            </a:r>
            <a:r>
              <a:rPr sz="2400" spc="-10" dirty="0">
                <a:solidFill>
                  <a:srgbClr val="0070C0"/>
                </a:solidFill>
                <a:latin typeface="Calibri"/>
                <a:cs typeface="Calibri"/>
              </a:rPr>
              <a:t>t</a:t>
            </a:r>
            <a:r>
              <a:rPr sz="2400" spc="-45" dirty="0">
                <a:solidFill>
                  <a:srgbClr val="0070C0"/>
                </a:solidFill>
                <a:latin typeface="Calibri"/>
                <a:cs typeface="Calibri"/>
              </a:rPr>
              <a:t>w</a:t>
            </a:r>
            <a:r>
              <a:rPr sz="2400" dirty="0">
                <a:solidFill>
                  <a:srgbClr val="0070C0"/>
                </a:solidFill>
                <a:latin typeface="Calibri"/>
                <a:cs typeface="Calibri"/>
              </a:rPr>
              <a:t>o</a:t>
            </a:r>
            <a:r>
              <a:rPr sz="2400" spc="-75" dirty="0">
                <a:solidFill>
                  <a:srgbClr val="0070C0"/>
                </a:solidFill>
                <a:latin typeface="Times New Roman"/>
                <a:cs typeface="Times New Roman"/>
              </a:rPr>
              <a:t> </a:t>
            </a:r>
            <a:r>
              <a:rPr sz="2400" spc="-5" dirty="0">
                <a:solidFill>
                  <a:srgbClr val="0070C0"/>
                </a:solidFill>
                <a:latin typeface="Calibri"/>
                <a:cs typeface="Calibri"/>
              </a:rPr>
              <a:t>parti</a:t>
            </a:r>
            <a:r>
              <a:rPr sz="2400" dirty="0">
                <a:solidFill>
                  <a:srgbClr val="0070C0"/>
                </a:solidFill>
                <a:latin typeface="Calibri"/>
                <a:cs typeface="Calibri"/>
              </a:rPr>
              <a:t>cl</a:t>
            </a:r>
            <a:r>
              <a:rPr sz="2400" spc="-15" dirty="0">
                <a:solidFill>
                  <a:srgbClr val="0070C0"/>
                </a:solidFill>
                <a:latin typeface="Calibri"/>
                <a:cs typeface="Calibri"/>
              </a:rPr>
              <a:t>es</a:t>
            </a:r>
            <a:r>
              <a:rPr sz="2400" spc="-65" dirty="0">
                <a:solidFill>
                  <a:srgbClr val="0070C0"/>
                </a:solidFill>
                <a:latin typeface="Times New Roman"/>
                <a:cs typeface="Times New Roman"/>
              </a:rPr>
              <a:t> </a:t>
            </a:r>
            <a:r>
              <a:rPr sz="2400" dirty="0">
                <a:solidFill>
                  <a:srgbClr val="0070C0"/>
                </a:solidFill>
                <a:latin typeface="Calibri"/>
                <a:cs typeface="Calibri"/>
              </a:rPr>
              <a:t>–</a:t>
            </a:r>
            <a:endParaRPr sz="2400">
              <a:latin typeface="Calibri"/>
              <a:cs typeface="Calibri"/>
            </a:endParaRPr>
          </a:p>
        </p:txBody>
      </p:sp>
      <p:sp>
        <p:nvSpPr>
          <p:cNvPr id="8" name="object 8"/>
          <p:cNvSpPr txBox="1"/>
          <p:nvPr/>
        </p:nvSpPr>
        <p:spPr>
          <a:xfrm>
            <a:off x="764540" y="5213093"/>
            <a:ext cx="8157209" cy="1501140"/>
          </a:xfrm>
          <a:prstGeom prst="rect">
            <a:avLst/>
          </a:prstGeom>
        </p:spPr>
        <p:txBody>
          <a:bodyPr vert="horz" wrap="square" lIns="0" tIns="0" rIns="0" bIns="0" rtlCol="0">
            <a:spAutoFit/>
          </a:bodyPr>
          <a:lstStyle/>
          <a:p>
            <a:pPr marL="584200" marR="5080" indent="-571500">
              <a:lnSpc>
                <a:spcPct val="100000"/>
              </a:lnSpc>
              <a:tabLst>
                <a:tab pos="583565" algn="l"/>
              </a:tabLst>
            </a:pPr>
            <a:r>
              <a:rPr sz="2400" spc="-5" dirty="0">
                <a:solidFill>
                  <a:srgbClr val="0070C0"/>
                </a:solidFill>
                <a:latin typeface="Calibri"/>
                <a:cs typeface="Calibri"/>
              </a:rPr>
              <a:t>(i</a:t>
            </a:r>
            <a:r>
              <a:rPr sz="2400" dirty="0">
                <a:solidFill>
                  <a:srgbClr val="0070C0"/>
                </a:solidFill>
                <a:latin typeface="Calibri"/>
                <a:cs typeface="Calibri"/>
              </a:rPr>
              <a:t>)</a:t>
            </a:r>
            <a:r>
              <a:rPr sz="2400" dirty="0">
                <a:solidFill>
                  <a:srgbClr val="0070C0"/>
                </a:solidFill>
                <a:latin typeface="Times New Roman"/>
                <a:cs typeface="Times New Roman"/>
              </a:rPr>
              <a:t>	</a:t>
            </a:r>
            <a:r>
              <a:rPr sz="2400" spc="-15" dirty="0">
                <a:solidFill>
                  <a:srgbClr val="0070C0"/>
                </a:solidFill>
                <a:latin typeface="Calibri"/>
                <a:cs typeface="Calibri"/>
              </a:rPr>
              <a:t>A</a:t>
            </a:r>
            <a:r>
              <a:rPr sz="2400" spc="-70" dirty="0">
                <a:solidFill>
                  <a:srgbClr val="0070C0"/>
                </a:solidFill>
                <a:latin typeface="Times New Roman"/>
                <a:cs typeface="Times New Roman"/>
              </a:rPr>
              <a:t> </a:t>
            </a:r>
            <a:r>
              <a:rPr sz="2400" spc="-5" dirty="0">
                <a:solidFill>
                  <a:srgbClr val="0070C0"/>
                </a:solidFill>
                <a:latin typeface="Calibri"/>
                <a:cs typeface="Calibri"/>
              </a:rPr>
              <a:t>positi</a:t>
            </a:r>
            <a:r>
              <a:rPr sz="2400" spc="-20" dirty="0">
                <a:solidFill>
                  <a:srgbClr val="0070C0"/>
                </a:solidFill>
                <a:latin typeface="Calibri"/>
                <a:cs typeface="Calibri"/>
              </a:rPr>
              <a:t>v</a:t>
            </a:r>
            <a:r>
              <a:rPr sz="2400" spc="-15" dirty="0">
                <a:solidFill>
                  <a:srgbClr val="0070C0"/>
                </a:solidFill>
                <a:latin typeface="Calibri"/>
                <a:cs typeface="Calibri"/>
              </a:rPr>
              <a:t>e</a:t>
            </a:r>
            <a:r>
              <a:rPr sz="2400" spc="-60" dirty="0">
                <a:solidFill>
                  <a:srgbClr val="0070C0"/>
                </a:solidFill>
                <a:latin typeface="Times New Roman"/>
                <a:cs typeface="Times New Roman"/>
              </a:rPr>
              <a:t> </a:t>
            </a:r>
            <a:r>
              <a:rPr sz="2400" spc="-15" dirty="0">
                <a:solidFill>
                  <a:srgbClr val="0070C0"/>
                </a:solidFill>
                <a:latin typeface="Calibri"/>
                <a:cs typeface="Calibri"/>
              </a:rPr>
              <a:t>ene</a:t>
            </a:r>
            <a:r>
              <a:rPr sz="2400" spc="-50" dirty="0">
                <a:solidFill>
                  <a:srgbClr val="0070C0"/>
                </a:solidFill>
                <a:latin typeface="Calibri"/>
                <a:cs typeface="Calibri"/>
              </a:rPr>
              <a:t>r</a:t>
            </a:r>
            <a:r>
              <a:rPr sz="2400" spc="-20" dirty="0">
                <a:solidFill>
                  <a:srgbClr val="0070C0"/>
                </a:solidFill>
                <a:latin typeface="Calibri"/>
                <a:cs typeface="Calibri"/>
              </a:rPr>
              <a:t>g</a:t>
            </a:r>
            <a:r>
              <a:rPr sz="2400" spc="-15" dirty="0">
                <a:solidFill>
                  <a:srgbClr val="0070C0"/>
                </a:solidFill>
                <a:latin typeface="Calibri"/>
                <a:cs typeface="Calibri"/>
              </a:rPr>
              <a:t>y</a:t>
            </a:r>
            <a:r>
              <a:rPr sz="2400" spc="-55" dirty="0">
                <a:solidFill>
                  <a:srgbClr val="0070C0"/>
                </a:solidFill>
                <a:latin typeface="Times New Roman"/>
                <a:cs typeface="Times New Roman"/>
              </a:rPr>
              <a:t> </a:t>
            </a:r>
            <a:r>
              <a:rPr sz="2400" spc="-5" dirty="0">
                <a:solidFill>
                  <a:srgbClr val="0070C0"/>
                </a:solidFill>
                <a:latin typeface="Calibri"/>
                <a:cs typeface="Calibri"/>
              </a:rPr>
              <a:t>particl</a:t>
            </a:r>
            <a:r>
              <a:rPr sz="2400" dirty="0">
                <a:solidFill>
                  <a:srgbClr val="0070C0"/>
                </a:solidFill>
                <a:latin typeface="Calibri"/>
                <a:cs typeface="Calibri"/>
              </a:rPr>
              <a:t>e</a:t>
            </a:r>
            <a:r>
              <a:rPr sz="2400" spc="-55" dirty="0">
                <a:solidFill>
                  <a:srgbClr val="0070C0"/>
                </a:solidFill>
                <a:latin typeface="Times New Roman"/>
                <a:cs typeface="Times New Roman"/>
              </a:rPr>
              <a:t> </a:t>
            </a:r>
            <a:r>
              <a:rPr sz="2400" dirty="0">
                <a:solidFill>
                  <a:srgbClr val="0070C0"/>
                </a:solidFill>
                <a:latin typeface="Calibri"/>
                <a:cs typeface="Calibri"/>
              </a:rPr>
              <a:t>–</a:t>
            </a:r>
            <a:r>
              <a:rPr sz="2400" spc="-60" dirty="0">
                <a:solidFill>
                  <a:srgbClr val="0070C0"/>
                </a:solidFill>
                <a:latin typeface="Times New Roman"/>
                <a:cs typeface="Times New Roman"/>
              </a:rPr>
              <a:t> </a:t>
            </a:r>
            <a:r>
              <a:rPr sz="2400" spc="-15" dirty="0">
                <a:solidFill>
                  <a:srgbClr val="0070C0"/>
                </a:solidFill>
                <a:latin typeface="Calibri"/>
                <a:cs typeface="Calibri"/>
              </a:rPr>
              <a:t>es</a:t>
            </a:r>
            <a:r>
              <a:rPr sz="2400" spc="-35" dirty="0">
                <a:solidFill>
                  <a:srgbClr val="0070C0"/>
                </a:solidFill>
                <a:latin typeface="Calibri"/>
                <a:cs typeface="Calibri"/>
              </a:rPr>
              <a:t>c</a:t>
            </a:r>
            <a:r>
              <a:rPr sz="2400" dirty="0">
                <a:solidFill>
                  <a:srgbClr val="0070C0"/>
                </a:solidFill>
                <a:latin typeface="Calibri"/>
                <a:cs typeface="Calibri"/>
              </a:rPr>
              <a:t>a</a:t>
            </a:r>
            <a:r>
              <a:rPr sz="2400" spc="-5" dirty="0">
                <a:solidFill>
                  <a:srgbClr val="0070C0"/>
                </a:solidFill>
                <a:latin typeface="Calibri"/>
                <a:cs typeface="Calibri"/>
              </a:rPr>
              <a:t>pe</a:t>
            </a:r>
            <a:r>
              <a:rPr sz="2400" dirty="0">
                <a:solidFill>
                  <a:srgbClr val="0070C0"/>
                </a:solidFill>
                <a:latin typeface="Calibri"/>
                <a:cs typeface="Calibri"/>
              </a:rPr>
              <a:t>s</a:t>
            </a:r>
            <a:r>
              <a:rPr sz="2400" spc="-60" dirty="0">
                <a:solidFill>
                  <a:srgbClr val="0070C0"/>
                </a:solidFill>
                <a:latin typeface="Times New Roman"/>
                <a:cs typeface="Times New Roman"/>
              </a:rPr>
              <a:t> </a:t>
            </a:r>
            <a:r>
              <a:rPr sz="2400" spc="-25" dirty="0">
                <a:solidFill>
                  <a:srgbClr val="0070C0"/>
                </a:solidFill>
                <a:latin typeface="Calibri"/>
                <a:cs typeface="Calibri"/>
              </a:rPr>
              <a:t>t</a:t>
            </a:r>
            <a:r>
              <a:rPr sz="2400" dirty="0">
                <a:solidFill>
                  <a:srgbClr val="0070C0"/>
                </a:solidFill>
                <a:latin typeface="Calibri"/>
                <a:cs typeface="Calibri"/>
              </a:rPr>
              <a:t>o</a:t>
            </a:r>
            <a:r>
              <a:rPr sz="2400" spc="-70" dirty="0">
                <a:solidFill>
                  <a:srgbClr val="0070C0"/>
                </a:solidFill>
                <a:latin typeface="Times New Roman"/>
                <a:cs typeface="Times New Roman"/>
              </a:rPr>
              <a:t> </a:t>
            </a:r>
            <a:r>
              <a:rPr sz="2400" spc="-5" dirty="0">
                <a:solidFill>
                  <a:srgbClr val="0070C0"/>
                </a:solidFill>
                <a:latin typeface="Calibri"/>
                <a:cs typeface="Calibri"/>
              </a:rPr>
              <a:t>i</a:t>
            </a:r>
            <a:r>
              <a:rPr sz="2400" spc="-15" dirty="0">
                <a:solidFill>
                  <a:srgbClr val="0070C0"/>
                </a:solidFill>
                <a:latin typeface="Calibri"/>
                <a:cs typeface="Calibri"/>
              </a:rPr>
              <a:t>n</a:t>
            </a:r>
            <a:r>
              <a:rPr sz="2400" dirty="0">
                <a:solidFill>
                  <a:srgbClr val="0070C0"/>
                </a:solidFill>
                <a:latin typeface="Calibri"/>
                <a:cs typeface="Calibri"/>
              </a:rPr>
              <a:t>finity</a:t>
            </a:r>
            <a:r>
              <a:rPr sz="2400" spc="-65" dirty="0">
                <a:solidFill>
                  <a:srgbClr val="0070C0"/>
                </a:solidFill>
                <a:latin typeface="Times New Roman"/>
                <a:cs typeface="Times New Roman"/>
              </a:rPr>
              <a:t> </a:t>
            </a:r>
            <a:r>
              <a:rPr sz="2400" dirty="0">
                <a:solidFill>
                  <a:srgbClr val="0070C0"/>
                </a:solidFill>
                <a:latin typeface="Calibri"/>
                <a:cs typeface="Calibri"/>
              </a:rPr>
              <a:t>with</a:t>
            </a:r>
            <a:r>
              <a:rPr sz="2400" spc="-70" dirty="0">
                <a:solidFill>
                  <a:srgbClr val="0070C0"/>
                </a:solidFill>
                <a:latin typeface="Times New Roman"/>
                <a:cs typeface="Times New Roman"/>
              </a:rPr>
              <a:t> </a:t>
            </a:r>
            <a:r>
              <a:rPr sz="2400" dirty="0">
                <a:solidFill>
                  <a:srgbClr val="0070C0"/>
                </a:solidFill>
                <a:latin typeface="Calibri"/>
                <a:cs typeface="Calibri"/>
              </a:rPr>
              <a:t>an</a:t>
            </a:r>
            <a:r>
              <a:rPr sz="2400" spc="-70" dirty="0">
                <a:solidFill>
                  <a:srgbClr val="0070C0"/>
                </a:solidFill>
                <a:latin typeface="Times New Roman"/>
                <a:cs typeface="Times New Roman"/>
              </a:rPr>
              <a:t> </a:t>
            </a:r>
            <a:r>
              <a:rPr sz="2400" spc="-15" dirty="0">
                <a:solidFill>
                  <a:srgbClr val="0070C0"/>
                </a:solidFill>
                <a:latin typeface="Calibri"/>
                <a:cs typeface="Calibri"/>
              </a:rPr>
              <a:t>ene</a:t>
            </a:r>
            <a:r>
              <a:rPr sz="2400" spc="-50" dirty="0">
                <a:solidFill>
                  <a:srgbClr val="0070C0"/>
                </a:solidFill>
                <a:latin typeface="Calibri"/>
                <a:cs typeface="Calibri"/>
              </a:rPr>
              <a:t>r</a:t>
            </a:r>
            <a:r>
              <a:rPr sz="2400" spc="-20" dirty="0">
                <a:solidFill>
                  <a:srgbClr val="0070C0"/>
                </a:solidFill>
                <a:latin typeface="Calibri"/>
                <a:cs typeface="Calibri"/>
              </a:rPr>
              <a:t>gy</a:t>
            </a:r>
            <a:r>
              <a:rPr sz="2400" spc="-15" dirty="0">
                <a:solidFill>
                  <a:srgbClr val="0070C0"/>
                </a:solidFill>
                <a:latin typeface="Times New Roman"/>
                <a:cs typeface="Times New Roman"/>
              </a:rPr>
              <a:t> </a:t>
            </a:r>
            <a:r>
              <a:rPr sz="2400" spc="-20" dirty="0">
                <a:solidFill>
                  <a:srgbClr val="0070C0"/>
                </a:solidFill>
                <a:latin typeface="Calibri"/>
                <a:cs typeface="Calibri"/>
              </a:rPr>
              <a:t>g</a:t>
            </a:r>
            <a:r>
              <a:rPr sz="2400" spc="-45" dirty="0">
                <a:solidFill>
                  <a:srgbClr val="0070C0"/>
                </a:solidFill>
                <a:latin typeface="Calibri"/>
                <a:cs typeface="Calibri"/>
              </a:rPr>
              <a:t>r</a:t>
            </a:r>
            <a:r>
              <a:rPr sz="2400" spc="-15" dirty="0">
                <a:solidFill>
                  <a:srgbClr val="0070C0"/>
                </a:solidFill>
                <a:latin typeface="Calibri"/>
                <a:cs typeface="Calibri"/>
              </a:rPr>
              <a:t>e</a:t>
            </a:r>
            <a:r>
              <a:rPr sz="2400" spc="-40" dirty="0">
                <a:solidFill>
                  <a:srgbClr val="0070C0"/>
                </a:solidFill>
                <a:latin typeface="Calibri"/>
                <a:cs typeface="Calibri"/>
              </a:rPr>
              <a:t>a</a:t>
            </a:r>
            <a:r>
              <a:rPr sz="2400" spc="-35" dirty="0">
                <a:solidFill>
                  <a:srgbClr val="0070C0"/>
                </a:solidFill>
                <a:latin typeface="Calibri"/>
                <a:cs typeface="Calibri"/>
              </a:rPr>
              <a:t>t</a:t>
            </a:r>
            <a:r>
              <a:rPr sz="2400" spc="-15" dirty="0">
                <a:solidFill>
                  <a:srgbClr val="0070C0"/>
                </a:solidFill>
                <a:latin typeface="Calibri"/>
                <a:cs typeface="Calibri"/>
              </a:rPr>
              <a:t>er</a:t>
            </a:r>
            <a:r>
              <a:rPr sz="2400" spc="-70" dirty="0">
                <a:solidFill>
                  <a:srgbClr val="0070C0"/>
                </a:solidFill>
                <a:latin typeface="Times New Roman"/>
                <a:cs typeface="Times New Roman"/>
              </a:rPr>
              <a:t> </a:t>
            </a:r>
            <a:r>
              <a:rPr sz="2400" dirty="0">
                <a:solidFill>
                  <a:srgbClr val="0070C0"/>
                </a:solidFill>
                <a:latin typeface="Calibri"/>
                <a:cs typeface="Calibri"/>
              </a:rPr>
              <a:t>than</a:t>
            </a:r>
            <a:r>
              <a:rPr sz="2400" spc="-70" dirty="0">
                <a:solidFill>
                  <a:srgbClr val="0070C0"/>
                </a:solidFill>
                <a:latin typeface="Times New Roman"/>
                <a:cs typeface="Times New Roman"/>
              </a:rPr>
              <a:t> </a:t>
            </a:r>
            <a:r>
              <a:rPr sz="2400" spc="-5" dirty="0">
                <a:solidFill>
                  <a:srgbClr val="0070C0"/>
                </a:solidFill>
                <a:latin typeface="Calibri"/>
                <a:cs typeface="Calibri"/>
              </a:rPr>
              <a:t>th</a:t>
            </a:r>
            <a:r>
              <a:rPr sz="2400" spc="-25" dirty="0">
                <a:solidFill>
                  <a:srgbClr val="0070C0"/>
                </a:solidFill>
                <a:latin typeface="Calibri"/>
                <a:cs typeface="Calibri"/>
              </a:rPr>
              <a:t>a</a:t>
            </a:r>
            <a:r>
              <a:rPr sz="2400" spc="-10" dirty="0">
                <a:solidFill>
                  <a:srgbClr val="0070C0"/>
                </a:solidFill>
                <a:latin typeface="Calibri"/>
                <a:cs typeface="Calibri"/>
              </a:rPr>
              <a:t>t</a:t>
            </a:r>
            <a:r>
              <a:rPr sz="2400" spc="-65" dirty="0">
                <a:solidFill>
                  <a:srgbClr val="0070C0"/>
                </a:solidFill>
                <a:latin typeface="Times New Roman"/>
                <a:cs typeface="Times New Roman"/>
              </a:rPr>
              <a:t> </a:t>
            </a:r>
            <a:r>
              <a:rPr sz="2400" spc="-5" dirty="0">
                <a:solidFill>
                  <a:srgbClr val="0070C0"/>
                </a:solidFill>
                <a:latin typeface="Calibri"/>
                <a:cs typeface="Calibri"/>
              </a:rPr>
              <a:t>o</a:t>
            </a:r>
            <a:r>
              <a:rPr sz="2400" dirty="0">
                <a:solidFill>
                  <a:srgbClr val="0070C0"/>
                </a:solidFill>
                <a:latin typeface="Calibri"/>
                <a:cs typeface="Calibri"/>
              </a:rPr>
              <a:t>f</a:t>
            </a:r>
            <a:r>
              <a:rPr sz="2400" spc="-60"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5" dirty="0">
                <a:solidFill>
                  <a:srgbClr val="0070C0"/>
                </a:solidFill>
                <a:latin typeface="Calibri"/>
                <a:cs typeface="Calibri"/>
              </a:rPr>
              <a:t>origina</a:t>
            </a:r>
            <a:r>
              <a:rPr sz="2400" dirty="0">
                <a:solidFill>
                  <a:srgbClr val="0070C0"/>
                </a:solidFill>
                <a:latin typeface="Calibri"/>
                <a:cs typeface="Calibri"/>
              </a:rPr>
              <a:t>l</a:t>
            </a:r>
            <a:r>
              <a:rPr sz="2400" spc="-70" dirty="0">
                <a:solidFill>
                  <a:srgbClr val="0070C0"/>
                </a:solidFill>
                <a:latin typeface="Times New Roman"/>
                <a:cs typeface="Times New Roman"/>
              </a:rPr>
              <a:t> </a:t>
            </a:r>
            <a:r>
              <a:rPr sz="2400" spc="-15" dirty="0">
                <a:solidFill>
                  <a:srgbClr val="0070C0"/>
                </a:solidFill>
                <a:latin typeface="Calibri"/>
                <a:cs typeface="Calibri"/>
              </a:rPr>
              <a:t>particle,</a:t>
            </a:r>
            <a:endParaRPr sz="2400">
              <a:latin typeface="Calibri"/>
              <a:cs typeface="Calibri"/>
            </a:endParaRPr>
          </a:p>
          <a:p>
            <a:pPr marL="584200" marR="321945" indent="-635">
              <a:lnSpc>
                <a:spcPct val="100000"/>
              </a:lnSpc>
              <a:spcBef>
                <a:spcPts val="575"/>
              </a:spcBef>
            </a:pPr>
            <a:r>
              <a:rPr sz="2400" spc="-15" dirty="0">
                <a:solidFill>
                  <a:srgbClr val="0070C0"/>
                </a:solidFill>
                <a:latin typeface="Calibri"/>
                <a:cs typeface="Calibri"/>
              </a:rPr>
              <a:t>A</a:t>
            </a:r>
            <a:r>
              <a:rPr sz="2400" spc="-70" dirty="0">
                <a:solidFill>
                  <a:srgbClr val="0070C0"/>
                </a:solidFill>
                <a:latin typeface="Times New Roman"/>
                <a:cs typeface="Times New Roman"/>
              </a:rPr>
              <a:t> </a:t>
            </a:r>
            <a:r>
              <a:rPr sz="2400" spc="-20" dirty="0">
                <a:solidFill>
                  <a:srgbClr val="0070C0"/>
                </a:solidFill>
                <a:latin typeface="Calibri"/>
                <a:cs typeface="Calibri"/>
              </a:rPr>
              <a:t>ne</a:t>
            </a:r>
            <a:r>
              <a:rPr sz="2400" spc="-60" dirty="0">
                <a:solidFill>
                  <a:srgbClr val="0070C0"/>
                </a:solidFill>
                <a:latin typeface="Calibri"/>
                <a:cs typeface="Calibri"/>
              </a:rPr>
              <a:t>g</a:t>
            </a:r>
            <a:r>
              <a:rPr sz="2400" spc="-25" dirty="0">
                <a:solidFill>
                  <a:srgbClr val="0070C0"/>
                </a:solidFill>
                <a:latin typeface="Calibri"/>
                <a:cs typeface="Calibri"/>
              </a:rPr>
              <a:t>a</a:t>
            </a:r>
            <a:r>
              <a:rPr sz="2400" dirty="0">
                <a:solidFill>
                  <a:srgbClr val="0070C0"/>
                </a:solidFill>
                <a:latin typeface="Calibri"/>
                <a:cs typeface="Calibri"/>
              </a:rPr>
              <a:t>ti</a:t>
            </a:r>
            <a:r>
              <a:rPr sz="2400" spc="-25" dirty="0">
                <a:solidFill>
                  <a:srgbClr val="0070C0"/>
                </a:solidFill>
                <a:latin typeface="Calibri"/>
                <a:cs typeface="Calibri"/>
              </a:rPr>
              <a:t>v</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15" dirty="0">
                <a:solidFill>
                  <a:srgbClr val="0070C0"/>
                </a:solidFill>
                <a:latin typeface="Calibri"/>
                <a:cs typeface="Calibri"/>
              </a:rPr>
              <a:t>ene</a:t>
            </a:r>
            <a:r>
              <a:rPr sz="2400" spc="-50" dirty="0">
                <a:solidFill>
                  <a:srgbClr val="0070C0"/>
                </a:solidFill>
                <a:latin typeface="Calibri"/>
                <a:cs typeface="Calibri"/>
              </a:rPr>
              <a:t>r</a:t>
            </a:r>
            <a:r>
              <a:rPr sz="2400" spc="-20" dirty="0">
                <a:solidFill>
                  <a:srgbClr val="0070C0"/>
                </a:solidFill>
                <a:latin typeface="Calibri"/>
                <a:cs typeface="Calibri"/>
              </a:rPr>
              <a:t>g</a:t>
            </a:r>
            <a:r>
              <a:rPr sz="2400" spc="-15" dirty="0">
                <a:solidFill>
                  <a:srgbClr val="0070C0"/>
                </a:solidFill>
                <a:latin typeface="Calibri"/>
                <a:cs typeface="Calibri"/>
              </a:rPr>
              <a:t>y</a:t>
            </a:r>
            <a:r>
              <a:rPr sz="2400" spc="-45" dirty="0">
                <a:solidFill>
                  <a:srgbClr val="0070C0"/>
                </a:solidFill>
                <a:latin typeface="Times New Roman"/>
                <a:cs typeface="Times New Roman"/>
              </a:rPr>
              <a:t> </a:t>
            </a:r>
            <a:r>
              <a:rPr sz="2400" spc="-5" dirty="0">
                <a:solidFill>
                  <a:srgbClr val="0070C0"/>
                </a:solidFill>
                <a:latin typeface="Calibri"/>
                <a:cs typeface="Calibri"/>
              </a:rPr>
              <a:t>particl</a:t>
            </a:r>
            <a:r>
              <a:rPr sz="2400" dirty="0">
                <a:solidFill>
                  <a:srgbClr val="0070C0"/>
                </a:solidFill>
                <a:latin typeface="Calibri"/>
                <a:cs typeface="Calibri"/>
              </a:rPr>
              <a:t>e</a:t>
            </a:r>
            <a:r>
              <a:rPr sz="2400" spc="-55" dirty="0">
                <a:solidFill>
                  <a:srgbClr val="0070C0"/>
                </a:solidFill>
                <a:latin typeface="Times New Roman"/>
                <a:cs typeface="Times New Roman"/>
              </a:rPr>
              <a:t> </a:t>
            </a:r>
            <a:r>
              <a:rPr sz="2400" spc="-160" dirty="0">
                <a:solidFill>
                  <a:srgbClr val="0070C0"/>
                </a:solidFill>
                <a:latin typeface="Calibri"/>
                <a:cs typeface="Calibri"/>
              </a:rPr>
              <a:t>w</a:t>
            </a:r>
            <a:r>
              <a:rPr sz="2400" spc="-5" dirty="0">
                <a:solidFill>
                  <a:srgbClr val="0070C0"/>
                </a:solidFill>
                <a:latin typeface="Calibri"/>
                <a:cs typeface="Calibri"/>
              </a:rPr>
              <a:t>.</a:t>
            </a:r>
            <a:r>
              <a:rPr sz="2400" spc="-254" dirty="0">
                <a:solidFill>
                  <a:srgbClr val="0070C0"/>
                </a:solidFill>
                <a:latin typeface="Calibri"/>
                <a:cs typeface="Calibri"/>
              </a:rPr>
              <a:t>r</a:t>
            </a:r>
            <a:r>
              <a:rPr sz="2400" spc="-55" dirty="0">
                <a:solidFill>
                  <a:srgbClr val="0070C0"/>
                </a:solidFill>
                <a:latin typeface="Calibri"/>
                <a:cs typeface="Calibri"/>
              </a:rPr>
              <a:t>.</a:t>
            </a:r>
            <a:r>
              <a:rPr sz="2400" spc="-10" dirty="0">
                <a:solidFill>
                  <a:srgbClr val="0070C0"/>
                </a:solidFill>
                <a:latin typeface="Calibri"/>
                <a:cs typeface="Calibri"/>
              </a:rPr>
              <a:t>t</a:t>
            </a:r>
            <a:r>
              <a:rPr sz="2400" dirty="0">
                <a:solidFill>
                  <a:srgbClr val="0070C0"/>
                </a:solidFill>
                <a:latin typeface="Calibri"/>
                <a:cs typeface="Calibri"/>
              </a:rPr>
              <a:t>.</a:t>
            </a:r>
            <a:r>
              <a:rPr sz="2400" spc="-85" dirty="0">
                <a:solidFill>
                  <a:srgbClr val="0070C0"/>
                </a:solidFill>
                <a:latin typeface="Times New Roman"/>
                <a:cs typeface="Times New Roman"/>
              </a:rPr>
              <a:t> </a:t>
            </a:r>
            <a:r>
              <a:rPr sz="2400" dirty="0">
                <a:solidFill>
                  <a:srgbClr val="0070C0"/>
                </a:solidFill>
                <a:latin typeface="Calibri"/>
                <a:cs typeface="Calibri"/>
              </a:rPr>
              <a:t>an</a:t>
            </a:r>
            <a:r>
              <a:rPr sz="2400" spc="-65" dirty="0">
                <a:solidFill>
                  <a:srgbClr val="0070C0"/>
                </a:solidFill>
                <a:latin typeface="Times New Roman"/>
                <a:cs typeface="Times New Roman"/>
              </a:rPr>
              <a:t> </a:t>
            </a:r>
            <a:r>
              <a:rPr sz="2400" spc="-5" dirty="0">
                <a:solidFill>
                  <a:srgbClr val="0070C0"/>
                </a:solidFill>
                <a:latin typeface="Calibri"/>
                <a:cs typeface="Calibri"/>
              </a:rPr>
              <a:t>o</a:t>
            </a:r>
            <a:r>
              <a:rPr sz="2400" spc="-15" dirty="0">
                <a:solidFill>
                  <a:srgbClr val="0070C0"/>
                </a:solidFill>
                <a:latin typeface="Calibri"/>
                <a:cs typeface="Calibri"/>
              </a:rPr>
              <a:t>b</a:t>
            </a:r>
            <a:r>
              <a:rPr sz="2400" spc="-20" dirty="0">
                <a:solidFill>
                  <a:srgbClr val="0070C0"/>
                </a:solidFill>
                <a:latin typeface="Calibri"/>
                <a:cs typeface="Calibri"/>
              </a:rPr>
              <a:t>se</a:t>
            </a:r>
            <a:r>
              <a:rPr sz="2400" spc="5" dirty="0">
                <a:solidFill>
                  <a:srgbClr val="0070C0"/>
                </a:solidFill>
                <a:latin typeface="Calibri"/>
                <a:cs typeface="Calibri"/>
              </a:rPr>
              <a:t>r</a:t>
            </a:r>
            <a:r>
              <a:rPr sz="2400" spc="-40" dirty="0">
                <a:solidFill>
                  <a:srgbClr val="0070C0"/>
                </a:solidFill>
                <a:latin typeface="Calibri"/>
                <a:cs typeface="Calibri"/>
              </a:rPr>
              <a:t>v</a:t>
            </a:r>
            <a:r>
              <a:rPr sz="2400" spc="-15" dirty="0">
                <a:solidFill>
                  <a:srgbClr val="0070C0"/>
                </a:solidFill>
                <a:latin typeface="Calibri"/>
                <a:cs typeface="Calibri"/>
              </a:rPr>
              <a:t>er</a:t>
            </a:r>
            <a:r>
              <a:rPr sz="2400" spc="-50" dirty="0">
                <a:solidFill>
                  <a:srgbClr val="0070C0"/>
                </a:solidFill>
                <a:latin typeface="Times New Roman"/>
                <a:cs typeface="Times New Roman"/>
              </a:rPr>
              <a:t> </a:t>
            </a:r>
            <a:r>
              <a:rPr sz="2400" spc="-40" dirty="0">
                <a:solidFill>
                  <a:srgbClr val="0070C0"/>
                </a:solidFill>
                <a:latin typeface="Calibri"/>
                <a:cs typeface="Calibri"/>
              </a:rPr>
              <a:t>a</a:t>
            </a:r>
            <a:r>
              <a:rPr sz="2400" spc="-10" dirty="0">
                <a:solidFill>
                  <a:srgbClr val="0070C0"/>
                </a:solidFill>
                <a:latin typeface="Calibri"/>
                <a:cs typeface="Calibri"/>
              </a:rPr>
              <a:t>t</a:t>
            </a:r>
            <a:r>
              <a:rPr sz="2400" spc="-70" dirty="0">
                <a:solidFill>
                  <a:srgbClr val="0070C0"/>
                </a:solidFill>
                <a:latin typeface="Times New Roman"/>
                <a:cs typeface="Times New Roman"/>
              </a:rPr>
              <a:t> </a:t>
            </a:r>
            <a:r>
              <a:rPr sz="2400" spc="-5" dirty="0">
                <a:solidFill>
                  <a:srgbClr val="0070C0"/>
                </a:solidFill>
                <a:latin typeface="Calibri"/>
                <a:cs typeface="Calibri"/>
              </a:rPr>
              <a:t>i</a:t>
            </a:r>
            <a:r>
              <a:rPr sz="2400" spc="-15" dirty="0">
                <a:solidFill>
                  <a:srgbClr val="0070C0"/>
                </a:solidFill>
                <a:latin typeface="Calibri"/>
                <a:cs typeface="Calibri"/>
              </a:rPr>
              <a:t>n</a:t>
            </a:r>
            <a:r>
              <a:rPr sz="2400" dirty="0">
                <a:solidFill>
                  <a:srgbClr val="0070C0"/>
                </a:solidFill>
                <a:latin typeface="Calibri"/>
                <a:cs typeface="Calibri"/>
              </a:rPr>
              <a:t>finity</a:t>
            </a:r>
            <a:r>
              <a:rPr sz="2400" spc="-65" dirty="0">
                <a:solidFill>
                  <a:srgbClr val="0070C0"/>
                </a:solidFill>
                <a:latin typeface="Times New Roman"/>
                <a:cs typeface="Times New Roman"/>
              </a:rPr>
              <a:t> </a:t>
            </a:r>
            <a:r>
              <a:rPr sz="2400" spc="-5" dirty="0">
                <a:solidFill>
                  <a:srgbClr val="0070C0"/>
                </a:solidFill>
                <a:latin typeface="Calibri"/>
                <a:cs typeface="Calibri"/>
              </a:rPr>
              <a:t>(but</a:t>
            </a:r>
            <a:r>
              <a:rPr sz="2400" spc="-5" dirty="0">
                <a:solidFill>
                  <a:srgbClr val="0070C0"/>
                </a:solidFill>
                <a:latin typeface="Times New Roman"/>
                <a:cs typeface="Times New Roman"/>
              </a:rPr>
              <a:t> </a:t>
            </a:r>
            <a:r>
              <a:rPr sz="2400" spc="-5" dirty="0">
                <a:solidFill>
                  <a:srgbClr val="0070C0"/>
                </a:solidFill>
                <a:latin typeface="Calibri"/>
                <a:cs typeface="Calibri"/>
              </a:rPr>
              <a:t>positi</a:t>
            </a:r>
            <a:r>
              <a:rPr sz="2400" spc="-20" dirty="0">
                <a:solidFill>
                  <a:srgbClr val="0070C0"/>
                </a:solidFill>
                <a:latin typeface="Calibri"/>
                <a:cs typeface="Calibri"/>
              </a:rPr>
              <a:t>v</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5" dirty="0">
                <a:solidFill>
                  <a:srgbClr val="0070C0"/>
                </a:solidFill>
                <a:latin typeface="Calibri"/>
                <a:cs typeface="Calibri"/>
              </a:rPr>
              <a:t>lo</a:t>
            </a:r>
            <a:r>
              <a:rPr sz="2400" spc="-20" dirty="0">
                <a:solidFill>
                  <a:srgbClr val="0070C0"/>
                </a:solidFill>
                <a:latin typeface="Calibri"/>
                <a:cs typeface="Calibri"/>
              </a:rPr>
              <a:t>c</a:t>
            </a:r>
            <a:r>
              <a:rPr sz="2400" dirty="0">
                <a:solidFill>
                  <a:srgbClr val="0070C0"/>
                </a:solidFill>
                <a:latin typeface="Calibri"/>
                <a:cs typeface="Calibri"/>
              </a:rPr>
              <a:t>a</a:t>
            </a:r>
            <a:r>
              <a:rPr sz="2400" spc="-5" dirty="0">
                <a:solidFill>
                  <a:srgbClr val="0070C0"/>
                </a:solidFill>
                <a:latin typeface="Calibri"/>
                <a:cs typeface="Calibri"/>
              </a:rPr>
              <a:t>lly</a:t>
            </a:r>
            <a:r>
              <a:rPr sz="2400" dirty="0">
                <a:solidFill>
                  <a:srgbClr val="0070C0"/>
                </a:solidFill>
                <a:latin typeface="Calibri"/>
                <a:cs typeface="Calibri"/>
              </a:rPr>
              <a:t>)</a:t>
            </a:r>
            <a:r>
              <a:rPr sz="2400" spc="-75" dirty="0">
                <a:solidFill>
                  <a:srgbClr val="0070C0"/>
                </a:solidFill>
                <a:latin typeface="Times New Roman"/>
                <a:cs typeface="Times New Roman"/>
              </a:rPr>
              <a:t> </a:t>
            </a:r>
            <a:r>
              <a:rPr sz="2400" dirty="0">
                <a:solidFill>
                  <a:srgbClr val="0070C0"/>
                </a:solidFill>
                <a:latin typeface="Calibri"/>
                <a:cs typeface="Calibri"/>
              </a:rPr>
              <a:t>–</a:t>
            </a:r>
            <a:r>
              <a:rPr sz="2400" spc="-65" dirty="0">
                <a:solidFill>
                  <a:srgbClr val="0070C0"/>
                </a:solidFill>
                <a:latin typeface="Times New Roman"/>
                <a:cs typeface="Times New Roman"/>
              </a:rPr>
              <a:t> </a:t>
            </a:r>
            <a:r>
              <a:rPr sz="2400" spc="-10" dirty="0">
                <a:solidFill>
                  <a:srgbClr val="0070C0"/>
                </a:solidFill>
                <a:latin typeface="Calibri"/>
                <a:cs typeface="Calibri"/>
              </a:rPr>
              <a:t>t</a:t>
            </a:r>
            <a:r>
              <a:rPr sz="2400" spc="-5" dirty="0">
                <a:solidFill>
                  <a:srgbClr val="0070C0"/>
                </a:solidFill>
                <a:latin typeface="Calibri"/>
                <a:cs typeface="Calibri"/>
              </a:rPr>
              <a:t>unnel</a:t>
            </a:r>
            <a:r>
              <a:rPr sz="2400" dirty="0">
                <a:solidFill>
                  <a:srgbClr val="0070C0"/>
                </a:solidFill>
                <a:latin typeface="Calibri"/>
                <a:cs typeface="Calibri"/>
              </a:rPr>
              <a:t>s</a:t>
            </a:r>
            <a:r>
              <a:rPr sz="2400" spc="-50" dirty="0">
                <a:solidFill>
                  <a:srgbClr val="0070C0"/>
                </a:solidFill>
                <a:latin typeface="Times New Roman"/>
                <a:cs typeface="Times New Roman"/>
              </a:rPr>
              <a:t> </a:t>
            </a:r>
            <a:r>
              <a:rPr sz="2400" spc="-5" dirty="0">
                <a:solidFill>
                  <a:srgbClr val="0070C0"/>
                </a:solidFill>
                <a:latin typeface="Calibri"/>
                <a:cs typeface="Calibri"/>
              </a:rPr>
              <a:t>insid</a:t>
            </a:r>
            <a:r>
              <a:rPr sz="2400" dirty="0">
                <a:solidFill>
                  <a:srgbClr val="0070C0"/>
                </a:solidFill>
                <a:latin typeface="Calibri"/>
                <a:cs typeface="Calibri"/>
              </a:rPr>
              <a:t>e</a:t>
            </a:r>
            <a:r>
              <a:rPr sz="2400" spc="-50"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5" dirty="0">
                <a:solidFill>
                  <a:srgbClr val="0070C0"/>
                </a:solidFill>
                <a:latin typeface="Calibri"/>
                <a:cs typeface="Calibri"/>
              </a:rPr>
              <a:t>blac</a:t>
            </a:r>
            <a:r>
              <a:rPr sz="2400" dirty="0">
                <a:solidFill>
                  <a:srgbClr val="0070C0"/>
                </a:solidFill>
                <a:latin typeface="Calibri"/>
                <a:cs typeface="Calibri"/>
              </a:rPr>
              <a:t>k</a:t>
            </a:r>
            <a:r>
              <a:rPr sz="2400" spc="-70" dirty="0">
                <a:solidFill>
                  <a:srgbClr val="0070C0"/>
                </a:solidFill>
                <a:latin typeface="Times New Roman"/>
                <a:cs typeface="Times New Roman"/>
              </a:rPr>
              <a:t> </a:t>
            </a:r>
            <a:r>
              <a:rPr sz="2400" spc="-5" dirty="0">
                <a:solidFill>
                  <a:srgbClr val="0070C0"/>
                </a:solidFill>
                <a:latin typeface="Calibri"/>
                <a:cs typeface="Calibri"/>
              </a:rPr>
              <a:t>hole.</a:t>
            </a:r>
            <a:endParaRPr sz="2400">
              <a:latin typeface="Calibri"/>
              <a:cs typeface="Calibri"/>
            </a:endParaRPr>
          </a:p>
        </p:txBody>
      </p:sp>
      <p:sp>
        <p:nvSpPr>
          <p:cNvPr id="9" name="object 9"/>
          <p:cNvSpPr txBox="1"/>
          <p:nvPr/>
        </p:nvSpPr>
        <p:spPr>
          <a:xfrm>
            <a:off x="764540" y="6017766"/>
            <a:ext cx="350520" cy="330200"/>
          </a:xfrm>
          <a:prstGeom prst="rect">
            <a:avLst/>
          </a:prstGeom>
        </p:spPr>
        <p:txBody>
          <a:bodyPr vert="horz" wrap="square" lIns="0" tIns="0" rIns="0" bIns="0" rtlCol="0">
            <a:spAutoFit/>
          </a:bodyPr>
          <a:lstStyle/>
          <a:p>
            <a:pPr marL="12700">
              <a:lnSpc>
                <a:spcPct val="100000"/>
              </a:lnSpc>
            </a:pPr>
            <a:r>
              <a:rPr sz="2400" dirty="0">
                <a:solidFill>
                  <a:srgbClr val="0070C0"/>
                </a:solidFill>
                <a:latin typeface="Calibri"/>
                <a:cs typeface="Calibri"/>
              </a:rPr>
              <a:t>(ii)</a:t>
            </a:r>
            <a:endParaRPr sz="24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88340" y="1284744"/>
            <a:ext cx="8432800" cy="323215"/>
          </a:xfrm>
          <a:prstGeom prst="rect">
            <a:avLst/>
          </a:prstGeom>
        </p:spPr>
        <p:txBody>
          <a:bodyPr vert="horz" wrap="square" lIns="0" tIns="0" rIns="0" bIns="0" rtlCol="0">
            <a:spAutoFit/>
          </a:bodyPr>
          <a:lstStyle/>
          <a:p>
            <a:pPr marL="584200" indent="-571500">
              <a:lnSpc>
                <a:spcPct val="100000"/>
              </a:lnSpc>
              <a:buClr>
                <a:srgbClr val="0070C0"/>
              </a:buClr>
              <a:buFont typeface="Wingdings"/>
              <a:buChar char=""/>
              <a:tabLst>
                <a:tab pos="584200" algn="l"/>
              </a:tabLst>
            </a:pPr>
            <a:r>
              <a:rPr sz="2400" spc="-50" dirty="0">
                <a:solidFill>
                  <a:srgbClr val="0070C0"/>
                </a:solidFill>
                <a:latin typeface="Calibri"/>
                <a:cs typeface="Calibri"/>
              </a:rPr>
              <a:t>R</a:t>
            </a:r>
            <a:r>
              <a:rPr sz="2400" spc="-5" dirty="0">
                <a:solidFill>
                  <a:srgbClr val="0070C0"/>
                </a:solidFill>
                <a:latin typeface="Calibri"/>
                <a:cs typeface="Calibri"/>
              </a:rPr>
              <a:t>o</a:t>
            </a:r>
            <a:r>
              <a:rPr sz="2400" spc="-40" dirty="0">
                <a:solidFill>
                  <a:srgbClr val="0070C0"/>
                </a:solidFill>
                <a:latin typeface="Calibri"/>
                <a:cs typeface="Calibri"/>
              </a:rPr>
              <a:t>t</a:t>
            </a:r>
            <a:r>
              <a:rPr sz="2400" spc="-25" dirty="0">
                <a:solidFill>
                  <a:srgbClr val="0070C0"/>
                </a:solidFill>
                <a:latin typeface="Calibri"/>
                <a:cs typeface="Calibri"/>
              </a:rPr>
              <a:t>a</a:t>
            </a:r>
            <a:r>
              <a:rPr sz="2400" spc="-10" dirty="0">
                <a:solidFill>
                  <a:srgbClr val="0070C0"/>
                </a:solidFill>
                <a:latin typeface="Calibri"/>
                <a:cs typeface="Calibri"/>
              </a:rPr>
              <a:t>t</a:t>
            </a:r>
            <a:r>
              <a:rPr sz="2400" dirty="0">
                <a:solidFill>
                  <a:srgbClr val="0070C0"/>
                </a:solidFill>
                <a:latin typeface="Calibri"/>
                <a:cs typeface="Calibri"/>
              </a:rPr>
              <a:t>i</a:t>
            </a:r>
            <a:r>
              <a:rPr sz="2400" spc="-5" dirty="0">
                <a:solidFill>
                  <a:srgbClr val="0070C0"/>
                </a:solidFill>
                <a:latin typeface="Calibri"/>
                <a:cs typeface="Calibri"/>
              </a:rPr>
              <a:t>on</a:t>
            </a:r>
            <a:r>
              <a:rPr sz="2400" dirty="0">
                <a:solidFill>
                  <a:srgbClr val="0070C0"/>
                </a:solidFill>
                <a:latin typeface="Calibri"/>
                <a:cs typeface="Calibri"/>
              </a:rPr>
              <a:t>al</a:t>
            </a:r>
            <a:r>
              <a:rPr sz="2400" spc="-90" dirty="0">
                <a:solidFill>
                  <a:srgbClr val="0070C0"/>
                </a:solidFill>
                <a:latin typeface="Times New Roman"/>
                <a:cs typeface="Times New Roman"/>
              </a:rPr>
              <a:t> </a:t>
            </a:r>
            <a:r>
              <a:rPr sz="2400" spc="-15" dirty="0">
                <a:solidFill>
                  <a:srgbClr val="0070C0"/>
                </a:solidFill>
                <a:latin typeface="Calibri"/>
                <a:cs typeface="Calibri"/>
              </a:rPr>
              <a:t>ene</a:t>
            </a:r>
            <a:r>
              <a:rPr sz="2400" spc="-50" dirty="0">
                <a:solidFill>
                  <a:srgbClr val="0070C0"/>
                </a:solidFill>
                <a:latin typeface="Calibri"/>
                <a:cs typeface="Calibri"/>
              </a:rPr>
              <a:t>r</a:t>
            </a:r>
            <a:r>
              <a:rPr sz="2400" spc="-20" dirty="0">
                <a:solidFill>
                  <a:srgbClr val="0070C0"/>
                </a:solidFill>
                <a:latin typeface="Calibri"/>
                <a:cs typeface="Calibri"/>
              </a:rPr>
              <a:t>g</a:t>
            </a:r>
            <a:r>
              <a:rPr sz="2400" spc="-15" dirty="0">
                <a:solidFill>
                  <a:srgbClr val="0070C0"/>
                </a:solidFill>
                <a:latin typeface="Calibri"/>
                <a:cs typeface="Calibri"/>
              </a:rPr>
              <a:t>y</a:t>
            </a:r>
            <a:r>
              <a:rPr sz="2400" spc="-45" dirty="0">
                <a:solidFill>
                  <a:srgbClr val="0070C0"/>
                </a:solidFill>
                <a:latin typeface="Times New Roman"/>
                <a:cs typeface="Times New Roman"/>
              </a:rPr>
              <a:t> </a:t>
            </a:r>
            <a:r>
              <a:rPr sz="2400" dirty="0">
                <a:solidFill>
                  <a:srgbClr val="0070C0"/>
                </a:solidFill>
                <a:latin typeface="Calibri"/>
                <a:cs typeface="Calibri"/>
              </a:rPr>
              <a:t>and</a:t>
            </a:r>
            <a:r>
              <a:rPr sz="2400" spc="-65" dirty="0">
                <a:solidFill>
                  <a:srgbClr val="0070C0"/>
                </a:solidFill>
                <a:latin typeface="Times New Roman"/>
                <a:cs typeface="Times New Roman"/>
              </a:rPr>
              <a:t> </a:t>
            </a:r>
            <a:r>
              <a:rPr sz="2400" dirty="0">
                <a:solidFill>
                  <a:srgbClr val="0070C0"/>
                </a:solidFill>
                <a:latin typeface="Calibri"/>
                <a:cs typeface="Calibri"/>
              </a:rPr>
              <a:t>angular</a:t>
            </a:r>
            <a:r>
              <a:rPr sz="2400" spc="-70" dirty="0">
                <a:solidFill>
                  <a:srgbClr val="0070C0"/>
                </a:solidFill>
                <a:latin typeface="Times New Roman"/>
                <a:cs typeface="Times New Roman"/>
              </a:rPr>
              <a:t> </a:t>
            </a:r>
            <a:r>
              <a:rPr sz="2400" spc="-20" dirty="0">
                <a:solidFill>
                  <a:srgbClr val="0070C0"/>
                </a:solidFill>
                <a:latin typeface="Calibri"/>
                <a:cs typeface="Calibri"/>
              </a:rPr>
              <a:t>mome</a:t>
            </a:r>
            <a:r>
              <a:rPr sz="2400" spc="-45" dirty="0">
                <a:solidFill>
                  <a:srgbClr val="0070C0"/>
                </a:solidFill>
                <a:latin typeface="Calibri"/>
                <a:cs typeface="Calibri"/>
              </a:rPr>
              <a:t>n</a:t>
            </a:r>
            <a:r>
              <a:rPr sz="2400" spc="-10" dirty="0">
                <a:solidFill>
                  <a:srgbClr val="0070C0"/>
                </a:solidFill>
                <a:latin typeface="Calibri"/>
                <a:cs typeface="Calibri"/>
              </a:rPr>
              <a:t>t</a:t>
            </a:r>
            <a:r>
              <a:rPr sz="2400" spc="-5" dirty="0">
                <a:solidFill>
                  <a:srgbClr val="0070C0"/>
                </a:solidFill>
                <a:latin typeface="Calibri"/>
                <a:cs typeface="Calibri"/>
              </a:rPr>
              <a:t>u</a:t>
            </a:r>
            <a:r>
              <a:rPr sz="2400" dirty="0">
                <a:solidFill>
                  <a:srgbClr val="0070C0"/>
                </a:solidFill>
                <a:latin typeface="Calibri"/>
                <a:cs typeface="Calibri"/>
              </a:rPr>
              <a:t>m</a:t>
            </a:r>
            <a:r>
              <a:rPr sz="2400" spc="-75" dirty="0">
                <a:solidFill>
                  <a:srgbClr val="0070C0"/>
                </a:solidFill>
                <a:latin typeface="Times New Roman"/>
                <a:cs typeface="Times New Roman"/>
              </a:rPr>
              <a:t> </a:t>
            </a:r>
            <a:r>
              <a:rPr sz="2400" spc="-5" dirty="0">
                <a:solidFill>
                  <a:srgbClr val="0070C0"/>
                </a:solidFill>
                <a:latin typeface="Calibri"/>
                <a:cs typeface="Calibri"/>
              </a:rPr>
              <a:t>o</a:t>
            </a:r>
            <a:r>
              <a:rPr sz="2400" dirty="0">
                <a:solidFill>
                  <a:srgbClr val="0070C0"/>
                </a:solidFill>
                <a:latin typeface="Calibri"/>
                <a:cs typeface="Calibri"/>
              </a:rPr>
              <a:t>f</a:t>
            </a:r>
            <a:r>
              <a:rPr sz="2400" spc="-60"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5" dirty="0">
                <a:solidFill>
                  <a:srgbClr val="0070C0"/>
                </a:solidFill>
                <a:latin typeface="Calibri"/>
                <a:cs typeface="Calibri"/>
              </a:rPr>
              <a:t>blac</a:t>
            </a:r>
            <a:r>
              <a:rPr sz="2400" dirty="0">
                <a:solidFill>
                  <a:srgbClr val="0070C0"/>
                </a:solidFill>
                <a:latin typeface="Calibri"/>
                <a:cs typeface="Calibri"/>
              </a:rPr>
              <a:t>k</a:t>
            </a:r>
            <a:r>
              <a:rPr sz="2400" spc="-65" dirty="0">
                <a:solidFill>
                  <a:srgbClr val="0070C0"/>
                </a:solidFill>
                <a:latin typeface="Times New Roman"/>
                <a:cs typeface="Times New Roman"/>
              </a:rPr>
              <a:t> </a:t>
            </a:r>
            <a:r>
              <a:rPr sz="2400" spc="-5" dirty="0">
                <a:solidFill>
                  <a:srgbClr val="0070C0"/>
                </a:solidFill>
                <a:latin typeface="Calibri"/>
                <a:cs typeface="Calibri"/>
              </a:rPr>
              <a:t>hol</a:t>
            </a:r>
            <a:r>
              <a:rPr sz="2400" dirty="0">
                <a:solidFill>
                  <a:srgbClr val="0070C0"/>
                </a:solidFill>
                <a:latin typeface="Calibri"/>
                <a:cs typeface="Calibri"/>
              </a:rPr>
              <a:t>e</a:t>
            </a:r>
            <a:r>
              <a:rPr sz="2400" spc="-60" dirty="0">
                <a:solidFill>
                  <a:srgbClr val="0070C0"/>
                </a:solidFill>
                <a:latin typeface="Times New Roman"/>
                <a:cs typeface="Times New Roman"/>
              </a:rPr>
              <a:t> </a:t>
            </a:r>
            <a:r>
              <a:rPr sz="2400" spc="-35" dirty="0">
                <a:solidFill>
                  <a:srgbClr val="0070C0"/>
                </a:solidFill>
                <a:latin typeface="Calibri"/>
                <a:cs typeface="Calibri"/>
              </a:rPr>
              <a:t>get</a:t>
            </a:r>
            <a:endParaRPr sz="2400">
              <a:latin typeface="Calibri"/>
              <a:cs typeface="Calibri"/>
            </a:endParaRPr>
          </a:p>
        </p:txBody>
      </p:sp>
      <p:sp>
        <p:nvSpPr>
          <p:cNvPr id="3" name="object 3"/>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4" name="object 4"/>
          <p:cNvSpPr txBox="1"/>
          <p:nvPr/>
        </p:nvSpPr>
        <p:spPr>
          <a:xfrm>
            <a:off x="688340" y="1668775"/>
            <a:ext cx="8653145" cy="4853305"/>
          </a:xfrm>
          <a:prstGeom prst="rect">
            <a:avLst/>
          </a:prstGeom>
        </p:spPr>
        <p:txBody>
          <a:bodyPr vert="horz" wrap="square" lIns="0" tIns="0" rIns="0" bIns="0" rtlCol="0">
            <a:spAutoFit/>
          </a:bodyPr>
          <a:lstStyle/>
          <a:p>
            <a:pPr marL="584200">
              <a:lnSpc>
                <a:spcPct val="100000"/>
              </a:lnSpc>
            </a:pPr>
            <a:r>
              <a:rPr sz="2400" spc="-55" dirty="0">
                <a:solidFill>
                  <a:srgbClr val="0070C0"/>
                </a:solidFill>
                <a:latin typeface="Calibri"/>
                <a:cs typeface="Calibri"/>
              </a:rPr>
              <a:t>e</a:t>
            </a:r>
            <a:r>
              <a:rPr sz="2400" dirty="0">
                <a:solidFill>
                  <a:srgbClr val="0070C0"/>
                </a:solidFill>
                <a:latin typeface="Calibri"/>
                <a:cs typeface="Calibri"/>
              </a:rPr>
              <a:t>x</a:t>
            </a:r>
            <a:r>
              <a:rPr sz="2400" spc="-10" dirty="0">
                <a:solidFill>
                  <a:srgbClr val="0070C0"/>
                </a:solidFill>
                <a:latin typeface="Calibri"/>
                <a:cs typeface="Calibri"/>
              </a:rPr>
              <a:t>t</a:t>
            </a:r>
            <a:r>
              <a:rPr sz="2400" spc="-60" dirty="0">
                <a:solidFill>
                  <a:srgbClr val="0070C0"/>
                </a:solidFill>
                <a:latin typeface="Calibri"/>
                <a:cs typeface="Calibri"/>
              </a:rPr>
              <a:t>r</a:t>
            </a:r>
            <a:r>
              <a:rPr sz="2400" spc="-15" dirty="0">
                <a:solidFill>
                  <a:srgbClr val="0070C0"/>
                </a:solidFill>
                <a:latin typeface="Calibri"/>
                <a:cs typeface="Calibri"/>
              </a:rPr>
              <a:t>ac</a:t>
            </a:r>
            <a:r>
              <a:rPr sz="2400" spc="-35" dirty="0">
                <a:solidFill>
                  <a:srgbClr val="0070C0"/>
                </a:solidFill>
                <a:latin typeface="Calibri"/>
                <a:cs typeface="Calibri"/>
              </a:rPr>
              <a:t>t</a:t>
            </a:r>
            <a:r>
              <a:rPr sz="2400" spc="-15" dirty="0">
                <a:solidFill>
                  <a:srgbClr val="0070C0"/>
                </a:solidFill>
                <a:latin typeface="Calibri"/>
                <a:cs typeface="Calibri"/>
              </a:rPr>
              <a:t>e</a:t>
            </a:r>
            <a:r>
              <a:rPr sz="2400" dirty="0">
                <a:solidFill>
                  <a:srgbClr val="0070C0"/>
                </a:solidFill>
                <a:latin typeface="Calibri"/>
                <a:cs typeface="Calibri"/>
              </a:rPr>
              <a:t>d</a:t>
            </a:r>
            <a:r>
              <a:rPr sz="2400" spc="-70" dirty="0">
                <a:solidFill>
                  <a:srgbClr val="0070C0"/>
                </a:solidFill>
                <a:latin typeface="Times New Roman"/>
                <a:cs typeface="Times New Roman"/>
              </a:rPr>
              <a:t> </a:t>
            </a:r>
            <a:r>
              <a:rPr sz="2400" dirty="0">
                <a:solidFill>
                  <a:srgbClr val="0070C0"/>
                </a:solidFill>
                <a:latin typeface="Calibri"/>
                <a:cs typeface="Calibri"/>
              </a:rPr>
              <a:t>in</a:t>
            </a:r>
            <a:r>
              <a:rPr sz="2400" spc="-60"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5" dirty="0">
                <a:solidFill>
                  <a:srgbClr val="0070C0"/>
                </a:solidFill>
                <a:latin typeface="Calibri"/>
                <a:cs typeface="Calibri"/>
              </a:rPr>
              <a:t>p</a:t>
            </a:r>
            <a:r>
              <a:rPr sz="2400" spc="-40" dirty="0">
                <a:solidFill>
                  <a:srgbClr val="0070C0"/>
                </a:solidFill>
                <a:latin typeface="Calibri"/>
                <a:cs typeface="Calibri"/>
              </a:rPr>
              <a:t>r</a:t>
            </a:r>
            <a:r>
              <a:rPr sz="2400" spc="-20" dirty="0">
                <a:solidFill>
                  <a:srgbClr val="0070C0"/>
                </a:solidFill>
                <a:latin typeface="Calibri"/>
                <a:cs typeface="Calibri"/>
              </a:rPr>
              <a:t>ocess</a:t>
            </a:r>
            <a:endParaRPr sz="2400">
              <a:latin typeface="Calibri"/>
              <a:cs typeface="Calibri"/>
            </a:endParaRPr>
          </a:p>
          <a:p>
            <a:pPr marL="584200" marR="5080" indent="-571500">
              <a:lnSpc>
                <a:spcPct val="100000"/>
              </a:lnSpc>
              <a:spcBef>
                <a:spcPts val="575"/>
              </a:spcBef>
              <a:buClr>
                <a:srgbClr val="0070C0"/>
              </a:buClr>
              <a:buFont typeface="Wingdings"/>
              <a:buChar char=""/>
              <a:tabLst>
                <a:tab pos="584200" algn="l"/>
                <a:tab pos="2637155" algn="l"/>
                <a:tab pos="4422140" algn="l"/>
              </a:tabLst>
            </a:pPr>
            <a:r>
              <a:rPr sz="2400" spc="-5" dirty="0">
                <a:solidFill>
                  <a:srgbClr val="0070C0"/>
                </a:solidFill>
                <a:latin typeface="Calibri"/>
                <a:cs typeface="Calibri"/>
              </a:rPr>
              <a:t>Th</a:t>
            </a:r>
            <a:r>
              <a:rPr sz="2400" dirty="0">
                <a:solidFill>
                  <a:srgbClr val="0070C0"/>
                </a:solidFill>
                <a:latin typeface="Calibri"/>
                <a:cs typeface="Calibri"/>
              </a:rPr>
              <a:t>e</a:t>
            </a:r>
            <a:r>
              <a:rPr sz="2400" spc="-55" dirty="0">
                <a:solidFill>
                  <a:srgbClr val="0070C0"/>
                </a:solidFill>
                <a:latin typeface="Times New Roman"/>
                <a:cs typeface="Times New Roman"/>
              </a:rPr>
              <a:t> </a:t>
            </a:r>
            <a:r>
              <a:rPr sz="2400" spc="-5" dirty="0">
                <a:solidFill>
                  <a:srgbClr val="0070C0"/>
                </a:solidFill>
                <a:latin typeface="Calibri"/>
                <a:cs typeface="Calibri"/>
              </a:rPr>
              <a:t>positi</a:t>
            </a:r>
            <a:r>
              <a:rPr sz="2400" spc="-20" dirty="0">
                <a:solidFill>
                  <a:srgbClr val="0070C0"/>
                </a:solidFill>
                <a:latin typeface="Calibri"/>
                <a:cs typeface="Calibri"/>
              </a:rPr>
              <a:t>v</a:t>
            </a:r>
            <a:r>
              <a:rPr sz="2400" spc="-15" dirty="0">
                <a:solidFill>
                  <a:srgbClr val="0070C0"/>
                </a:solidFill>
                <a:latin typeface="Calibri"/>
                <a:cs typeface="Calibri"/>
              </a:rPr>
              <a:t>e</a:t>
            </a:r>
            <a:r>
              <a:rPr sz="2400" spc="-60" dirty="0">
                <a:solidFill>
                  <a:srgbClr val="0070C0"/>
                </a:solidFill>
                <a:latin typeface="Times New Roman"/>
                <a:cs typeface="Times New Roman"/>
              </a:rPr>
              <a:t> </a:t>
            </a:r>
            <a:r>
              <a:rPr sz="2400" dirty="0">
                <a:solidFill>
                  <a:srgbClr val="0070C0"/>
                </a:solidFill>
                <a:latin typeface="Calibri"/>
                <a:cs typeface="Calibri"/>
              </a:rPr>
              <a:t>and</a:t>
            </a:r>
            <a:r>
              <a:rPr sz="2400" spc="-65" dirty="0">
                <a:solidFill>
                  <a:srgbClr val="0070C0"/>
                </a:solidFill>
                <a:latin typeface="Times New Roman"/>
                <a:cs typeface="Times New Roman"/>
              </a:rPr>
              <a:t> </a:t>
            </a:r>
            <a:r>
              <a:rPr sz="2400" spc="-20" dirty="0">
                <a:solidFill>
                  <a:srgbClr val="0070C0"/>
                </a:solidFill>
                <a:latin typeface="Calibri"/>
                <a:cs typeface="Calibri"/>
              </a:rPr>
              <a:t>ne</a:t>
            </a:r>
            <a:r>
              <a:rPr sz="2400" spc="-60" dirty="0">
                <a:solidFill>
                  <a:srgbClr val="0070C0"/>
                </a:solidFill>
                <a:latin typeface="Calibri"/>
                <a:cs typeface="Calibri"/>
              </a:rPr>
              <a:t>g</a:t>
            </a:r>
            <a:r>
              <a:rPr sz="2400" spc="-25" dirty="0">
                <a:solidFill>
                  <a:srgbClr val="0070C0"/>
                </a:solidFill>
                <a:latin typeface="Calibri"/>
                <a:cs typeface="Calibri"/>
              </a:rPr>
              <a:t>a</a:t>
            </a:r>
            <a:r>
              <a:rPr sz="2400" dirty="0">
                <a:solidFill>
                  <a:srgbClr val="0070C0"/>
                </a:solidFill>
                <a:latin typeface="Calibri"/>
                <a:cs typeface="Calibri"/>
              </a:rPr>
              <a:t>ti</a:t>
            </a:r>
            <a:r>
              <a:rPr sz="2400" spc="-25" dirty="0">
                <a:solidFill>
                  <a:srgbClr val="0070C0"/>
                </a:solidFill>
                <a:latin typeface="Calibri"/>
                <a:cs typeface="Calibri"/>
              </a:rPr>
              <a:t>v</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15" dirty="0">
                <a:solidFill>
                  <a:srgbClr val="0070C0"/>
                </a:solidFill>
                <a:latin typeface="Calibri"/>
                <a:cs typeface="Calibri"/>
              </a:rPr>
              <a:t>ene</a:t>
            </a:r>
            <a:r>
              <a:rPr sz="2400" spc="-50" dirty="0">
                <a:solidFill>
                  <a:srgbClr val="0070C0"/>
                </a:solidFill>
                <a:latin typeface="Calibri"/>
                <a:cs typeface="Calibri"/>
              </a:rPr>
              <a:t>r</a:t>
            </a:r>
            <a:r>
              <a:rPr sz="2400" spc="-20" dirty="0">
                <a:solidFill>
                  <a:srgbClr val="0070C0"/>
                </a:solidFill>
                <a:latin typeface="Calibri"/>
                <a:cs typeface="Calibri"/>
              </a:rPr>
              <a:t>g</a:t>
            </a:r>
            <a:r>
              <a:rPr sz="2400" spc="-15" dirty="0">
                <a:solidFill>
                  <a:srgbClr val="0070C0"/>
                </a:solidFill>
                <a:latin typeface="Calibri"/>
                <a:cs typeface="Calibri"/>
              </a:rPr>
              <a:t>y</a:t>
            </a:r>
            <a:r>
              <a:rPr sz="2400" spc="-45" dirty="0">
                <a:solidFill>
                  <a:srgbClr val="0070C0"/>
                </a:solidFill>
                <a:latin typeface="Times New Roman"/>
                <a:cs typeface="Times New Roman"/>
              </a:rPr>
              <a:t> </a:t>
            </a:r>
            <a:r>
              <a:rPr sz="2400" spc="-40" dirty="0">
                <a:solidFill>
                  <a:srgbClr val="0070C0"/>
                </a:solidFill>
                <a:latin typeface="Calibri"/>
                <a:cs typeface="Calibri"/>
              </a:rPr>
              <a:t>stat</a:t>
            </a:r>
            <a:r>
              <a:rPr sz="2400" spc="-15" dirty="0">
                <a:solidFill>
                  <a:srgbClr val="0070C0"/>
                </a:solidFill>
                <a:latin typeface="Calibri"/>
                <a:cs typeface="Calibri"/>
              </a:rPr>
              <a:t>e</a:t>
            </a:r>
            <a:r>
              <a:rPr sz="2400" dirty="0">
                <a:solidFill>
                  <a:srgbClr val="0070C0"/>
                </a:solidFill>
                <a:latin typeface="Calibri"/>
                <a:cs typeface="Calibri"/>
              </a:rPr>
              <a:t>s</a:t>
            </a:r>
            <a:r>
              <a:rPr sz="2400" spc="-65" dirty="0">
                <a:solidFill>
                  <a:srgbClr val="0070C0"/>
                </a:solidFill>
                <a:latin typeface="Times New Roman"/>
                <a:cs typeface="Times New Roman"/>
              </a:rPr>
              <a:t> </a:t>
            </a:r>
            <a:r>
              <a:rPr sz="2400" spc="-15" dirty="0">
                <a:solidFill>
                  <a:srgbClr val="0070C0"/>
                </a:solidFill>
                <a:latin typeface="Calibri"/>
                <a:cs typeface="Calibri"/>
              </a:rPr>
              <a:t>a</a:t>
            </a:r>
            <a:r>
              <a:rPr sz="2400" spc="-45" dirty="0">
                <a:solidFill>
                  <a:srgbClr val="0070C0"/>
                </a:solidFill>
                <a:latin typeface="Calibri"/>
                <a:cs typeface="Calibri"/>
              </a:rPr>
              <a:t>r</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dirty="0">
                <a:solidFill>
                  <a:srgbClr val="0070C0"/>
                </a:solidFill>
                <a:latin typeface="Calibri"/>
                <a:cs typeface="Calibri"/>
              </a:rPr>
              <a:t>classi</a:t>
            </a:r>
            <a:r>
              <a:rPr sz="2400" spc="-25" dirty="0">
                <a:solidFill>
                  <a:srgbClr val="0070C0"/>
                </a:solidFill>
                <a:latin typeface="Calibri"/>
                <a:cs typeface="Calibri"/>
              </a:rPr>
              <a:t>c</a:t>
            </a:r>
            <a:r>
              <a:rPr sz="2400" dirty="0">
                <a:solidFill>
                  <a:srgbClr val="0070C0"/>
                </a:solidFill>
                <a:latin typeface="Calibri"/>
                <a:cs typeface="Calibri"/>
              </a:rPr>
              <a:t>al</a:t>
            </a:r>
            <a:r>
              <a:rPr sz="2400" dirty="0">
                <a:solidFill>
                  <a:srgbClr val="0070C0"/>
                </a:solidFill>
                <a:latin typeface="Times New Roman"/>
                <a:cs typeface="Times New Roman"/>
              </a:rPr>
              <a:t> </a:t>
            </a:r>
            <a:r>
              <a:rPr sz="2400" spc="-35" dirty="0">
                <a:solidFill>
                  <a:srgbClr val="0070C0"/>
                </a:solidFill>
                <a:latin typeface="Calibri"/>
                <a:cs typeface="Calibri"/>
              </a:rPr>
              <a:t>c</a:t>
            </a:r>
            <a:r>
              <a:rPr sz="2400" spc="-5" dirty="0">
                <a:solidFill>
                  <a:srgbClr val="0070C0"/>
                </a:solidFill>
                <a:latin typeface="Calibri"/>
                <a:cs typeface="Calibri"/>
              </a:rPr>
              <a:t>o</a:t>
            </a:r>
            <a:r>
              <a:rPr sz="2400" spc="-15" dirty="0">
                <a:solidFill>
                  <a:srgbClr val="0070C0"/>
                </a:solidFill>
                <a:latin typeface="Calibri"/>
                <a:cs typeface="Calibri"/>
              </a:rPr>
              <a:t>r</a:t>
            </a:r>
            <a:r>
              <a:rPr sz="2400" spc="-45" dirty="0">
                <a:solidFill>
                  <a:srgbClr val="0070C0"/>
                </a:solidFill>
                <a:latin typeface="Calibri"/>
                <a:cs typeface="Calibri"/>
              </a:rPr>
              <a:t>r</a:t>
            </a:r>
            <a:r>
              <a:rPr sz="2400" spc="-5" dirty="0">
                <a:solidFill>
                  <a:srgbClr val="0070C0"/>
                </a:solidFill>
                <a:latin typeface="Calibri"/>
                <a:cs typeface="Calibri"/>
              </a:rPr>
              <a:t>esponde</a:t>
            </a:r>
            <a:r>
              <a:rPr sz="2400" spc="-35" dirty="0">
                <a:solidFill>
                  <a:srgbClr val="0070C0"/>
                </a:solidFill>
                <a:latin typeface="Calibri"/>
                <a:cs typeface="Calibri"/>
              </a:rPr>
              <a:t>n</a:t>
            </a:r>
            <a:r>
              <a:rPr sz="2400" spc="-10" dirty="0">
                <a:solidFill>
                  <a:srgbClr val="0070C0"/>
                </a:solidFill>
                <a:latin typeface="Calibri"/>
                <a:cs typeface="Calibri"/>
              </a:rPr>
              <a:t>t</a:t>
            </a:r>
            <a:r>
              <a:rPr sz="2400" dirty="0">
                <a:solidFill>
                  <a:srgbClr val="0070C0"/>
                </a:solidFill>
                <a:latin typeface="Calibri"/>
                <a:cs typeface="Calibri"/>
              </a:rPr>
              <a:t>s</a:t>
            </a:r>
            <a:r>
              <a:rPr sz="2400" spc="-50" dirty="0">
                <a:solidFill>
                  <a:srgbClr val="0070C0"/>
                </a:solidFill>
                <a:latin typeface="Times New Roman"/>
                <a:cs typeface="Times New Roman"/>
              </a:rPr>
              <a:t> </a:t>
            </a:r>
            <a:r>
              <a:rPr sz="2400" spc="-5" dirty="0">
                <a:solidFill>
                  <a:srgbClr val="0070C0"/>
                </a:solidFill>
                <a:latin typeface="Calibri"/>
                <a:cs typeface="Calibri"/>
              </a:rPr>
              <a:t>o</a:t>
            </a:r>
            <a:r>
              <a:rPr sz="2400" dirty="0">
                <a:solidFill>
                  <a:srgbClr val="0070C0"/>
                </a:solidFill>
                <a:latin typeface="Calibri"/>
                <a:cs typeface="Calibri"/>
              </a:rPr>
              <a:t>f</a:t>
            </a:r>
            <a:r>
              <a:rPr sz="2400" spc="-70"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spc="-5" dirty="0">
                <a:solidFill>
                  <a:srgbClr val="0070C0"/>
                </a:solidFill>
                <a:latin typeface="Calibri"/>
                <a:cs typeface="Calibri"/>
              </a:rPr>
              <a:t>positi</a:t>
            </a:r>
            <a:r>
              <a:rPr sz="2400" spc="-20" dirty="0">
                <a:solidFill>
                  <a:srgbClr val="0070C0"/>
                </a:solidFill>
                <a:latin typeface="Calibri"/>
                <a:cs typeface="Calibri"/>
              </a:rPr>
              <a:t>v</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dirty="0">
                <a:solidFill>
                  <a:srgbClr val="0070C0"/>
                </a:solidFill>
                <a:latin typeface="Calibri"/>
                <a:cs typeface="Calibri"/>
              </a:rPr>
              <a:t>and</a:t>
            </a:r>
            <a:r>
              <a:rPr sz="2400" spc="-55" dirty="0">
                <a:solidFill>
                  <a:srgbClr val="0070C0"/>
                </a:solidFill>
                <a:latin typeface="Times New Roman"/>
                <a:cs typeface="Times New Roman"/>
              </a:rPr>
              <a:t> </a:t>
            </a:r>
            <a:r>
              <a:rPr sz="2400" spc="-20" dirty="0">
                <a:solidFill>
                  <a:srgbClr val="0070C0"/>
                </a:solidFill>
                <a:latin typeface="Calibri"/>
                <a:cs typeface="Calibri"/>
              </a:rPr>
              <a:t>ne</a:t>
            </a:r>
            <a:r>
              <a:rPr sz="2400" spc="-60" dirty="0">
                <a:solidFill>
                  <a:srgbClr val="0070C0"/>
                </a:solidFill>
                <a:latin typeface="Calibri"/>
                <a:cs typeface="Calibri"/>
              </a:rPr>
              <a:t>g</a:t>
            </a:r>
            <a:r>
              <a:rPr sz="2400" spc="-25" dirty="0">
                <a:solidFill>
                  <a:srgbClr val="0070C0"/>
                </a:solidFill>
                <a:latin typeface="Calibri"/>
                <a:cs typeface="Calibri"/>
              </a:rPr>
              <a:t>a</a:t>
            </a:r>
            <a:r>
              <a:rPr sz="2400" dirty="0">
                <a:solidFill>
                  <a:srgbClr val="0070C0"/>
                </a:solidFill>
                <a:latin typeface="Calibri"/>
                <a:cs typeface="Calibri"/>
              </a:rPr>
              <a:t>ti</a:t>
            </a:r>
            <a:r>
              <a:rPr sz="2400" spc="-25" dirty="0">
                <a:solidFill>
                  <a:srgbClr val="0070C0"/>
                </a:solidFill>
                <a:latin typeface="Calibri"/>
                <a:cs typeface="Calibri"/>
              </a:rPr>
              <a:t>v</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15" dirty="0">
                <a:solidFill>
                  <a:srgbClr val="0070C0"/>
                </a:solidFill>
                <a:latin typeface="Calibri"/>
                <a:cs typeface="Calibri"/>
              </a:rPr>
              <a:t>ene</a:t>
            </a:r>
            <a:r>
              <a:rPr sz="2400" spc="-50" dirty="0">
                <a:solidFill>
                  <a:srgbClr val="0070C0"/>
                </a:solidFill>
                <a:latin typeface="Calibri"/>
                <a:cs typeface="Calibri"/>
              </a:rPr>
              <a:t>r</a:t>
            </a:r>
            <a:r>
              <a:rPr sz="2400" spc="-20" dirty="0">
                <a:solidFill>
                  <a:srgbClr val="0070C0"/>
                </a:solidFill>
                <a:latin typeface="Calibri"/>
                <a:cs typeface="Calibri"/>
              </a:rPr>
              <a:t>g</a:t>
            </a:r>
            <a:r>
              <a:rPr sz="2400" spc="-15" dirty="0">
                <a:solidFill>
                  <a:srgbClr val="0070C0"/>
                </a:solidFill>
                <a:latin typeface="Calibri"/>
                <a:cs typeface="Calibri"/>
              </a:rPr>
              <a:t>y</a:t>
            </a:r>
            <a:r>
              <a:rPr sz="2400" spc="-45" dirty="0">
                <a:solidFill>
                  <a:srgbClr val="0070C0"/>
                </a:solidFill>
                <a:latin typeface="Times New Roman"/>
                <a:cs typeface="Times New Roman"/>
              </a:rPr>
              <a:t> </a:t>
            </a:r>
            <a:r>
              <a:rPr sz="2400" spc="-40" dirty="0">
                <a:solidFill>
                  <a:srgbClr val="0070C0"/>
                </a:solidFill>
                <a:latin typeface="Calibri"/>
                <a:cs typeface="Calibri"/>
              </a:rPr>
              <a:t>stat</a:t>
            </a:r>
            <a:r>
              <a:rPr sz="2400" spc="-15" dirty="0">
                <a:solidFill>
                  <a:srgbClr val="0070C0"/>
                </a:solidFill>
                <a:latin typeface="Calibri"/>
                <a:cs typeface="Calibri"/>
              </a:rPr>
              <a:t>e</a:t>
            </a:r>
            <a:r>
              <a:rPr sz="2400" dirty="0">
                <a:solidFill>
                  <a:srgbClr val="0070C0"/>
                </a:solidFill>
                <a:latin typeface="Calibri"/>
                <a:cs typeface="Calibri"/>
              </a:rPr>
              <a:t>s</a:t>
            </a:r>
            <a:r>
              <a:rPr sz="2400" spc="-65" dirty="0">
                <a:solidFill>
                  <a:srgbClr val="0070C0"/>
                </a:solidFill>
                <a:latin typeface="Times New Roman"/>
                <a:cs typeface="Times New Roman"/>
              </a:rPr>
              <a:t> </a:t>
            </a:r>
            <a:r>
              <a:rPr sz="2400" spc="-5" dirty="0">
                <a:solidFill>
                  <a:srgbClr val="0070C0"/>
                </a:solidFill>
                <a:latin typeface="Calibri"/>
                <a:cs typeface="Calibri"/>
              </a:rPr>
              <a:t>o</a:t>
            </a:r>
            <a:r>
              <a:rPr sz="2400" dirty="0">
                <a:solidFill>
                  <a:srgbClr val="0070C0"/>
                </a:solidFill>
                <a:latin typeface="Calibri"/>
                <a:cs typeface="Calibri"/>
              </a:rPr>
              <a:t>f</a:t>
            </a:r>
            <a:r>
              <a:rPr sz="2400" spc="-60" dirty="0">
                <a:solidFill>
                  <a:srgbClr val="0070C0"/>
                </a:solidFill>
                <a:latin typeface="Times New Roman"/>
                <a:cs typeface="Times New Roman"/>
              </a:rPr>
              <a:t> </a:t>
            </a:r>
            <a:r>
              <a:rPr sz="2400" dirty="0">
                <a:solidFill>
                  <a:srgbClr val="0070C0"/>
                </a:solidFill>
                <a:latin typeface="Calibri"/>
                <a:cs typeface="Calibri"/>
              </a:rPr>
              <a:t>a</a:t>
            </a:r>
            <a:r>
              <a:rPr sz="2400" dirty="0">
                <a:solidFill>
                  <a:srgbClr val="0070C0"/>
                </a:solidFill>
                <a:latin typeface="Times New Roman"/>
                <a:cs typeface="Times New Roman"/>
              </a:rPr>
              <a:t> </a:t>
            </a:r>
            <a:r>
              <a:rPr sz="2400" spc="-5" dirty="0">
                <a:solidFill>
                  <a:srgbClr val="0070C0"/>
                </a:solidFill>
                <a:latin typeface="Calibri"/>
                <a:cs typeface="Calibri"/>
              </a:rPr>
              <a:t>qua</a:t>
            </a:r>
            <a:r>
              <a:rPr sz="2400" spc="-25" dirty="0">
                <a:solidFill>
                  <a:srgbClr val="0070C0"/>
                </a:solidFill>
                <a:latin typeface="Calibri"/>
                <a:cs typeface="Calibri"/>
              </a:rPr>
              <a:t>n</a:t>
            </a:r>
            <a:r>
              <a:rPr sz="2400" spc="-10" dirty="0">
                <a:solidFill>
                  <a:srgbClr val="0070C0"/>
                </a:solidFill>
                <a:latin typeface="Calibri"/>
                <a:cs typeface="Calibri"/>
              </a:rPr>
              <a:t>t</a:t>
            </a:r>
            <a:r>
              <a:rPr sz="2400" spc="-5" dirty="0">
                <a:solidFill>
                  <a:srgbClr val="0070C0"/>
                </a:solidFill>
                <a:latin typeface="Calibri"/>
                <a:cs typeface="Calibri"/>
              </a:rPr>
              <a:t>i</a:t>
            </a:r>
            <a:r>
              <a:rPr sz="2400" spc="-55" dirty="0">
                <a:solidFill>
                  <a:srgbClr val="0070C0"/>
                </a:solidFill>
                <a:latin typeface="Calibri"/>
                <a:cs typeface="Calibri"/>
              </a:rPr>
              <a:t>z</a:t>
            </a:r>
            <a:r>
              <a:rPr sz="2400" spc="-15" dirty="0">
                <a:solidFill>
                  <a:srgbClr val="0070C0"/>
                </a:solidFill>
                <a:latin typeface="Calibri"/>
                <a:cs typeface="Calibri"/>
              </a:rPr>
              <a:t>ed</a:t>
            </a:r>
            <a:r>
              <a:rPr sz="2400" spc="-55" dirty="0">
                <a:solidFill>
                  <a:srgbClr val="0070C0"/>
                </a:solidFill>
                <a:latin typeface="Times New Roman"/>
                <a:cs typeface="Times New Roman"/>
              </a:rPr>
              <a:t> </a:t>
            </a:r>
            <a:r>
              <a:rPr sz="2400" spc="-5" dirty="0">
                <a:solidFill>
                  <a:srgbClr val="0070C0"/>
                </a:solidFill>
                <a:latin typeface="Calibri"/>
                <a:cs typeface="Calibri"/>
              </a:rPr>
              <a:t>field</a:t>
            </a:r>
            <a:r>
              <a:rPr sz="2400" dirty="0">
                <a:solidFill>
                  <a:srgbClr val="0070C0"/>
                </a:solidFill>
                <a:latin typeface="Calibri"/>
                <a:cs typeface="Calibri"/>
              </a:rPr>
              <a:t>;</a:t>
            </a:r>
            <a:r>
              <a:rPr sz="2400" dirty="0">
                <a:solidFill>
                  <a:srgbClr val="0070C0"/>
                </a:solidFill>
                <a:latin typeface="Times New Roman"/>
                <a:cs typeface="Times New Roman"/>
              </a:rPr>
              <a:t>	</a:t>
            </a:r>
            <a:r>
              <a:rPr sz="2400" dirty="0">
                <a:solidFill>
                  <a:srgbClr val="0070C0"/>
                </a:solidFill>
                <a:latin typeface="Calibri"/>
                <a:cs typeface="Calibri"/>
              </a:rPr>
              <a:t>l</a:t>
            </a:r>
            <a:r>
              <a:rPr sz="2400" spc="-15" dirty="0">
                <a:solidFill>
                  <a:srgbClr val="0070C0"/>
                </a:solidFill>
                <a:latin typeface="Calibri"/>
                <a:cs typeface="Calibri"/>
              </a:rPr>
              <a:t>e</a:t>
            </a:r>
            <a:r>
              <a:rPr sz="2400" spc="-40" dirty="0">
                <a:solidFill>
                  <a:srgbClr val="0070C0"/>
                </a:solidFill>
                <a:latin typeface="Calibri"/>
                <a:cs typeface="Calibri"/>
              </a:rPr>
              <a:t>v</a:t>
            </a:r>
            <a:r>
              <a:rPr sz="2400" spc="-15" dirty="0">
                <a:solidFill>
                  <a:srgbClr val="0070C0"/>
                </a:solidFill>
                <a:latin typeface="Calibri"/>
                <a:cs typeface="Calibri"/>
              </a:rPr>
              <a:t>e</a:t>
            </a:r>
            <a:r>
              <a:rPr sz="2400" dirty="0">
                <a:solidFill>
                  <a:srgbClr val="0070C0"/>
                </a:solidFill>
                <a:latin typeface="Calibri"/>
                <a:cs typeface="Calibri"/>
              </a:rPr>
              <a:t>l</a:t>
            </a:r>
            <a:r>
              <a:rPr sz="2400" spc="-55" dirty="0">
                <a:solidFill>
                  <a:srgbClr val="0070C0"/>
                </a:solidFill>
                <a:latin typeface="Times New Roman"/>
                <a:cs typeface="Times New Roman"/>
              </a:rPr>
              <a:t> </a:t>
            </a:r>
            <a:r>
              <a:rPr sz="2400" spc="-20" dirty="0">
                <a:solidFill>
                  <a:srgbClr val="0070C0"/>
                </a:solidFill>
                <a:latin typeface="Calibri"/>
                <a:cs typeface="Calibri"/>
              </a:rPr>
              <a:t>c</a:t>
            </a:r>
            <a:r>
              <a:rPr sz="2400" spc="-50" dirty="0">
                <a:solidFill>
                  <a:srgbClr val="0070C0"/>
                </a:solidFill>
                <a:latin typeface="Calibri"/>
                <a:cs typeface="Calibri"/>
              </a:rPr>
              <a:t>r</a:t>
            </a:r>
            <a:r>
              <a:rPr sz="2400" spc="-5" dirty="0">
                <a:solidFill>
                  <a:srgbClr val="0070C0"/>
                </a:solidFill>
                <a:latin typeface="Calibri"/>
                <a:cs typeface="Calibri"/>
              </a:rPr>
              <a:t>ossin</a:t>
            </a:r>
            <a:r>
              <a:rPr sz="2400" dirty="0">
                <a:solidFill>
                  <a:srgbClr val="0070C0"/>
                </a:solidFill>
                <a:latin typeface="Calibri"/>
                <a:cs typeface="Calibri"/>
              </a:rPr>
              <a:t>g</a:t>
            </a:r>
            <a:r>
              <a:rPr sz="2400" dirty="0">
                <a:solidFill>
                  <a:srgbClr val="0070C0"/>
                </a:solidFill>
                <a:latin typeface="Times New Roman"/>
                <a:cs typeface="Times New Roman"/>
              </a:rPr>
              <a:t>	</a:t>
            </a:r>
            <a:r>
              <a:rPr sz="2400" dirty="0">
                <a:solidFill>
                  <a:srgbClr val="0070C0"/>
                </a:solidFill>
                <a:latin typeface="Calibri"/>
                <a:cs typeface="Calibri"/>
              </a:rPr>
              <a:t>mig</a:t>
            </a:r>
            <a:r>
              <a:rPr sz="2400" spc="-30" dirty="0">
                <a:solidFill>
                  <a:srgbClr val="0070C0"/>
                </a:solidFill>
                <a:latin typeface="Calibri"/>
                <a:cs typeface="Calibri"/>
              </a:rPr>
              <a:t>h</a:t>
            </a:r>
            <a:r>
              <a:rPr sz="2400" spc="-10" dirty="0">
                <a:solidFill>
                  <a:srgbClr val="0070C0"/>
                </a:solidFill>
                <a:latin typeface="Calibri"/>
                <a:cs typeface="Calibri"/>
              </a:rPr>
              <a:t>t</a:t>
            </a:r>
            <a:r>
              <a:rPr sz="2400" spc="-80" dirty="0">
                <a:solidFill>
                  <a:srgbClr val="0070C0"/>
                </a:solidFill>
                <a:latin typeface="Times New Roman"/>
                <a:cs typeface="Times New Roman"/>
              </a:rPr>
              <a:t> </a:t>
            </a:r>
            <a:r>
              <a:rPr sz="2400" spc="-5" dirty="0">
                <a:solidFill>
                  <a:srgbClr val="0070C0"/>
                </a:solidFill>
                <a:latin typeface="Calibri"/>
                <a:cs typeface="Calibri"/>
              </a:rPr>
              <a:t>occu</a:t>
            </a:r>
            <a:r>
              <a:rPr sz="2400" dirty="0">
                <a:solidFill>
                  <a:srgbClr val="0070C0"/>
                </a:solidFill>
                <a:latin typeface="Calibri"/>
                <a:cs typeface="Calibri"/>
              </a:rPr>
              <a:t>r</a:t>
            </a:r>
            <a:r>
              <a:rPr sz="2400" spc="-60" dirty="0">
                <a:solidFill>
                  <a:srgbClr val="0070C0"/>
                </a:solidFill>
                <a:latin typeface="Times New Roman"/>
                <a:cs typeface="Times New Roman"/>
              </a:rPr>
              <a:t> </a:t>
            </a:r>
            <a:r>
              <a:rPr sz="2400" spc="-5" dirty="0">
                <a:solidFill>
                  <a:srgbClr val="0070C0"/>
                </a:solidFill>
                <a:latin typeface="Calibri"/>
                <a:cs typeface="Calibri"/>
              </a:rPr>
              <a:t>insid</a:t>
            </a:r>
            <a:r>
              <a:rPr sz="2400" dirty="0">
                <a:solidFill>
                  <a:srgbClr val="0070C0"/>
                </a:solidFill>
                <a:latin typeface="Calibri"/>
                <a:cs typeface="Calibri"/>
              </a:rPr>
              <a:t>e</a:t>
            </a:r>
            <a:r>
              <a:rPr sz="2400" spc="-50"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15" dirty="0">
                <a:solidFill>
                  <a:srgbClr val="0070C0"/>
                </a:solidFill>
                <a:latin typeface="Calibri"/>
                <a:cs typeface="Calibri"/>
              </a:rPr>
              <a:t>e</a:t>
            </a:r>
            <a:r>
              <a:rPr sz="2400" spc="-50" dirty="0">
                <a:solidFill>
                  <a:srgbClr val="0070C0"/>
                </a:solidFill>
                <a:latin typeface="Calibri"/>
                <a:cs typeface="Calibri"/>
              </a:rPr>
              <a:t>r</a:t>
            </a:r>
            <a:r>
              <a:rPr sz="2400" spc="-35" dirty="0">
                <a:solidFill>
                  <a:srgbClr val="0070C0"/>
                </a:solidFill>
                <a:latin typeface="Calibri"/>
                <a:cs typeface="Calibri"/>
              </a:rPr>
              <a:t>g</a:t>
            </a:r>
            <a:r>
              <a:rPr sz="2400" spc="-5" dirty="0">
                <a:solidFill>
                  <a:srgbClr val="0070C0"/>
                </a:solidFill>
                <a:latin typeface="Calibri"/>
                <a:cs typeface="Calibri"/>
              </a:rPr>
              <a:t>osphe</a:t>
            </a:r>
            <a:r>
              <a:rPr sz="2400" spc="-30" dirty="0">
                <a:solidFill>
                  <a:srgbClr val="0070C0"/>
                </a:solidFill>
                <a:latin typeface="Calibri"/>
                <a:cs typeface="Calibri"/>
              </a:rPr>
              <a:t>r</a:t>
            </a:r>
            <a:r>
              <a:rPr sz="2400" spc="-15" dirty="0">
                <a:solidFill>
                  <a:srgbClr val="0070C0"/>
                </a:solidFill>
                <a:latin typeface="Calibri"/>
                <a:cs typeface="Calibri"/>
              </a:rPr>
              <a:t>e</a:t>
            </a:r>
            <a:r>
              <a:rPr sz="2400" spc="-10" dirty="0">
                <a:solidFill>
                  <a:srgbClr val="0070C0"/>
                </a:solidFill>
                <a:latin typeface="Times New Roman"/>
                <a:cs typeface="Times New Roman"/>
              </a:rPr>
              <a:t> </a:t>
            </a:r>
            <a:r>
              <a:rPr sz="2400" spc="-5" dirty="0">
                <a:solidFill>
                  <a:srgbClr val="0070C0"/>
                </a:solidFill>
                <a:latin typeface="Calibri"/>
                <a:cs typeface="Calibri"/>
              </a:rPr>
              <a:t>leadin</a:t>
            </a:r>
            <a:r>
              <a:rPr sz="2400" dirty="0">
                <a:solidFill>
                  <a:srgbClr val="0070C0"/>
                </a:solidFill>
                <a:latin typeface="Calibri"/>
                <a:cs typeface="Calibri"/>
              </a:rPr>
              <a:t>g</a:t>
            </a:r>
            <a:r>
              <a:rPr sz="2400" spc="-65" dirty="0">
                <a:solidFill>
                  <a:srgbClr val="0070C0"/>
                </a:solidFill>
                <a:latin typeface="Times New Roman"/>
                <a:cs typeface="Times New Roman"/>
              </a:rPr>
              <a:t> </a:t>
            </a:r>
            <a:r>
              <a:rPr sz="2400" spc="-25" dirty="0">
                <a:solidFill>
                  <a:srgbClr val="0070C0"/>
                </a:solidFill>
                <a:latin typeface="Calibri"/>
                <a:cs typeface="Calibri"/>
              </a:rPr>
              <a:t>t</a:t>
            </a:r>
            <a:r>
              <a:rPr sz="2400" dirty="0">
                <a:solidFill>
                  <a:srgbClr val="0070C0"/>
                </a:solidFill>
                <a:latin typeface="Calibri"/>
                <a:cs typeface="Calibri"/>
              </a:rPr>
              <a:t>o</a:t>
            </a:r>
            <a:r>
              <a:rPr sz="2400" spc="-75" dirty="0">
                <a:solidFill>
                  <a:srgbClr val="0070C0"/>
                </a:solidFill>
                <a:latin typeface="Times New Roman"/>
                <a:cs typeface="Times New Roman"/>
              </a:rPr>
              <a:t> </a:t>
            </a:r>
            <a:r>
              <a:rPr sz="2400" spc="-5" dirty="0">
                <a:solidFill>
                  <a:srgbClr val="0070C0"/>
                </a:solidFill>
                <a:latin typeface="Calibri"/>
                <a:cs typeface="Calibri"/>
              </a:rPr>
              <a:t>possibl</a:t>
            </a:r>
            <a:r>
              <a:rPr sz="2400" dirty="0">
                <a:solidFill>
                  <a:srgbClr val="0070C0"/>
                </a:solidFill>
                <a:latin typeface="Calibri"/>
                <a:cs typeface="Calibri"/>
              </a:rPr>
              <a:t>e</a:t>
            </a:r>
            <a:r>
              <a:rPr sz="2400" spc="-50" dirty="0">
                <a:solidFill>
                  <a:srgbClr val="0070C0"/>
                </a:solidFill>
                <a:latin typeface="Times New Roman"/>
                <a:cs typeface="Times New Roman"/>
              </a:rPr>
              <a:t> </a:t>
            </a:r>
            <a:r>
              <a:rPr sz="2400" dirty="0">
                <a:solidFill>
                  <a:srgbClr val="0070C0"/>
                </a:solidFill>
                <a:latin typeface="Calibri"/>
                <a:cs typeface="Calibri"/>
              </a:rPr>
              <a:t>pair</a:t>
            </a:r>
            <a:r>
              <a:rPr sz="2400" spc="-65" dirty="0">
                <a:solidFill>
                  <a:srgbClr val="0070C0"/>
                </a:solidFill>
                <a:latin typeface="Times New Roman"/>
                <a:cs typeface="Times New Roman"/>
              </a:rPr>
              <a:t> </a:t>
            </a:r>
            <a:r>
              <a:rPr sz="2400" spc="-15" dirty="0">
                <a:solidFill>
                  <a:srgbClr val="0070C0"/>
                </a:solidFill>
                <a:latin typeface="Calibri"/>
                <a:cs typeface="Calibri"/>
              </a:rPr>
              <a:t>c</a:t>
            </a:r>
            <a:r>
              <a:rPr sz="2400" spc="-45" dirty="0">
                <a:solidFill>
                  <a:srgbClr val="0070C0"/>
                </a:solidFill>
                <a:latin typeface="Calibri"/>
                <a:cs typeface="Calibri"/>
              </a:rPr>
              <a:t>r</a:t>
            </a:r>
            <a:r>
              <a:rPr sz="2400" spc="-15" dirty="0">
                <a:solidFill>
                  <a:srgbClr val="0070C0"/>
                </a:solidFill>
                <a:latin typeface="Calibri"/>
                <a:cs typeface="Calibri"/>
              </a:rPr>
              <a:t>e</a:t>
            </a:r>
            <a:r>
              <a:rPr sz="2400" spc="-40" dirty="0">
                <a:solidFill>
                  <a:srgbClr val="0070C0"/>
                </a:solidFill>
                <a:latin typeface="Calibri"/>
                <a:cs typeface="Calibri"/>
              </a:rPr>
              <a:t>a</a:t>
            </a:r>
            <a:r>
              <a:rPr sz="2400" dirty="0">
                <a:solidFill>
                  <a:srgbClr val="0070C0"/>
                </a:solidFill>
                <a:latin typeface="Calibri"/>
                <a:cs typeface="Calibri"/>
              </a:rPr>
              <a:t>tion</a:t>
            </a:r>
            <a:r>
              <a:rPr sz="2400" spc="-70" dirty="0">
                <a:solidFill>
                  <a:srgbClr val="0070C0"/>
                </a:solidFill>
                <a:latin typeface="Times New Roman"/>
                <a:cs typeface="Times New Roman"/>
              </a:rPr>
              <a:t> </a:t>
            </a:r>
            <a:r>
              <a:rPr sz="2400" dirty="0">
                <a:solidFill>
                  <a:srgbClr val="0070C0"/>
                </a:solidFill>
                <a:latin typeface="Calibri"/>
                <a:cs typeface="Calibri"/>
              </a:rPr>
              <a:t>and</a:t>
            </a:r>
            <a:r>
              <a:rPr sz="2400" spc="-65" dirty="0">
                <a:solidFill>
                  <a:srgbClr val="0070C0"/>
                </a:solidFill>
                <a:latin typeface="Times New Roman"/>
                <a:cs typeface="Times New Roman"/>
              </a:rPr>
              <a:t> </a:t>
            </a:r>
            <a:r>
              <a:rPr sz="2400" spc="-5" dirty="0">
                <a:solidFill>
                  <a:srgbClr val="0070C0"/>
                </a:solidFill>
                <a:latin typeface="Calibri"/>
                <a:cs typeface="Calibri"/>
              </a:rPr>
              <a:t>discha</a:t>
            </a:r>
            <a:r>
              <a:rPr sz="2400" spc="-40" dirty="0">
                <a:solidFill>
                  <a:srgbClr val="0070C0"/>
                </a:solidFill>
                <a:latin typeface="Calibri"/>
                <a:cs typeface="Calibri"/>
              </a:rPr>
              <a:t>r</a:t>
            </a:r>
            <a:r>
              <a:rPr sz="2400" spc="-35" dirty="0">
                <a:solidFill>
                  <a:srgbClr val="0070C0"/>
                </a:solidFill>
                <a:latin typeface="Calibri"/>
                <a:cs typeface="Calibri"/>
              </a:rPr>
              <a:t>g</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spc="-15" dirty="0">
                <a:solidFill>
                  <a:srgbClr val="0070C0"/>
                </a:solidFill>
                <a:latin typeface="Calibri"/>
                <a:cs typeface="Calibri"/>
              </a:rPr>
              <a:t>f</a:t>
            </a:r>
            <a:r>
              <a:rPr sz="2400" spc="-50" dirty="0">
                <a:solidFill>
                  <a:srgbClr val="0070C0"/>
                </a:solidFill>
                <a:latin typeface="Calibri"/>
                <a:cs typeface="Calibri"/>
              </a:rPr>
              <a:t>r</a:t>
            </a:r>
            <a:r>
              <a:rPr sz="2400" spc="-5" dirty="0">
                <a:solidFill>
                  <a:srgbClr val="0070C0"/>
                </a:solidFill>
                <a:latin typeface="Calibri"/>
                <a:cs typeface="Calibri"/>
              </a:rPr>
              <a:t>o</a:t>
            </a:r>
            <a:r>
              <a:rPr sz="2400" dirty="0">
                <a:solidFill>
                  <a:srgbClr val="0070C0"/>
                </a:solidFill>
                <a:latin typeface="Calibri"/>
                <a:cs typeface="Calibri"/>
              </a:rPr>
              <a:t>m</a:t>
            </a:r>
            <a:r>
              <a:rPr sz="2400" spc="-65"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spc="-5" dirty="0">
                <a:solidFill>
                  <a:srgbClr val="0070C0"/>
                </a:solidFill>
                <a:latin typeface="Calibri"/>
                <a:cs typeface="Calibri"/>
              </a:rPr>
              <a:t>black</a:t>
            </a:r>
            <a:r>
              <a:rPr sz="2400" spc="-5" dirty="0">
                <a:solidFill>
                  <a:srgbClr val="0070C0"/>
                </a:solidFill>
                <a:latin typeface="Times New Roman"/>
                <a:cs typeface="Times New Roman"/>
              </a:rPr>
              <a:t> </a:t>
            </a:r>
            <a:r>
              <a:rPr sz="2400" spc="-5" dirty="0">
                <a:solidFill>
                  <a:srgbClr val="0070C0"/>
                </a:solidFill>
                <a:latin typeface="Calibri"/>
                <a:cs typeface="Calibri"/>
              </a:rPr>
              <a:t>hole</a:t>
            </a:r>
            <a:r>
              <a:rPr sz="2400" dirty="0">
                <a:solidFill>
                  <a:srgbClr val="0070C0"/>
                </a:solidFill>
                <a:latin typeface="Calibri"/>
                <a:cs typeface="Calibri"/>
              </a:rPr>
              <a:t>.</a:t>
            </a:r>
            <a:r>
              <a:rPr sz="2400" spc="-70" dirty="0">
                <a:solidFill>
                  <a:srgbClr val="0070C0"/>
                </a:solidFill>
                <a:latin typeface="Times New Roman"/>
                <a:cs typeface="Times New Roman"/>
              </a:rPr>
              <a:t> </a:t>
            </a:r>
            <a:r>
              <a:rPr sz="2000" spc="-10" dirty="0">
                <a:solidFill>
                  <a:srgbClr val="FFC000"/>
                </a:solidFill>
                <a:latin typeface="Calibri"/>
                <a:cs typeface="Calibri"/>
              </a:rPr>
              <a:t>(Deruelle</a:t>
            </a:r>
            <a:r>
              <a:rPr sz="2000" spc="-25" dirty="0">
                <a:solidFill>
                  <a:srgbClr val="FFC000"/>
                </a:solidFill>
                <a:latin typeface="Times New Roman"/>
                <a:cs typeface="Times New Roman"/>
              </a:rPr>
              <a:t> </a:t>
            </a:r>
            <a:r>
              <a:rPr sz="2000" spc="-10" dirty="0">
                <a:solidFill>
                  <a:srgbClr val="FFC000"/>
                </a:solidFill>
                <a:latin typeface="Calibri"/>
                <a:cs typeface="Calibri"/>
              </a:rPr>
              <a:t>a</a:t>
            </a:r>
            <a:r>
              <a:rPr sz="2000" spc="-20" dirty="0">
                <a:solidFill>
                  <a:srgbClr val="FFC000"/>
                </a:solidFill>
                <a:latin typeface="Calibri"/>
                <a:cs typeface="Calibri"/>
              </a:rPr>
              <a:t>n</a:t>
            </a:r>
            <a:r>
              <a:rPr sz="2000" spc="-15" dirty="0">
                <a:solidFill>
                  <a:srgbClr val="FFC000"/>
                </a:solidFill>
                <a:latin typeface="Calibri"/>
                <a:cs typeface="Calibri"/>
              </a:rPr>
              <a:t>d</a:t>
            </a:r>
            <a:r>
              <a:rPr sz="2000" spc="-45" dirty="0">
                <a:solidFill>
                  <a:srgbClr val="FFC000"/>
                </a:solidFill>
                <a:latin typeface="Times New Roman"/>
                <a:cs typeface="Times New Roman"/>
              </a:rPr>
              <a:t> </a:t>
            </a:r>
            <a:r>
              <a:rPr sz="2000" spc="-20" dirty="0">
                <a:solidFill>
                  <a:srgbClr val="FFC000"/>
                </a:solidFill>
                <a:latin typeface="Calibri"/>
                <a:cs typeface="Calibri"/>
              </a:rPr>
              <a:t>Ru</a:t>
            </a:r>
            <a:r>
              <a:rPr sz="2000" spc="-30" dirty="0">
                <a:solidFill>
                  <a:srgbClr val="FFC000"/>
                </a:solidFill>
                <a:latin typeface="Calibri"/>
                <a:cs typeface="Calibri"/>
              </a:rPr>
              <a:t>f</a:t>
            </a:r>
            <a:r>
              <a:rPr sz="2000" spc="-10" dirty="0">
                <a:solidFill>
                  <a:srgbClr val="FFC000"/>
                </a:solidFill>
                <a:latin typeface="Calibri"/>
                <a:cs typeface="Calibri"/>
              </a:rPr>
              <a:t>f</a:t>
            </a:r>
            <a:r>
              <a:rPr sz="2000" spc="-15" dirty="0">
                <a:solidFill>
                  <a:srgbClr val="FFC000"/>
                </a:solidFill>
                <a:latin typeface="Calibri"/>
                <a:cs typeface="Calibri"/>
              </a:rPr>
              <a:t>ini</a:t>
            </a:r>
            <a:r>
              <a:rPr sz="2000" spc="-5" dirty="0">
                <a:solidFill>
                  <a:srgbClr val="FFC000"/>
                </a:solidFill>
                <a:latin typeface="Calibri"/>
                <a:cs typeface="Calibri"/>
              </a:rPr>
              <a:t>,</a:t>
            </a:r>
            <a:r>
              <a:rPr sz="2000" spc="-35" dirty="0">
                <a:solidFill>
                  <a:srgbClr val="FFC000"/>
                </a:solidFill>
                <a:latin typeface="Times New Roman"/>
                <a:cs typeface="Times New Roman"/>
              </a:rPr>
              <a:t> </a:t>
            </a:r>
            <a:r>
              <a:rPr sz="2000" spc="-15" dirty="0">
                <a:solidFill>
                  <a:srgbClr val="FFC000"/>
                </a:solidFill>
                <a:latin typeface="Calibri"/>
                <a:cs typeface="Calibri"/>
              </a:rPr>
              <a:t>P</a:t>
            </a:r>
            <a:r>
              <a:rPr sz="2000" spc="-55" dirty="0">
                <a:solidFill>
                  <a:srgbClr val="FFC000"/>
                </a:solidFill>
                <a:latin typeface="Calibri"/>
                <a:cs typeface="Calibri"/>
              </a:rPr>
              <a:t>h</a:t>
            </a:r>
            <a:r>
              <a:rPr sz="2000" spc="-30" dirty="0">
                <a:solidFill>
                  <a:srgbClr val="FFC000"/>
                </a:solidFill>
                <a:latin typeface="Calibri"/>
                <a:cs typeface="Calibri"/>
              </a:rPr>
              <a:t>y</a:t>
            </a:r>
            <a:r>
              <a:rPr sz="2000" spc="-15" dirty="0">
                <a:solidFill>
                  <a:srgbClr val="FFC000"/>
                </a:solidFill>
                <a:latin typeface="Calibri"/>
                <a:cs typeface="Calibri"/>
              </a:rPr>
              <a:t>s</a:t>
            </a:r>
            <a:r>
              <a:rPr sz="2000" dirty="0">
                <a:solidFill>
                  <a:srgbClr val="FFC000"/>
                </a:solidFill>
                <a:latin typeface="Calibri"/>
                <a:cs typeface="Calibri"/>
              </a:rPr>
              <a:t>.</a:t>
            </a:r>
            <a:r>
              <a:rPr sz="2000" spc="-45" dirty="0">
                <a:solidFill>
                  <a:srgbClr val="FFC000"/>
                </a:solidFill>
                <a:latin typeface="Times New Roman"/>
                <a:cs typeface="Times New Roman"/>
              </a:rPr>
              <a:t> </a:t>
            </a:r>
            <a:r>
              <a:rPr sz="2000" spc="-15" dirty="0">
                <a:solidFill>
                  <a:srgbClr val="FFC000"/>
                </a:solidFill>
                <a:latin typeface="Calibri"/>
                <a:cs typeface="Calibri"/>
              </a:rPr>
              <a:t>L</a:t>
            </a:r>
            <a:r>
              <a:rPr sz="2000" spc="-20" dirty="0">
                <a:solidFill>
                  <a:srgbClr val="FFC000"/>
                </a:solidFill>
                <a:latin typeface="Calibri"/>
                <a:cs typeface="Calibri"/>
              </a:rPr>
              <a:t>e</a:t>
            </a:r>
            <a:r>
              <a:rPr sz="2000" spc="-40" dirty="0">
                <a:solidFill>
                  <a:srgbClr val="FFC000"/>
                </a:solidFill>
                <a:latin typeface="Calibri"/>
                <a:cs typeface="Calibri"/>
              </a:rPr>
              <a:t>t</a:t>
            </a:r>
            <a:r>
              <a:rPr sz="2000" spc="-10" dirty="0">
                <a:solidFill>
                  <a:srgbClr val="FFC000"/>
                </a:solidFill>
                <a:latin typeface="Calibri"/>
                <a:cs typeface="Calibri"/>
              </a:rPr>
              <a:t>t</a:t>
            </a:r>
            <a:r>
              <a:rPr sz="2000" dirty="0">
                <a:solidFill>
                  <a:srgbClr val="FFC000"/>
                </a:solidFill>
                <a:latin typeface="Calibri"/>
                <a:cs typeface="Calibri"/>
              </a:rPr>
              <a:t>.</a:t>
            </a:r>
            <a:r>
              <a:rPr sz="2000" spc="-45" dirty="0">
                <a:solidFill>
                  <a:srgbClr val="FFC000"/>
                </a:solidFill>
                <a:latin typeface="Times New Roman"/>
                <a:cs typeface="Times New Roman"/>
              </a:rPr>
              <a:t> </a:t>
            </a:r>
            <a:r>
              <a:rPr sz="2000" spc="-15" dirty="0">
                <a:solidFill>
                  <a:srgbClr val="FFC000"/>
                </a:solidFill>
                <a:latin typeface="Calibri"/>
                <a:cs typeface="Calibri"/>
              </a:rPr>
              <a:t>B.</a:t>
            </a:r>
            <a:r>
              <a:rPr sz="2000" spc="-5" dirty="0">
                <a:solidFill>
                  <a:srgbClr val="FFC000"/>
                </a:solidFill>
                <a:latin typeface="Calibri"/>
                <a:cs typeface="Calibri"/>
              </a:rPr>
              <a:t>,</a:t>
            </a:r>
            <a:r>
              <a:rPr sz="2000" spc="-55" dirty="0">
                <a:solidFill>
                  <a:srgbClr val="FFC000"/>
                </a:solidFill>
                <a:latin typeface="Times New Roman"/>
                <a:cs typeface="Times New Roman"/>
              </a:rPr>
              <a:t> </a:t>
            </a:r>
            <a:r>
              <a:rPr sz="2000" spc="-15" dirty="0">
                <a:solidFill>
                  <a:srgbClr val="FFC000"/>
                </a:solidFill>
                <a:latin typeface="Calibri"/>
                <a:cs typeface="Calibri"/>
              </a:rPr>
              <a:t>52</a:t>
            </a:r>
            <a:r>
              <a:rPr sz="2000" spc="-50" dirty="0">
                <a:solidFill>
                  <a:srgbClr val="FFC000"/>
                </a:solidFill>
                <a:latin typeface="Calibri"/>
                <a:cs typeface="Calibri"/>
              </a:rPr>
              <a:t>B</a:t>
            </a:r>
            <a:r>
              <a:rPr sz="2000" spc="-5" dirty="0">
                <a:solidFill>
                  <a:srgbClr val="FFC000"/>
                </a:solidFill>
                <a:latin typeface="Calibri"/>
                <a:cs typeface="Calibri"/>
              </a:rPr>
              <a:t>,</a:t>
            </a:r>
            <a:r>
              <a:rPr sz="2000" spc="-55" dirty="0">
                <a:solidFill>
                  <a:srgbClr val="FFC000"/>
                </a:solidFill>
                <a:latin typeface="Times New Roman"/>
                <a:cs typeface="Times New Roman"/>
              </a:rPr>
              <a:t> </a:t>
            </a:r>
            <a:r>
              <a:rPr sz="2000" spc="-10" dirty="0">
                <a:solidFill>
                  <a:srgbClr val="FFC000"/>
                </a:solidFill>
                <a:latin typeface="Calibri"/>
                <a:cs typeface="Calibri"/>
              </a:rPr>
              <a:t>1974,</a:t>
            </a:r>
            <a:r>
              <a:rPr sz="2000" spc="-60" dirty="0">
                <a:solidFill>
                  <a:srgbClr val="FFC000"/>
                </a:solidFill>
                <a:latin typeface="Times New Roman"/>
                <a:cs typeface="Times New Roman"/>
              </a:rPr>
              <a:t> </a:t>
            </a:r>
            <a:r>
              <a:rPr sz="2000" spc="-10" dirty="0">
                <a:solidFill>
                  <a:srgbClr val="FFC000"/>
                </a:solidFill>
                <a:latin typeface="Calibri"/>
                <a:cs typeface="Calibri"/>
              </a:rPr>
              <a:t>437)</a:t>
            </a:r>
            <a:endParaRPr sz="2000">
              <a:latin typeface="Calibri"/>
              <a:cs typeface="Calibri"/>
            </a:endParaRPr>
          </a:p>
          <a:p>
            <a:pPr>
              <a:lnSpc>
                <a:spcPct val="100000"/>
              </a:lnSpc>
              <a:buClr>
                <a:srgbClr val="0070C0"/>
              </a:buClr>
              <a:buFont typeface="Wingdings"/>
              <a:buChar char=""/>
            </a:pPr>
            <a:endParaRPr sz="2400">
              <a:latin typeface="Times New Roman"/>
              <a:cs typeface="Times New Roman"/>
            </a:endParaRPr>
          </a:p>
          <a:p>
            <a:pPr marL="12700">
              <a:lnSpc>
                <a:spcPct val="100000"/>
              </a:lnSpc>
              <a:spcBef>
                <a:spcPts val="1920"/>
              </a:spcBef>
            </a:pPr>
            <a:r>
              <a:rPr sz="2800" dirty="0">
                <a:solidFill>
                  <a:srgbClr val="FF0000"/>
                </a:solidFill>
                <a:latin typeface="Wingdings"/>
                <a:cs typeface="Wingdings"/>
              </a:rPr>
              <a:t></a:t>
            </a:r>
            <a:r>
              <a:rPr sz="2800" spc="-225" dirty="0">
                <a:solidFill>
                  <a:srgbClr val="FF0000"/>
                </a:solidFill>
                <a:latin typeface="Times New Roman"/>
                <a:cs typeface="Times New Roman"/>
              </a:rPr>
              <a:t> </a:t>
            </a:r>
            <a:r>
              <a:rPr sz="2800" dirty="0">
                <a:solidFill>
                  <a:srgbClr val="FF0000"/>
                </a:solidFill>
                <a:latin typeface="Calibri"/>
                <a:cs typeface="Calibri"/>
              </a:rPr>
              <a:t>S.</a:t>
            </a:r>
            <a:r>
              <a:rPr sz="2800" spc="-65" dirty="0">
                <a:solidFill>
                  <a:srgbClr val="FF0000"/>
                </a:solidFill>
                <a:latin typeface="Times New Roman"/>
                <a:cs typeface="Times New Roman"/>
              </a:rPr>
              <a:t> </a:t>
            </a:r>
            <a:r>
              <a:rPr sz="2800" spc="-285" dirty="0">
                <a:solidFill>
                  <a:srgbClr val="FF0000"/>
                </a:solidFill>
                <a:latin typeface="Calibri"/>
                <a:cs typeface="Calibri"/>
              </a:rPr>
              <a:t>W</a:t>
            </a:r>
            <a:r>
              <a:rPr sz="2800" dirty="0">
                <a:solidFill>
                  <a:srgbClr val="FF0000"/>
                </a:solidFill>
                <a:latin typeface="Calibri"/>
                <a:cs typeface="Calibri"/>
              </a:rPr>
              <a:t>.</a:t>
            </a:r>
            <a:r>
              <a:rPr sz="2800" spc="-65" dirty="0">
                <a:solidFill>
                  <a:srgbClr val="FF0000"/>
                </a:solidFill>
                <a:latin typeface="Times New Roman"/>
                <a:cs typeface="Times New Roman"/>
              </a:rPr>
              <a:t> </a:t>
            </a:r>
            <a:r>
              <a:rPr sz="2800" spc="-5" dirty="0">
                <a:solidFill>
                  <a:srgbClr val="FF0000"/>
                </a:solidFill>
                <a:latin typeface="Calibri"/>
                <a:cs typeface="Calibri"/>
              </a:rPr>
              <a:t>H</a:t>
            </a:r>
            <a:r>
              <a:rPr sz="2800" spc="-20" dirty="0">
                <a:solidFill>
                  <a:srgbClr val="FF0000"/>
                </a:solidFill>
                <a:latin typeface="Calibri"/>
                <a:cs typeface="Calibri"/>
              </a:rPr>
              <a:t>a</a:t>
            </a:r>
            <a:r>
              <a:rPr sz="2800" spc="-5" dirty="0">
                <a:solidFill>
                  <a:srgbClr val="FF0000"/>
                </a:solidFill>
                <a:latin typeface="Calibri"/>
                <a:cs typeface="Calibri"/>
              </a:rPr>
              <a:t>wkin</a:t>
            </a:r>
            <a:r>
              <a:rPr sz="2800" dirty="0">
                <a:solidFill>
                  <a:srgbClr val="FF0000"/>
                </a:solidFill>
                <a:latin typeface="Calibri"/>
                <a:cs typeface="Calibri"/>
              </a:rPr>
              <a:t>g</a:t>
            </a:r>
            <a:r>
              <a:rPr sz="2800" spc="-75" dirty="0">
                <a:solidFill>
                  <a:srgbClr val="FF0000"/>
                </a:solidFill>
                <a:latin typeface="Times New Roman"/>
                <a:cs typeface="Times New Roman"/>
              </a:rPr>
              <a:t> </a:t>
            </a:r>
            <a:r>
              <a:rPr sz="2000" spc="-10" dirty="0">
                <a:solidFill>
                  <a:srgbClr val="FFC000"/>
                </a:solidFill>
                <a:latin typeface="Calibri"/>
                <a:cs typeface="Calibri"/>
              </a:rPr>
              <a:t>(N</a:t>
            </a:r>
            <a:r>
              <a:rPr sz="2000" spc="-25" dirty="0">
                <a:solidFill>
                  <a:srgbClr val="FFC000"/>
                </a:solidFill>
                <a:latin typeface="Calibri"/>
                <a:cs typeface="Calibri"/>
              </a:rPr>
              <a:t>a</a:t>
            </a:r>
            <a:r>
              <a:rPr sz="2000" spc="-10" dirty="0">
                <a:solidFill>
                  <a:srgbClr val="FFC000"/>
                </a:solidFill>
                <a:latin typeface="Calibri"/>
                <a:cs typeface="Calibri"/>
              </a:rPr>
              <a:t>tu</a:t>
            </a:r>
            <a:r>
              <a:rPr sz="2000" spc="-35" dirty="0">
                <a:solidFill>
                  <a:srgbClr val="FFC000"/>
                </a:solidFill>
                <a:latin typeface="Calibri"/>
                <a:cs typeface="Calibri"/>
              </a:rPr>
              <a:t>r</a:t>
            </a:r>
            <a:r>
              <a:rPr sz="2000" spc="-10" dirty="0">
                <a:solidFill>
                  <a:srgbClr val="FFC000"/>
                </a:solidFill>
                <a:latin typeface="Calibri"/>
                <a:cs typeface="Calibri"/>
              </a:rPr>
              <a:t>e,</a:t>
            </a:r>
            <a:r>
              <a:rPr sz="2000" spc="-40" dirty="0">
                <a:solidFill>
                  <a:srgbClr val="FFC000"/>
                </a:solidFill>
                <a:latin typeface="Times New Roman"/>
                <a:cs typeface="Times New Roman"/>
              </a:rPr>
              <a:t> </a:t>
            </a:r>
            <a:r>
              <a:rPr sz="2000" b="1" spc="-15" dirty="0">
                <a:solidFill>
                  <a:srgbClr val="FFC000"/>
                </a:solidFill>
                <a:latin typeface="Calibri"/>
                <a:cs typeface="Calibri"/>
              </a:rPr>
              <a:t>248</a:t>
            </a:r>
            <a:r>
              <a:rPr sz="2000" spc="-5" dirty="0">
                <a:solidFill>
                  <a:srgbClr val="FFC000"/>
                </a:solidFill>
                <a:latin typeface="Calibri"/>
                <a:cs typeface="Calibri"/>
              </a:rPr>
              <a:t>,</a:t>
            </a:r>
            <a:r>
              <a:rPr sz="2000" spc="-55" dirty="0">
                <a:solidFill>
                  <a:srgbClr val="FFC000"/>
                </a:solidFill>
                <a:latin typeface="Times New Roman"/>
                <a:cs typeface="Times New Roman"/>
              </a:rPr>
              <a:t> </a:t>
            </a:r>
            <a:r>
              <a:rPr sz="2000" spc="-10" dirty="0">
                <a:solidFill>
                  <a:srgbClr val="FFC000"/>
                </a:solidFill>
                <a:latin typeface="Calibri"/>
                <a:cs typeface="Calibri"/>
              </a:rPr>
              <a:t>1974,</a:t>
            </a:r>
            <a:r>
              <a:rPr sz="2000" spc="-60" dirty="0">
                <a:solidFill>
                  <a:srgbClr val="FFC000"/>
                </a:solidFill>
                <a:latin typeface="Times New Roman"/>
                <a:cs typeface="Times New Roman"/>
              </a:rPr>
              <a:t> </a:t>
            </a:r>
            <a:r>
              <a:rPr sz="2000" spc="-10" dirty="0">
                <a:solidFill>
                  <a:srgbClr val="FFC000"/>
                </a:solidFill>
                <a:latin typeface="Calibri"/>
                <a:cs typeface="Calibri"/>
              </a:rPr>
              <a:t>30;</a:t>
            </a:r>
            <a:r>
              <a:rPr sz="2000" spc="-55" dirty="0">
                <a:solidFill>
                  <a:srgbClr val="FFC000"/>
                </a:solidFill>
                <a:latin typeface="Times New Roman"/>
                <a:cs typeface="Times New Roman"/>
              </a:rPr>
              <a:t> </a:t>
            </a:r>
            <a:r>
              <a:rPr sz="2000" spc="-15" dirty="0">
                <a:solidFill>
                  <a:srgbClr val="FFC000"/>
                </a:solidFill>
                <a:latin typeface="Calibri"/>
                <a:cs typeface="Calibri"/>
              </a:rPr>
              <a:t>Comm.</a:t>
            </a:r>
            <a:r>
              <a:rPr sz="2000" spc="-55" dirty="0">
                <a:solidFill>
                  <a:srgbClr val="FFC000"/>
                </a:solidFill>
                <a:latin typeface="Times New Roman"/>
                <a:cs typeface="Times New Roman"/>
              </a:rPr>
              <a:t> </a:t>
            </a:r>
            <a:r>
              <a:rPr sz="2000" spc="-20" dirty="0">
                <a:solidFill>
                  <a:srgbClr val="FFC000"/>
                </a:solidFill>
                <a:latin typeface="Calibri"/>
                <a:cs typeface="Calibri"/>
              </a:rPr>
              <a:t>M</a:t>
            </a:r>
            <a:r>
              <a:rPr sz="2000" spc="-25" dirty="0">
                <a:solidFill>
                  <a:srgbClr val="FFC000"/>
                </a:solidFill>
                <a:latin typeface="Calibri"/>
                <a:cs typeface="Calibri"/>
              </a:rPr>
              <a:t>a</a:t>
            </a:r>
            <a:r>
              <a:rPr sz="2000" spc="-10" dirty="0">
                <a:solidFill>
                  <a:srgbClr val="FFC000"/>
                </a:solidFill>
                <a:latin typeface="Calibri"/>
                <a:cs typeface="Calibri"/>
              </a:rPr>
              <a:t>th.</a:t>
            </a:r>
            <a:r>
              <a:rPr sz="2000" spc="-45" dirty="0">
                <a:solidFill>
                  <a:srgbClr val="FFC000"/>
                </a:solidFill>
                <a:latin typeface="Times New Roman"/>
                <a:cs typeface="Times New Roman"/>
              </a:rPr>
              <a:t> </a:t>
            </a:r>
            <a:r>
              <a:rPr sz="2000" spc="-15" dirty="0">
                <a:solidFill>
                  <a:srgbClr val="FFC000"/>
                </a:solidFill>
                <a:latin typeface="Calibri"/>
                <a:cs typeface="Calibri"/>
              </a:rPr>
              <a:t>P</a:t>
            </a:r>
            <a:r>
              <a:rPr sz="2000" spc="-55" dirty="0">
                <a:solidFill>
                  <a:srgbClr val="FFC000"/>
                </a:solidFill>
                <a:latin typeface="Calibri"/>
                <a:cs typeface="Calibri"/>
              </a:rPr>
              <a:t>h</a:t>
            </a:r>
            <a:r>
              <a:rPr sz="2000" spc="-30" dirty="0">
                <a:solidFill>
                  <a:srgbClr val="FFC000"/>
                </a:solidFill>
                <a:latin typeface="Calibri"/>
                <a:cs typeface="Calibri"/>
              </a:rPr>
              <a:t>y</a:t>
            </a:r>
            <a:r>
              <a:rPr sz="2000" spc="-15" dirty="0">
                <a:solidFill>
                  <a:srgbClr val="FFC000"/>
                </a:solidFill>
                <a:latin typeface="Calibri"/>
                <a:cs typeface="Calibri"/>
              </a:rPr>
              <a:t>s</a:t>
            </a:r>
            <a:r>
              <a:rPr sz="2000" dirty="0">
                <a:solidFill>
                  <a:srgbClr val="FFC000"/>
                </a:solidFill>
                <a:latin typeface="Calibri"/>
                <a:cs typeface="Calibri"/>
              </a:rPr>
              <a:t>.</a:t>
            </a:r>
            <a:r>
              <a:rPr sz="2000" spc="-55" dirty="0">
                <a:solidFill>
                  <a:srgbClr val="FFC000"/>
                </a:solidFill>
                <a:latin typeface="Times New Roman"/>
                <a:cs typeface="Times New Roman"/>
              </a:rPr>
              <a:t> </a:t>
            </a:r>
            <a:r>
              <a:rPr sz="2000" spc="-10" dirty="0">
                <a:solidFill>
                  <a:srgbClr val="FFC000"/>
                </a:solidFill>
                <a:latin typeface="Calibri"/>
                <a:cs typeface="Calibri"/>
              </a:rPr>
              <a:t>43,</a:t>
            </a:r>
            <a:r>
              <a:rPr sz="2000" spc="-55" dirty="0">
                <a:solidFill>
                  <a:srgbClr val="FFC000"/>
                </a:solidFill>
                <a:latin typeface="Times New Roman"/>
                <a:cs typeface="Times New Roman"/>
              </a:rPr>
              <a:t> </a:t>
            </a:r>
            <a:r>
              <a:rPr sz="2000" spc="-10" dirty="0">
                <a:solidFill>
                  <a:srgbClr val="FFC000"/>
                </a:solidFill>
                <a:latin typeface="Calibri"/>
                <a:cs typeface="Calibri"/>
              </a:rPr>
              <a:t>1975,</a:t>
            </a:r>
            <a:r>
              <a:rPr sz="2000" spc="-60" dirty="0">
                <a:solidFill>
                  <a:srgbClr val="FFC000"/>
                </a:solidFill>
                <a:latin typeface="Times New Roman"/>
                <a:cs typeface="Times New Roman"/>
              </a:rPr>
              <a:t> </a:t>
            </a:r>
            <a:r>
              <a:rPr sz="2000" spc="-15" dirty="0">
                <a:solidFill>
                  <a:srgbClr val="FFC000"/>
                </a:solidFill>
                <a:latin typeface="Calibri"/>
                <a:cs typeface="Calibri"/>
              </a:rPr>
              <a:t>199</a:t>
            </a:r>
            <a:r>
              <a:rPr sz="1800" dirty="0">
                <a:solidFill>
                  <a:srgbClr val="FFC000"/>
                </a:solidFill>
                <a:latin typeface="Calibri"/>
                <a:cs typeface="Calibri"/>
              </a:rPr>
              <a:t>)</a:t>
            </a:r>
            <a:r>
              <a:rPr sz="2800" spc="-10" dirty="0">
                <a:solidFill>
                  <a:srgbClr val="FF0000"/>
                </a:solidFill>
                <a:latin typeface="Calibri"/>
                <a:cs typeface="Calibri"/>
              </a:rPr>
              <a:t>:</a:t>
            </a:r>
            <a:endParaRPr sz="2800">
              <a:latin typeface="Calibri"/>
              <a:cs typeface="Calibri"/>
            </a:endParaRPr>
          </a:p>
          <a:p>
            <a:pPr marL="355600" marR="66040" indent="-342900">
              <a:lnSpc>
                <a:spcPct val="100000"/>
              </a:lnSpc>
              <a:spcBef>
                <a:spcPts val="595"/>
              </a:spcBef>
              <a:buClr>
                <a:srgbClr val="0070C0"/>
              </a:buClr>
              <a:buFont typeface="Wingdings"/>
              <a:buChar char=""/>
              <a:tabLst>
                <a:tab pos="355600" algn="l"/>
                <a:tab pos="3626485" algn="l"/>
              </a:tabLst>
            </a:pPr>
            <a:r>
              <a:rPr sz="2400" spc="-15" dirty="0">
                <a:solidFill>
                  <a:srgbClr val="0070C0"/>
                </a:solidFill>
                <a:latin typeface="Calibri"/>
                <a:cs typeface="Calibri"/>
              </a:rPr>
              <a:t>Black</a:t>
            </a:r>
            <a:r>
              <a:rPr sz="2400" spc="-85" dirty="0">
                <a:solidFill>
                  <a:srgbClr val="0070C0"/>
                </a:solidFill>
                <a:latin typeface="Times New Roman"/>
                <a:cs typeface="Times New Roman"/>
              </a:rPr>
              <a:t> </a:t>
            </a:r>
            <a:r>
              <a:rPr sz="2400" spc="-5" dirty="0">
                <a:solidFill>
                  <a:srgbClr val="0070C0"/>
                </a:solidFill>
                <a:latin typeface="Calibri"/>
                <a:cs typeface="Calibri"/>
              </a:rPr>
              <a:t>hole</a:t>
            </a:r>
            <a:r>
              <a:rPr sz="2400" dirty="0">
                <a:solidFill>
                  <a:srgbClr val="0070C0"/>
                </a:solidFill>
                <a:latin typeface="Calibri"/>
                <a:cs typeface="Calibri"/>
              </a:rPr>
              <a:t>s</a:t>
            </a:r>
            <a:r>
              <a:rPr sz="2400" spc="-60" dirty="0">
                <a:solidFill>
                  <a:srgbClr val="0070C0"/>
                </a:solidFill>
                <a:latin typeface="Times New Roman"/>
                <a:cs typeface="Times New Roman"/>
              </a:rPr>
              <a:t> </a:t>
            </a:r>
            <a:r>
              <a:rPr sz="2400" spc="-15" dirty="0">
                <a:solidFill>
                  <a:srgbClr val="0070C0"/>
                </a:solidFill>
                <a:latin typeface="Calibri"/>
                <a:cs typeface="Calibri"/>
              </a:rPr>
              <a:t>emit</a:t>
            </a:r>
            <a:r>
              <a:rPr sz="2400" spc="-75" dirty="0">
                <a:solidFill>
                  <a:srgbClr val="0070C0"/>
                </a:solidFill>
                <a:latin typeface="Times New Roman"/>
                <a:cs typeface="Times New Roman"/>
              </a:rPr>
              <a:t> </a:t>
            </a:r>
            <a:r>
              <a:rPr sz="2400" spc="-5" dirty="0">
                <a:solidFill>
                  <a:srgbClr val="0070C0"/>
                </a:solidFill>
                <a:latin typeface="Calibri"/>
                <a:cs typeface="Calibri"/>
              </a:rPr>
              <a:t>particle</a:t>
            </a:r>
            <a:r>
              <a:rPr sz="2400" dirty="0">
                <a:solidFill>
                  <a:srgbClr val="0070C0"/>
                </a:solidFill>
                <a:latin typeface="Calibri"/>
                <a:cs typeface="Calibri"/>
              </a:rPr>
              <a:t>s</a:t>
            </a:r>
            <a:r>
              <a:rPr sz="2400" dirty="0">
                <a:solidFill>
                  <a:srgbClr val="0070C0"/>
                </a:solidFill>
                <a:latin typeface="Times New Roman"/>
                <a:cs typeface="Times New Roman"/>
              </a:rPr>
              <a:t>	</a:t>
            </a:r>
            <a:r>
              <a:rPr sz="2400" dirty="0">
                <a:solidFill>
                  <a:srgbClr val="0070C0"/>
                </a:solidFill>
                <a:latin typeface="Calibri"/>
                <a:cs typeface="Calibri"/>
              </a:rPr>
              <a:t>and</a:t>
            </a:r>
            <a:r>
              <a:rPr sz="2400" spc="-65"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15" dirty="0">
                <a:solidFill>
                  <a:srgbClr val="0070C0"/>
                </a:solidFill>
                <a:latin typeface="Calibri"/>
                <a:cs typeface="Calibri"/>
              </a:rPr>
              <a:t>ene</a:t>
            </a:r>
            <a:r>
              <a:rPr sz="2400" spc="-50" dirty="0">
                <a:solidFill>
                  <a:srgbClr val="0070C0"/>
                </a:solidFill>
                <a:latin typeface="Calibri"/>
                <a:cs typeface="Calibri"/>
              </a:rPr>
              <a:t>r</a:t>
            </a:r>
            <a:r>
              <a:rPr sz="2400" spc="-20" dirty="0">
                <a:solidFill>
                  <a:srgbClr val="0070C0"/>
                </a:solidFill>
                <a:latin typeface="Calibri"/>
                <a:cs typeface="Calibri"/>
              </a:rPr>
              <a:t>g</a:t>
            </a:r>
            <a:r>
              <a:rPr sz="2400" spc="-15" dirty="0">
                <a:solidFill>
                  <a:srgbClr val="0070C0"/>
                </a:solidFill>
                <a:latin typeface="Calibri"/>
                <a:cs typeface="Calibri"/>
              </a:rPr>
              <a:t>y</a:t>
            </a:r>
            <a:r>
              <a:rPr sz="2400" spc="-45" dirty="0">
                <a:solidFill>
                  <a:srgbClr val="0070C0"/>
                </a:solidFill>
                <a:latin typeface="Times New Roman"/>
                <a:cs typeface="Times New Roman"/>
              </a:rPr>
              <a:t> </a:t>
            </a:r>
            <a:r>
              <a:rPr sz="2400" spc="-20" dirty="0">
                <a:solidFill>
                  <a:srgbClr val="0070C0"/>
                </a:solidFill>
                <a:latin typeface="Calibri"/>
                <a:cs typeface="Calibri"/>
              </a:rPr>
              <a:t>spectrum</a:t>
            </a:r>
            <a:r>
              <a:rPr sz="2400" spc="-55" dirty="0">
                <a:solidFill>
                  <a:srgbClr val="0070C0"/>
                </a:solidFill>
                <a:latin typeface="Times New Roman"/>
                <a:cs typeface="Times New Roman"/>
              </a:rPr>
              <a:t> </a:t>
            </a:r>
            <a:r>
              <a:rPr sz="2400" spc="-5" dirty="0">
                <a:solidFill>
                  <a:srgbClr val="0070C0"/>
                </a:solidFill>
                <a:latin typeface="Calibri"/>
                <a:cs typeface="Calibri"/>
              </a:rPr>
              <a:t>o</a:t>
            </a:r>
            <a:r>
              <a:rPr sz="2400" dirty="0">
                <a:solidFill>
                  <a:srgbClr val="0070C0"/>
                </a:solidFill>
                <a:latin typeface="Calibri"/>
                <a:cs typeface="Calibri"/>
              </a:rPr>
              <a:t>f</a:t>
            </a:r>
            <a:r>
              <a:rPr sz="2400" spc="-60"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65" dirty="0">
                <a:solidFill>
                  <a:srgbClr val="0070C0"/>
                </a:solidFill>
                <a:latin typeface="Times New Roman"/>
                <a:cs typeface="Times New Roman"/>
              </a:rPr>
              <a:t> </a:t>
            </a:r>
            <a:r>
              <a:rPr sz="2400" spc="-15" dirty="0">
                <a:solidFill>
                  <a:srgbClr val="0070C0"/>
                </a:solidFill>
                <a:latin typeface="Calibri"/>
                <a:cs typeface="Calibri"/>
              </a:rPr>
              <a:t>emi</a:t>
            </a:r>
            <a:r>
              <a:rPr sz="2400" spc="-50" dirty="0">
                <a:solidFill>
                  <a:srgbClr val="0070C0"/>
                </a:solidFill>
                <a:latin typeface="Calibri"/>
                <a:cs typeface="Calibri"/>
              </a:rPr>
              <a:t>t</a:t>
            </a:r>
            <a:r>
              <a:rPr sz="2400" spc="-35" dirty="0">
                <a:solidFill>
                  <a:srgbClr val="0070C0"/>
                </a:solidFill>
                <a:latin typeface="Calibri"/>
                <a:cs typeface="Calibri"/>
              </a:rPr>
              <a:t>t</a:t>
            </a:r>
            <a:r>
              <a:rPr sz="2400" spc="-15" dirty="0">
                <a:solidFill>
                  <a:srgbClr val="0070C0"/>
                </a:solidFill>
                <a:latin typeface="Calibri"/>
                <a:cs typeface="Calibri"/>
              </a:rPr>
              <a:t>e</a:t>
            </a:r>
            <a:r>
              <a:rPr sz="2400" dirty="0">
                <a:solidFill>
                  <a:srgbClr val="0070C0"/>
                </a:solidFill>
                <a:latin typeface="Calibri"/>
                <a:cs typeface="Calibri"/>
              </a:rPr>
              <a:t>d</a:t>
            </a:r>
            <a:r>
              <a:rPr sz="2400" dirty="0">
                <a:solidFill>
                  <a:srgbClr val="0070C0"/>
                </a:solidFill>
                <a:latin typeface="Times New Roman"/>
                <a:cs typeface="Times New Roman"/>
              </a:rPr>
              <a:t> </a:t>
            </a:r>
            <a:r>
              <a:rPr sz="2400" spc="-5" dirty="0">
                <a:solidFill>
                  <a:srgbClr val="0070C0"/>
                </a:solidFill>
                <a:latin typeface="Calibri"/>
                <a:cs typeface="Calibri"/>
              </a:rPr>
              <a:t>particle</a:t>
            </a:r>
            <a:r>
              <a:rPr sz="2400" dirty="0">
                <a:solidFill>
                  <a:srgbClr val="0070C0"/>
                </a:solidFill>
                <a:latin typeface="Calibri"/>
                <a:cs typeface="Calibri"/>
              </a:rPr>
              <a:t>s</a:t>
            </a:r>
            <a:r>
              <a:rPr sz="2400" spc="-65" dirty="0">
                <a:solidFill>
                  <a:srgbClr val="0070C0"/>
                </a:solidFill>
                <a:latin typeface="Times New Roman"/>
                <a:cs typeface="Times New Roman"/>
              </a:rPr>
              <a:t> </a:t>
            </a:r>
            <a:r>
              <a:rPr sz="2400" dirty="0">
                <a:solidFill>
                  <a:srgbClr val="0070C0"/>
                </a:solidFill>
                <a:latin typeface="Calibri"/>
                <a:cs typeface="Calibri"/>
              </a:rPr>
              <a:t>is</a:t>
            </a:r>
            <a:r>
              <a:rPr sz="2400" spc="-70" dirty="0">
                <a:solidFill>
                  <a:srgbClr val="0070C0"/>
                </a:solidFill>
                <a:latin typeface="Times New Roman"/>
                <a:cs typeface="Times New Roman"/>
              </a:rPr>
              <a:t> </a:t>
            </a:r>
            <a:r>
              <a:rPr sz="2400" spc="-15" dirty="0">
                <a:solidFill>
                  <a:srgbClr val="0070C0"/>
                </a:solidFill>
                <a:latin typeface="Calibri"/>
                <a:cs typeface="Calibri"/>
              </a:rPr>
              <a:t>thermal</a:t>
            </a:r>
            <a:endParaRPr sz="2400">
              <a:latin typeface="Calibri"/>
              <a:cs typeface="Calibri"/>
            </a:endParaRPr>
          </a:p>
          <a:p>
            <a:pPr marL="355600" marR="278765" indent="-342900">
              <a:lnSpc>
                <a:spcPct val="100000"/>
              </a:lnSpc>
              <a:spcBef>
                <a:spcPts val="575"/>
              </a:spcBef>
              <a:buClr>
                <a:srgbClr val="0070C0"/>
              </a:buClr>
              <a:buFont typeface="Wingdings"/>
              <a:buChar char=""/>
              <a:tabLst>
                <a:tab pos="355600" algn="l"/>
              </a:tabLst>
            </a:pPr>
            <a:r>
              <a:rPr sz="2400" spc="-5" dirty="0">
                <a:solidFill>
                  <a:srgbClr val="0070C0"/>
                </a:solidFill>
                <a:latin typeface="Calibri"/>
                <a:cs typeface="Calibri"/>
              </a:rPr>
              <a:t>H</a:t>
            </a:r>
            <a:r>
              <a:rPr sz="2400" spc="-20" dirty="0">
                <a:solidFill>
                  <a:srgbClr val="0070C0"/>
                </a:solidFill>
                <a:latin typeface="Calibri"/>
                <a:cs typeface="Calibri"/>
              </a:rPr>
              <a:t>a</a:t>
            </a:r>
            <a:r>
              <a:rPr sz="2400" dirty="0">
                <a:solidFill>
                  <a:srgbClr val="0070C0"/>
                </a:solidFill>
                <a:latin typeface="Calibri"/>
                <a:cs typeface="Calibri"/>
              </a:rPr>
              <a:t>wking</a:t>
            </a:r>
            <a:r>
              <a:rPr sz="2400" spc="-75" dirty="0">
                <a:solidFill>
                  <a:srgbClr val="0070C0"/>
                </a:solidFill>
                <a:latin typeface="Times New Roman"/>
                <a:cs typeface="Times New Roman"/>
              </a:rPr>
              <a:t> </a:t>
            </a:r>
            <a:r>
              <a:rPr sz="2400" spc="-60" dirty="0">
                <a:solidFill>
                  <a:srgbClr val="0070C0"/>
                </a:solidFill>
                <a:latin typeface="Calibri"/>
                <a:cs typeface="Calibri"/>
              </a:rPr>
              <a:t>r</a:t>
            </a:r>
            <a:r>
              <a:rPr sz="2400" spc="-15" dirty="0">
                <a:solidFill>
                  <a:srgbClr val="0070C0"/>
                </a:solidFill>
                <a:latin typeface="Calibri"/>
                <a:cs typeface="Calibri"/>
              </a:rPr>
              <a:t>a</a:t>
            </a:r>
            <a:r>
              <a:rPr sz="2400" spc="-5" dirty="0">
                <a:solidFill>
                  <a:srgbClr val="0070C0"/>
                </a:solidFill>
                <a:latin typeface="Calibri"/>
                <a:cs typeface="Calibri"/>
              </a:rPr>
              <a:t>d</a:t>
            </a:r>
            <a:r>
              <a:rPr sz="2400" dirty="0">
                <a:solidFill>
                  <a:srgbClr val="0070C0"/>
                </a:solidFill>
                <a:latin typeface="Calibri"/>
                <a:cs typeface="Calibri"/>
              </a:rPr>
              <a:t>i</a:t>
            </a:r>
            <a:r>
              <a:rPr sz="2400" spc="-25" dirty="0">
                <a:solidFill>
                  <a:srgbClr val="0070C0"/>
                </a:solidFill>
                <a:latin typeface="Calibri"/>
                <a:cs typeface="Calibri"/>
              </a:rPr>
              <a:t>a</a:t>
            </a:r>
            <a:r>
              <a:rPr sz="2400" spc="-10" dirty="0">
                <a:solidFill>
                  <a:srgbClr val="0070C0"/>
                </a:solidFill>
                <a:latin typeface="Calibri"/>
                <a:cs typeface="Calibri"/>
              </a:rPr>
              <a:t>t</a:t>
            </a:r>
            <a:r>
              <a:rPr sz="2400" dirty="0">
                <a:solidFill>
                  <a:srgbClr val="0070C0"/>
                </a:solidFill>
                <a:latin typeface="Calibri"/>
                <a:cs typeface="Calibri"/>
              </a:rPr>
              <a:t>i</a:t>
            </a:r>
            <a:r>
              <a:rPr sz="2400" spc="-5" dirty="0">
                <a:solidFill>
                  <a:srgbClr val="0070C0"/>
                </a:solidFill>
                <a:latin typeface="Calibri"/>
                <a:cs typeface="Calibri"/>
              </a:rPr>
              <a:t>o</a:t>
            </a:r>
            <a:r>
              <a:rPr sz="2400" dirty="0">
                <a:solidFill>
                  <a:srgbClr val="0070C0"/>
                </a:solidFill>
                <a:latin typeface="Calibri"/>
                <a:cs typeface="Calibri"/>
              </a:rPr>
              <a:t>n</a:t>
            </a:r>
            <a:r>
              <a:rPr sz="2400" spc="-70" dirty="0">
                <a:solidFill>
                  <a:srgbClr val="0070C0"/>
                </a:solidFill>
                <a:latin typeface="Times New Roman"/>
                <a:cs typeface="Times New Roman"/>
              </a:rPr>
              <a:t> </a:t>
            </a:r>
            <a:r>
              <a:rPr sz="2400" spc="-20" dirty="0">
                <a:solidFill>
                  <a:srgbClr val="0070C0"/>
                </a:solidFill>
                <a:latin typeface="Calibri"/>
                <a:cs typeface="Calibri"/>
              </a:rPr>
              <a:t>m</a:t>
            </a:r>
            <a:r>
              <a:rPr sz="2400" spc="-55" dirty="0">
                <a:solidFill>
                  <a:srgbClr val="0070C0"/>
                </a:solidFill>
                <a:latin typeface="Calibri"/>
                <a:cs typeface="Calibri"/>
              </a:rPr>
              <a:t>a</a:t>
            </a:r>
            <a:r>
              <a:rPr sz="2400" spc="-15" dirty="0">
                <a:solidFill>
                  <a:srgbClr val="0070C0"/>
                </a:solidFill>
                <a:latin typeface="Calibri"/>
                <a:cs typeface="Calibri"/>
              </a:rPr>
              <a:t>y</a:t>
            </a:r>
            <a:r>
              <a:rPr sz="2400" spc="-75" dirty="0">
                <a:solidFill>
                  <a:srgbClr val="0070C0"/>
                </a:solidFill>
                <a:latin typeface="Times New Roman"/>
                <a:cs typeface="Times New Roman"/>
              </a:rPr>
              <a:t> </a:t>
            </a:r>
            <a:r>
              <a:rPr sz="2400" spc="-20" dirty="0">
                <a:solidFill>
                  <a:srgbClr val="0070C0"/>
                </a:solidFill>
                <a:latin typeface="Calibri"/>
                <a:cs typeface="Calibri"/>
              </a:rPr>
              <a:t>b</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spc="-35" dirty="0">
                <a:solidFill>
                  <a:srgbClr val="0070C0"/>
                </a:solidFill>
                <a:latin typeface="Calibri"/>
                <a:cs typeface="Calibri"/>
              </a:rPr>
              <a:t>c</a:t>
            </a:r>
            <a:r>
              <a:rPr sz="2400" spc="-5" dirty="0">
                <a:solidFill>
                  <a:srgbClr val="0070C0"/>
                </a:solidFill>
                <a:latin typeface="Calibri"/>
                <a:cs typeface="Calibri"/>
              </a:rPr>
              <a:t>onside</a:t>
            </a:r>
            <a:r>
              <a:rPr sz="2400" spc="-30" dirty="0">
                <a:solidFill>
                  <a:srgbClr val="0070C0"/>
                </a:solidFill>
                <a:latin typeface="Calibri"/>
                <a:cs typeface="Calibri"/>
              </a:rPr>
              <a:t>r</a:t>
            </a:r>
            <a:r>
              <a:rPr sz="2400" spc="-15" dirty="0">
                <a:solidFill>
                  <a:srgbClr val="0070C0"/>
                </a:solidFill>
                <a:latin typeface="Calibri"/>
                <a:cs typeface="Calibri"/>
              </a:rPr>
              <a:t>ed</a:t>
            </a:r>
            <a:r>
              <a:rPr sz="2400" spc="-50" dirty="0">
                <a:solidFill>
                  <a:srgbClr val="0070C0"/>
                </a:solidFill>
                <a:latin typeface="Times New Roman"/>
                <a:cs typeface="Times New Roman"/>
              </a:rPr>
              <a:t> </a:t>
            </a:r>
            <a:r>
              <a:rPr sz="2400" spc="-25" dirty="0">
                <a:solidFill>
                  <a:srgbClr val="0070C0"/>
                </a:solidFill>
                <a:latin typeface="Calibri"/>
                <a:cs typeface="Calibri"/>
              </a:rPr>
              <a:t>t</a:t>
            </a:r>
            <a:r>
              <a:rPr sz="2400" dirty="0">
                <a:solidFill>
                  <a:srgbClr val="0070C0"/>
                </a:solidFill>
                <a:latin typeface="Calibri"/>
                <a:cs typeface="Calibri"/>
              </a:rPr>
              <a:t>o</a:t>
            </a:r>
            <a:r>
              <a:rPr sz="2400" spc="-75" dirty="0">
                <a:solidFill>
                  <a:srgbClr val="0070C0"/>
                </a:solidFill>
                <a:latin typeface="Times New Roman"/>
                <a:cs typeface="Times New Roman"/>
              </a:rPr>
              <a:t> </a:t>
            </a:r>
            <a:r>
              <a:rPr sz="2400" spc="-20" dirty="0">
                <a:solidFill>
                  <a:srgbClr val="0070C0"/>
                </a:solidFill>
                <a:latin typeface="Calibri"/>
                <a:cs typeface="Calibri"/>
              </a:rPr>
              <a:t>b</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spc="-5" dirty="0">
                <a:solidFill>
                  <a:srgbClr val="0070C0"/>
                </a:solidFill>
                <a:latin typeface="Calibri"/>
                <a:cs typeface="Calibri"/>
              </a:rPr>
              <a:t>p</a:t>
            </a:r>
            <a:r>
              <a:rPr sz="2400" spc="-40" dirty="0">
                <a:solidFill>
                  <a:srgbClr val="0070C0"/>
                </a:solidFill>
                <a:latin typeface="Calibri"/>
                <a:cs typeface="Calibri"/>
              </a:rPr>
              <a:t>r</a:t>
            </a:r>
            <a:r>
              <a:rPr sz="2400" spc="-5" dirty="0">
                <a:solidFill>
                  <a:srgbClr val="0070C0"/>
                </a:solidFill>
                <a:latin typeface="Calibri"/>
                <a:cs typeface="Calibri"/>
              </a:rPr>
              <a:t>oduce</a:t>
            </a:r>
            <a:r>
              <a:rPr sz="2400" dirty="0">
                <a:solidFill>
                  <a:srgbClr val="0070C0"/>
                </a:solidFill>
                <a:latin typeface="Calibri"/>
                <a:cs typeface="Calibri"/>
              </a:rPr>
              <a:t>d</a:t>
            </a:r>
            <a:r>
              <a:rPr sz="2400" spc="-45" dirty="0">
                <a:solidFill>
                  <a:srgbClr val="0070C0"/>
                </a:solidFill>
                <a:latin typeface="Times New Roman"/>
                <a:cs typeface="Times New Roman"/>
              </a:rPr>
              <a:t> </a:t>
            </a:r>
            <a:r>
              <a:rPr sz="2400" spc="-15" dirty="0">
                <a:solidFill>
                  <a:srgbClr val="0070C0"/>
                </a:solidFill>
                <a:latin typeface="Calibri"/>
                <a:cs typeface="Calibri"/>
              </a:rPr>
              <a:t>b</a:t>
            </a:r>
            <a:r>
              <a:rPr sz="2400" dirty="0">
                <a:solidFill>
                  <a:srgbClr val="0070C0"/>
                </a:solidFill>
                <a:latin typeface="Calibri"/>
                <a:cs typeface="Calibri"/>
              </a:rPr>
              <a:t>y</a:t>
            </a:r>
            <a:r>
              <a:rPr sz="2400" spc="-60" dirty="0">
                <a:solidFill>
                  <a:srgbClr val="0070C0"/>
                </a:solidFill>
                <a:latin typeface="Times New Roman"/>
                <a:cs typeface="Times New Roman"/>
              </a:rPr>
              <a:t> </a:t>
            </a:r>
            <a:r>
              <a:rPr sz="2400" spc="-50" dirty="0">
                <a:solidFill>
                  <a:srgbClr val="0070C0"/>
                </a:solidFill>
                <a:latin typeface="Calibri"/>
                <a:cs typeface="Calibri"/>
              </a:rPr>
              <a:t>v</a:t>
            </a:r>
            <a:r>
              <a:rPr sz="2400" dirty="0">
                <a:solidFill>
                  <a:srgbClr val="0070C0"/>
                </a:solidFill>
                <a:latin typeface="Calibri"/>
                <a:cs typeface="Calibri"/>
              </a:rPr>
              <a:t>a</a:t>
            </a:r>
            <a:r>
              <a:rPr sz="2400" spc="-5" dirty="0">
                <a:solidFill>
                  <a:srgbClr val="0070C0"/>
                </a:solidFill>
                <a:latin typeface="Calibri"/>
                <a:cs typeface="Calibri"/>
              </a:rPr>
              <a:t>cuum</a:t>
            </a:r>
            <a:r>
              <a:rPr sz="2400" spc="-5" dirty="0">
                <a:solidFill>
                  <a:srgbClr val="0070C0"/>
                </a:solidFill>
                <a:latin typeface="Times New Roman"/>
                <a:cs typeface="Times New Roman"/>
              </a:rPr>
              <a:t> </a:t>
            </a:r>
            <a:r>
              <a:rPr sz="2400" spc="-5" dirty="0">
                <a:solidFill>
                  <a:srgbClr val="0070C0"/>
                </a:solidFill>
                <a:latin typeface="Calibri"/>
                <a:cs typeface="Calibri"/>
              </a:rPr>
              <a:t>fluctu</a:t>
            </a:r>
            <a:r>
              <a:rPr sz="2400" spc="-25" dirty="0">
                <a:solidFill>
                  <a:srgbClr val="0070C0"/>
                </a:solidFill>
                <a:latin typeface="Calibri"/>
                <a:cs typeface="Calibri"/>
              </a:rPr>
              <a:t>a</a:t>
            </a:r>
            <a:r>
              <a:rPr sz="2400" spc="-5" dirty="0">
                <a:solidFill>
                  <a:srgbClr val="0070C0"/>
                </a:solidFill>
                <a:latin typeface="Calibri"/>
                <a:cs typeface="Calibri"/>
              </a:rPr>
              <a:t>tion</a:t>
            </a:r>
            <a:r>
              <a:rPr sz="2400" dirty="0">
                <a:solidFill>
                  <a:srgbClr val="0070C0"/>
                </a:solidFill>
                <a:latin typeface="Calibri"/>
                <a:cs typeface="Calibri"/>
              </a:rPr>
              <a:t>s</a:t>
            </a:r>
            <a:r>
              <a:rPr sz="2400" spc="-75" dirty="0">
                <a:solidFill>
                  <a:srgbClr val="0070C0"/>
                </a:solidFill>
                <a:latin typeface="Times New Roman"/>
                <a:cs typeface="Times New Roman"/>
              </a:rPr>
              <a:t> </a:t>
            </a:r>
            <a:r>
              <a:rPr sz="2400" spc="-15" dirty="0">
                <a:solidFill>
                  <a:srgbClr val="0070C0"/>
                </a:solidFill>
                <a:latin typeface="Calibri"/>
                <a:cs typeface="Calibri"/>
              </a:rPr>
              <a:t>near</a:t>
            </a:r>
            <a:r>
              <a:rPr sz="2400" spc="-60" dirty="0">
                <a:solidFill>
                  <a:srgbClr val="0070C0"/>
                </a:solidFill>
                <a:latin typeface="Times New Roman"/>
                <a:cs typeface="Times New Roman"/>
              </a:rPr>
              <a:t> </a:t>
            </a:r>
            <a:r>
              <a:rPr sz="2400" spc="-20" dirty="0">
                <a:solidFill>
                  <a:srgbClr val="0070C0"/>
                </a:solidFill>
                <a:latin typeface="Calibri"/>
                <a:cs typeface="Calibri"/>
              </a:rPr>
              <a:t>th</a:t>
            </a:r>
            <a:r>
              <a:rPr sz="2400" spc="-15" dirty="0">
                <a:solidFill>
                  <a:srgbClr val="0070C0"/>
                </a:solidFill>
                <a:latin typeface="Calibri"/>
                <a:cs typeface="Calibri"/>
              </a:rPr>
              <a:t>e</a:t>
            </a:r>
            <a:r>
              <a:rPr sz="2400" spc="-55" dirty="0">
                <a:solidFill>
                  <a:srgbClr val="0070C0"/>
                </a:solidFill>
                <a:latin typeface="Times New Roman"/>
                <a:cs typeface="Times New Roman"/>
              </a:rPr>
              <a:t> </a:t>
            </a:r>
            <a:r>
              <a:rPr sz="2400" spc="-25" dirty="0">
                <a:solidFill>
                  <a:srgbClr val="0070C0"/>
                </a:solidFill>
                <a:latin typeface="Calibri"/>
                <a:cs typeface="Calibri"/>
              </a:rPr>
              <a:t>eve</a:t>
            </a:r>
            <a:r>
              <a:rPr sz="2400" spc="-45" dirty="0">
                <a:solidFill>
                  <a:srgbClr val="0070C0"/>
                </a:solidFill>
                <a:latin typeface="Calibri"/>
                <a:cs typeface="Calibri"/>
              </a:rPr>
              <a:t>n</a:t>
            </a:r>
            <a:r>
              <a:rPr sz="2400" spc="-10" dirty="0">
                <a:solidFill>
                  <a:srgbClr val="0070C0"/>
                </a:solidFill>
                <a:latin typeface="Calibri"/>
                <a:cs typeface="Calibri"/>
              </a:rPr>
              <a:t>t</a:t>
            </a:r>
            <a:r>
              <a:rPr sz="2400" spc="-60" dirty="0">
                <a:solidFill>
                  <a:srgbClr val="0070C0"/>
                </a:solidFill>
                <a:latin typeface="Times New Roman"/>
                <a:cs typeface="Times New Roman"/>
              </a:rPr>
              <a:t> </a:t>
            </a:r>
            <a:r>
              <a:rPr sz="2400" spc="-5" dirty="0">
                <a:solidFill>
                  <a:srgbClr val="0070C0"/>
                </a:solidFill>
                <a:latin typeface="Calibri"/>
                <a:cs typeface="Calibri"/>
              </a:rPr>
              <a:t>hori</a:t>
            </a:r>
            <a:r>
              <a:rPr sz="2400" spc="-55" dirty="0">
                <a:solidFill>
                  <a:srgbClr val="0070C0"/>
                </a:solidFill>
                <a:latin typeface="Calibri"/>
                <a:cs typeface="Calibri"/>
              </a:rPr>
              <a:t>z</a:t>
            </a:r>
            <a:r>
              <a:rPr sz="2400" spc="-5" dirty="0">
                <a:solidFill>
                  <a:srgbClr val="0070C0"/>
                </a:solidFill>
                <a:latin typeface="Calibri"/>
                <a:cs typeface="Calibri"/>
              </a:rPr>
              <a:t>o</a:t>
            </a:r>
            <a:r>
              <a:rPr sz="2400" dirty="0">
                <a:solidFill>
                  <a:srgbClr val="0070C0"/>
                </a:solidFill>
                <a:latin typeface="Calibri"/>
                <a:cs typeface="Calibri"/>
              </a:rPr>
              <a:t>n.</a:t>
            </a:r>
            <a:endParaRPr sz="24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93140" y="989549"/>
            <a:ext cx="7650480" cy="375285"/>
          </a:xfrm>
          <a:prstGeom prst="rect">
            <a:avLst/>
          </a:prstGeom>
        </p:spPr>
        <p:txBody>
          <a:bodyPr vert="horz" wrap="square" lIns="0" tIns="0" rIns="0" bIns="0" rtlCol="0">
            <a:spAutoFit/>
          </a:bodyPr>
          <a:lstStyle/>
          <a:p>
            <a:pPr marL="355600" indent="-342900">
              <a:lnSpc>
                <a:spcPct val="100000"/>
              </a:lnSpc>
              <a:buClr>
                <a:srgbClr val="0070C0"/>
              </a:buClr>
              <a:buFont typeface="Wingdings"/>
              <a:buChar char=""/>
              <a:tabLst>
                <a:tab pos="355600" algn="l"/>
                <a:tab pos="4228465" algn="l"/>
              </a:tabLst>
            </a:pPr>
            <a:r>
              <a:rPr sz="2600" spc="-15" dirty="0">
                <a:solidFill>
                  <a:srgbClr val="0070C0"/>
                </a:solidFill>
                <a:latin typeface="Calibri"/>
                <a:cs typeface="Calibri"/>
              </a:rPr>
              <a:t>A</a:t>
            </a:r>
            <a:r>
              <a:rPr sz="2600" spc="-75" dirty="0">
                <a:solidFill>
                  <a:srgbClr val="0070C0"/>
                </a:solidFill>
                <a:latin typeface="Times New Roman"/>
                <a:cs typeface="Times New Roman"/>
              </a:rPr>
              <a:t> </a:t>
            </a:r>
            <a:r>
              <a:rPr sz="2600" spc="-20" dirty="0">
                <a:solidFill>
                  <a:srgbClr val="0070C0"/>
                </a:solidFill>
                <a:latin typeface="Calibri"/>
                <a:cs typeface="Calibri"/>
              </a:rPr>
              <a:t>pai</a:t>
            </a:r>
            <a:r>
              <a:rPr sz="2600" spc="-10" dirty="0">
                <a:solidFill>
                  <a:srgbClr val="0070C0"/>
                </a:solidFill>
                <a:latin typeface="Calibri"/>
                <a:cs typeface="Calibri"/>
              </a:rPr>
              <a:t>r</a:t>
            </a:r>
            <a:r>
              <a:rPr sz="2600" spc="-50" dirty="0">
                <a:solidFill>
                  <a:srgbClr val="0070C0"/>
                </a:solidFill>
                <a:latin typeface="Times New Roman"/>
                <a:cs typeface="Times New Roman"/>
              </a:rPr>
              <a:t> </a:t>
            </a:r>
            <a:r>
              <a:rPr sz="2600" spc="-20" dirty="0">
                <a:solidFill>
                  <a:srgbClr val="0070C0"/>
                </a:solidFill>
                <a:latin typeface="Calibri"/>
                <a:cs typeface="Calibri"/>
              </a:rPr>
              <a:t>o</a:t>
            </a:r>
            <a:r>
              <a:rPr sz="2600" spc="-10" dirty="0">
                <a:solidFill>
                  <a:srgbClr val="0070C0"/>
                </a:solidFill>
                <a:latin typeface="Calibri"/>
                <a:cs typeface="Calibri"/>
              </a:rPr>
              <a:t>f</a:t>
            </a:r>
            <a:r>
              <a:rPr sz="2600" spc="-60" dirty="0">
                <a:solidFill>
                  <a:srgbClr val="0070C0"/>
                </a:solidFill>
                <a:latin typeface="Times New Roman"/>
                <a:cs typeface="Times New Roman"/>
              </a:rPr>
              <a:t> </a:t>
            </a:r>
            <a:r>
              <a:rPr sz="2600" spc="-15" dirty="0">
                <a:solidFill>
                  <a:srgbClr val="0070C0"/>
                </a:solidFill>
                <a:latin typeface="Calibri"/>
                <a:cs typeface="Calibri"/>
              </a:rPr>
              <a:t>particles</a:t>
            </a:r>
            <a:r>
              <a:rPr sz="2600" spc="-35" dirty="0">
                <a:solidFill>
                  <a:srgbClr val="0070C0"/>
                </a:solidFill>
                <a:latin typeface="Times New Roman"/>
                <a:cs typeface="Times New Roman"/>
              </a:rPr>
              <a:t> </a:t>
            </a:r>
            <a:r>
              <a:rPr sz="2600" spc="-5" dirty="0">
                <a:solidFill>
                  <a:srgbClr val="0070C0"/>
                </a:solidFill>
                <a:latin typeface="Calibri"/>
                <a:cs typeface="Calibri"/>
              </a:rPr>
              <a:t>i</a:t>
            </a:r>
            <a:r>
              <a:rPr sz="2600" dirty="0">
                <a:solidFill>
                  <a:srgbClr val="0070C0"/>
                </a:solidFill>
                <a:latin typeface="Calibri"/>
                <a:cs typeface="Calibri"/>
              </a:rPr>
              <a:t>s</a:t>
            </a:r>
            <a:r>
              <a:rPr sz="2600" spc="-65" dirty="0">
                <a:solidFill>
                  <a:srgbClr val="0070C0"/>
                </a:solidFill>
                <a:latin typeface="Times New Roman"/>
                <a:cs typeface="Times New Roman"/>
              </a:rPr>
              <a:t> </a:t>
            </a:r>
            <a:r>
              <a:rPr sz="2600" spc="-20" dirty="0">
                <a:solidFill>
                  <a:srgbClr val="0070C0"/>
                </a:solidFill>
                <a:latin typeface="Calibri"/>
                <a:cs typeface="Calibri"/>
              </a:rPr>
              <a:t>c</a:t>
            </a:r>
            <a:r>
              <a:rPr sz="2600" spc="-45" dirty="0">
                <a:solidFill>
                  <a:srgbClr val="0070C0"/>
                </a:solidFill>
                <a:latin typeface="Calibri"/>
                <a:cs typeface="Calibri"/>
              </a:rPr>
              <a:t>r</a:t>
            </a:r>
            <a:r>
              <a:rPr sz="2600" spc="-20" dirty="0">
                <a:solidFill>
                  <a:srgbClr val="0070C0"/>
                </a:solidFill>
                <a:latin typeface="Calibri"/>
                <a:cs typeface="Calibri"/>
              </a:rPr>
              <a:t>e</a:t>
            </a:r>
            <a:r>
              <a:rPr sz="2600" spc="-45" dirty="0">
                <a:solidFill>
                  <a:srgbClr val="0070C0"/>
                </a:solidFill>
                <a:latin typeface="Calibri"/>
                <a:cs typeface="Calibri"/>
              </a:rPr>
              <a:t>a</a:t>
            </a:r>
            <a:r>
              <a:rPr sz="2600" spc="-40" dirty="0">
                <a:solidFill>
                  <a:srgbClr val="0070C0"/>
                </a:solidFill>
                <a:latin typeface="Calibri"/>
                <a:cs typeface="Calibri"/>
              </a:rPr>
              <a:t>t</a:t>
            </a:r>
            <a:r>
              <a:rPr sz="2600" spc="-20" dirty="0">
                <a:solidFill>
                  <a:srgbClr val="0070C0"/>
                </a:solidFill>
                <a:latin typeface="Calibri"/>
                <a:cs typeface="Calibri"/>
              </a:rPr>
              <a:t>e</a:t>
            </a:r>
            <a:r>
              <a:rPr sz="2600" spc="-15" dirty="0">
                <a:solidFill>
                  <a:srgbClr val="0070C0"/>
                </a:solidFill>
                <a:latin typeface="Calibri"/>
                <a:cs typeface="Calibri"/>
              </a:rPr>
              <a:t>d</a:t>
            </a:r>
            <a:r>
              <a:rPr sz="2600" dirty="0">
                <a:solidFill>
                  <a:srgbClr val="0070C0"/>
                </a:solidFill>
                <a:latin typeface="Times New Roman"/>
                <a:cs typeface="Times New Roman"/>
              </a:rPr>
              <a:t>	</a:t>
            </a:r>
            <a:r>
              <a:rPr sz="2600" spc="-10" dirty="0">
                <a:solidFill>
                  <a:srgbClr val="0070C0"/>
                </a:solidFill>
                <a:latin typeface="Calibri"/>
                <a:cs typeface="Calibri"/>
              </a:rPr>
              <a:t>ju</a:t>
            </a:r>
            <a:r>
              <a:rPr sz="2600" spc="-50" dirty="0">
                <a:solidFill>
                  <a:srgbClr val="0070C0"/>
                </a:solidFill>
                <a:latin typeface="Calibri"/>
                <a:cs typeface="Calibri"/>
              </a:rPr>
              <a:t>s</a:t>
            </a:r>
            <a:r>
              <a:rPr sz="2600" spc="-10" dirty="0">
                <a:solidFill>
                  <a:srgbClr val="0070C0"/>
                </a:solidFill>
                <a:latin typeface="Calibri"/>
                <a:cs typeface="Calibri"/>
              </a:rPr>
              <a:t>t</a:t>
            </a:r>
            <a:r>
              <a:rPr sz="2600" spc="-70" dirty="0">
                <a:solidFill>
                  <a:srgbClr val="0070C0"/>
                </a:solidFill>
                <a:latin typeface="Times New Roman"/>
                <a:cs typeface="Times New Roman"/>
              </a:rPr>
              <a:t> </a:t>
            </a:r>
            <a:r>
              <a:rPr sz="2600" spc="-20" dirty="0">
                <a:solidFill>
                  <a:srgbClr val="0070C0"/>
                </a:solidFill>
                <a:latin typeface="Calibri"/>
                <a:cs typeface="Calibri"/>
              </a:rPr>
              <a:t>outsid</a:t>
            </a:r>
            <a:r>
              <a:rPr sz="2600" spc="-15" dirty="0">
                <a:solidFill>
                  <a:srgbClr val="0070C0"/>
                </a:solidFill>
                <a:latin typeface="Calibri"/>
                <a:cs typeface="Calibri"/>
              </a:rPr>
              <a:t>e</a:t>
            </a:r>
            <a:r>
              <a:rPr sz="2600" spc="-55" dirty="0">
                <a:solidFill>
                  <a:srgbClr val="0070C0"/>
                </a:solidFill>
                <a:latin typeface="Times New Roman"/>
                <a:cs typeface="Times New Roman"/>
              </a:rPr>
              <a:t> </a:t>
            </a:r>
            <a:r>
              <a:rPr sz="2600" spc="-15" dirty="0">
                <a:solidFill>
                  <a:srgbClr val="0070C0"/>
                </a:solidFill>
                <a:latin typeface="Calibri"/>
                <a:cs typeface="Calibri"/>
              </a:rPr>
              <a:t>the</a:t>
            </a:r>
            <a:r>
              <a:rPr sz="2600" spc="-75" dirty="0">
                <a:solidFill>
                  <a:srgbClr val="0070C0"/>
                </a:solidFill>
                <a:latin typeface="Times New Roman"/>
                <a:cs typeface="Times New Roman"/>
              </a:rPr>
              <a:t> </a:t>
            </a:r>
            <a:r>
              <a:rPr sz="2600" spc="-20" dirty="0">
                <a:solidFill>
                  <a:srgbClr val="0070C0"/>
                </a:solidFill>
                <a:latin typeface="Calibri"/>
                <a:cs typeface="Calibri"/>
              </a:rPr>
              <a:t>hori</a:t>
            </a:r>
            <a:r>
              <a:rPr sz="2600" spc="-75" dirty="0">
                <a:solidFill>
                  <a:srgbClr val="0070C0"/>
                </a:solidFill>
                <a:latin typeface="Calibri"/>
                <a:cs typeface="Calibri"/>
              </a:rPr>
              <a:t>z</a:t>
            </a:r>
            <a:r>
              <a:rPr sz="2600" spc="-20" dirty="0">
                <a:solidFill>
                  <a:srgbClr val="0070C0"/>
                </a:solidFill>
                <a:latin typeface="Calibri"/>
                <a:cs typeface="Calibri"/>
              </a:rPr>
              <a:t>o</a:t>
            </a:r>
            <a:r>
              <a:rPr sz="2600" spc="-15" dirty="0">
                <a:solidFill>
                  <a:srgbClr val="0070C0"/>
                </a:solidFill>
                <a:latin typeface="Calibri"/>
                <a:cs typeface="Calibri"/>
              </a:rPr>
              <a:t>n</a:t>
            </a:r>
            <a:r>
              <a:rPr sz="2600" spc="-40" dirty="0">
                <a:solidFill>
                  <a:srgbClr val="0070C0"/>
                </a:solidFill>
                <a:latin typeface="Times New Roman"/>
                <a:cs typeface="Times New Roman"/>
              </a:rPr>
              <a:t> </a:t>
            </a:r>
            <a:r>
              <a:rPr sz="2600" spc="-15" dirty="0">
                <a:solidFill>
                  <a:srgbClr val="0070C0"/>
                </a:solidFill>
                <a:latin typeface="Calibri"/>
                <a:cs typeface="Calibri"/>
              </a:rPr>
              <a:t>–</a:t>
            </a:r>
            <a:endParaRPr sz="2600">
              <a:latin typeface="Calibri"/>
              <a:cs typeface="Calibri"/>
            </a:endParaRPr>
          </a:p>
        </p:txBody>
      </p:sp>
      <p:sp>
        <p:nvSpPr>
          <p:cNvPr id="3" name="object 3"/>
          <p:cNvSpPr/>
          <p:nvPr/>
        </p:nvSpPr>
        <p:spPr>
          <a:xfrm>
            <a:off x="457200" y="4373117"/>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4" name="object 4"/>
          <p:cNvSpPr txBox="1">
            <a:spLocks noGrp="1"/>
          </p:cNvSpPr>
          <p:nvPr>
            <p:ph type="body" idx="1"/>
          </p:nvPr>
        </p:nvSpPr>
        <p:spPr>
          <a:prstGeom prst="rect">
            <a:avLst/>
          </a:prstGeom>
        </p:spPr>
        <p:txBody>
          <a:bodyPr vert="horz" wrap="square" lIns="0" tIns="0" rIns="0" bIns="0" rtlCol="0">
            <a:spAutoFit/>
          </a:bodyPr>
          <a:lstStyle/>
          <a:p>
            <a:pPr marL="527050" marR="646430" indent="-514350">
              <a:lnSpc>
                <a:spcPct val="100000"/>
              </a:lnSpc>
              <a:buClr>
                <a:srgbClr val="0070C0"/>
              </a:buClr>
              <a:buFont typeface="Calibri"/>
              <a:buAutoNum type="romanLcParenBoth"/>
              <a:tabLst>
                <a:tab pos="527050" algn="l"/>
              </a:tabLst>
            </a:pPr>
            <a:r>
              <a:rPr spc="-15" dirty="0"/>
              <a:t>the</a:t>
            </a:r>
            <a:r>
              <a:rPr spc="-75" dirty="0">
                <a:latin typeface="Times New Roman"/>
                <a:cs typeface="Times New Roman"/>
              </a:rPr>
              <a:t> </a:t>
            </a:r>
            <a:r>
              <a:rPr spc="-20" dirty="0"/>
              <a:t>ne</a:t>
            </a:r>
            <a:r>
              <a:rPr spc="-60" dirty="0"/>
              <a:t>g</a:t>
            </a:r>
            <a:r>
              <a:rPr spc="-45" dirty="0"/>
              <a:t>a</a:t>
            </a:r>
            <a:r>
              <a:rPr spc="-15" dirty="0"/>
              <a:t>ti</a:t>
            </a:r>
            <a:r>
              <a:rPr spc="-40" dirty="0"/>
              <a:t>v</a:t>
            </a:r>
            <a:r>
              <a:rPr spc="-15" dirty="0"/>
              <a:t>e</a:t>
            </a:r>
            <a:r>
              <a:rPr spc="-55" dirty="0">
                <a:latin typeface="Times New Roman"/>
                <a:cs typeface="Times New Roman"/>
              </a:rPr>
              <a:t> </a:t>
            </a:r>
            <a:r>
              <a:rPr spc="-15" dirty="0"/>
              <a:t>ene</a:t>
            </a:r>
            <a:r>
              <a:rPr spc="-50" dirty="0"/>
              <a:t>r</a:t>
            </a:r>
            <a:r>
              <a:rPr spc="-15" dirty="0"/>
              <a:t>gy</a:t>
            </a:r>
            <a:r>
              <a:rPr spc="-70" dirty="0">
                <a:latin typeface="Times New Roman"/>
                <a:cs typeface="Times New Roman"/>
              </a:rPr>
              <a:t> </a:t>
            </a:r>
            <a:r>
              <a:rPr spc="-10" dirty="0"/>
              <a:t>virtual</a:t>
            </a:r>
            <a:r>
              <a:rPr spc="-50" dirty="0">
                <a:latin typeface="Times New Roman"/>
                <a:cs typeface="Times New Roman"/>
              </a:rPr>
              <a:t> </a:t>
            </a:r>
            <a:r>
              <a:rPr spc="-15" dirty="0"/>
              <a:t>particle</a:t>
            </a:r>
            <a:r>
              <a:rPr spc="-40" dirty="0">
                <a:latin typeface="Times New Roman"/>
                <a:cs typeface="Times New Roman"/>
              </a:rPr>
              <a:t> </a:t>
            </a:r>
            <a:r>
              <a:rPr spc="-15" dirty="0"/>
              <a:t>tunnels</a:t>
            </a:r>
            <a:r>
              <a:rPr spc="-75" dirty="0">
                <a:latin typeface="Times New Roman"/>
                <a:cs typeface="Times New Roman"/>
              </a:rPr>
              <a:t> </a:t>
            </a:r>
            <a:r>
              <a:rPr spc="-5" dirty="0"/>
              <a:t>i</a:t>
            </a:r>
            <a:r>
              <a:rPr spc="-25" dirty="0"/>
              <a:t>n</a:t>
            </a:r>
            <a:r>
              <a:rPr spc="-35" dirty="0"/>
              <a:t>t</a:t>
            </a:r>
            <a:r>
              <a:rPr spc="-15" dirty="0"/>
              <a:t>o</a:t>
            </a:r>
            <a:r>
              <a:rPr spc="-50" dirty="0">
                <a:latin typeface="Times New Roman"/>
                <a:cs typeface="Times New Roman"/>
              </a:rPr>
              <a:t> </a:t>
            </a:r>
            <a:r>
              <a:rPr spc="-15" dirty="0"/>
              <a:t>the</a:t>
            </a:r>
            <a:r>
              <a:rPr spc="-10" dirty="0">
                <a:latin typeface="Times New Roman"/>
                <a:cs typeface="Times New Roman"/>
              </a:rPr>
              <a:t> </a:t>
            </a:r>
            <a:r>
              <a:rPr spc="-20" dirty="0"/>
              <a:t>blac</a:t>
            </a:r>
            <a:r>
              <a:rPr spc="-15" dirty="0"/>
              <a:t>k</a:t>
            </a:r>
            <a:r>
              <a:rPr spc="-45" dirty="0">
                <a:latin typeface="Times New Roman"/>
                <a:cs typeface="Times New Roman"/>
              </a:rPr>
              <a:t> </a:t>
            </a:r>
            <a:r>
              <a:rPr spc="-20" dirty="0"/>
              <a:t>hole</a:t>
            </a:r>
          </a:p>
          <a:p>
            <a:pPr marL="527050" marR="444500" indent="-514350">
              <a:lnSpc>
                <a:spcPct val="100000"/>
              </a:lnSpc>
              <a:spcBef>
                <a:spcPts val="625"/>
              </a:spcBef>
              <a:buClr>
                <a:srgbClr val="0070C0"/>
              </a:buClr>
              <a:buFont typeface="Calibri"/>
              <a:buAutoNum type="romanLcParenBoth"/>
              <a:tabLst>
                <a:tab pos="527050" algn="l"/>
              </a:tabLst>
            </a:pPr>
            <a:r>
              <a:rPr spc="-15" dirty="0"/>
              <a:t>the</a:t>
            </a:r>
            <a:r>
              <a:rPr spc="-80" dirty="0">
                <a:latin typeface="Times New Roman"/>
                <a:cs typeface="Times New Roman"/>
              </a:rPr>
              <a:t> </a:t>
            </a:r>
            <a:r>
              <a:rPr spc="-20" dirty="0"/>
              <a:t>po</a:t>
            </a:r>
            <a:r>
              <a:rPr spc="-15" dirty="0"/>
              <a:t>s</a:t>
            </a:r>
            <a:r>
              <a:rPr spc="-5" dirty="0"/>
              <a:t>i</a:t>
            </a:r>
            <a:r>
              <a:rPr spc="-15" dirty="0"/>
              <a:t>t</a:t>
            </a:r>
            <a:r>
              <a:rPr spc="-5" dirty="0"/>
              <a:t>i</a:t>
            </a:r>
            <a:r>
              <a:rPr spc="-40" dirty="0"/>
              <a:t>v</a:t>
            </a:r>
            <a:r>
              <a:rPr spc="-15" dirty="0"/>
              <a:t>e</a:t>
            </a:r>
            <a:r>
              <a:rPr spc="-55" dirty="0">
                <a:latin typeface="Times New Roman"/>
                <a:cs typeface="Times New Roman"/>
              </a:rPr>
              <a:t> </a:t>
            </a:r>
            <a:r>
              <a:rPr spc="-15" dirty="0"/>
              <a:t>ene</a:t>
            </a:r>
            <a:r>
              <a:rPr spc="-50" dirty="0"/>
              <a:t>r</a:t>
            </a:r>
            <a:r>
              <a:rPr spc="-15" dirty="0"/>
              <a:t>gy</a:t>
            </a:r>
            <a:r>
              <a:rPr spc="-65" dirty="0">
                <a:latin typeface="Times New Roman"/>
                <a:cs typeface="Times New Roman"/>
              </a:rPr>
              <a:t> </a:t>
            </a:r>
            <a:r>
              <a:rPr spc="-15" dirty="0"/>
              <a:t>v</a:t>
            </a:r>
            <a:r>
              <a:rPr spc="-5" dirty="0"/>
              <a:t>i</a:t>
            </a:r>
            <a:r>
              <a:rPr spc="-15" dirty="0"/>
              <a:t>rtu</a:t>
            </a:r>
            <a:r>
              <a:rPr spc="-25" dirty="0"/>
              <a:t>a</a:t>
            </a:r>
            <a:r>
              <a:rPr dirty="0"/>
              <a:t>l</a:t>
            </a:r>
            <a:r>
              <a:rPr spc="-45" dirty="0">
                <a:latin typeface="Times New Roman"/>
                <a:cs typeface="Times New Roman"/>
              </a:rPr>
              <a:t> </a:t>
            </a:r>
            <a:r>
              <a:rPr spc="-20" dirty="0"/>
              <a:t>par</a:t>
            </a:r>
            <a:r>
              <a:rPr spc="-10" dirty="0"/>
              <a:t>t</a:t>
            </a:r>
            <a:r>
              <a:rPr spc="-5" dirty="0"/>
              <a:t>i</a:t>
            </a:r>
            <a:r>
              <a:rPr spc="-20" dirty="0"/>
              <a:t>c</a:t>
            </a:r>
            <a:r>
              <a:rPr spc="-5" dirty="0"/>
              <a:t>l</a:t>
            </a:r>
            <a:r>
              <a:rPr spc="-15" dirty="0"/>
              <a:t>e</a:t>
            </a:r>
            <a:r>
              <a:rPr spc="-45" dirty="0">
                <a:latin typeface="Times New Roman"/>
                <a:cs typeface="Times New Roman"/>
              </a:rPr>
              <a:t> </a:t>
            </a:r>
            <a:r>
              <a:rPr spc="-15" dirty="0"/>
              <a:t>es</a:t>
            </a:r>
            <a:r>
              <a:rPr spc="-45" dirty="0"/>
              <a:t>c</a:t>
            </a:r>
            <a:r>
              <a:rPr spc="-20" dirty="0"/>
              <a:t>ape</a:t>
            </a:r>
            <a:r>
              <a:rPr spc="-15" dirty="0"/>
              <a:t>s</a:t>
            </a:r>
            <a:r>
              <a:rPr spc="-65" dirty="0">
                <a:latin typeface="Times New Roman"/>
                <a:cs typeface="Times New Roman"/>
              </a:rPr>
              <a:t> </a:t>
            </a:r>
            <a:r>
              <a:rPr spc="-35" dirty="0"/>
              <a:t>t</a:t>
            </a:r>
            <a:r>
              <a:rPr spc="-15" dirty="0"/>
              <a:t>o</a:t>
            </a:r>
            <a:r>
              <a:rPr spc="-60" dirty="0">
                <a:latin typeface="Times New Roman"/>
                <a:cs typeface="Times New Roman"/>
              </a:rPr>
              <a:t> </a:t>
            </a:r>
            <a:r>
              <a:rPr spc="-5" dirty="0"/>
              <a:t>i</a:t>
            </a:r>
            <a:r>
              <a:rPr spc="-30" dirty="0"/>
              <a:t>n</a:t>
            </a:r>
            <a:r>
              <a:rPr spc="-5" dirty="0"/>
              <a:t>fi</a:t>
            </a:r>
            <a:r>
              <a:rPr spc="-15" dirty="0"/>
              <a:t>n</a:t>
            </a:r>
            <a:r>
              <a:rPr spc="-5" dirty="0"/>
              <a:t>i</a:t>
            </a:r>
            <a:r>
              <a:rPr spc="-20" dirty="0"/>
              <a:t>ty</a:t>
            </a:r>
            <a:r>
              <a:rPr spc="-15" dirty="0">
                <a:latin typeface="Times New Roman"/>
                <a:cs typeface="Times New Roman"/>
              </a:rPr>
              <a:t> </a:t>
            </a:r>
            <a:r>
              <a:rPr spc="-15" dirty="0"/>
              <a:t>whe</a:t>
            </a:r>
            <a:r>
              <a:rPr spc="-50" dirty="0"/>
              <a:t>r</a:t>
            </a:r>
            <a:r>
              <a:rPr spc="-15" dirty="0"/>
              <a:t>e</a:t>
            </a:r>
            <a:r>
              <a:rPr spc="-70" dirty="0">
                <a:latin typeface="Times New Roman"/>
                <a:cs typeface="Times New Roman"/>
              </a:rPr>
              <a:t> </a:t>
            </a:r>
            <a:r>
              <a:rPr spc="-5" dirty="0"/>
              <a:t>i</a:t>
            </a:r>
            <a:r>
              <a:rPr dirty="0"/>
              <a:t>t</a:t>
            </a:r>
            <a:r>
              <a:rPr spc="-50" dirty="0">
                <a:latin typeface="Times New Roman"/>
                <a:cs typeface="Times New Roman"/>
              </a:rPr>
              <a:t> </a:t>
            </a:r>
            <a:r>
              <a:rPr spc="-40" dirty="0"/>
              <a:t>c</a:t>
            </a:r>
            <a:r>
              <a:rPr spc="-20" dirty="0"/>
              <a:t>o</a:t>
            </a:r>
            <a:r>
              <a:rPr spc="-15" dirty="0"/>
              <a:t>n</a:t>
            </a:r>
            <a:r>
              <a:rPr spc="-50" dirty="0"/>
              <a:t>s</a:t>
            </a:r>
            <a:r>
              <a:rPr spc="-10" dirty="0"/>
              <a:t>tituting</a:t>
            </a:r>
            <a:r>
              <a:rPr spc="-50" dirty="0">
                <a:latin typeface="Times New Roman"/>
                <a:cs typeface="Times New Roman"/>
              </a:rPr>
              <a:t> </a:t>
            </a:r>
            <a:r>
              <a:rPr spc="-15" dirty="0"/>
              <a:t>a</a:t>
            </a:r>
            <a:r>
              <a:rPr spc="-55" dirty="0">
                <a:latin typeface="Times New Roman"/>
                <a:cs typeface="Times New Roman"/>
              </a:rPr>
              <a:t> </a:t>
            </a:r>
            <a:r>
              <a:rPr spc="-20" dirty="0"/>
              <a:t>par</a:t>
            </a:r>
            <a:r>
              <a:rPr spc="-10" dirty="0"/>
              <a:t>t</a:t>
            </a:r>
            <a:r>
              <a:rPr spc="-50" dirty="0">
                <a:latin typeface="Times New Roman"/>
                <a:cs typeface="Times New Roman"/>
              </a:rPr>
              <a:t> </a:t>
            </a:r>
            <a:r>
              <a:rPr spc="-20" dirty="0"/>
              <a:t>o</a:t>
            </a:r>
            <a:r>
              <a:rPr spc="-10" dirty="0"/>
              <a:t>f</a:t>
            </a:r>
            <a:r>
              <a:rPr spc="-65" dirty="0">
                <a:latin typeface="Times New Roman"/>
                <a:cs typeface="Times New Roman"/>
              </a:rPr>
              <a:t> </a:t>
            </a:r>
            <a:r>
              <a:rPr spc="-15" dirty="0"/>
              <a:t>the</a:t>
            </a:r>
            <a:r>
              <a:rPr spc="-70" dirty="0">
                <a:latin typeface="Times New Roman"/>
                <a:cs typeface="Times New Roman"/>
              </a:rPr>
              <a:t> </a:t>
            </a:r>
            <a:r>
              <a:rPr spc="-20" dirty="0"/>
              <a:t>therma</a:t>
            </a:r>
            <a:r>
              <a:rPr spc="-10" dirty="0"/>
              <a:t>l</a:t>
            </a:r>
            <a:r>
              <a:rPr spc="-55" dirty="0">
                <a:latin typeface="Times New Roman"/>
                <a:cs typeface="Times New Roman"/>
              </a:rPr>
              <a:t> </a:t>
            </a:r>
            <a:r>
              <a:rPr spc="-20" dirty="0"/>
              <a:t>emission.</a:t>
            </a:r>
          </a:p>
          <a:p>
            <a:pPr>
              <a:lnSpc>
                <a:spcPct val="100000"/>
              </a:lnSpc>
              <a:spcBef>
                <a:spcPts val="49"/>
              </a:spcBef>
            </a:pPr>
            <a:endParaRPr sz="3750">
              <a:latin typeface="Times New Roman"/>
              <a:cs typeface="Times New Roman"/>
            </a:endParaRPr>
          </a:p>
          <a:p>
            <a:pPr marL="583565" marR="5080" indent="-570865">
              <a:lnSpc>
                <a:spcPct val="100200"/>
              </a:lnSpc>
              <a:buClr>
                <a:srgbClr val="0070C0"/>
              </a:buClr>
              <a:buFont typeface="Wingdings"/>
              <a:buChar char=""/>
              <a:tabLst>
                <a:tab pos="584200" algn="l"/>
              </a:tabLst>
            </a:pPr>
            <a:r>
              <a:rPr spc="-20" dirty="0"/>
              <a:t>H</a:t>
            </a:r>
            <a:r>
              <a:rPr spc="-40" dirty="0"/>
              <a:t>a</a:t>
            </a:r>
            <a:r>
              <a:rPr spc="-15" dirty="0"/>
              <a:t>wking</a:t>
            </a:r>
            <a:r>
              <a:rPr spc="-45" dirty="0">
                <a:latin typeface="Times New Roman"/>
                <a:cs typeface="Times New Roman"/>
              </a:rPr>
              <a:t> </a:t>
            </a:r>
            <a:r>
              <a:rPr spc="-65" dirty="0"/>
              <a:t>r</a:t>
            </a:r>
            <a:r>
              <a:rPr spc="-20" dirty="0"/>
              <a:t>a</a:t>
            </a:r>
            <a:r>
              <a:rPr spc="-10" dirty="0"/>
              <a:t>di</a:t>
            </a:r>
            <a:r>
              <a:rPr spc="-45" dirty="0"/>
              <a:t>a</a:t>
            </a:r>
            <a:r>
              <a:rPr spc="-5" dirty="0"/>
              <a:t>t</a:t>
            </a:r>
            <a:r>
              <a:rPr dirty="0"/>
              <a:t>ion</a:t>
            </a:r>
            <a:r>
              <a:rPr spc="-40" dirty="0">
                <a:latin typeface="Times New Roman"/>
                <a:cs typeface="Times New Roman"/>
              </a:rPr>
              <a:t> </a:t>
            </a:r>
            <a:r>
              <a:rPr spc="-25" dirty="0"/>
              <a:t>m</a:t>
            </a:r>
            <a:r>
              <a:rPr spc="-70" dirty="0"/>
              <a:t>a</a:t>
            </a:r>
            <a:r>
              <a:rPr spc="-15" dirty="0"/>
              <a:t>y</a:t>
            </a:r>
            <a:r>
              <a:rPr spc="-60" dirty="0">
                <a:latin typeface="Times New Roman"/>
                <a:cs typeface="Times New Roman"/>
              </a:rPr>
              <a:t> </a:t>
            </a:r>
            <a:r>
              <a:rPr spc="-15" dirty="0"/>
              <a:t>also</a:t>
            </a:r>
            <a:r>
              <a:rPr spc="-50" dirty="0">
                <a:latin typeface="Times New Roman"/>
                <a:cs typeface="Times New Roman"/>
              </a:rPr>
              <a:t> </a:t>
            </a:r>
            <a:r>
              <a:rPr spc="-15" dirty="0"/>
              <a:t>be</a:t>
            </a:r>
            <a:r>
              <a:rPr spc="-80" dirty="0">
                <a:latin typeface="Times New Roman"/>
                <a:cs typeface="Times New Roman"/>
              </a:rPr>
              <a:t> </a:t>
            </a:r>
            <a:r>
              <a:rPr spc="-40" dirty="0"/>
              <a:t>c</a:t>
            </a:r>
            <a:r>
              <a:rPr spc="-20" dirty="0"/>
              <a:t>onside</a:t>
            </a:r>
            <a:r>
              <a:rPr spc="-45" dirty="0"/>
              <a:t>r</a:t>
            </a:r>
            <a:r>
              <a:rPr spc="-15" dirty="0"/>
              <a:t>ed</a:t>
            </a:r>
            <a:r>
              <a:rPr spc="-50" dirty="0">
                <a:latin typeface="Times New Roman"/>
                <a:cs typeface="Times New Roman"/>
              </a:rPr>
              <a:t> </a:t>
            </a:r>
            <a:r>
              <a:rPr spc="-20" dirty="0"/>
              <a:t>a</a:t>
            </a:r>
            <a:r>
              <a:rPr spc="-15" dirty="0"/>
              <a:t>s</a:t>
            </a:r>
            <a:r>
              <a:rPr spc="-60" dirty="0">
                <a:latin typeface="Times New Roman"/>
                <a:cs typeface="Times New Roman"/>
              </a:rPr>
              <a:t> </a:t>
            </a:r>
            <a:r>
              <a:rPr spc="-15" dirty="0"/>
              <a:t>tunneling</a:t>
            </a:r>
            <a:r>
              <a:rPr spc="-10" dirty="0">
                <a:latin typeface="Times New Roman"/>
                <a:cs typeface="Times New Roman"/>
              </a:rPr>
              <a:t> </a:t>
            </a:r>
            <a:r>
              <a:rPr spc="-20" dirty="0"/>
              <a:t>o</a:t>
            </a:r>
            <a:r>
              <a:rPr spc="-10" dirty="0"/>
              <a:t>f</a:t>
            </a:r>
            <a:r>
              <a:rPr spc="-70" dirty="0">
                <a:latin typeface="Times New Roman"/>
                <a:cs typeface="Times New Roman"/>
              </a:rPr>
              <a:t> </a:t>
            </a:r>
            <a:r>
              <a:rPr spc="-15" dirty="0"/>
              <a:t>particles</a:t>
            </a:r>
            <a:r>
              <a:rPr spc="-45" dirty="0">
                <a:latin typeface="Times New Roman"/>
                <a:cs typeface="Times New Roman"/>
              </a:rPr>
              <a:t> </a:t>
            </a:r>
            <a:r>
              <a:rPr spc="-20" dirty="0"/>
              <a:t>ac</a:t>
            </a:r>
            <a:r>
              <a:rPr spc="-55" dirty="0"/>
              <a:t>r</a:t>
            </a:r>
            <a:r>
              <a:rPr spc="-20" dirty="0"/>
              <a:t>os</a:t>
            </a:r>
            <a:r>
              <a:rPr spc="-15" dirty="0"/>
              <a:t>s</a:t>
            </a:r>
            <a:r>
              <a:rPr spc="-40" dirty="0">
                <a:latin typeface="Times New Roman"/>
                <a:cs typeface="Times New Roman"/>
              </a:rPr>
              <a:t> </a:t>
            </a:r>
            <a:r>
              <a:rPr spc="-15" dirty="0"/>
              <a:t>the</a:t>
            </a:r>
            <a:r>
              <a:rPr spc="-75" dirty="0">
                <a:latin typeface="Times New Roman"/>
                <a:cs typeface="Times New Roman"/>
              </a:rPr>
              <a:t> </a:t>
            </a:r>
            <a:r>
              <a:rPr spc="-30" dirty="0"/>
              <a:t>even</a:t>
            </a:r>
            <a:r>
              <a:rPr spc="-10" dirty="0"/>
              <a:t>t</a:t>
            </a:r>
            <a:r>
              <a:rPr spc="-75" dirty="0">
                <a:latin typeface="Times New Roman"/>
                <a:cs typeface="Times New Roman"/>
              </a:rPr>
              <a:t> </a:t>
            </a:r>
            <a:r>
              <a:rPr spc="-20" dirty="0"/>
              <a:t>hori</a:t>
            </a:r>
            <a:r>
              <a:rPr spc="-75" dirty="0"/>
              <a:t>z</a:t>
            </a:r>
            <a:r>
              <a:rPr spc="-20" dirty="0"/>
              <a:t>o</a:t>
            </a:r>
            <a:r>
              <a:rPr spc="-5" dirty="0"/>
              <a:t>n</a:t>
            </a:r>
            <a:r>
              <a:rPr dirty="0"/>
              <a:t>.</a:t>
            </a:r>
            <a:r>
              <a:rPr spc="-40" dirty="0">
                <a:latin typeface="Times New Roman"/>
                <a:cs typeface="Times New Roman"/>
              </a:rPr>
              <a:t> </a:t>
            </a:r>
            <a:r>
              <a:rPr spc="-15" dirty="0"/>
              <a:t>And</a:t>
            </a:r>
            <a:r>
              <a:rPr spc="-80" dirty="0">
                <a:latin typeface="Times New Roman"/>
                <a:cs typeface="Times New Roman"/>
              </a:rPr>
              <a:t> </a:t>
            </a:r>
            <a:r>
              <a:rPr spc="-15" dirty="0"/>
              <a:t>the</a:t>
            </a:r>
            <a:r>
              <a:rPr spc="-75" dirty="0">
                <a:latin typeface="Times New Roman"/>
                <a:cs typeface="Times New Roman"/>
              </a:rPr>
              <a:t> </a:t>
            </a:r>
            <a:r>
              <a:rPr spc="-20" dirty="0"/>
              <a:t>im</a:t>
            </a:r>
            <a:r>
              <a:rPr spc="-15" dirty="0"/>
              <a:t>agina</a:t>
            </a:r>
            <a:r>
              <a:rPr dirty="0"/>
              <a:t>r</a:t>
            </a:r>
            <a:r>
              <a:rPr spc="-15" dirty="0"/>
              <a:t>y</a:t>
            </a:r>
            <a:r>
              <a:rPr spc="-10" dirty="0">
                <a:latin typeface="Times New Roman"/>
                <a:cs typeface="Times New Roman"/>
              </a:rPr>
              <a:t> </a:t>
            </a:r>
            <a:r>
              <a:rPr spc="-20" dirty="0"/>
              <a:t>par</a:t>
            </a:r>
            <a:r>
              <a:rPr spc="-10" dirty="0"/>
              <a:t>t</a:t>
            </a:r>
            <a:r>
              <a:rPr spc="-55" dirty="0">
                <a:latin typeface="Times New Roman"/>
                <a:cs typeface="Times New Roman"/>
              </a:rPr>
              <a:t> </a:t>
            </a:r>
            <a:r>
              <a:rPr spc="-20" dirty="0"/>
              <a:t>o</a:t>
            </a:r>
            <a:r>
              <a:rPr spc="-10" dirty="0"/>
              <a:t>f</a:t>
            </a:r>
            <a:r>
              <a:rPr spc="-60" dirty="0">
                <a:latin typeface="Times New Roman"/>
                <a:cs typeface="Times New Roman"/>
              </a:rPr>
              <a:t> </a:t>
            </a:r>
            <a:r>
              <a:rPr spc="-15" dirty="0"/>
              <a:t>the</a:t>
            </a:r>
            <a:r>
              <a:rPr spc="-75" dirty="0">
                <a:latin typeface="Times New Roman"/>
                <a:cs typeface="Times New Roman"/>
              </a:rPr>
              <a:t> </a:t>
            </a:r>
            <a:r>
              <a:rPr spc="-20" dirty="0"/>
              <a:t>actio</a:t>
            </a:r>
            <a:r>
              <a:rPr spc="-15" dirty="0"/>
              <a:t>n</a:t>
            </a:r>
            <a:r>
              <a:rPr spc="-40" dirty="0">
                <a:latin typeface="Times New Roman"/>
                <a:cs typeface="Times New Roman"/>
              </a:rPr>
              <a:t> </a:t>
            </a:r>
            <a:r>
              <a:rPr spc="-20" dirty="0"/>
              <a:t>o</a:t>
            </a:r>
            <a:r>
              <a:rPr spc="-10" dirty="0"/>
              <a:t>f</a:t>
            </a:r>
            <a:r>
              <a:rPr spc="-65" dirty="0">
                <a:latin typeface="Times New Roman"/>
                <a:cs typeface="Times New Roman"/>
              </a:rPr>
              <a:t> </a:t>
            </a:r>
            <a:r>
              <a:rPr spc="-15" dirty="0"/>
              <a:t>the</a:t>
            </a:r>
            <a:r>
              <a:rPr spc="-75" dirty="0">
                <a:latin typeface="Times New Roman"/>
                <a:cs typeface="Times New Roman"/>
              </a:rPr>
              <a:t> </a:t>
            </a:r>
            <a:r>
              <a:rPr spc="-15" dirty="0"/>
              <a:t>tunneling</a:t>
            </a:r>
            <a:r>
              <a:rPr spc="-70" dirty="0">
                <a:latin typeface="Times New Roman"/>
                <a:cs typeface="Times New Roman"/>
              </a:rPr>
              <a:t> </a:t>
            </a:r>
            <a:r>
              <a:rPr spc="-15" dirty="0"/>
              <a:t>particle</a:t>
            </a:r>
            <a:r>
              <a:rPr spc="-40" dirty="0">
                <a:latin typeface="Times New Roman"/>
                <a:cs typeface="Times New Roman"/>
              </a:rPr>
              <a:t> </a:t>
            </a:r>
            <a:r>
              <a:rPr spc="-5" dirty="0"/>
              <a:t>i</a:t>
            </a:r>
            <a:r>
              <a:rPr dirty="0"/>
              <a:t>s</a:t>
            </a:r>
            <a:r>
              <a:rPr spc="-60" dirty="0">
                <a:latin typeface="Times New Roman"/>
                <a:cs typeface="Times New Roman"/>
              </a:rPr>
              <a:t> </a:t>
            </a:r>
            <a:r>
              <a:rPr spc="-45" dirty="0"/>
              <a:t>r</a:t>
            </a:r>
            <a:r>
              <a:rPr spc="-20" dirty="0"/>
              <a:t>e</a:t>
            </a:r>
            <a:r>
              <a:rPr spc="-5" dirty="0"/>
              <a:t>l</a:t>
            </a:r>
            <a:r>
              <a:rPr spc="-40" dirty="0"/>
              <a:t>a</a:t>
            </a:r>
            <a:r>
              <a:rPr spc="-45" dirty="0"/>
              <a:t>t</a:t>
            </a:r>
            <a:r>
              <a:rPr spc="-20" dirty="0"/>
              <a:t>e</a:t>
            </a:r>
            <a:r>
              <a:rPr spc="-15" dirty="0"/>
              <a:t>d</a:t>
            </a:r>
            <a:r>
              <a:rPr spc="-50" dirty="0">
                <a:latin typeface="Times New Roman"/>
                <a:cs typeface="Times New Roman"/>
              </a:rPr>
              <a:t> </a:t>
            </a:r>
            <a:r>
              <a:rPr spc="-40" dirty="0"/>
              <a:t>to</a:t>
            </a:r>
            <a:r>
              <a:rPr spc="-35" dirty="0">
                <a:latin typeface="Times New Roman"/>
                <a:cs typeface="Times New Roman"/>
              </a:rPr>
              <a:t> </a:t>
            </a:r>
            <a:r>
              <a:rPr spc="-15" dirty="0"/>
              <a:t>the</a:t>
            </a:r>
            <a:r>
              <a:rPr spc="-80" dirty="0">
                <a:latin typeface="Times New Roman"/>
                <a:cs typeface="Times New Roman"/>
              </a:rPr>
              <a:t> </a:t>
            </a:r>
            <a:r>
              <a:rPr spc="-20" dirty="0"/>
              <a:t>Boltzma</a:t>
            </a:r>
            <a:r>
              <a:rPr spc="-15" dirty="0"/>
              <a:t>n</a:t>
            </a:r>
            <a:r>
              <a:rPr spc="-45" dirty="0">
                <a:latin typeface="Times New Roman"/>
                <a:cs typeface="Times New Roman"/>
              </a:rPr>
              <a:t> </a:t>
            </a:r>
            <a:r>
              <a:rPr spc="-70" dirty="0"/>
              <a:t>f</a:t>
            </a:r>
            <a:r>
              <a:rPr spc="-20" dirty="0"/>
              <a:t>ac</a:t>
            </a:r>
            <a:r>
              <a:rPr spc="-35" dirty="0"/>
              <a:t>t</a:t>
            </a:r>
            <a:r>
              <a:rPr spc="-20" dirty="0"/>
              <a:t>o</a:t>
            </a:r>
            <a:r>
              <a:rPr spc="-10" dirty="0"/>
              <a:t>r</a:t>
            </a:r>
            <a:r>
              <a:rPr spc="-35" dirty="0">
                <a:latin typeface="Times New Roman"/>
                <a:cs typeface="Times New Roman"/>
              </a:rPr>
              <a:t> </a:t>
            </a:r>
            <a:r>
              <a:rPr spc="-70" dirty="0"/>
              <a:t>f</a:t>
            </a:r>
            <a:r>
              <a:rPr spc="-20" dirty="0"/>
              <a:t>o</a:t>
            </a:r>
            <a:r>
              <a:rPr spc="-10" dirty="0"/>
              <a:t>r</a:t>
            </a:r>
            <a:r>
              <a:rPr spc="-55" dirty="0">
                <a:latin typeface="Times New Roman"/>
                <a:cs typeface="Times New Roman"/>
              </a:rPr>
              <a:t> </a:t>
            </a:r>
            <a:r>
              <a:rPr spc="-20" dirty="0"/>
              <a:t>emissio</a:t>
            </a:r>
            <a:r>
              <a:rPr spc="-15" dirty="0"/>
              <a:t>n</a:t>
            </a:r>
            <a:r>
              <a:rPr spc="-65" dirty="0">
                <a:latin typeface="Times New Roman"/>
                <a:cs typeface="Times New Roman"/>
              </a:rPr>
              <a:t> </a:t>
            </a:r>
            <a:r>
              <a:rPr spc="-45" dirty="0"/>
              <a:t>a</a:t>
            </a:r>
            <a:r>
              <a:rPr spc="-10" dirty="0"/>
              <a:t>t</a:t>
            </a:r>
            <a:r>
              <a:rPr spc="-45" dirty="0">
                <a:latin typeface="Times New Roman"/>
                <a:cs typeface="Times New Roman"/>
              </a:rPr>
              <a:t> </a:t>
            </a:r>
            <a:r>
              <a:rPr spc="-15" dirty="0"/>
              <a:t>the</a:t>
            </a:r>
            <a:r>
              <a:rPr spc="-75" dirty="0">
                <a:latin typeface="Times New Roman"/>
                <a:cs typeface="Times New Roman"/>
              </a:rPr>
              <a:t> </a:t>
            </a:r>
            <a:r>
              <a:rPr spc="-20" dirty="0"/>
              <a:t>H</a:t>
            </a:r>
            <a:r>
              <a:rPr spc="-40" dirty="0"/>
              <a:t>a</a:t>
            </a:r>
            <a:r>
              <a:rPr spc="-15" dirty="0"/>
              <a:t>wking</a:t>
            </a:r>
            <a:r>
              <a:rPr spc="-10" dirty="0">
                <a:latin typeface="Times New Roman"/>
                <a:cs typeface="Times New Roman"/>
              </a:rPr>
              <a:t> </a:t>
            </a:r>
            <a:r>
              <a:rPr spc="-40" dirty="0"/>
              <a:t>t</a:t>
            </a:r>
            <a:r>
              <a:rPr spc="-20" dirty="0"/>
              <a:t>empe</a:t>
            </a:r>
            <a:r>
              <a:rPr spc="-65" dirty="0"/>
              <a:t>r</a:t>
            </a:r>
            <a:r>
              <a:rPr spc="-45" dirty="0"/>
              <a:t>a</a:t>
            </a:r>
            <a:r>
              <a:rPr spc="-20" dirty="0"/>
              <a:t>tu</a:t>
            </a:r>
            <a:r>
              <a:rPr spc="-45" dirty="0"/>
              <a:t>r</a:t>
            </a:r>
            <a:r>
              <a:rPr spc="-10" dirty="0"/>
              <a:t>e.</a:t>
            </a:r>
            <a:r>
              <a:rPr spc="-50" dirty="0">
                <a:latin typeface="Times New Roman"/>
                <a:cs typeface="Times New Roman"/>
              </a:rPr>
              <a:t> </a:t>
            </a:r>
            <a:r>
              <a:rPr sz="1900" dirty="0">
                <a:solidFill>
                  <a:srgbClr val="FFC000"/>
                </a:solidFill>
              </a:rPr>
              <a:t>(Hartle</a:t>
            </a:r>
            <a:r>
              <a:rPr sz="1900" spc="-50" dirty="0">
                <a:solidFill>
                  <a:srgbClr val="FFC000"/>
                </a:solidFill>
                <a:latin typeface="Times New Roman"/>
                <a:cs typeface="Times New Roman"/>
              </a:rPr>
              <a:t> </a:t>
            </a:r>
            <a:r>
              <a:rPr sz="1900" dirty="0">
                <a:solidFill>
                  <a:srgbClr val="FFC000"/>
                </a:solidFill>
              </a:rPr>
              <a:t>&amp;</a:t>
            </a:r>
            <a:r>
              <a:rPr sz="1900" spc="-55" dirty="0">
                <a:solidFill>
                  <a:srgbClr val="FFC000"/>
                </a:solidFill>
                <a:latin typeface="Times New Roman"/>
                <a:cs typeface="Times New Roman"/>
              </a:rPr>
              <a:t> </a:t>
            </a:r>
            <a:r>
              <a:rPr sz="1900" dirty="0">
                <a:solidFill>
                  <a:srgbClr val="FFC000"/>
                </a:solidFill>
              </a:rPr>
              <a:t>H</a:t>
            </a:r>
            <a:r>
              <a:rPr sz="1900" spc="-15" dirty="0">
                <a:solidFill>
                  <a:srgbClr val="FFC000"/>
                </a:solidFill>
              </a:rPr>
              <a:t>a</a:t>
            </a:r>
            <a:r>
              <a:rPr sz="1900" dirty="0">
                <a:solidFill>
                  <a:srgbClr val="FFC000"/>
                </a:solidFill>
              </a:rPr>
              <a:t>wkin</a:t>
            </a:r>
            <a:r>
              <a:rPr sz="1900" spc="20" dirty="0">
                <a:solidFill>
                  <a:srgbClr val="FFC000"/>
                </a:solidFill>
              </a:rPr>
              <a:t>g</a:t>
            </a:r>
            <a:r>
              <a:rPr sz="1900" spc="-5" dirty="0">
                <a:solidFill>
                  <a:srgbClr val="FFC000"/>
                </a:solidFill>
              </a:rPr>
              <a:t>,</a:t>
            </a:r>
            <a:r>
              <a:rPr sz="1900" spc="-55" dirty="0">
                <a:solidFill>
                  <a:srgbClr val="FFC000"/>
                </a:solidFill>
                <a:latin typeface="Times New Roman"/>
                <a:cs typeface="Times New Roman"/>
              </a:rPr>
              <a:t> </a:t>
            </a:r>
            <a:r>
              <a:rPr sz="1900" dirty="0">
                <a:solidFill>
                  <a:srgbClr val="FFC000"/>
                </a:solidFill>
              </a:rPr>
              <a:t>P</a:t>
            </a:r>
            <a:r>
              <a:rPr sz="1900" spc="-35" dirty="0">
                <a:solidFill>
                  <a:srgbClr val="FFC000"/>
                </a:solidFill>
              </a:rPr>
              <a:t>h</a:t>
            </a:r>
            <a:r>
              <a:rPr sz="1900" spc="-25" dirty="0">
                <a:solidFill>
                  <a:srgbClr val="FFC000"/>
                </a:solidFill>
              </a:rPr>
              <a:t>y</a:t>
            </a:r>
            <a:r>
              <a:rPr sz="1900" dirty="0">
                <a:solidFill>
                  <a:srgbClr val="FFC000"/>
                </a:solidFill>
              </a:rPr>
              <a:t>s.</a:t>
            </a:r>
            <a:r>
              <a:rPr sz="1900" spc="-60" dirty="0">
                <a:solidFill>
                  <a:srgbClr val="FFC000"/>
                </a:solidFill>
                <a:latin typeface="Times New Roman"/>
                <a:cs typeface="Times New Roman"/>
              </a:rPr>
              <a:t> </a:t>
            </a:r>
            <a:r>
              <a:rPr sz="1900" spc="-40" dirty="0">
                <a:solidFill>
                  <a:srgbClr val="FFC000"/>
                </a:solidFill>
              </a:rPr>
              <a:t>R</a:t>
            </a:r>
            <a:r>
              <a:rPr sz="1900" spc="-10" dirty="0">
                <a:solidFill>
                  <a:srgbClr val="FFC000"/>
                </a:solidFill>
              </a:rPr>
              <a:t>e</a:t>
            </a:r>
            <a:r>
              <a:rPr sz="1900" spc="-160" dirty="0">
                <a:solidFill>
                  <a:srgbClr val="FFC000"/>
                </a:solidFill>
              </a:rPr>
              <a:t>v</a:t>
            </a:r>
            <a:r>
              <a:rPr sz="1900" dirty="0">
                <a:solidFill>
                  <a:srgbClr val="FFC000"/>
                </a:solidFill>
              </a:rPr>
              <a:t>.</a:t>
            </a:r>
            <a:r>
              <a:rPr sz="1900" spc="-40" dirty="0">
                <a:solidFill>
                  <a:srgbClr val="FFC000"/>
                </a:solidFill>
                <a:latin typeface="Times New Roman"/>
                <a:cs typeface="Times New Roman"/>
              </a:rPr>
              <a:t> </a:t>
            </a:r>
            <a:r>
              <a:rPr sz="1900" dirty="0">
                <a:solidFill>
                  <a:srgbClr val="FFC000"/>
                </a:solidFill>
              </a:rPr>
              <a:t>D</a:t>
            </a:r>
            <a:r>
              <a:rPr sz="1900" spc="-50" dirty="0">
                <a:solidFill>
                  <a:srgbClr val="FFC000"/>
                </a:solidFill>
                <a:latin typeface="Times New Roman"/>
                <a:cs typeface="Times New Roman"/>
              </a:rPr>
              <a:t> </a:t>
            </a:r>
            <a:r>
              <a:rPr sz="1900" dirty="0">
                <a:solidFill>
                  <a:srgbClr val="FFC000"/>
                </a:solidFill>
              </a:rPr>
              <a:t>13,</a:t>
            </a:r>
            <a:r>
              <a:rPr sz="1900" spc="-60" dirty="0">
                <a:solidFill>
                  <a:srgbClr val="FFC000"/>
                </a:solidFill>
                <a:latin typeface="Times New Roman"/>
                <a:cs typeface="Times New Roman"/>
              </a:rPr>
              <a:t> </a:t>
            </a:r>
            <a:r>
              <a:rPr sz="1900" dirty="0">
                <a:solidFill>
                  <a:srgbClr val="FFC000"/>
                </a:solidFill>
              </a:rPr>
              <a:t>1976,</a:t>
            </a:r>
            <a:r>
              <a:rPr sz="1900" spc="-65" dirty="0">
                <a:solidFill>
                  <a:srgbClr val="FFC000"/>
                </a:solidFill>
                <a:latin typeface="Times New Roman"/>
                <a:cs typeface="Times New Roman"/>
              </a:rPr>
              <a:t> </a:t>
            </a:r>
            <a:r>
              <a:rPr sz="1900" dirty="0">
                <a:solidFill>
                  <a:srgbClr val="FFC000"/>
                </a:solidFill>
              </a:rPr>
              <a:t>2188;</a:t>
            </a:r>
            <a:r>
              <a:rPr sz="1900" spc="-65" dirty="0">
                <a:solidFill>
                  <a:srgbClr val="FFC000"/>
                </a:solidFill>
                <a:latin typeface="Times New Roman"/>
                <a:cs typeface="Times New Roman"/>
              </a:rPr>
              <a:t> </a:t>
            </a:r>
            <a:r>
              <a:rPr sz="1900" spc="-30" dirty="0">
                <a:solidFill>
                  <a:srgbClr val="FFC000"/>
                </a:solidFill>
              </a:rPr>
              <a:t>K</a:t>
            </a:r>
            <a:r>
              <a:rPr sz="1900" spc="-40" dirty="0">
                <a:solidFill>
                  <a:srgbClr val="FFC000"/>
                </a:solidFill>
              </a:rPr>
              <a:t>r</a:t>
            </a:r>
            <a:r>
              <a:rPr sz="1900" dirty="0">
                <a:solidFill>
                  <a:srgbClr val="FFC000"/>
                </a:solidFill>
              </a:rPr>
              <a:t>aus</a:t>
            </a:r>
            <a:r>
              <a:rPr sz="1900" spc="-65" dirty="0">
                <a:solidFill>
                  <a:srgbClr val="FFC000"/>
                </a:solidFill>
                <a:latin typeface="Times New Roman"/>
                <a:cs typeface="Times New Roman"/>
              </a:rPr>
              <a:t> </a:t>
            </a:r>
            <a:r>
              <a:rPr sz="1900" dirty="0">
                <a:solidFill>
                  <a:srgbClr val="FFC000"/>
                </a:solidFill>
              </a:rPr>
              <a:t>&amp;</a:t>
            </a:r>
            <a:r>
              <a:rPr sz="1900" dirty="0">
                <a:solidFill>
                  <a:srgbClr val="FFC000"/>
                </a:solidFill>
                <a:latin typeface="Times New Roman"/>
                <a:cs typeface="Times New Roman"/>
              </a:rPr>
              <a:t> </a:t>
            </a:r>
            <a:r>
              <a:rPr sz="1900" dirty="0">
                <a:solidFill>
                  <a:srgbClr val="FFC000"/>
                </a:solidFill>
              </a:rPr>
              <a:t>Wilc</a:t>
            </a:r>
            <a:r>
              <a:rPr sz="1900" spc="-50" dirty="0">
                <a:solidFill>
                  <a:srgbClr val="FFC000"/>
                </a:solidFill>
              </a:rPr>
              <a:t>z</a:t>
            </a:r>
            <a:r>
              <a:rPr sz="1900" dirty="0">
                <a:solidFill>
                  <a:srgbClr val="FFC000"/>
                </a:solidFill>
              </a:rPr>
              <a:t>e</a:t>
            </a:r>
            <a:r>
              <a:rPr sz="1900" spc="-10" dirty="0">
                <a:solidFill>
                  <a:srgbClr val="FFC000"/>
                </a:solidFill>
              </a:rPr>
              <a:t>k,</a:t>
            </a:r>
            <a:r>
              <a:rPr sz="1900" spc="-70" dirty="0">
                <a:solidFill>
                  <a:srgbClr val="FFC000"/>
                </a:solidFill>
                <a:latin typeface="Times New Roman"/>
                <a:cs typeface="Times New Roman"/>
              </a:rPr>
              <a:t> </a:t>
            </a:r>
            <a:r>
              <a:rPr sz="1900" dirty="0">
                <a:solidFill>
                  <a:srgbClr val="FFC000"/>
                </a:solidFill>
              </a:rPr>
              <a:t>Nucl.</a:t>
            </a:r>
            <a:r>
              <a:rPr sz="1900" spc="-65" dirty="0">
                <a:solidFill>
                  <a:srgbClr val="FFC000"/>
                </a:solidFill>
                <a:latin typeface="Times New Roman"/>
                <a:cs typeface="Times New Roman"/>
              </a:rPr>
              <a:t> </a:t>
            </a:r>
            <a:r>
              <a:rPr sz="1900" dirty="0">
                <a:solidFill>
                  <a:srgbClr val="FFC000"/>
                </a:solidFill>
              </a:rPr>
              <a:t>P</a:t>
            </a:r>
            <a:r>
              <a:rPr sz="1900" spc="-35" dirty="0">
                <a:solidFill>
                  <a:srgbClr val="FFC000"/>
                </a:solidFill>
              </a:rPr>
              <a:t>h</a:t>
            </a:r>
            <a:r>
              <a:rPr sz="1900" spc="-25" dirty="0">
                <a:solidFill>
                  <a:srgbClr val="FFC000"/>
                </a:solidFill>
              </a:rPr>
              <a:t>y</a:t>
            </a:r>
            <a:r>
              <a:rPr sz="1900" dirty="0">
                <a:solidFill>
                  <a:srgbClr val="FFC000"/>
                </a:solidFill>
              </a:rPr>
              <a:t>s.</a:t>
            </a:r>
            <a:r>
              <a:rPr sz="1900" spc="-60" dirty="0">
                <a:solidFill>
                  <a:srgbClr val="FFC000"/>
                </a:solidFill>
                <a:latin typeface="Times New Roman"/>
                <a:cs typeface="Times New Roman"/>
              </a:rPr>
              <a:t> </a:t>
            </a:r>
            <a:r>
              <a:rPr sz="1900" dirty="0">
                <a:solidFill>
                  <a:srgbClr val="FFC000"/>
                </a:solidFill>
              </a:rPr>
              <a:t>B</a:t>
            </a:r>
            <a:r>
              <a:rPr sz="1900" spc="-55" dirty="0">
                <a:solidFill>
                  <a:srgbClr val="FFC000"/>
                </a:solidFill>
                <a:latin typeface="Times New Roman"/>
                <a:cs typeface="Times New Roman"/>
              </a:rPr>
              <a:t> </a:t>
            </a:r>
            <a:r>
              <a:rPr sz="1900" dirty="0">
                <a:solidFill>
                  <a:srgbClr val="FFC000"/>
                </a:solidFill>
              </a:rPr>
              <a:t>433,</a:t>
            </a:r>
            <a:r>
              <a:rPr sz="1900" spc="-60" dirty="0">
                <a:solidFill>
                  <a:srgbClr val="FFC000"/>
                </a:solidFill>
                <a:latin typeface="Times New Roman"/>
                <a:cs typeface="Times New Roman"/>
              </a:rPr>
              <a:t> </a:t>
            </a:r>
            <a:r>
              <a:rPr sz="1900" dirty="0">
                <a:solidFill>
                  <a:srgbClr val="FFC000"/>
                </a:solidFill>
              </a:rPr>
              <a:t>1995,</a:t>
            </a:r>
            <a:r>
              <a:rPr sz="1900" spc="-70" dirty="0">
                <a:solidFill>
                  <a:srgbClr val="FFC000"/>
                </a:solidFill>
                <a:latin typeface="Times New Roman"/>
                <a:cs typeface="Times New Roman"/>
              </a:rPr>
              <a:t> </a:t>
            </a:r>
            <a:r>
              <a:rPr sz="1900" dirty="0">
                <a:solidFill>
                  <a:srgbClr val="FFC000"/>
                </a:solidFill>
              </a:rPr>
              <a:t>403;</a:t>
            </a:r>
            <a:r>
              <a:rPr sz="1900" spc="-60" dirty="0">
                <a:solidFill>
                  <a:srgbClr val="FFC000"/>
                </a:solidFill>
                <a:latin typeface="Times New Roman"/>
                <a:cs typeface="Times New Roman"/>
              </a:rPr>
              <a:t> </a:t>
            </a:r>
            <a:r>
              <a:rPr sz="1900" spc="-40" dirty="0">
                <a:solidFill>
                  <a:srgbClr val="FFC000"/>
                </a:solidFill>
              </a:rPr>
              <a:t>P</a:t>
            </a:r>
            <a:r>
              <a:rPr sz="1900" dirty="0">
                <a:solidFill>
                  <a:srgbClr val="FFC000"/>
                </a:solidFill>
              </a:rPr>
              <a:t>arikh</a:t>
            </a:r>
            <a:r>
              <a:rPr sz="1900" spc="-55" dirty="0">
                <a:solidFill>
                  <a:srgbClr val="FFC000"/>
                </a:solidFill>
                <a:latin typeface="Times New Roman"/>
                <a:cs typeface="Times New Roman"/>
              </a:rPr>
              <a:t> </a:t>
            </a:r>
            <a:r>
              <a:rPr sz="1900" dirty="0">
                <a:solidFill>
                  <a:srgbClr val="FFC000"/>
                </a:solidFill>
              </a:rPr>
              <a:t>&amp;</a:t>
            </a:r>
            <a:r>
              <a:rPr sz="1900" spc="-45" dirty="0">
                <a:solidFill>
                  <a:srgbClr val="FFC000"/>
                </a:solidFill>
                <a:latin typeface="Times New Roman"/>
                <a:cs typeface="Times New Roman"/>
              </a:rPr>
              <a:t> </a:t>
            </a:r>
            <a:r>
              <a:rPr sz="1900" dirty="0">
                <a:solidFill>
                  <a:srgbClr val="FFC000"/>
                </a:solidFill>
              </a:rPr>
              <a:t>Wilc</a:t>
            </a:r>
            <a:r>
              <a:rPr sz="1900" spc="-50" dirty="0">
                <a:solidFill>
                  <a:srgbClr val="FFC000"/>
                </a:solidFill>
              </a:rPr>
              <a:t>z</a:t>
            </a:r>
            <a:r>
              <a:rPr sz="1900" dirty="0">
                <a:solidFill>
                  <a:srgbClr val="FFC000"/>
                </a:solidFill>
              </a:rPr>
              <a:t>e</a:t>
            </a:r>
            <a:r>
              <a:rPr sz="1900" spc="-10" dirty="0">
                <a:solidFill>
                  <a:srgbClr val="FFC000"/>
                </a:solidFill>
              </a:rPr>
              <a:t>k,</a:t>
            </a:r>
            <a:r>
              <a:rPr sz="1900" spc="-65" dirty="0">
                <a:solidFill>
                  <a:srgbClr val="FFC000"/>
                </a:solidFill>
                <a:latin typeface="Times New Roman"/>
                <a:cs typeface="Times New Roman"/>
              </a:rPr>
              <a:t> </a:t>
            </a:r>
            <a:r>
              <a:rPr sz="1900" dirty="0">
                <a:solidFill>
                  <a:srgbClr val="FFC000"/>
                </a:solidFill>
              </a:rPr>
              <a:t>P</a:t>
            </a:r>
            <a:r>
              <a:rPr sz="1900" spc="-35" dirty="0">
                <a:solidFill>
                  <a:srgbClr val="FFC000"/>
                </a:solidFill>
              </a:rPr>
              <a:t>h</a:t>
            </a:r>
            <a:r>
              <a:rPr sz="1900" spc="-25" dirty="0">
                <a:solidFill>
                  <a:srgbClr val="FFC000"/>
                </a:solidFill>
              </a:rPr>
              <a:t>y</a:t>
            </a:r>
            <a:r>
              <a:rPr sz="1900" dirty="0">
                <a:solidFill>
                  <a:srgbClr val="FFC000"/>
                </a:solidFill>
              </a:rPr>
              <a:t>s.</a:t>
            </a:r>
            <a:r>
              <a:rPr sz="1900" spc="-60" dirty="0">
                <a:solidFill>
                  <a:srgbClr val="FFC000"/>
                </a:solidFill>
                <a:latin typeface="Times New Roman"/>
                <a:cs typeface="Times New Roman"/>
              </a:rPr>
              <a:t> </a:t>
            </a:r>
            <a:r>
              <a:rPr sz="1900" spc="-40" dirty="0">
                <a:solidFill>
                  <a:srgbClr val="FFC000"/>
                </a:solidFill>
              </a:rPr>
              <a:t>R</a:t>
            </a:r>
            <a:r>
              <a:rPr sz="1900" spc="-10" dirty="0">
                <a:solidFill>
                  <a:srgbClr val="FFC000"/>
                </a:solidFill>
              </a:rPr>
              <a:t>e</a:t>
            </a:r>
            <a:r>
              <a:rPr sz="1900" spc="-160" dirty="0">
                <a:solidFill>
                  <a:srgbClr val="FFC000"/>
                </a:solidFill>
              </a:rPr>
              <a:t>v</a:t>
            </a:r>
            <a:r>
              <a:rPr sz="1900" dirty="0">
                <a:solidFill>
                  <a:srgbClr val="FFC000"/>
                </a:solidFill>
              </a:rPr>
              <a:t>.</a:t>
            </a:r>
            <a:r>
              <a:rPr sz="1900" spc="-40" dirty="0">
                <a:solidFill>
                  <a:srgbClr val="FFC000"/>
                </a:solidFill>
                <a:latin typeface="Times New Roman"/>
                <a:cs typeface="Times New Roman"/>
              </a:rPr>
              <a:t> </a:t>
            </a:r>
            <a:r>
              <a:rPr sz="1900" spc="-10" dirty="0">
                <a:solidFill>
                  <a:srgbClr val="FFC000"/>
                </a:solidFill>
              </a:rPr>
              <a:t>Le</a:t>
            </a:r>
            <a:r>
              <a:rPr sz="1900" spc="-30" dirty="0">
                <a:solidFill>
                  <a:srgbClr val="FFC000"/>
                </a:solidFill>
              </a:rPr>
              <a:t>t</a:t>
            </a:r>
            <a:r>
              <a:rPr sz="1900" spc="-5" dirty="0">
                <a:solidFill>
                  <a:srgbClr val="FFC000"/>
                </a:solidFill>
              </a:rPr>
              <a:t>t</a:t>
            </a:r>
            <a:r>
              <a:rPr sz="1900" dirty="0">
                <a:solidFill>
                  <a:srgbClr val="FFC000"/>
                </a:solidFill>
              </a:rPr>
              <a:t>.</a:t>
            </a:r>
            <a:r>
              <a:rPr sz="1900" spc="-45" dirty="0">
                <a:solidFill>
                  <a:srgbClr val="FFC000"/>
                </a:solidFill>
                <a:latin typeface="Times New Roman"/>
                <a:cs typeface="Times New Roman"/>
              </a:rPr>
              <a:t> </a:t>
            </a:r>
            <a:r>
              <a:rPr sz="1900" dirty="0">
                <a:solidFill>
                  <a:srgbClr val="FFC000"/>
                </a:solidFill>
              </a:rPr>
              <a:t>85,</a:t>
            </a:r>
            <a:r>
              <a:rPr sz="1900" dirty="0">
                <a:solidFill>
                  <a:srgbClr val="FFC000"/>
                </a:solidFill>
                <a:latin typeface="Times New Roman"/>
                <a:cs typeface="Times New Roman"/>
              </a:rPr>
              <a:t> </a:t>
            </a:r>
            <a:r>
              <a:rPr sz="1900" dirty="0">
                <a:solidFill>
                  <a:srgbClr val="FFC000"/>
                </a:solidFill>
              </a:rPr>
              <a:t>2000,</a:t>
            </a:r>
            <a:r>
              <a:rPr sz="1900" spc="-70" dirty="0">
                <a:solidFill>
                  <a:srgbClr val="FFC000"/>
                </a:solidFill>
                <a:latin typeface="Times New Roman"/>
                <a:cs typeface="Times New Roman"/>
              </a:rPr>
              <a:t> </a:t>
            </a:r>
            <a:r>
              <a:rPr sz="1900" dirty="0">
                <a:solidFill>
                  <a:srgbClr val="FFC000"/>
                </a:solidFill>
              </a:rPr>
              <a:t>5042;</a:t>
            </a:r>
            <a:r>
              <a:rPr sz="1900" spc="-65" dirty="0">
                <a:solidFill>
                  <a:srgbClr val="FFC000"/>
                </a:solidFill>
                <a:latin typeface="Times New Roman"/>
                <a:cs typeface="Times New Roman"/>
              </a:rPr>
              <a:t> </a:t>
            </a:r>
            <a:r>
              <a:rPr sz="1900" dirty="0">
                <a:solidFill>
                  <a:srgbClr val="FFC000"/>
                </a:solidFill>
              </a:rPr>
              <a:t>(Srini</a:t>
            </a:r>
            <a:r>
              <a:rPr sz="1900" spc="-35" dirty="0">
                <a:solidFill>
                  <a:srgbClr val="FFC000"/>
                </a:solidFill>
              </a:rPr>
              <a:t>v</a:t>
            </a:r>
            <a:r>
              <a:rPr sz="1900" dirty="0">
                <a:solidFill>
                  <a:srgbClr val="FFC000"/>
                </a:solidFill>
              </a:rPr>
              <a:t>asan</a:t>
            </a:r>
            <a:r>
              <a:rPr sz="1900" spc="-60" dirty="0">
                <a:solidFill>
                  <a:srgbClr val="FFC000"/>
                </a:solidFill>
                <a:latin typeface="Times New Roman"/>
                <a:cs typeface="Times New Roman"/>
              </a:rPr>
              <a:t> </a:t>
            </a:r>
            <a:r>
              <a:rPr sz="1900" dirty="0">
                <a:solidFill>
                  <a:srgbClr val="FFC000"/>
                </a:solidFill>
              </a:rPr>
              <a:t>&amp;</a:t>
            </a:r>
            <a:r>
              <a:rPr sz="1900" spc="-50" dirty="0">
                <a:solidFill>
                  <a:srgbClr val="FFC000"/>
                </a:solidFill>
                <a:latin typeface="Times New Roman"/>
                <a:cs typeface="Times New Roman"/>
              </a:rPr>
              <a:t> </a:t>
            </a:r>
            <a:r>
              <a:rPr sz="1900" spc="-40" dirty="0">
                <a:solidFill>
                  <a:srgbClr val="FFC000"/>
                </a:solidFill>
              </a:rPr>
              <a:t>P</a:t>
            </a:r>
            <a:r>
              <a:rPr sz="1900" dirty="0">
                <a:solidFill>
                  <a:srgbClr val="FFC000"/>
                </a:solidFill>
              </a:rPr>
              <a:t>admanabhan,</a:t>
            </a:r>
            <a:r>
              <a:rPr sz="1900" spc="-55" dirty="0">
                <a:solidFill>
                  <a:srgbClr val="FFC000"/>
                </a:solidFill>
                <a:latin typeface="Times New Roman"/>
                <a:cs typeface="Times New Roman"/>
              </a:rPr>
              <a:t> </a:t>
            </a:r>
            <a:r>
              <a:rPr sz="1900" dirty="0">
                <a:solidFill>
                  <a:srgbClr val="FFC000"/>
                </a:solidFill>
              </a:rPr>
              <a:t>P</a:t>
            </a:r>
            <a:r>
              <a:rPr sz="1900" spc="-35" dirty="0">
                <a:solidFill>
                  <a:srgbClr val="FFC000"/>
                </a:solidFill>
              </a:rPr>
              <a:t>h</a:t>
            </a:r>
            <a:r>
              <a:rPr sz="1900" spc="-25" dirty="0">
                <a:solidFill>
                  <a:srgbClr val="FFC000"/>
                </a:solidFill>
              </a:rPr>
              <a:t>y</a:t>
            </a:r>
            <a:r>
              <a:rPr sz="1900" dirty="0">
                <a:solidFill>
                  <a:srgbClr val="FFC000"/>
                </a:solidFill>
              </a:rPr>
              <a:t>s.</a:t>
            </a:r>
            <a:r>
              <a:rPr sz="1900" spc="-60" dirty="0">
                <a:solidFill>
                  <a:srgbClr val="FFC000"/>
                </a:solidFill>
                <a:latin typeface="Times New Roman"/>
                <a:cs typeface="Times New Roman"/>
              </a:rPr>
              <a:t> </a:t>
            </a:r>
            <a:r>
              <a:rPr sz="1900" spc="-40" dirty="0">
                <a:solidFill>
                  <a:srgbClr val="FFC000"/>
                </a:solidFill>
              </a:rPr>
              <a:t>R</a:t>
            </a:r>
            <a:r>
              <a:rPr sz="1900" spc="-10" dirty="0">
                <a:solidFill>
                  <a:srgbClr val="FFC000"/>
                </a:solidFill>
              </a:rPr>
              <a:t>e</a:t>
            </a:r>
            <a:r>
              <a:rPr sz="1900" spc="-160" dirty="0">
                <a:solidFill>
                  <a:srgbClr val="FFC000"/>
                </a:solidFill>
              </a:rPr>
              <a:t>v</a:t>
            </a:r>
            <a:r>
              <a:rPr sz="1900" dirty="0">
                <a:solidFill>
                  <a:srgbClr val="FFC000"/>
                </a:solidFill>
              </a:rPr>
              <a:t>.</a:t>
            </a:r>
            <a:r>
              <a:rPr sz="1900" spc="-40" dirty="0">
                <a:solidFill>
                  <a:srgbClr val="FFC000"/>
                </a:solidFill>
                <a:latin typeface="Times New Roman"/>
                <a:cs typeface="Times New Roman"/>
              </a:rPr>
              <a:t> </a:t>
            </a:r>
            <a:r>
              <a:rPr sz="1900" dirty="0">
                <a:solidFill>
                  <a:srgbClr val="FFC000"/>
                </a:solidFill>
              </a:rPr>
              <a:t>D</a:t>
            </a:r>
            <a:r>
              <a:rPr sz="1900" spc="-50" dirty="0">
                <a:solidFill>
                  <a:srgbClr val="FFC000"/>
                </a:solidFill>
                <a:latin typeface="Times New Roman"/>
                <a:cs typeface="Times New Roman"/>
              </a:rPr>
              <a:t> </a:t>
            </a:r>
            <a:r>
              <a:rPr sz="1900" dirty="0">
                <a:solidFill>
                  <a:srgbClr val="FFC000"/>
                </a:solidFill>
              </a:rPr>
              <a:t>60,</a:t>
            </a:r>
            <a:r>
              <a:rPr sz="1900" spc="-60" dirty="0">
                <a:solidFill>
                  <a:srgbClr val="FFC000"/>
                </a:solidFill>
                <a:latin typeface="Times New Roman"/>
                <a:cs typeface="Times New Roman"/>
              </a:rPr>
              <a:t> </a:t>
            </a:r>
            <a:r>
              <a:rPr sz="1900" dirty="0">
                <a:solidFill>
                  <a:srgbClr val="FFC000"/>
                </a:solidFill>
              </a:rPr>
              <a:t>1999,</a:t>
            </a:r>
            <a:r>
              <a:rPr sz="1900" spc="-65" dirty="0">
                <a:solidFill>
                  <a:srgbClr val="FFC000"/>
                </a:solidFill>
                <a:latin typeface="Times New Roman"/>
                <a:cs typeface="Times New Roman"/>
              </a:rPr>
              <a:t> </a:t>
            </a:r>
            <a:r>
              <a:rPr sz="1900" dirty="0">
                <a:solidFill>
                  <a:srgbClr val="FFC000"/>
                </a:solidFill>
              </a:rPr>
              <a:t>24007;</a:t>
            </a:r>
            <a:r>
              <a:rPr sz="1900" dirty="0">
                <a:solidFill>
                  <a:srgbClr val="FFC000"/>
                </a:solidFill>
                <a:latin typeface="Times New Roman"/>
                <a:cs typeface="Times New Roman"/>
              </a:rPr>
              <a:t> </a:t>
            </a:r>
            <a:r>
              <a:rPr sz="1900" dirty="0">
                <a:solidFill>
                  <a:srgbClr val="FFC000"/>
                </a:solidFill>
              </a:rPr>
              <a:t>Angheben</a:t>
            </a:r>
            <a:r>
              <a:rPr sz="1900" spc="-55" dirty="0">
                <a:solidFill>
                  <a:srgbClr val="FFC000"/>
                </a:solidFill>
                <a:latin typeface="Times New Roman"/>
                <a:cs typeface="Times New Roman"/>
              </a:rPr>
              <a:t> </a:t>
            </a:r>
            <a:r>
              <a:rPr sz="1900" spc="-10" dirty="0">
                <a:solidFill>
                  <a:srgbClr val="FFC000"/>
                </a:solidFill>
              </a:rPr>
              <a:t>e</a:t>
            </a:r>
            <a:r>
              <a:rPr sz="1900" dirty="0">
                <a:solidFill>
                  <a:srgbClr val="FFC000"/>
                </a:solidFill>
              </a:rPr>
              <a:t>t</a:t>
            </a:r>
            <a:r>
              <a:rPr sz="1900" spc="-55" dirty="0">
                <a:solidFill>
                  <a:srgbClr val="FFC000"/>
                </a:solidFill>
                <a:latin typeface="Times New Roman"/>
                <a:cs typeface="Times New Roman"/>
              </a:rPr>
              <a:t> </a:t>
            </a:r>
            <a:r>
              <a:rPr sz="1900" dirty="0">
                <a:solidFill>
                  <a:srgbClr val="FFC000"/>
                </a:solidFill>
              </a:rPr>
              <a:t>al.</a:t>
            </a:r>
            <a:r>
              <a:rPr sz="1900" spc="-60" dirty="0">
                <a:solidFill>
                  <a:srgbClr val="FFC000"/>
                </a:solidFill>
                <a:latin typeface="Times New Roman"/>
                <a:cs typeface="Times New Roman"/>
              </a:rPr>
              <a:t> </a:t>
            </a:r>
            <a:r>
              <a:rPr sz="1900" dirty="0">
                <a:solidFill>
                  <a:srgbClr val="FFC000"/>
                </a:solidFill>
              </a:rPr>
              <a:t>JHEP</a:t>
            </a:r>
            <a:r>
              <a:rPr sz="1900" spc="-55" dirty="0">
                <a:solidFill>
                  <a:srgbClr val="FFC000"/>
                </a:solidFill>
                <a:latin typeface="Times New Roman"/>
                <a:cs typeface="Times New Roman"/>
              </a:rPr>
              <a:t> </a:t>
            </a:r>
            <a:r>
              <a:rPr sz="1900" dirty="0">
                <a:solidFill>
                  <a:srgbClr val="FFC000"/>
                </a:solidFill>
              </a:rPr>
              <a:t>05</a:t>
            </a:r>
            <a:r>
              <a:rPr sz="1900" spc="-5" dirty="0">
                <a:solidFill>
                  <a:srgbClr val="FFC000"/>
                </a:solidFill>
              </a:rPr>
              <a:t>,</a:t>
            </a:r>
            <a:r>
              <a:rPr sz="1900" spc="-60" dirty="0">
                <a:solidFill>
                  <a:srgbClr val="FFC000"/>
                </a:solidFill>
                <a:latin typeface="Times New Roman"/>
                <a:cs typeface="Times New Roman"/>
              </a:rPr>
              <a:t> </a:t>
            </a:r>
            <a:r>
              <a:rPr sz="1900" dirty="0">
                <a:solidFill>
                  <a:srgbClr val="FFC000"/>
                </a:solidFill>
              </a:rPr>
              <a:t>2005</a:t>
            </a:r>
            <a:r>
              <a:rPr sz="1900" spc="-5" dirty="0">
                <a:solidFill>
                  <a:srgbClr val="FFC000"/>
                </a:solidFill>
              </a:rPr>
              <a:t>,</a:t>
            </a:r>
            <a:r>
              <a:rPr sz="1900" spc="-70" dirty="0">
                <a:solidFill>
                  <a:srgbClr val="FFC000"/>
                </a:solidFill>
                <a:latin typeface="Times New Roman"/>
                <a:cs typeface="Times New Roman"/>
              </a:rPr>
              <a:t> </a:t>
            </a:r>
            <a:r>
              <a:rPr sz="1900" dirty="0">
                <a:solidFill>
                  <a:srgbClr val="FFC000"/>
                </a:solidFill>
              </a:rPr>
              <a:t>014</a:t>
            </a:r>
            <a:r>
              <a:rPr sz="1900" spc="-5" dirty="0">
                <a:solidFill>
                  <a:srgbClr val="FFC000"/>
                </a:solidFill>
              </a:rPr>
              <a:t>;</a:t>
            </a:r>
            <a:r>
              <a:rPr sz="1900" spc="-55" dirty="0">
                <a:solidFill>
                  <a:srgbClr val="FFC000"/>
                </a:solidFill>
                <a:latin typeface="Times New Roman"/>
                <a:cs typeface="Times New Roman"/>
              </a:rPr>
              <a:t> </a:t>
            </a:r>
            <a:r>
              <a:rPr sz="1900" spc="-35" dirty="0">
                <a:solidFill>
                  <a:srgbClr val="FFC000"/>
                </a:solidFill>
              </a:rPr>
              <a:t>K</a:t>
            </a:r>
            <a:r>
              <a:rPr sz="1900" dirty="0">
                <a:solidFill>
                  <a:srgbClr val="FFC000"/>
                </a:solidFill>
              </a:rPr>
              <a:t>erner</a:t>
            </a:r>
            <a:r>
              <a:rPr sz="1900" spc="-55" dirty="0">
                <a:solidFill>
                  <a:srgbClr val="FFC000"/>
                </a:solidFill>
                <a:latin typeface="Times New Roman"/>
                <a:cs typeface="Times New Roman"/>
              </a:rPr>
              <a:t> </a:t>
            </a:r>
            <a:r>
              <a:rPr sz="1900" dirty="0">
                <a:solidFill>
                  <a:srgbClr val="FFC000"/>
                </a:solidFill>
              </a:rPr>
              <a:t>&amp;</a:t>
            </a:r>
            <a:r>
              <a:rPr sz="1900" spc="-55" dirty="0">
                <a:solidFill>
                  <a:srgbClr val="FFC000"/>
                </a:solidFill>
                <a:latin typeface="Times New Roman"/>
                <a:cs typeface="Times New Roman"/>
              </a:rPr>
              <a:t> </a:t>
            </a:r>
            <a:r>
              <a:rPr sz="1900" dirty="0">
                <a:solidFill>
                  <a:srgbClr val="FFC000"/>
                </a:solidFill>
              </a:rPr>
              <a:t>Mann</a:t>
            </a:r>
            <a:r>
              <a:rPr sz="1900" spc="-5" dirty="0">
                <a:solidFill>
                  <a:srgbClr val="FFC000"/>
                </a:solidFill>
              </a:rPr>
              <a:t>,</a:t>
            </a:r>
            <a:r>
              <a:rPr sz="1900" spc="-60" dirty="0">
                <a:solidFill>
                  <a:srgbClr val="FFC000"/>
                </a:solidFill>
                <a:latin typeface="Times New Roman"/>
                <a:cs typeface="Times New Roman"/>
              </a:rPr>
              <a:t> </a:t>
            </a:r>
            <a:r>
              <a:rPr sz="1900" dirty="0">
                <a:solidFill>
                  <a:srgbClr val="FFC000"/>
                </a:solidFill>
              </a:rPr>
              <a:t>Class.</a:t>
            </a:r>
            <a:r>
              <a:rPr sz="1900" spc="-70" dirty="0">
                <a:solidFill>
                  <a:srgbClr val="FFC000"/>
                </a:solidFill>
                <a:latin typeface="Times New Roman"/>
                <a:cs typeface="Times New Roman"/>
              </a:rPr>
              <a:t> </a:t>
            </a:r>
            <a:r>
              <a:rPr sz="1900" dirty="0">
                <a:solidFill>
                  <a:srgbClr val="FFC000"/>
                </a:solidFill>
              </a:rPr>
              <a:t>&amp;</a:t>
            </a:r>
            <a:r>
              <a:rPr sz="1900" spc="-55" dirty="0">
                <a:solidFill>
                  <a:srgbClr val="FFC000"/>
                </a:solidFill>
                <a:latin typeface="Times New Roman"/>
                <a:cs typeface="Times New Roman"/>
              </a:rPr>
              <a:t> </a:t>
            </a:r>
            <a:r>
              <a:rPr sz="1900" dirty="0">
                <a:solidFill>
                  <a:srgbClr val="FFC000"/>
                </a:solidFill>
              </a:rPr>
              <a:t>Qua</a:t>
            </a:r>
            <a:r>
              <a:rPr sz="1900" spc="-20" dirty="0">
                <a:solidFill>
                  <a:srgbClr val="FFC000"/>
                </a:solidFill>
              </a:rPr>
              <a:t>n</a:t>
            </a:r>
            <a:r>
              <a:rPr sz="1900" spc="-5" dirty="0">
                <a:solidFill>
                  <a:srgbClr val="FFC000"/>
                </a:solidFill>
              </a:rPr>
              <a:t>t</a:t>
            </a:r>
            <a:r>
              <a:rPr sz="1900" dirty="0">
                <a:solidFill>
                  <a:srgbClr val="FFC000"/>
                </a:solidFill>
              </a:rPr>
              <a:t>.</a:t>
            </a:r>
            <a:r>
              <a:rPr sz="1900" spc="-60" dirty="0">
                <a:solidFill>
                  <a:srgbClr val="FFC000"/>
                </a:solidFill>
                <a:latin typeface="Times New Roman"/>
                <a:cs typeface="Times New Roman"/>
              </a:rPr>
              <a:t> </a:t>
            </a:r>
            <a:r>
              <a:rPr sz="1900" dirty="0">
                <a:solidFill>
                  <a:srgbClr val="FFC000"/>
                </a:solidFill>
              </a:rPr>
              <a:t>G</a:t>
            </a:r>
            <a:r>
              <a:rPr sz="1900" spc="-40" dirty="0">
                <a:solidFill>
                  <a:srgbClr val="FFC000"/>
                </a:solidFill>
              </a:rPr>
              <a:t>r</a:t>
            </a:r>
            <a:r>
              <a:rPr sz="1900" spc="-30" dirty="0">
                <a:solidFill>
                  <a:srgbClr val="FFC000"/>
                </a:solidFill>
              </a:rPr>
              <a:t>a</a:t>
            </a:r>
            <a:r>
              <a:rPr sz="1900" spc="-160" dirty="0">
                <a:solidFill>
                  <a:srgbClr val="FFC000"/>
                </a:solidFill>
              </a:rPr>
              <a:t>v</a:t>
            </a:r>
            <a:r>
              <a:rPr sz="1900" dirty="0">
                <a:solidFill>
                  <a:srgbClr val="FFC000"/>
                </a:solidFill>
              </a:rPr>
              <a:t>.</a:t>
            </a:r>
            <a:endParaRPr sz="1900">
              <a:latin typeface="Times New Roman"/>
              <a:cs typeface="Times New Roman"/>
            </a:endParaRPr>
          </a:p>
          <a:p>
            <a:pPr marL="584200">
              <a:lnSpc>
                <a:spcPct val="100000"/>
              </a:lnSpc>
            </a:pPr>
            <a:r>
              <a:rPr sz="1900" dirty="0">
                <a:solidFill>
                  <a:srgbClr val="FFC000"/>
                </a:solidFill>
              </a:rPr>
              <a:t>25,</a:t>
            </a:r>
            <a:r>
              <a:rPr sz="1900" spc="-65" dirty="0">
                <a:solidFill>
                  <a:srgbClr val="FFC000"/>
                </a:solidFill>
                <a:latin typeface="Times New Roman"/>
                <a:cs typeface="Times New Roman"/>
              </a:rPr>
              <a:t> </a:t>
            </a:r>
            <a:r>
              <a:rPr sz="1900" dirty="0">
                <a:solidFill>
                  <a:srgbClr val="FFC000"/>
                </a:solidFill>
              </a:rPr>
              <a:t>2008,</a:t>
            </a:r>
            <a:r>
              <a:rPr sz="1900" spc="-65" dirty="0">
                <a:solidFill>
                  <a:srgbClr val="FFC000"/>
                </a:solidFill>
                <a:latin typeface="Times New Roman"/>
                <a:cs typeface="Times New Roman"/>
              </a:rPr>
              <a:t> </a:t>
            </a:r>
            <a:r>
              <a:rPr sz="1900" dirty="0">
                <a:solidFill>
                  <a:srgbClr val="FFC000"/>
                </a:solidFill>
              </a:rPr>
              <a:t>095014;</a:t>
            </a:r>
            <a:r>
              <a:rPr sz="1900" spc="-75" dirty="0">
                <a:solidFill>
                  <a:srgbClr val="FFC000"/>
                </a:solidFill>
                <a:latin typeface="Times New Roman"/>
                <a:cs typeface="Times New Roman"/>
              </a:rPr>
              <a:t> </a:t>
            </a:r>
            <a:r>
              <a:rPr sz="1900" dirty="0">
                <a:solidFill>
                  <a:srgbClr val="FFC000"/>
                </a:solidFill>
              </a:rPr>
              <a:t>73,</a:t>
            </a:r>
            <a:r>
              <a:rPr sz="1900" spc="-60" dirty="0">
                <a:solidFill>
                  <a:srgbClr val="FFC000"/>
                </a:solidFill>
                <a:latin typeface="Times New Roman"/>
                <a:cs typeface="Times New Roman"/>
              </a:rPr>
              <a:t> </a:t>
            </a:r>
            <a:r>
              <a:rPr sz="1900" dirty="0">
                <a:solidFill>
                  <a:srgbClr val="FFC000"/>
                </a:solidFill>
              </a:rPr>
              <a:t>2008,</a:t>
            </a:r>
            <a:r>
              <a:rPr sz="1900" spc="-65" dirty="0">
                <a:solidFill>
                  <a:srgbClr val="FFC000"/>
                </a:solidFill>
                <a:latin typeface="Times New Roman"/>
                <a:cs typeface="Times New Roman"/>
              </a:rPr>
              <a:t> </a:t>
            </a:r>
            <a:r>
              <a:rPr sz="1900" dirty="0">
                <a:solidFill>
                  <a:srgbClr val="FFC000"/>
                </a:solidFill>
              </a:rPr>
              <a:t>104010)</a:t>
            </a:r>
            <a:endParaRPr sz="190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3" name="object 3"/>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4" name="object 4"/>
          <p:cNvSpPr/>
          <p:nvPr/>
        </p:nvSpPr>
        <p:spPr>
          <a:xfrm>
            <a:off x="457200" y="4373117"/>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5" name="object 5"/>
          <p:cNvSpPr txBox="1"/>
          <p:nvPr/>
        </p:nvSpPr>
        <p:spPr>
          <a:xfrm>
            <a:off x="916940" y="1185158"/>
            <a:ext cx="8224520" cy="3884295"/>
          </a:xfrm>
          <a:prstGeom prst="rect">
            <a:avLst/>
          </a:prstGeom>
        </p:spPr>
        <p:txBody>
          <a:bodyPr vert="horz" wrap="square" lIns="0" tIns="0" rIns="0" bIns="0" rtlCol="0">
            <a:spAutoFit/>
          </a:bodyPr>
          <a:lstStyle/>
          <a:p>
            <a:pPr marL="355600" marR="1209040" indent="-342900">
              <a:lnSpc>
                <a:spcPct val="100000"/>
              </a:lnSpc>
              <a:buSzPct val="88888"/>
              <a:buFont typeface="Wingdings"/>
              <a:buChar char=""/>
              <a:tabLst>
                <a:tab pos="447040" algn="l"/>
              </a:tabLst>
            </a:pPr>
            <a:r>
              <a:rPr sz="3600" spc="-5" dirty="0">
                <a:solidFill>
                  <a:srgbClr val="FF0000"/>
                </a:solidFill>
                <a:latin typeface="Calibri"/>
                <a:cs typeface="Calibri"/>
              </a:rPr>
              <a:t>Non</a:t>
            </a:r>
            <a:r>
              <a:rPr sz="3600" dirty="0">
                <a:solidFill>
                  <a:srgbClr val="FF0000"/>
                </a:solidFill>
                <a:latin typeface="Calibri"/>
                <a:cs typeface="Calibri"/>
              </a:rPr>
              <a:t>‐</a:t>
            </a:r>
            <a:r>
              <a:rPr sz="3600" spc="-100" dirty="0">
                <a:solidFill>
                  <a:srgbClr val="FF0000"/>
                </a:solidFill>
                <a:latin typeface="Calibri"/>
                <a:cs typeface="Calibri"/>
              </a:rPr>
              <a:t>z</a:t>
            </a:r>
            <a:r>
              <a:rPr sz="3600" spc="-20" dirty="0">
                <a:solidFill>
                  <a:srgbClr val="FF0000"/>
                </a:solidFill>
                <a:latin typeface="Calibri"/>
                <a:cs typeface="Calibri"/>
              </a:rPr>
              <a:t>e</a:t>
            </a:r>
            <a:r>
              <a:rPr sz="3600" spc="-75" dirty="0">
                <a:solidFill>
                  <a:srgbClr val="FF0000"/>
                </a:solidFill>
                <a:latin typeface="Calibri"/>
                <a:cs typeface="Calibri"/>
              </a:rPr>
              <a:t>r</a:t>
            </a:r>
            <a:r>
              <a:rPr sz="3600" dirty="0">
                <a:solidFill>
                  <a:srgbClr val="FF0000"/>
                </a:solidFill>
                <a:latin typeface="Calibri"/>
                <a:cs typeface="Calibri"/>
              </a:rPr>
              <a:t>o</a:t>
            </a:r>
            <a:r>
              <a:rPr sz="3600" spc="-90" dirty="0">
                <a:solidFill>
                  <a:srgbClr val="FF0000"/>
                </a:solidFill>
                <a:latin typeface="Times New Roman"/>
                <a:cs typeface="Times New Roman"/>
              </a:rPr>
              <a:t> </a:t>
            </a:r>
            <a:r>
              <a:rPr sz="3600" spc="-5" dirty="0">
                <a:solidFill>
                  <a:srgbClr val="FF0000"/>
                </a:solidFill>
                <a:latin typeface="Calibri"/>
                <a:cs typeface="Calibri"/>
              </a:rPr>
              <a:t>an</a:t>
            </a:r>
            <a:r>
              <a:rPr sz="3600" dirty="0">
                <a:solidFill>
                  <a:srgbClr val="FF0000"/>
                </a:solidFill>
                <a:latin typeface="Calibri"/>
                <a:cs typeface="Calibri"/>
              </a:rPr>
              <a:t>d</a:t>
            </a:r>
            <a:r>
              <a:rPr sz="3600" spc="-95" dirty="0">
                <a:solidFill>
                  <a:srgbClr val="FF0000"/>
                </a:solidFill>
                <a:latin typeface="Times New Roman"/>
                <a:cs typeface="Times New Roman"/>
              </a:rPr>
              <a:t> </a:t>
            </a:r>
            <a:r>
              <a:rPr sz="3600" spc="-5" dirty="0">
                <a:solidFill>
                  <a:srgbClr val="FF0000"/>
                </a:solidFill>
                <a:latin typeface="Calibri"/>
                <a:cs typeface="Calibri"/>
              </a:rPr>
              <a:t>positi</a:t>
            </a:r>
            <a:r>
              <a:rPr sz="3600" spc="-35" dirty="0">
                <a:solidFill>
                  <a:srgbClr val="FF0000"/>
                </a:solidFill>
                <a:latin typeface="Calibri"/>
                <a:cs typeface="Calibri"/>
              </a:rPr>
              <a:t>v</a:t>
            </a:r>
            <a:r>
              <a:rPr sz="3600" spc="-20" dirty="0">
                <a:solidFill>
                  <a:srgbClr val="FF0000"/>
                </a:solidFill>
                <a:latin typeface="Calibri"/>
                <a:cs typeface="Calibri"/>
              </a:rPr>
              <a:t>e</a:t>
            </a:r>
            <a:r>
              <a:rPr sz="3600" spc="-95" dirty="0">
                <a:solidFill>
                  <a:srgbClr val="FF0000"/>
                </a:solidFill>
                <a:latin typeface="Times New Roman"/>
                <a:cs typeface="Times New Roman"/>
              </a:rPr>
              <a:t> </a:t>
            </a:r>
            <a:r>
              <a:rPr sz="3600" spc="-50" dirty="0">
                <a:solidFill>
                  <a:srgbClr val="FF0000"/>
                </a:solidFill>
                <a:latin typeface="Calibri"/>
                <a:cs typeface="Calibri"/>
              </a:rPr>
              <a:t>c</a:t>
            </a:r>
            <a:r>
              <a:rPr sz="3600" spc="-5" dirty="0">
                <a:solidFill>
                  <a:srgbClr val="FF0000"/>
                </a:solidFill>
                <a:latin typeface="Calibri"/>
                <a:cs typeface="Calibri"/>
              </a:rPr>
              <a:t>osmologi</a:t>
            </a:r>
            <a:r>
              <a:rPr sz="3600" spc="-30" dirty="0">
                <a:solidFill>
                  <a:srgbClr val="FF0000"/>
                </a:solidFill>
                <a:latin typeface="Calibri"/>
                <a:cs typeface="Calibri"/>
              </a:rPr>
              <a:t>c</a:t>
            </a:r>
            <a:r>
              <a:rPr sz="3600" spc="-5" dirty="0">
                <a:solidFill>
                  <a:srgbClr val="FF0000"/>
                </a:solidFill>
                <a:latin typeface="Calibri"/>
                <a:cs typeface="Calibri"/>
              </a:rPr>
              <a:t>a</a:t>
            </a:r>
            <a:r>
              <a:rPr sz="3600" dirty="0">
                <a:solidFill>
                  <a:srgbClr val="FF0000"/>
                </a:solidFill>
                <a:latin typeface="Calibri"/>
                <a:cs typeface="Calibri"/>
              </a:rPr>
              <a:t>l</a:t>
            </a:r>
            <a:r>
              <a:rPr sz="3600" dirty="0">
                <a:solidFill>
                  <a:srgbClr val="FF0000"/>
                </a:solidFill>
                <a:latin typeface="Times New Roman"/>
                <a:cs typeface="Times New Roman"/>
              </a:rPr>
              <a:t> </a:t>
            </a:r>
            <a:r>
              <a:rPr sz="3600" spc="-40" dirty="0">
                <a:solidFill>
                  <a:srgbClr val="FF0000"/>
                </a:solidFill>
                <a:latin typeface="Calibri"/>
                <a:cs typeface="Calibri"/>
              </a:rPr>
              <a:t>c</a:t>
            </a:r>
            <a:r>
              <a:rPr sz="3600" spc="-5" dirty="0">
                <a:solidFill>
                  <a:srgbClr val="FF0000"/>
                </a:solidFill>
                <a:latin typeface="Calibri"/>
                <a:cs typeface="Calibri"/>
              </a:rPr>
              <a:t>on</a:t>
            </a:r>
            <a:r>
              <a:rPr sz="3600" spc="-45" dirty="0">
                <a:solidFill>
                  <a:srgbClr val="FF0000"/>
                </a:solidFill>
                <a:latin typeface="Calibri"/>
                <a:cs typeface="Calibri"/>
              </a:rPr>
              <a:t>s</a:t>
            </a:r>
            <a:r>
              <a:rPr sz="3600" spc="-55" dirty="0">
                <a:solidFill>
                  <a:srgbClr val="FF0000"/>
                </a:solidFill>
                <a:latin typeface="Calibri"/>
                <a:cs typeface="Calibri"/>
              </a:rPr>
              <a:t>t</a:t>
            </a:r>
            <a:r>
              <a:rPr sz="3600" spc="-25" dirty="0">
                <a:solidFill>
                  <a:srgbClr val="FF0000"/>
                </a:solidFill>
                <a:latin typeface="Calibri"/>
                <a:cs typeface="Calibri"/>
              </a:rPr>
              <a:t>a</a:t>
            </a:r>
            <a:r>
              <a:rPr sz="3600" spc="-40" dirty="0">
                <a:solidFill>
                  <a:srgbClr val="FF0000"/>
                </a:solidFill>
                <a:latin typeface="Calibri"/>
                <a:cs typeface="Calibri"/>
              </a:rPr>
              <a:t>n</a:t>
            </a:r>
            <a:r>
              <a:rPr sz="3600" dirty="0">
                <a:solidFill>
                  <a:srgbClr val="FF0000"/>
                </a:solidFill>
                <a:latin typeface="Calibri"/>
                <a:cs typeface="Calibri"/>
              </a:rPr>
              <a:t>t</a:t>
            </a:r>
            <a:r>
              <a:rPr sz="3600" spc="-10" dirty="0">
                <a:solidFill>
                  <a:srgbClr val="FF0000"/>
                </a:solidFill>
                <a:latin typeface="Calibri"/>
                <a:cs typeface="Calibri"/>
              </a:rPr>
              <a:t>:</a:t>
            </a:r>
            <a:endParaRPr sz="3600">
              <a:latin typeface="Calibri"/>
              <a:cs typeface="Calibri"/>
            </a:endParaRPr>
          </a:p>
          <a:p>
            <a:pPr marL="355600" marR="5080" indent="-33655" algn="just">
              <a:lnSpc>
                <a:spcPct val="100000"/>
              </a:lnSpc>
              <a:spcBef>
                <a:spcPts val="865"/>
              </a:spcBef>
            </a:pPr>
            <a:r>
              <a:rPr sz="3600" spc="-5" dirty="0">
                <a:solidFill>
                  <a:srgbClr val="0070C0"/>
                </a:solidFill>
                <a:latin typeface="Calibri"/>
                <a:cs typeface="Calibri"/>
              </a:rPr>
              <a:t>Studie</a:t>
            </a:r>
            <a:r>
              <a:rPr sz="3600" dirty="0">
                <a:solidFill>
                  <a:srgbClr val="0070C0"/>
                </a:solidFill>
                <a:latin typeface="Calibri"/>
                <a:cs typeface="Calibri"/>
              </a:rPr>
              <a:t>s</a:t>
            </a:r>
            <a:r>
              <a:rPr sz="3600" spc="300" dirty="0">
                <a:solidFill>
                  <a:srgbClr val="0070C0"/>
                </a:solidFill>
                <a:latin typeface="Times New Roman"/>
                <a:cs typeface="Times New Roman"/>
              </a:rPr>
              <a:t> </a:t>
            </a:r>
            <a:r>
              <a:rPr sz="3600" spc="-5" dirty="0">
                <a:solidFill>
                  <a:srgbClr val="0070C0"/>
                </a:solidFill>
                <a:latin typeface="Calibri"/>
                <a:cs typeface="Calibri"/>
              </a:rPr>
              <a:t>o</a:t>
            </a:r>
            <a:r>
              <a:rPr sz="3600" dirty="0">
                <a:solidFill>
                  <a:srgbClr val="0070C0"/>
                </a:solidFill>
                <a:latin typeface="Calibri"/>
                <a:cs typeface="Calibri"/>
              </a:rPr>
              <a:t>f</a:t>
            </a:r>
            <a:r>
              <a:rPr sz="3600" spc="295" dirty="0">
                <a:solidFill>
                  <a:srgbClr val="0070C0"/>
                </a:solidFill>
                <a:latin typeface="Times New Roman"/>
                <a:cs typeface="Times New Roman"/>
              </a:rPr>
              <a:t> </a:t>
            </a:r>
            <a:r>
              <a:rPr sz="3600" spc="-25" dirty="0">
                <a:solidFill>
                  <a:srgbClr val="0070C0"/>
                </a:solidFill>
                <a:latin typeface="Calibri"/>
                <a:cs typeface="Calibri"/>
              </a:rPr>
              <a:t>typ</a:t>
            </a:r>
            <a:r>
              <a:rPr sz="3600" spc="-20" dirty="0">
                <a:solidFill>
                  <a:srgbClr val="0070C0"/>
                </a:solidFill>
                <a:latin typeface="Calibri"/>
                <a:cs typeface="Calibri"/>
              </a:rPr>
              <a:t>e</a:t>
            </a:r>
            <a:r>
              <a:rPr sz="3600" spc="295" dirty="0">
                <a:solidFill>
                  <a:srgbClr val="0070C0"/>
                </a:solidFill>
                <a:latin typeface="Times New Roman"/>
                <a:cs typeface="Times New Roman"/>
              </a:rPr>
              <a:t> </a:t>
            </a:r>
            <a:r>
              <a:rPr sz="3600" spc="-15" dirty="0">
                <a:solidFill>
                  <a:srgbClr val="0070C0"/>
                </a:solidFill>
                <a:latin typeface="Calibri"/>
                <a:cs typeface="Calibri"/>
              </a:rPr>
              <a:t>I</a:t>
            </a:r>
            <a:r>
              <a:rPr sz="3600" spc="-20" dirty="0">
                <a:solidFill>
                  <a:srgbClr val="0070C0"/>
                </a:solidFill>
                <a:latin typeface="Calibri"/>
                <a:cs typeface="Calibri"/>
              </a:rPr>
              <a:t>a</a:t>
            </a:r>
            <a:r>
              <a:rPr sz="3600" spc="295" dirty="0">
                <a:solidFill>
                  <a:srgbClr val="0070C0"/>
                </a:solidFill>
                <a:latin typeface="Times New Roman"/>
                <a:cs typeface="Times New Roman"/>
              </a:rPr>
              <a:t> </a:t>
            </a:r>
            <a:r>
              <a:rPr sz="3600" spc="-5" dirty="0">
                <a:solidFill>
                  <a:srgbClr val="0070C0"/>
                </a:solidFill>
                <a:latin typeface="Calibri"/>
                <a:cs typeface="Calibri"/>
              </a:rPr>
              <a:t>supern</a:t>
            </a:r>
            <a:r>
              <a:rPr sz="3600" spc="-25" dirty="0">
                <a:solidFill>
                  <a:srgbClr val="0070C0"/>
                </a:solidFill>
                <a:latin typeface="Calibri"/>
                <a:cs typeface="Calibri"/>
              </a:rPr>
              <a:t>o</a:t>
            </a:r>
            <a:r>
              <a:rPr sz="3600" spc="-70" dirty="0">
                <a:solidFill>
                  <a:srgbClr val="0070C0"/>
                </a:solidFill>
                <a:latin typeface="Calibri"/>
                <a:cs typeface="Calibri"/>
              </a:rPr>
              <a:t>v</a:t>
            </a:r>
            <a:r>
              <a:rPr sz="3600" dirty="0">
                <a:solidFill>
                  <a:srgbClr val="0070C0"/>
                </a:solidFill>
                <a:latin typeface="Calibri"/>
                <a:cs typeface="Calibri"/>
              </a:rPr>
              <a:t>a</a:t>
            </a:r>
            <a:r>
              <a:rPr sz="3600" dirty="0">
                <a:solidFill>
                  <a:srgbClr val="0070C0"/>
                </a:solidFill>
                <a:latin typeface="Times New Roman"/>
                <a:cs typeface="Times New Roman"/>
              </a:rPr>
              <a:t>  </a:t>
            </a:r>
            <a:r>
              <a:rPr sz="3600" spc="-305" dirty="0">
                <a:solidFill>
                  <a:srgbClr val="0070C0"/>
                </a:solidFill>
                <a:latin typeface="Times New Roman"/>
                <a:cs typeface="Times New Roman"/>
              </a:rPr>
              <a:t> </a:t>
            </a:r>
            <a:r>
              <a:rPr sz="3600" dirty="0">
                <a:latin typeface="Calibri"/>
                <a:cs typeface="Calibri"/>
              </a:rPr>
              <a:t>(</a:t>
            </a:r>
            <a:r>
              <a:rPr sz="3600" spc="-85" dirty="0">
                <a:solidFill>
                  <a:srgbClr val="FFC000"/>
                </a:solidFill>
                <a:latin typeface="Calibri"/>
                <a:cs typeface="Calibri"/>
              </a:rPr>
              <a:t>P</a:t>
            </a:r>
            <a:r>
              <a:rPr sz="3600" spc="-25" dirty="0">
                <a:solidFill>
                  <a:srgbClr val="FFC000"/>
                </a:solidFill>
                <a:latin typeface="Calibri"/>
                <a:cs typeface="Calibri"/>
              </a:rPr>
              <a:t>e</a:t>
            </a:r>
            <a:r>
              <a:rPr sz="3600" spc="-15" dirty="0">
                <a:solidFill>
                  <a:srgbClr val="FFC000"/>
                </a:solidFill>
                <a:latin typeface="Calibri"/>
                <a:cs typeface="Calibri"/>
              </a:rPr>
              <a:t>r</a:t>
            </a:r>
            <a:r>
              <a:rPr sz="3600" spc="-10" dirty="0">
                <a:solidFill>
                  <a:srgbClr val="FFC000"/>
                </a:solidFill>
                <a:latin typeface="Calibri"/>
                <a:cs typeface="Calibri"/>
              </a:rPr>
              <a:t>l</a:t>
            </a:r>
            <a:r>
              <a:rPr sz="3600" spc="-35" dirty="0">
                <a:solidFill>
                  <a:srgbClr val="FFC000"/>
                </a:solidFill>
                <a:latin typeface="Calibri"/>
                <a:cs typeface="Calibri"/>
              </a:rPr>
              <a:t>m</a:t>
            </a:r>
            <a:r>
              <a:rPr sz="3600" spc="-10" dirty="0">
                <a:solidFill>
                  <a:srgbClr val="FFC000"/>
                </a:solidFill>
                <a:latin typeface="Calibri"/>
                <a:cs typeface="Calibri"/>
              </a:rPr>
              <a:t>u</a:t>
            </a:r>
            <a:r>
              <a:rPr sz="3600" spc="-85" dirty="0">
                <a:solidFill>
                  <a:srgbClr val="FFC000"/>
                </a:solidFill>
                <a:latin typeface="Calibri"/>
                <a:cs typeface="Calibri"/>
              </a:rPr>
              <a:t>t</a:t>
            </a:r>
            <a:r>
              <a:rPr sz="3600" spc="-60" dirty="0">
                <a:solidFill>
                  <a:srgbClr val="FFC000"/>
                </a:solidFill>
                <a:latin typeface="Calibri"/>
                <a:cs typeface="Calibri"/>
              </a:rPr>
              <a:t>t</a:t>
            </a:r>
            <a:r>
              <a:rPr sz="3600" spc="-25" dirty="0">
                <a:solidFill>
                  <a:srgbClr val="FFC000"/>
                </a:solidFill>
                <a:latin typeface="Calibri"/>
                <a:cs typeface="Calibri"/>
              </a:rPr>
              <a:t>e</a:t>
            </a:r>
            <a:r>
              <a:rPr sz="3600" spc="-15" dirty="0">
                <a:solidFill>
                  <a:srgbClr val="FFC000"/>
                </a:solidFill>
                <a:latin typeface="Calibri"/>
                <a:cs typeface="Calibri"/>
              </a:rPr>
              <a:t>r</a:t>
            </a:r>
            <a:r>
              <a:rPr sz="3600" spc="-10" dirty="0">
                <a:solidFill>
                  <a:srgbClr val="FFC000"/>
                </a:solidFill>
                <a:latin typeface="Times New Roman"/>
                <a:cs typeface="Times New Roman"/>
              </a:rPr>
              <a:t> </a:t>
            </a:r>
            <a:r>
              <a:rPr sz="3600" spc="-40" dirty="0">
                <a:solidFill>
                  <a:srgbClr val="FFC000"/>
                </a:solidFill>
                <a:latin typeface="Calibri"/>
                <a:cs typeface="Calibri"/>
              </a:rPr>
              <a:t>e</a:t>
            </a:r>
            <a:r>
              <a:rPr sz="3600" spc="-15" dirty="0">
                <a:solidFill>
                  <a:srgbClr val="FFC000"/>
                </a:solidFill>
                <a:latin typeface="Calibri"/>
                <a:cs typeface="Calibri"/>
              </a:rPr>
              <a:t>t</a:t>
            </a:r>
            <a:r>
              <a:rPr sz="3600" dirty="0">
                <a:solidFill>
                  <a:srgbClr val="FFC000"/>
                </a:solidFill>
                <a:latin typeface="Times New Roman"/>
                <a:cs typeface="Times New Roman"/>
              </a:rPr>
              <a:t> </a:t>
            </a:r>
            <a:r>
              <a:rPr sz="3600" spc="70" dirty="0">
                <a:solidFill>
                  <a:srgbClr val="FFC000"/>
                </a:solidFill>
                <a:latin typeface="Times New Roman"/>
                <a:cs typeface="Times New Roman"/>
              </a:rPr>
              <a:t> </a:t>
            </a:r>
            <a:r>
              <a:rPr sz="3600" spc="-5" dirty="0">
                <a:solidFill>
                  <a:srgbClr val="FFC000"/>
                </a:solidFill>
                <a:latin typeface="Calibri"/>
                <a:cs typeface="Calibri"/>
              </a:rPr>
              <a:t>al</a:t>
            </a:r>
            <a:r>
              <a:rPr sz="3600" dirty="0">
                <a:solidFill>
                  <a:srgbClr val="FFC000"/>
                </a:solidFill>
                <a:latin typeface="Calibri"/>
                <a:cs typeface="Calibri"/>
              </a:rPr>
              <a:t>.</a:t>
            </a:r>
            <a:r>
              <a:rPr sz="3600" dirty="0">
                <a:solidFill>
                  <a:srgbClr val="FFC000"/>
                </a:solidFill>
                <a:latin typeface="Times New Roman"/>
                <a:cs typeface="Times New Roman"/>
              </a:rPr>
              <a:t> </a:t>
            </a:r>
            <a:r>
              <a:rPr sz="3600" spc="80" dirty="0">
                <a:solidFill>
                  <a:srgbClr val="FFC000"/>
                </a:solidFill>
                <a:latin typeface="Times New Roman"/>
                <a:cs typeface="Times New Roman"/>
              </a:rPr>
              <a:t> </a:t>
            </a:r>
            <a:r>
              <a:rPr sz="3600" spc="-20" dirty="0">
                <a:solidFill>
                  <a:srgbClr val="FFC000"/>
                </a:solidFill>
                <a:latin typeface="Calibri"/>
                <a:cs typeface="Calibri"/>
              </a:rPr>
              <a:t>517,</a:t>
            </a:r>
            <a:r>
              <a:rPr sz="3600" dirty="0">
                <a:solidFill>
                  <a:srgbClr val="FFC000"/>
                </a:solidFill>
                <a:latin typeface="Times New Roman"/>
                <a:cs typeface="Times New Roman"/>
              </a:rPr>
              <a:t> </a:t>
            </a:r>
            <a:r>
              <a:rPr sz="3600" spc="85" dirty="0">
                <a:solidFill>
                  <a:srgbClr val="FFC000"/>
                </a:solidFill>
                <a:latin typeface="Times New Roman"/>
                <a:cs typeface="Times New Roman"/>
              </a:rPr>
              <a:t> </a:t>
            </a:r>
            <a:r>
              <a:rPr sz="3600" spc="-20" dirty="0">
                <a:solidFill>
                  <a:srgbClr val="FFC000"/>
                </a:solidFill>
                <a:latin typeface="Calibri"/>
                <a:cs typeface="Calibri"/>
              </a:rPr>
              <a:t>565,</a:t>
            </a:r>
            <a:r>
              <a:rPr sz="3600" dirty="0">
                <a:solidFill>
                  <a:srgbClr val="FFC000"/>
                </a:solidFill>
                <a:latin typeface="Times New Roman"/>
                <a:cs typeface="Times New Roman"/>
              </a:rPr>
              <a:t> </a:t>
            </a:r>
            <a:r>
              <a:rPr sz="3600" spc="85" dirty="0">
                <a:solidFill>
                  <a:srgbClr val="FFC000"/>
                </a:solidFill>
                <a:latin typeface="Times New Roman"/>
                <a:cs typeface="Times New Roman"/>
              </a:rPr>
              <a:t> </a:t>
            </a:r>
            <a:r>
              <a:rPr sz="3600" spc="-20" dirty="0">
                <a:solidFill>
                  <a:srgbClr val="FFC000"/>
                </a:solidFill>
                <a:latin typeface="Calibri"/>
                <a:cs typeface="Calibri"/>
              </a:rPr>
              <a:t>199</a:t>
            </a:r>
            <a:r>
              <a:rPr sz="3600" spc="-25" dirty="0">
                <a:solidFill>
                  <a:srgbClr val="FFC000"/>
                </a:solidFill>
                <a:latin typeface="Calibri"/>
                <a:cs typeface="Calibri"/>
              </a:rPr>
              <a:t>9</a:t>
            </a:r>
            <a:r>
              <a:rPr sz="3600" dirty="0">
                <a:latin typeface="Calibri"/>
                <a:cs typeface="Calibri"/>
              </a:rPr>
              <a:t>)</a:t>
            </a:r>
            <a:r>
              <a:rPr sz="3600" dirty="0">
                <a:latin typeface="Times New Roman"/>
                <a:cs typeface="Times New Roman"/>
              </a:rPr>
              <a:t> </a:t>
            </a:r>
            <a:r>
              <a:rPr sz="3600" spc="80" dirty="0">
                <a:latin typeface="Times New Roman"/>
                <a:cs typeface="Times New Roman"/>
              </a:rPr>
              <a:t> </a:t>
            </a:r>
            <a:r>
              <a:rPr sz="3600" dirty="0">
                <a:solidFill>
                  <a:srgbClr val="0070C0"/>
                </a:solidFill>
                <a:latin typeface="Calibri"/>
                <a:cs typeface="Calibri"/>
              </a:rPr>
              <a:t>and</a:t>
            </a:r>
            <a:r>
              <a:rPr sz="3600" dirty="0">
                <a:solidFill>
                  <a:srgbClr val="0070C0"/>
                </a:solidFill>
                <a:latin typeface="Times New Roman"/>
                <a:cs typeface="Times New Roman"/>
              </a:rPr>
              <a:t> </a:t>
            </a:r>
            <a:r>
              <a:rPr sz="3600" spc="75" dirty="0">
                <a:solidFill>
                  <a:srgbClr val="0070C0"/>
                </a:solidFill>
                <a:latin typeface="Times New Roman"/>
                <a:cs typeface="Times New Roman"/>
              </a:rPr>
              <a:t> </a:t>
            </a:r>
            <a:r>
              <a:rPr sz="3600" spc="-5" dirty="0">
                <a:solidFill>
                  <a:srgbClr val="0070C0"/>
                </a:solidFill>
                <a:latin typeface="Calibri"/>
                <a:cs typeface="Calibri"/>
              </a:rPr>
              <a:t>als</a:t>
            </a:r>
            <a:r>
              <a:rPr sz="3600" dirty="0">
                <a:solidFill>
                  <a:srgbClr val="0070C0"/>
                </a:solidFill>
                <a:latin typeface="Calibri"/>
                <a:cs typeface="Calibri"/>
              </a:rPr>
              <a:t>o</a:t>
            </a:r>
            <a:r>
              <a:rPr sz="3600" dirty="0">
                <a:solidFill>
                  <a:srgbClr val="0070C0"/>
                </a:solidFill>
                <a:latin typeface="Times New Roman"/>
                <a:cs typeface="Times New Roman"/>
              </a:rPr>
              <a:t> </a:t>
            </a:r>
            <a:r>
              <a:rPr sz="3600" spc="80" dirty="0">
                <a:solidFill>
                  <a:srgbClr val="0070C0"/>
                </a:solidFill>
                <a:latin typeface="Times New Roman"/>
                <a:cs typeface="Times New Roman"/>
              </a:rPr>
              <a:t> </a:t>
            </a:r>
            <a:r>
              <a:rPr sz="3600" dirty="0">
                <a:solidFill>
                  <a:srgbClr val="0070C0"/>
                </a:solidFill>
                <a:latin typeface="Calibri"/>
                <a:cs typeface="Calibri"/>
              </a:rPr>
              <a:t>of</a:t>
            </a:r>
            <a:r>
              <a:rPr sz="3600" dirty="0">
                <a:solidFill>
                  <a:srgbClr val="0070C0"/>
                </a:solidFill>
                <a:latin typeface="Times New Roman"/>
                <a:cs typeface="Times New Roman"/>
              </a:rPr>
              <a:t> </a:t>
            </a:r>
            <a:r>
              <a:rPr sz="3600" spc="70" dirty="0">
                <a:solidFill>
                  <a:srgbClr val="0070C0"/>
                </a:solidFill>
                <a:latin typeface="Times New Roman"/>
                <a:cs typeface="Times New Roman"/>
              </a:rPr>
              <a:t> </a:t>
            </a:r>
            <a:r>
              <a:rPr sz="3600" spc="-30" dirty="0">
                <a:solidFill>
                  <a:srgbClr val="0070C0"/>
                </a:solidFill>
                <a:latin typeface="Calibri"/>
                <a:cs typeface="Calibri"/>
              </a:rPr>
              <a:t>the</a:t>
            </a:r>
            <a:r>
              <a:rPr sz="3600" spc="-20" dirty="0">
                <a:solidFill>
                  <a:srgbClr val="0070C0"/>
                </a:solidFill>
                <a:latin typeface="Times New Roman"/>
                <a:cs typeface="Times New Roman"/>
              </a:rPr>
              <a:t> </a:t>
            </a:r>
            <a:r>
              <a:rPr sz="3600" spc="-5" dirty="0">
                <a:solidFill>
                  <a:srgbClr val="0070C0"/>
                </a:solidFill>
                <a:latin typeface="Calibri"/>
                <a:cs typeface="Calibri"/>
              </a:rPr>
              <a:t>anisot</a:t>
            </a:r>
            <a:r>
              <a:rPr sz="3600" spc="-75" dirty="0">
                <a:solidFill>
                  <a:srgbClr val="0070C0"/>
                </a:solidFill>
                <a:latin typeface="Calibri"/>
                <a:cs typeface="Calibri"/>
              </a:rPr>
              <a:t>r</a:t>
            </a:r>
            <a:r>
              <a:rPr sz="3600" spc="-5" dirty="0">
                <a:solidFill>
                  <a:srgbClr val="0070C0"/>
                </a:solidFill>
                <a:latin typeface="Calibri"/>
                <a:cs typeface="Calibri"/>
              </a:rPr>
              <a:t>op</a:t>
            </a:r>
            <a:r>
              <a:rPr sz="3600" dirty="0">
                <a:solidFill>
                  <a:srgbClr val="0070C0"/>
                </a:solidFill>
                <a:latin typeface="Calibri"/>
                <a:cs typeface="Calibri"/>
              </a:rPr>
              <a:t>y</a:t>
            </a:r>
            <a:r>
              <a:rPr sz="3600" dirty="0">
                <a:solidFill>
                  <a:srgbClr val="0070C0"/>
                </a:solidFill>
                <a:latin typeface="Times New Roman"/>
                <a:cs typeface="Times New Roman"/>
              </a:rPr>
              <a:t>  </a:t>
            </a:r>
            <a:r>
              <a:rPr sz="3600" spc="434" dirty="0">
                <a:solidFill>
                  <a:srgbClr val="0070C0"/>
                </a:solidFill>
                <a:latin typeface="Times New Roman"/>
                <a:cs typeface="Times New Roman"/>
              </a:rPr>
              <a:t> </a:t>
            </a:r>
            <a:r>
              <a:rPr sz="3600" spc="-5" dirty="0">
                <a:solidFill>
                  <a:srgbClr val="0070C0"/>
                </a:solidFill>
                <a:latin typeface="Calibri"/>
                <a:cs typeface="Calibri"/>
              </a:rPr>
              <a:t>o</a:t>
            </a:r>
            <a:r>
              <a:rPr sz="3600" dirty="0">
                <a:solidFill>
                  <a:srgbClr val="0070C0"/>
                </a:solidFill>
                <a:latin typeface="Calibri"/>
                <a:cs typeface="Calibri"/>
              </a:rPr>
              <a:t>f</a:t>
            </a:r>
            <a:r>
              <a:rPr sz="3600" dirty="0">
                <a:solidFill>
                  <a:srgbClr val="0070C0"/>
                </a:solidFill>
                <a:latin typeface="Times New Roman"/>
                <a:cs typeface="Times New Roman"/>
              </a:rPr>
              <a:t>  </a:t>
            </a:r>
            <a:r>
              <a:rPr sz="3600" spc="430" dirty="0">
                <a:solidFill>
                  <a:srgbClr val="0070C0"/>
                </a:solidFill>
                <a:latin typeface="Times New Roman"/>
                <a:cs typeface="Times New Roman"/>
              </a:rPr>
              <a:t> </a:t>
            </a:r>
            <a:r>
              <a:rPr sz="3600" spc="-25" dirty="0">
                <a:solidFill>
                  <a:srgbClr val="0070C0"/>
                </a:solidFill>
                <a:latin typeface="Calibri"/>
                <a:cs typeface="Calibri"/>
              </a:rPr>
              <a:t>th</a:t>
            </a:r>
            <a:r>
              <a:rPr sz="3600" spc="-20" dirty="0">
                <a:solidFill>
                  <a:srgbClr val="0070C0"/>
                </a:solidFill>
                <a:latin typeface="Calibri"/>
                <a:cs typeface="Calibri"/>
              </a:rPr>
              <a:t>e</a:t>
            </a:r>
            <a:r>
              <a:rPr sz="3600" dirty="0">
                <a:solidFill>
                  <a:srgbClr val="0070C0"/>
                </a:solidFill>
                <a:latin typeface="Times New Roman"/>
                <a:cs typeface="Times New Roman"/>
              </a:rPr>
              <a:t>  </a:t>
            </a:r>
            <a:r>
              <a:rPr sz="3600" spc="434" dirty="0">
                <a:solidFill>
                  <a:srgbClr val="0070C0"/>
                </a:solidFill>
                <a:latin typeface="Times New Roman"/>
                <a:cs typeface="Times New Roman"/>
              </a:rPr>
              <a:t> </a:t>
            </a:r>
            <a:r>
              <a:rPr sz="3600" spc="-55" dirty="0">
                <a:solidFill>
                  <a:srgbClr val="0070C0"/>
                </a:solidFill>
                <a:latin typeface="Calibri"/>
                <a:cs typeface="Calibri"/>
              </a:rPr>
              <a:t>c</a:t>
            </a:r>
            <a:r>
              <a:rPr sz="3600" spc="-5" dirty="0">
                <a:solidFill>
                  <a:srgbClr val="0070C0"/>
                </a:solidFill>
                <a:latin typeface="Calibri"/>
                <a:cs typeface="Calibri"/>
              </a:rPr>
              <a:t>osmi</a:t>
            </a:r>
            <a:r>
              <a:rPr sz="3600" dirty="0">
                <a:solidFill>
                  <a:srgbClr val="0070C0"/>
                </a:solidFill>
                <a:latin typeface="Calibri"/>
                <a:cs typeface="Calibri"/>
              </a:rPr>
              <a:t>c</a:t>
            </a:r>
            <a:r>
              <a:rPr sz="3600" dirty="0">
                <a:solidFill>
                  <a:srgbClr val="0070C0"/>
                </a:solidFill>
                <a:latin typeface="Times New Roman"/>
                <a:cs typeface="Times New Roman"/>
              </a:rPr>
              <a:t>  </a:t>
            </a:r>
            <a:r>
              <a:rPr sz="3600" spc="434" dirty="0">
                <a:solidFill>
                  <a:srgbClr val="0070C0"/>
                </a:solidFill>
                <a:latin typeface="Times New Roman"/>
                <a:cs typeface="Times New Roman"/>
              </a:rPr>
              <a:t> </a:t>
            </a:r>
            <a:r>
              <a:rPr sz="3600" spc="-25" dirty="0">
                <a:solidFill>
                  <a:srgbClr val="0070C0"/>
                </a:solidFill>
                <a:latin typeface="Calibri"/>
                <a:cs typeface="Calibri"/>
              </a:rPr>
              <a:t>mic</a:t>
            </a:r>
            <a:r>
              <a:rPr sz="3600" spc="-75" dirty="0">
                <a:solidFill>
                  <a:srgbClr val="0070C0"/>
                </a:solidFill>
                <a:latin typeface="Calibri"/>
                <a:cs typeface="Calibri"/>
              </a:rPr>
              <a:t>r</a:t>
            </a:r>
            <a:r>
              <a:rPr sz="3600" spc="-5" dirty="0">
                <a:solidFill>
                  <a:srgbClr val="0070C0"/>
                </a:solidFill>
                <a:latin typeface="Calibri"/>
                <a:cs typeface="Calibri"/>
              </a:rPr>
              <a:t>o</a:t>
            </a:r>
            <a:r>
              <a:rPr sz="3600" spc="-45" dirty="0">
                <a:solidFill>
                  <a:srgbClr val="0070C0"/>
                </a:solidFill>
                <a:latin typeface="Calibri"/>
                <a:cs typeface="Calibri"/>
              </a:rPr>
              <a:t>w</a:t>
            </a:r>
            <a:r>
              <a:rPr sz="3600" spc="-65" dirty="0">
                <a:solidFill>
                  <a:srgbClr val="0070C0"/>
                </a:solidFill>
                <a:latin typeface="Calibri"/>
                <a:cs typeface="Calibri"/>
              </a:rPr>
              <a:t>a</a:t>
            </a:r>
            <a:r>
              <a:rPr sz="3600" spc="-55" dirty="0">
                <a:solidFill>
                  <a:srgbClr val="0070C0"/>
                </a:solidFill>
                <a:latin typeface="Calibri"/>
                <a:cs typeface="Calibri"/>
              </a:rPr>
              <a:t>v</a:t>
            </a:r>
            <a:r>
              <a:rPr sz="3600" spc="-20" dirty="0">
                <a:solidFill>
                  <a:srgbClr val="0070C0"/>
                </a:solidFill>
                <a:latin typeface="Calibri"/>
                <a:cs typeface="Calibri"/>
              </a:rPr>
              <a:t>e</a:t>
            </a:r>
            <a:r>
              <a:rPr sz="3600" spc="-10" dirty="0">
                <a:solidFill>
                  <a:srgbClr val="0070C0"/>
                </a:solidFill>
                <a:latin typeface="Times New Roman"/>
                <a:cs typeface="Times New Roman"/>
              </a:rPr>
              <a:t> </a:t>
            </a:r>
            <a:r>
              <a:rPr sz="3600" spc="-25" dirty="0">
                <a:solidFill>
                  <a:srgbClr val="0070C0"/>
                </a:solidFill>
                <a:latin typeface="Calibri"/>
                <a:cs typeface="Calibri"/>
              </a:rPr>
              <a:t>backg</a:t>
            </a:r>
            <a:r>
              <a:rPr sz="3600" spc="-65" dirty="0">
                <a:solidFill>
                  <a:srgbClr val="0070C0"/>
                </a:solidFill>
                <a:latin typeface="Calibri"/>
                <a:cs typeface="Calibri"/>
              </a:rPr>
              <a:t>r</a:t>
            </a:r>
            <a:r>
              <a:rPr sz="3600" spc="-5" dirty="0">
                <a:solidFill>
                  <a:srgbClr val="0070C0"/>
                </a:solidFill>
                <a:latin typeface="Calibri"/>
                <a:cs typeface="Calibri"/>
              </a:rPr>
              <a:t>oun</a:t>
            </a:r>
            <a:r>
              <a:rPr sz="3600" dirty="0">
                <a:solidFill>
                  <a:srgbClr val="0070C0"/>
                </a:solidFill>
                <a:latin typeface="Calibri"/>
                <a:cs typeface="Calibri"/>
              </a:rPr>
              <a:t>d</a:t>
            </a:r>
            <a:r>
              <a:rPr sz="3600" spc="70" dirty="0">
                <a:solidFill>
                  <a:srgbClr val="0070C0"/>
                </a:solidFill>
                <a:latin typeface="Times New Roman"/>
                <a:cs typeface="Times New Roman"/>
              </a:rPr>
              <a:t> </a:t>
            </a:r>
            <a:r>
              <a:rPr sz="3600" spc="-90" dirty="0">
                <a:solidFill>
                  <a:srgbClr val="0070C0"/>
                </a:solidFill>
                <a:latin typeface="Calibri"/>
                <a:cs typeface="Calibri"/>
              </a:rPr>
              <a:t>r</a:t>
            </a:r>
            <a:r>
              <a:rPr sz="3600" spc="-25" dirty="0">
                <a:solidFill>
                  <a:srgbClr val="0070C0"/>
                </a:solidFill>
                <a:latin typeface="Calibri"/>
                <a:cs typeface="Calibri"/>
              </a:rPr>
              <a:t>a</a:t>
            </a:r>
            <a:r>
              <a:rPr sz="3600" spc="-5" dirty="0">
                <a:solidFill>
                  <a:srgbClr val="0070C0"/>
                </a:solidFill>
                <a:latin typeface="Calibri"/>
                <a:cs typeface="Calibri"/>
              </a:rPr>
              <a:t>d</a:t>
            </a:r>
            <a:r>
              <a:rPr sz="3600" dirty="0">
                <a:solidFill>
                  <a:srgbClr val="0070C0"/>
                </a:solidFill>
                <a:latin typeface="Calibri"/>
                <a:cs typeface="Calibri"/>
              </a:rPr>
              <a:t>i</a:t>
            </a:r>
            <a:r>
              <a:rPr sz="3600" spc="-40" dirty="0">
                <a:solidFill>
                  <a:srgbClr val="0070C0"/>
                </a:solidFill>
                <a:latin typeface="Calibri"/>
                <a:cs typeface="Calibri"/>
              </a:rPr>
              <a:t>a</a:t>
            </a:r>
            <a:r>
              <a:rPr sz="3600" spc="-25" dirty="0">
                <a:solidFill>
                  <a:srgbClr val="0070C0"/>
                </a:solidFill>
                <a:latin typeface="Calibri"/>
                <a:cs typeface="Calibri"/>
              </a:rPr>
              <a:t>t</a:t>
            </a:r>
            <a:r>
              <a:rPr sz="3600" dirty="0">
                <a:solidFill>
                  <a:srgbClr val="0070C0"/>
                </a:solidFill>
                <a:latin typeface="Calibri"/>
                <a:cs typeface="Calibri"/>
              </a:rPr>
              <a:t>i</a:t>
            </a:r>
            <a:r>
              <a:rPr sz="3600" spc="-5" dirty="0">
                <a:solidFill>
                  <a:srgbClr val="0070C0"/>
                </a:solidFill>
                <a:latin typeface="Calibri"/>
                <a:cs typeface="Calibri"/>
              </a:rPr>
              <a:t>o</a:t>
            </a:r>
            <a:r>
              <a:rPr sz="3600" dirty="0">
                <a:solidFill>
                  <a:srgbClr val="0070C0"/>
                </a:solidFill>
                <a:latin typeface="Calibri"/>
                <a:cs typeface="Calibri"/>
              </a:rPr>
              <a:t>n</a:t>
            </a:r>
            <a:r>
              <a:rPr sz="3600" dirty="0">
                <a:solidFill>
                  <a:srgbClr val="0070C0"/>
                </a:solidFill>
                <a:latin typeface="Times New Roman"/>
                <a:cs typeface="Times New Roman"/>
              </a:rPr>
              <a:t> </a:t>
            </a:r>
            <a:r>
              <a:rPr sz="3600" spc="150" dirty="0">
                <a:solidFill>
                  <a:srgbClr val="0070C0"/>
                </a:solidFill>
                <a:latin typeface="Times New Roman"/>
                <a:cs typeface="Times New Roman"/>
              </a:rPr>
              <a:t> </a:t>
            </a:r>
            <a:r>
              <a:rPr sz="3600" dirty="0">
                <a:solidFill>
                  <a:srgbClr val="0070C0"/>
                </a:solidFill>
                <a:latin typeface="Calibri"/>
                <a:cs typeface="Calibri"/>
              </a:rPr>
              <a:t>su</a:t>
            </a:r>
            <a:r>
              <a:rPr sz="3600" spc="35" dirty="0">
                <a:solidFill>
                  <a:srgbClr val="0070C0"/>
                </a:solidFill>
                <a:latin typeface="Calibri"/>
                <a:cs typeface="Calibri"/>
              </a:rPr>
              <a:t>g</a:t>
            </a:r>
            <a:r>
              <a:rPr sz="3600" spc="-55" dirty="0">
                <a:solidFill>
                  <a:srgbClr val="0070C0"/>
                </a:solidFill>
                <a:latin typeface="Calibri"/>
                <a:cs typeface="Calibri"/>
              </a:rPr>
              <a:t>g</a:t>
            </a:r>
            <a:r>
              <a:rPr sz="3600" spc="-20" dirty="0">
                <a:solidFill>
                  <a:srgbClr val="0070C0"/>
                </a:solidFill>
                <a:latin typeface="Calibri"/>
                <a:cs typeface="Calibri"/>
              </a:rPr>
              <a:t>e</a:t>
            </a:r>
            <a:r>
              <a:rPr sz="3600" spc="-60" dirty="0">
                <a:solidFill>
                  <a:srgbClr val="0070C0"/>
                </a:solidFill>
                <a:latin typeface="Calibri"/>
                <a:cs typeface="Calibri"/>
              </a:rPr>
              <a:t>s</a:t>
            </a:r>
            <a:r>
              <a:rPr sz="3600" spc="-15" dirty="0">
                <a:solidFill>
                  <a:srgbClr val="0070C0"/>
                </a:solidFill>
                <a:latin typeface="Calibri"/>
                <a:cs typeface="Calibri"/>
              </a:rPr>
              <a:t>t</a:t>
            </a:r>
            <a:r>
              <a:rPr sz="3600" spc="70" dirty="0">
                <a:solidFill>
                  <a:srgbClr val="0070C0"/>
                </a:solidFill>
                <a:latin typeface="Times New Roman"/>
                <a:cs typeface="Times New Roman"/>
              </a:rPr>
              <a:t> </a:t>
            </a:r>
            <a:r>
              <a:rPr sz="3600" dirty="0">
                <a:solidFill>
                  <a:srgbClr val="0070C0"/>
                </a:solidFill>
                <a:latin typeface="Calibri"/>
                <a:cs typeface="Calibri"/>
              </a:rPr>
              <a:t>a</a:t>
            </a:r>
            <a:r>
              <a:rPr sz="3600" spc="75" dirty="0">
                <a:solidFill>
                  <a:srgbClr val="0070C0"/>
                </a:solidFill>
                <a:latin typeface="Times New Roman"/>
                <a:cs typeface="Times New Roman"/>
              </a:rPr>
              <a:t> </a:t>
            </a:r>
            <a:r>
              <a:rPr sz="3600" spc="-5" dirty="0">
                <a:solidFill>
                  <a:srgbClr val="0070C0"/>
                </a:solidFill>
                <a:latin typeface="Calibri"/>
                <a:cs typeface="Calibri"/>
              </a:rPr>
              <a:t>no</a:t>
            </a:r>
            <a:r>
              <a:rPr sz="3600" dirty="0">
                <a:solidFill>
                  <a:srgbClr val="0070C0"/>
                </a:solidFill>
                <a:latin typeface="Calibri"/>
                <a:cs typeface="Calibri"/>
              </a:rPr>
              <a:t>n‐</a:t>
            </a:r>
            <a:r>
              <a:rPr sz="3600" spc="-100" dirty="0">
                <a:solidFill>
                  <a:srgbClr val="0070C0"/>
                </a:solidFill>
                <a:latin typeface="Calibri"/>
                <a:cs typeface="Calibri"/>
              </a:rPr>
              <a:t>z</a:t>
            </a:r>
            <a:r>
              <a:rPr sz="3600" spc="-20" dirty="0">
                <a:solidFill>
                  <a:srgbClr val="0070C0"/>
                </a:solidFill>
                <a:latin typeface="Calibri"/>
                <a:cs typeface="Calibri"/>
              </a:rPr>
              <a:t>e</a:t>
            </a:r>
            <a:r>
              <a:rPr sz="3600" spc="-75" dirty="0">
                <a:solidFill>
                  <a:srgbClr val="0070C0"/>
                </a:solidFill>
                <a:latin typeface="Calibri"/>
                <a:cs typeface="Calibri"/>
              </a:rPr>
              <a:t>r</a:t>
            </a:r>
            <a:r>
              <a:rPr sz="3600" spc="-70" dirty="0">
                <a:solidFill>
                  <a:srgbClr val="0070C0"/>
                </a:solidFill>
                <a:latin typeface="Calibri"/>
                <a:cs typeface="Calibri"/>
              </a:rPr>
              <a:t>o</a:t>
            </a:r>
            <a:r>
              <a:rPr sz="3600" spc="-10" dirty="0">
                <a:solidFill>
                  <a:srgbClr val="0070C0"/>
                </a:solidFill>
                <a:latin typeface="Calibri"/>
                <a:cs typeface="Calibri"/>
              </a:rPr>
              <a:t>,</a:t>
            </a:r>
            <a:r>
              <a:rPr sz="3600" spc="-10" dirty="0">
                <a:solidFill>
                  <a:srgbClr val="0070C0"/>
                </a:solidFill>
                <a:latin typeface="Times New Roman"/>
                <a:cs typeface="Times New Roman"/>
              </a:rPr>
              <a:t> </a:t>
            </a:r>
            <a:r>
              <a:rPr sz="3600" spc="-5" dirty="0">
                <a:solidFill>
                  <a:srgbClr val="0070C0"/>
                </a:solidFill>
                <a:latin typeface="Calibri"/>
                <a:cs typeface="Calibri"/>
              </a:rPr>
              <a:t>positi</a:t>
            </a:r>
            <a:r>
              <a:rPr sz="3600" spc="-35" dirty="0">
                <a:solidFill>
                  <a:srgbClr val="0070C0"/>
                </a:solidFill>
                <a:latin typeface="Calibri"/>
                <a:cs typeface="Calibri"/>
              </a:rPr>
              <a:t>v</a:t>
            </a:r>
            <a:r>
              <a:rPr sz="3600" spc="-20" dirty="0">
                <a:solidFill>
                  <a:srgbClr val="0070C0"/>
                </a:solidFill>
                <a:latin typeface="Calibri"/>
                <a:cs typeface="Calibri"/>
              </a:rPr>
              <a:t>e</a:t>
            </a:r>
            <a:r>
              <a:rPr sz="3600" spc="-105" dirty="0">
                <a:solidFill>
                  <a:srgbClr val="0070C0"/>
                </a:solidFill>
                <a:latin typeface="Times New Roman"/>
                <a:cs typeface="Times New Roman"/>
              </a:rPr>
              <a:t> </a:t>
            </a:r>
            <a:r>
              <a:rPr sz="3600" spc="-50" dirty="0">
                <a:solidFill>
                  <a:srgbClr val="0070C0"/>
                </a:solidFill>
                <a:latin typeface="Calibri"/>
                <a:cs typeface="Calibri"/>
              </a:rPr>
              <a:t>c</a:t>
            </a:r>
            <a:r>
              <a:rPr sz="3600" spc="-5" dirty="0">
                <a:solidFill>
                  <a:srgbClr val="0070C0"/>
                </a:solidFill>
                <a:latin typeface="Calibri"/>
                <a:cs typeface="Calibri"/>
              </a:rPr>
              <a:t>osmologi</a:t>
            </a:r>
            <a:r>
              <a:rPr sz="3600" spc="-30" dirty="0">
                <a:solidFill>
                  <a:srgbClr val="0070C0"/>
                </a:solidFill>
                <a:latin typeface="Calibri"/>
                <a:cs typeface="Calibri"/>
              </a:rPr>
              <a:t>c</a:t>
            </a:r>
            <a:r>
              <a:rPr sz="3600" spc="-5" dirty="0">
                <a:solidFill>
                  <a:srgbClr val="0070C0"/>
                </a:solidFill>
                <a:latin typeface="Calibri"/>
                <a:cs typeface="Calibri"/>
              </a:rPr>
              <a:t>a</a:t>
            </a:r>
            <a:r>
              <a:rPr sz="3600" dirty="0">
                <a:solidFill>
                  <a:srgbClr val="0070C0"/>
                </a:solidFill>
                <a:latin typeface="Calibri"/>
                <a:cs typeface="Calibri"/>
              </a:rPr>
              <a:t>l</a:t>
            </a:r>
            <a:r>
              <a:rPr sz="3600" spc="-70" dirty="0">
                <a:solidFill>
                  <a:srgbClr val="0070C0"/>
                </a:solidFill>
                <a:latin typeface="Times New Roman"/>
                <a:cs typeface="Times New Roman"/>
              </a:rPr>
              <a:t> </a:t>
            </a:r>
            <a:r>
              <a:rPr sz="3600" spc="-50" dirty="0">
                <a:solidFill>
                  <a:srgbClr val="0070C0"/>
                </a:solidFill>
                <a:latin typeface="Calibri"/>
                <a:cs typeface="Calibri"/>
              </a:rPr>
              <a:t>c</a:t>
            </a:r>
            <a:r>
              <a:rPr sz="3600" spc="-5" dirty="0">
                <a:solidFill>
                  <a:srgbClr val="0070C0"/>
                </a:solidFill>
                <a:latin typeface="Calibri"/>
                <a:cs typeface="Calibri"/>
              </a:rPr>
              <a:t>on</a:t>
            </a:r>
            <a:r>
              <a:rPr sz="3600" spc="-45" dirty="0">
                <a:solidFill>
                  <a:srgbClr val="0070C0"/>
                </a:solidFill>
                <a:latin typeface="Calibri"/>
                <a:cs typeface="Calibri"/>
              </a:rPr>
              <a:t>s</a:t>
            </a:r>
            <a:r>
              <a:rPr sz="3600" spc="-60" dirty="0">
                <a:solidFill>
                  <a:srgbClr val="0070C0"/>
                </a:solidFill>
                <a:latin typeface="Calibri"/>
                <a:cs typeface="Calibri"/>
              </a:rPr>
              <a:t>t</a:t>
            </a:r>
            <a:r>
              <a:rPr sz="3600" spc="-5" dirty="0">
                <a:solidFill>
                  <a:srgbClr val="0070C0"/>
                </a:solidFill>
                <a:latin typeface="Calibri"/>
                <a:cs typeface="Calibri"/>
              </a:rPr>
              <a:t>a</a:t>
            </a:r>
            <a:r>
              <a:rPr sz="3600" spc="-40" dirty="0">
                <a:solidFill>
                  <a:srgbClr val="0070C0"/>
                </a:solidFill>
                <a:latin typeface="Calibri"/>
                <a:cs typeface="Calibri"/>
              </a:rPr>
              <a:t>n</a:t>
            </a:r>
            <a:r>
              <a:rPr sz="3600" spc="-5" dirty="0">
                <a:solidFill>
                  <a:srgbClr val="0070C0"/>
                </a:solidFill>
                <a:latin typeface="Calibri"/>
                <a:cs typeface="Calibri"/>
              </a:rPr>
              <a:t>t.</a:t>
            </a:r>
            <a:endParaRPr sz="36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64540" y="923277"/>
            <a:ext cx="7291070" cy="1674495"/>
          </a:xfrm>
          <a:prstGeom prst="rect">
            <a:avLst/>
          </a:prstGeom>
        </p:spPr>
        <p:txBody>
          <a:bodyPr vert="horz" wrap="square" lIns="0" tIns="0" rIns="0" bIns="0" rtlCol="0">
            <a:spAutoFit/>
          </a:bodyPr>
          <a:lstStyle/>
          <a:p>
            <a:pPr marL="355600" marR="5080" indent="-342900">
              <a:lnSpc>
                <a:spcPct val="100000"/>
              </a:lnSpc>
            </a:pPr>
            <a:r>
              <a:rPr sz="3200" i="1" u="heavy" spc="-20" dirty="0">
                <a:solidFill>
                  <a:srgbClr val="00B050"/>
                </a:solidFill>
                <a:latin typeface="Lucida Calligraphy"/>
                <a:cs typeface="Lucida Calligraphy"/>
              </a:rPr>
              <a:t>Non-stationary rotating</a:t>
            </a:r>
            <a:r>
              <a:rPr sz="3200" i="1" u="heavy" dirty="0">
                <a:solidFill>
                  <a:srgbClr val="00B050"/>
                </a:solidFill>
                <a:latin typeface="Lucida Calligraphy"/>
                <a:cs typeface="Lucida Calligraphy"/>
              </a:rPr>
              <a:t> </a:t>
            </a:r>
            <a:r>
              <a:rPr sz="3200" i="1" u="heavy" spc="-20" dirty="0">
                <a:solidFill>
                  <a:srgbClr val="00B050"/>
                </a:solidFill>
                <a:latin typeface="Lucida Calligraphy"/>
                <a:cs typeface="Lucida Calligraphy"/>
              </a:rPr>
              <a:t>de</a:t>
            </a:r>
            <a:r>
              <a:rPr sz="3200" i="1" u="heavy" spc="-10" dirty="0">
                <a:solidFill>
                  <a:srgbClr val="00B050"/>
                </a:solidFill>
                <a:latin typeface="Lucida Calligraphy"/>
                <a:cs typeface="Lucida Calligraphy"/>
              </a:rPr>
              <a:t> </a:t>
            </a:r>
            <a:r>
              <a:rPr sz="3200" i="1" u="heavy" spc="-20" dirty="0">
                <a:solidFill>
                  <a:srgbClr val="00B050"/>
                </a:solidFill>
                <a:latin typeface="Lucida Calligraphy"/>
                <a:cs typeface="Lucida Calligraphy"/>
              </a:rPr>
              <a:t>Sitter</a:t>
            </a:r>
            <a:r>
              <a:rPr sz="3200" i="1" spc="-10" dirty="0">
                <a:solidFill>
                  <a:srgbClr val="00B050"/>
                </a:solidFill>
                <a:latin typeface="Times New Roman"/>
                <a:cs typeface="Times New Roman"/>
              </a:rPr>
              <a:t> </a:t>
            </a:r>
            <a:r>
              <a:rPr sz="3200" i="1" u="heavy" spc="-25" dirty="0">
                <a:solidFill>
                  <a:srgbClr val="00B050"/>
                </a:solidFill>
                <a:latin typeface="Lucida Calligraphy"/>
                <a:cs typeface="Lucida Calligraphy"/>
              </a:rPr>
              <a:t>so</a:t>
            </a:r>
            <a:r>
              <a:rPr sz="3200" i="1" u="heavy" dirty="0">
                <a:solidFill>
                  <a:srgbClr val="00B050"/>
                </a:solidFill>
                <a:latin typeface="Lucida Calligraphy"/>
                <a:cs typeface="Lucida Calligraphy"/>
              </a:rPr>
              <a:t>l</a:t>
            </a:r>
            <a:r>
              <a:rPr sz="3200" i="1" u="heavy" spc="-20" dirty="0">
                <a:solidFill>
                  <a:srgbClr val="00B050"/>
                </a:solidFill>
                <a:latin typeface="Lucida Calligraphy"/>
                <a:cs typeface="Lucida Calligraphy"/>
              </a:rPr>
              <a:t>ut</a:t>
            </a:r>
            <a:r>
              <a:rPr sz="3200" i="1" u="heavy" dirty="0">
                <a:solidFill>
                  <a:srgbClr val="00B050"/>
                </a:solidFill>
                <a:latin typeface="Lucida Calligraphy"/>
                <a:cs typeface="Lucida Calligraphy"/>
              </a:rPr>
              <a:t>i</a:t>
            </a:r>
            <a:r>
              <a:rPr sz="3200" i="1" u="heavy" spc="-30" dirty="0">
                <a:solidFill>
                  <a:srgbClr val="00B050"/>
                </a:solidFill>
                <a:latin typeface="Lucida Calligraphy"/>
                <a:cs typeface="Lucida Calligraphy"/>
              </a:rPr>
              <a:t>on</a:t>
            </a:r>
            <a:endParaRPr sz="3200">
              <a:latin typeface="Lucida Calligraphy"/>
              <a:cs typeface="Lucida Calligraphy"/>
            </a:endParaRPr>
          </a:p>
          <a:p>
            <a:pPr marL="730885" indent="-413384">
              <a:lnSpc>
                <a:spcPct val="100000"/>
              </a:lnSpc>
              <a:spcBef>
                <a:spcPts val="2070"/>
              </a:spcBef>
              <a:buFont typeface="Wingdings"/>
              <a:buChar char=""/>
              <a:tabLst>
                <a:tab pos="731520" algn="l"/>
              </a:tabLst>
            </a:pPr>
            <a:r>
              <a:rPr sz="3200" spc="-20" dirty="0">
                <a:solidFill>
                  <a:srgbClr val="0070C0"/>
                </a:solidFill>
                <a:latin typeface="Calibri"/>
                <a:cs typeface="Calibri"/>
              </a:rPr>
              <a:t>Line</a:t>
            </a:r>
            <a:r>
              <a:rPr sz="3200" spc="-60" dirty="0">
                <a:solidFill>
                  <a:srgbClr val="0070C0"/>
                </a:solidFill>
                <a:latin typeface="Times New Roman"/>
                <a:cs typeface="Times New Roman"/>
              </a:rPr>
              <a:t> </a:t>
            </a:r>
            <a:r>
              <a:rPr sz="3200" spc="-20" dirty="0">
                <a:solidFill>
                  <a:srgbClr val="0070C0"/>
                </a:solidFill>
                <a:latin typeface="Calibri"/>
                <a:cs typeface="Calibri"/>
              </a:rPr>
              <a:t>eleme</a:t>
            </a:r>
            <a:r>
              <a:rPr sz="3200" spc="-60" dirty="0">
                <a:solidFill>
                  <a:srgbClr val="0070C0"/>
                </a:solidFill>
                <a:latin typeface="Calibri"/>
                <a:cs typeface="Calibri"/>
              </a:rPr>
              <a:t>n</a:t>
            </a:r>
            <a:r>
              <a:rPr sz="3200" spc="-10" dirty="0">
                <a:solidFill>
                  <a:srgbClr val="0070C0"/>
                </a:solidFill>
                <a:latin typeface="Calibri"/>
                <a:cs typeface="Calibri"/>
              </a:rPr>
              <a:t>t:</a:t>
            </a:r>
            <a:endParaRPr sz="3200">
              <a:latin typeface="Calibri"/>
              <a:cs typeface="Calibri"/>
            </a:endParaRPr>
          </a:p>
        </p:txBody>
      </p:sp>
      <p:sp>
        <p:nvSpPr>
          <p:cNvPr id="3" name="object 3"/>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4" name="object 4"/>
          <p:cNvSpPr/>
          <p:nvPr/>
        </p:nvSpPr>
        <p:spPr>
          <a:xfrm>
            <a:off x="2902469" y="3343640"/>
            <a:ext cx="1460500" cy="0"/>
          </a:xfrm>
          <a:custGeom>
            <a:avLst/>
            <a:gdLst/>
            <a:ahLst/>
            <a:cxnLst/>
            <a:rect l="l" t="t" r="r" b="b"/>
            <a:pathLst>
              <a:path w="1460500">
                <a:moveTo>
                  <a:pt x="0" y="0"/>
                </a:moveTo>
                <a:lnTo>
                  <a:pt x="1459992" y="0"/>
                </a:lnTo>
              </a:path>
            </a:pathLst>
          </a:custGeom>
          <a:ln w="22221">
            <a:solidFill>
              <a:srgbClr val="000000"/>
            </a:solidFill>
          </a:ln>
        </p:spPr>
        <p:txBody>
          <a:bodyPr wrap="square" lIns="0" tIns="0" rIns="0" bIns="0" rtlCol="0"/>
          <a:lstStyle/>
          <a:p>
            <a:endParaRPr/>
          </a:p>
        </p:txBody>
      </p:sp>
      <p:sp>
        <p:nvSpPr>
          <p:cNvPr id="5" name="object 5"/>
          <p:cNvSpPr txBox="1"/>
          <p:nvPr/>
        </p:nvSpPr>
        <p:spPr>
          <a:xfrm>
            <a:off x="4133345" y="2762019"/>
            <a:ext cx="155575" cy="285750"/>
          </a:xfrm>
          <a:prstGeom prst="rect">
            <a:avLst/>
          </a:prstGeom>
        </p:spPr>
        <p:txBody>
          <a:bodyPr vert="horz" wrap="square" lIns="0" tIns="0" rIns="0" bIns="0" rtlCol="0">
            <a:spAutoFit/>
          </a:bodyPr>
          <a:lstStyle/>
          <a:p>
            <a:pPr marL="12700">
              <a:lnSpc>
                <a:spcPct val="100000"/>
              </a:lnSpc>
            </a:pPr>
            <a:r>
              <a:rPr sz="2050" spc="-15" dirty="0">
                <a:latin typeface="Times New Roman"/>
                <a:cs typeface="Times New Roman"/>
              </a:rPr>
              <a:t>4</a:t>
            </a:r>
            <a:endParaRPr sz="2050">
              <a:latin typeface="Times New Roman"/>
              <a:cs typeface="Times New Roman"/>
            </a:endParaRPr>
          </a:p>
        </p:txBody>
      </p:sp>
      <p:sp>
        <p:nvSpPr>
          <p:cNvPr id="6" name="object 6"/>
          <p:cNvSpPr txBox="1"/>
          <p:nvPr/>
        </p:nvSpPr>
        <p:spPr>
          <a:xfrm>
            <a:off x="977138" y="3045472"/>
            <a:ext cx="627380" cy="528320"/>
          </a:xfrm>
          <a:prstGeom prst="rect">
            <a:avLst/>
          </a:prstGeom>
        </p:spPr>
        <p:txBody>
          <a:bodyPr vert="horz" wrap="square" lIns="0" tIns="0" rIns="0" bIns="0" rtlCol="0">
            <a:spAutoFit/>
          </a:bodyPr>
          <a:lstStyle/>
          <a:p>
            <a:pPr marL="12700">
              <a:lnSpc>
                <a:spcPct val="100000"/>
              </a:lnSpc>
            </a:pPr>
            <a:r>
              <a:rPr sz="3550" i="1" spc="175" dirty="0">
                <a:latin typeface="Times New Roman"/>
                <a:cs typeface="Times New Roman"/>
              </a:rPr>
              <a:t>d</a:t>
            </a:r>
            <a:r>
              <a:rPr sz="3550" i="1" spc="-15" dirty="0">
                <a:latin typeface="Times New Roman"/>
                <a:cs typeface="Times New Roman"/>
              </a:rPr>
              <a:t>s</a:t>
            </a:r>
            <a:r>
              <a:rPr sz="3550" i="1" spc="-520" dirty="0">
                <a:latin typeface="Times New Roman"/>
                <a:cs typeface="Times New Roman"/>
              </a:rPr>
              <a:t> </a:t>
            </a:r>
            <a:r>
              <a:rPr sz="3075" spc="-22" baseline="43360" dirty="0">
                <a:latin typeface="Times New Roman"/>
                <a:cs typeface="Times New Roman"/>
              </a:rPr>
              <a:t>2</a:t>
            </a:r>
            <a:endParaRPr sz="3075" baseline="43360">
              <a:latin typeface="Times New Roman"/>
              <a:cs typeface="Times New Roman"/>
            </a:endParaRPr>
          </a:p>
        </p:txBody>
      </p:sp>
      <p:sp>
        <p:nvSpPr>
          <p:cNvPr id="7" name="object 7"/>
          <p:cNvSpPr txBox="1"/>
          <p:nvPr/>
        </p:nvSpPr>
        <p:spPr>
          <a:xfrm>
            <a:off x="4372603" y="3045472"/>
            <a:ext cx="2302510" cy="532765"/>
          </a:xfrm>
          <a:prstGeom prst="rect">
            <a:avLst/>
          </a:prstGeom>
        </p:spPr>
        <p:txBody>
          <a:bodyPr vert="horz" wrap="square" lIns="0" tIns="0" rIns="0" bIns="0" rtlCol="0">
            <a:spAutoFit/>
          </a:bodyPr>
          <a:lstStyle/>
          <a:p>
            <a:pPr marL="12700">
              <a:lnSpc>
                <a:spcPct val="100000"/>
              </a:lnSpc>
              <a:tabLst>
                <a:tab pos="981075" algn="l"/>
              </a:tabLst>
            </a:pPr>
            <a:r>
              <a:rPr sz="3550" spc="25" dirty="0">
                <a:latin typeface="Times New Roman"/>
                <a:cs typeface="Times New Roman"/>
              </a:rPr>
              <a:t>]</a:t>
            </a:r>
            <a:r>
              <a:rPr sz="3550" i="1" spc="175" dirty="0">
                <a:latin typeface="Times New Roman"/>
                <a:cs typeface="Times New Roman"/>
              </a:rPr>
              <a:t>d</a:t>
            </a:r>
            <a:r>
              <a:rPr sz="3550" i="1" spc="-20" dirty="0">
                <a:latin typeface="Times New Roman"/>
                <a:cs typeface="Times New Roman"/>
              </a:rPr>
              <a:t>u</a:t>
            </a:r>
            <a:r>
              <a:rPr sz="3550" i="1" spc="-420" dirty="0">
                <a:latin typeface="Times New Roman"/>
                <a:cs typeface="Times New Roman"/>
              </a:rPr>
              <a:t> </a:t>
            </a:r>
            <a:r>
              <a:rPr sz="3075" spc="-22" baseline="43360" dirty="0">
                <a:latin typeface="Times New Roman"/>
                <a:cs typeface="Times New Roman"/>
              </a:rPr>
              <a:t>2</a:t>
            </a:r>
            <a:r>
              <a:rPr sz="3075" baseline="43360" dirty="0">
                <a:latin typeface="Times New Roman"/>
                <a:cs typeface="Times New Roman"/>
              </a:rPr>
              <a:t>	</a:t>
            </a:r>
            <a:r>
              <a:rPr sz="3550" spc="-20" dirty="0">
                <a:latin typeface="Symbol"/>
                <a:cs typeface="Symbol"/>
              </a:rPr>
              <a:t></a:t>
            </a:r>
            <a:r>
              <a:rPr sz="3550" spc="50" dirty="0">
                <a:latin typeface="Times New Roman"/>
                <a:cs typeface="Times New Roman"/>
              </a:rPr>
              <a:t> </a:t>
            </a:r>
            <a:r>
              <a:rPr sz="3550" spc="114" dirty="0">
                <a:latin typeface="Times New Roman"/>
                <a:cs typeface="Times New Roman"/>
              </a:rPr>
              <a:t>2</a:t>
            </a:r>
            <a:r>
              <a:rPr sz="3550" i="1" spc="175" dirty="0">
                <a:latin typeface="Times New Roman"/>
                <a:cs typeface="Times New Roman"/>
              </a:rPr>
              <a:t>udr</a:t>
            </a:r>
            <a:endParaRPr sz="3550">
              <a:latin typeface="Times New Roman"/>
              <a:cs typeface="Times New Roman"/>
            </a:endParaRPr>
          </a:p>
        </p:txBody>
      </p:sp>
      <p:sp>
        <p:nvSpPr>
          <p:cNvPr id="8" name="object 8"/>
          <p:cNvSpPr txBox="1"/>
          <p:nvPr/>
        </p:nvSpPr>
        <p:spPr>
          <a:xfrm>
            <a:off x="1758189" y="2791225"/>
            <a:ext cx="2338070" cy="786765"/>
          </a:xfrm>
          <a:prstGeom prst="rect">
            <a:avLst/>
          </a:prstGeom>
        </p:spPr>
        <p:txBody>
          <a:bodyPr vert="horz" wrap="square" lIns="0" tIns="0" rIns="0" bIns="0" rtlCol="0">
            <a:spAutoFit/>
          </a:bodyPr>
          <a:lstStyle/>
          <a:p>
            <a:pPr marL="12700">
              <a:lnSpc>
                <a:spcPct val="100000"/>
              </a:lnSpc>
            </a:pPr>
            <a:r>
              <a:rPr sz="5325" spc="-30" baseline="-35211" dirty="0">
                <a:latin typeface="Symbol"/>
                <a:cs typeface="Symbol"/>
              </a:rPr>
              <a:t></a:t>
            </a:r>
            <a:r>
              <a:rPr sz="5325" spc="-104" baseline="-35211" dirty="0">
                <a:latin typeface="Times New Roman"/>
                <a:cs typeface="Times New Roman"/>
              </a:rPr>
              <a:t> </a:t>
            </a:r>
            <a:r>
              <a:rPr sz="5325" spc="-322" baseline="-35211" dirty="0">
                <a:latin typeface="Times New Roman"/>
                <a:cs typeface="Times New Roman"/>
              </a:rPr>
              <a:t>[</a:t>
            </a:r>
            <a:r>
              <a:rPr sz="5325" spc="-30" baseline="-35211" dirty="0">
                <a:latin typeface="Times New Roman"/>
                <a:cs typeface="Times New Roman"/>
              </a:rPr>
              <a:t>1</a:t>
            </a:r>
            <a:r>
              <a:rPr sz="5325" spc="-577" baseline="-35211" dirty="0">
                <a:latin typeface="Times New Roman"/>
                <a:cs typeface="Times New Roman"/>
              </a:rPr>
              <a:t> </a:t>
            </a:r>
            <a:r>
              <a:rPr sz="5325" spc="-30" baseline="-35211" dirty="0">
                <a:latin typeface="Symbol"/>
                <a:cs typeface="Symbol"/>
              </a:rPr>
              <a:t></a:t>
            </a:r>
            <a:r>
              <a:rPr sz="5325" spc="450" baseline="-35211" dirty="0">
                <a:latin typeface="Times New Roman"/>
                <a:cs typeface="Times New Roman"/>
              </a:rPr>
              <a:t> </a:t>
            </a:r>
            <a:r>
              <a:rPr sz="3550" spc="365" dirty="0">
                <a:latin typeface="Symbol"/>
                <a:cs typeface="Symbol"/>
              </a:rPr>
              <a:t></a:t>
            </a:r>
            <a:r>
              <a:rPr sz="3550" spc="95" dirty="0">
                <a:latin typeface="Times New Roman"/>
                <a:cs typeface="Times New Roman"/>
              </a:rPr>
              <a:t>(</a:t>
            </a:r>
            <a:r>
              <a:rPr sz="3550" i="1" spc="-20" dirty="0">
                <a:latin typeface="Times New Roman"/>
                <a:cs typeface="Times New Roman"/>
              </a:rPr>
              <a:t>u</a:t>
            </a:r>
            <a:r>
              <a:rPr sz="3550" i="1" spc="-505" dirty="0">
                <a:latin typeface="Times New Roman"/>
                <a:cs typeface="Times New Roman"/>
              </a:rPr>
              <a:t> </a:t>
            </a:r>
            <a:r>
              <a:rPr sz="3550" spc="215" dirty="0">
                <a:latin typeface="Times New Roman"/>
                <a:cs typeface="Times New Roman"/>
              </a:rPr>
              <a:t>)</a:t>
            </a:r>
            <a:r>
              <a:rPr sz="3550" i="1" spc="-15" dirty="0">
                <a:latin typeface="Times New Roman"/>
                <a:cs typeface="Times New Roman"/>
              </a:rPr>
              <a:t>r</a:t>
            </a:r>
            <a:endParaRPr sz="3550">
              <a:latin typeface="Times New Roman"/>
              <a:cs typeface="Times New Roman"/>
            </a:endParaRPr>
          </a:p>
        </p:txBody>
      </p:sp>
      <p:sp>
        <p:nvSpPr>
          <p:cNvPr id="9" name="object 9"/>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0" name="object 10"/>
          <p:cNvSpPr txBox="1"/>
          <p:nvPr/>
        </p:nvSpPr>
        <p:spPr>
          <a:xfrm>
            <a:off x="3225040" y="3396766"/>
            <a:ext cx="744855" cy="532765"/>
          </a:xfrm>
          <a:prstGeom prst="rect">
            <a:avLst/>
          </a:prstGeom>
        </p:spPr>
        <p:txBody>
          <a:bodyPr vert="horz" wrap="square" lIns="0" tIns="0" rIns="0" bIns="0" rtlCol="0">
            <a:spAutoFit/>
          </a:bodyPr>
          <a:lstStyle/>
          <a:p>
            <a:pPr marL="12700">
              <a:lnSpc>
                <a:spcPct val="100000"/>
              </a:lnSpc>
            </a:pPr>
            <a:r>
              <a:rPr sz="3550" spc="235" dirty="0">
                <a:latin typeface="Times New Roman"/>
                <a:cs typeface="Times New Roman"/>
              </a:rPr>
              <a:t>3</a:t>
            </a:r>
            <a:r>
              <a:rPr sz="3550" i="1" spc="-25" dirty="0">
                <a:latin typeface="Times New Roman"/>
                <a:cs typeface="Times New Roman"/>
              </a:rPr>
              <a:t>R</a:t>
            </a:r>
            <a:r>
              <a:rPr sz="3550" i="1" spc="-445" dirty="0">
                <a:latin typeface="Times New Roman"/>
                <a:cs typeface="Times New Roman"/>
              </a:rPr>
              <a:t> </a:t>
            </a:r>
            <a:r>
              <a:rPr sz="3075" spc="-22" baseline="43360" dirty="0">
                <a:latin typeface="Times New Roman"/>
                <a:cs typeface="Times New Roman"/>
              </a:rPr>
              <a:t>2</a:t>
            </a:r>
            <a:endParaRPr sz="3075" baseline="43360">
              <a:latin typeface="Times New Roman"/>
              <a:cs typeface="Times New Roman"/>
            </a:endParaRPr>
          </a:p>
        </p:txBody>
      </p:sp>
      <p:sp>
        <p:nvSpPr>
          <p:cNvPr id="11" name="object 11"/>
          <p:cNvSpPr txBox="1"/>
          <p:nvPr/>
        </p:nvSpPr>
        <p:spPr>
          <a:xfrm>
            <a:off x="1367283" y="4027714"/>
            <a:ext cx="1883410" cy="532765"/>
          </a:xfrm>
          <a:prstGeom prst="rect">
            <a:avLst/>
          </a:prstGeom>
        </p:spPr>
        <p:txBody>
          <a:bodyPr vert="horz" wrap="square" lIns="0" tIns="0" rIns="0" bIns="0" rtlCol="0">
            <a:spAutoFit/>
          </a:bodyPr>
          <a:lstStyle/>
          <a:p>
            <a:pPr marL="12700">
              <a:lnSpc>
                <a:spcPct val="100000"/>
              </a:lnSpc>
            </a:pPr>
            <a:r>
              <a:rPr sz="3550" spc="235" dirty="0">
                <a:latin typeface="Times New Roman"/>
                <a:cs typeface="Times New Roman"/>
              </a:rPr>
              <a:t>2</a:t>
            </a:r>
            <a:r>
              <a:rPr sz="3550" i="1" spc="229" dirty="0">
                <a:latin typeface="Times New Roman"/>
                <a:cs typeface="Times New Roman"/>
              </a:rPr>
              <a:t>a</a:t>
            </a:r>
            <a:r>
              <a:rPr sz="3550" spc="370" dirty="0">
                <a:latin typeface="Symbol"/>
                <a:cs typeface="Symbol"/>
              </a:rPr>
              <a:t></a:t>
            </a:r>
            <a:r>
              <a:rPr sz="3550" spc="95" dirty="0">
                <a:latin typeface="Times New Roman"/>
                <a:cs typeface="Times New Roman"/>
              </a:rPr>
              <a:t>(</a:t>
            </a:r>
            <a:r>
              <a:rPr sz="3550" i="1" spc="-20" dirty="0">
                <a:latin typeface="Times New Roman"/>
                <a:cs typeface="Times New Roman"/>
              </a:rPr>
              <a:t>u</a:t>
            </a:r>
            <a:r>
              <a:rPr sz="3550" i="1" spc="-505" dirty="0">
                <a:latin typeface="Times New Roman"/>
                <a:cs typeface="Times New Roman"/>
              </a:rPr>
              <a:t> </a:t>
            </a:r>
            <a:r>
              <a:rPr sz="3550" spc="215" dirty="0">
                <a:latin typeface="Times New Roman"/>
                <a:cs typeface="Times New Roman"/>
              </a:rPr>
              <a:t>)</a:t>
            </a:r>
            <a:r>
              <a:rPr sz="3550" i="1" spc="-15" dirty="0">
                <a:latin typeface="Times New Roman"/>
                <a:cs typeface="Times New Roman"/>
              </a:rPr>
              <a:t>r</a:t>
            </a:r>
            <a:r>
              <a:rPr sz="3550" i="1" spc="-395" dirty="0">
                <a:latin typeface="Times New Roman"/>
                <a:cs typeface="Times New Roman"/>
              </a:rPr>
              <a:t> </a:t>
            </a:r>
            <a:r>
              <a:rPr sz="3075" spc="-22" baseline="43360" dirty="0">
                <a:latin typeface="Times New Roman"/>
                <a:cs typeface="Times New Roman"/>
              </a:rPr>
              <a:t>4</a:t>
            </a:r>
            <a:endParaRPr sz="3075" baseline="43360">
              <a:latin typeface="Times New Roman"/>
              <a:cs typeface="Times New Roman"/>
            </a:endParaRPr>
          </a:p>
        </p:txBody>
      </p:sp>
      <p:sp>
        <p:nvSpPr>
          <p:cNvPr id="12" name="object 12"/>
          <p:cNvSpPr/>
          <p:nvPr/>
        </p:nvSpPr>
        <p:spPr>
          <a:xfrm>
            <a:off x="457200" y="4373117"/>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3" name="object 13"/>
          <p:cNvSpPr/>
          <p:nvPr/>
        </p:nvSpPr>
        <p:spPr>
          <a:xfrm>
            <a:off x="1348745" y="4610061"/>
            <a:ext cx="1974850" cy="0"/>
          </a:xfrm>
          <a:custGeom>
            <a:avLst/>
            <a:gdLst/>
            <a:ahLst/>
            <a:cxnLst/>
            <a:rect l="l" t="t" r="r" b="b"/>
            <a:pathLst>
              <a:path w="1974850">
                <a:moveTo>
                  <a:pt x="0" y="0"/>
                </a:moveTo>
                <a:lnTo>
                  <a:pt x="1974344" y="0"/>
                </a:lnTo>
              </a:path>
            </a:pathLst>
          </a:custGeom>
          <a:ln w="22221">
            <a:solidFill>
              <a:srgbClr val="000000"/>
            </a:solidFill>
          </a:ln>
        </p:spPr>
        <p:txBody>
          <a:bodyPr wrap="square" lIns="0" tIns="0" rIns="0" bIns="0" rtlCol="0"/>
          <a:lstStyle/>
          <a:p>
            <a:endParaRPr/>
          </a:p>
        </p:txBody>
      </p:sp>
      <p:sp>
        <p:nvSpPr>
          <p:cNvPr id="14" name="object 14"/>
          <p:cNvSpPr txBox="1"/>
          <p:nvPr/>
        </p:nvSpPr>
        <p:spPr>
          <a:xfrm>
            <a:off x="4000757" y="4311167"/>
            <a:ext cx="155575" cy="285750"/>
          </a:xfrm>
          <a:prstGeom prst="rect">
            <a:avLst/>
          </a:prstGeom>
        </p:spPr>
        <p:txBody>
          <a:bodyPr vert="horz" wrap="square" lIns="0" tIns="0" rIns="0" bIns="0" rtlCol="0">
            <a:spAutoFit/>
          </a:bodyPr>
          <a:lstStyle/>
          <a:p>
            <a:pPr marL="12700">
              <a:lnSpc>
                <a:spcPct val="100000"/>
              </a:lnSpc>
            </a:pPr>
            <a:r>
              <a:rPr sz="2050" spc="-15" dirty="0">
                <a:latin typeface="Times New Roman"/>
                <a:cs typeface="Times New Roman"/>
              </a:rPr>
              <a:t>2</a:t>
            </a:r>
            <a:endParaRPr sz="2050">
              <a:latin typeface="Times New Roman"/>
              <a:cs typeface="Times New Roman"/>
            </a:endParaRPr>
          </a:p>
        </p:txBody>
      </p:sp>
      <p:sp>
        <p:nvSpPr>
          <p:cNvPr id="15" name="object 15"/>
          <p:cNvSpPr txBox="1"/>
          <p:nvPr/>
        </p:nvSpPr>
        <p:spPr>
          <a:xfrm>
            <a:off x="1982979" y="4662449"/>
            <a:ext cx="635635" cy="532765"/>
          </a:xfrm>
          <a:prstGeom prst="rect">
            <a:avLst/>
          </a:prstGeom>
        </p:spPr>
        <p:txBody>
          <a:bodyPr vert="horz" wrap="square" lIns="0" tIns="0" rIns="0" bIns="0" rtlCol="0">
            <a:spAutoFit/>
          </a:bodyPr>
          <a:lstStyle/>
          <a:p>
            <a:pPr marL="12700">
              <a:lnSpc>
                <a:spcPct val="100000"/>
              </a:lnSpc>
            </a:pPr>
            <a:r>
              <a:rPr sz="3550" spc="114" dirty="0">
                <a:latin typeface="Times New Roman"/>
                <a:cs typeface="Times New Roman"/>
              </a:rPr>
              <a:t>3</a:t>
            </a:r>
            <a:r>
              <a:rPr sz="3550" i="1" spc="-15" dirty="0">
                <a:latin typeface="Times New Roman"/>
                <a:cs typeface="Times New Roman"/>
              </a:rPr>
              <a:t>r</a:t>
            </a:r>
            <a:r>
              <a:rPr sz="3550" i="1" spc="-395" dirty="0">
                <a:latin typeface="Times New Roman"/>
                <a:cs typeface="Times New Roman"/>
              </a:rPr>
              <a:t> </a:t>
            </a:r>
            <a:r>
              <a:rPr sz="3075" spc="-22" baseline="43360" dirty="0">
                <a:latin typeface="Times New Roman"/>
                <a:cs typeface="Times New Roman"/>
              </a:rPr>
              <a:t>2</a:t>
            </a:r>
            <a:endParaRPr sz="3075" baseline="43360">
              <a:latin typeface="Times New Roman"/>
              <a:cs typeface="Times New Roman"/>
            </a:endParaRPr>
          </a:p>
        </p:txBody>
      </p:sp>
      <p:sp>
        <p:nvSpPr>
          <p:cNvPr id="16" name="object 16"/>
          <p:cNvSpPr txBox="1"/>
          <p:nvPr/>
        </p:nvSpPr>
        <p:spPr>
          <a:xfrm>
            <a:off x="3381250" y="4319385"/>
            <a:ext cx="2171700" cy="524510"/>
          </a:xfrm>
          <a:prstGeom prst="rect">
            <a:avLst/>
          </a:prstGeom>
        </p:spPr>
        <p:txBody>
          <a:bodyPr vert="horz" wrap="square" lIns="0" tIns="0" rIns="0" bIns="0" rtlCol="0">
            <a:spAutoFit/>
          </a:bodyPr>
          <a:lstStyle/>
          <a:p>
            <a:pPr marL="12700">
              <a:lnSpc>
                <a:spcPct val="100000"/>
              </a:lnSpc>
              <a:tabLst>
                <a:tab pos="848360" algn="l"/>
              </a:tabLst>
            </a:pPr>
            <a:r>
              <a:rPr sz="3550" spc="135" dirty="0">
                <a:latin typeface="Times New Roman"/>
                <a:cs typeface="Times New Roman"/>
              </a:rPr>
              <a:t>s</a:t>
            </a:r>
            <a:r>
              <a:rPr sz="3550" spc="114" dirty="0">
                <a:latin typeface="Times New Roman"/>
                <a:cs typeface="Times New Roman"/>
              </a:rPr>
              <a:t>i</a:t>
            </a:r>
            <a:r>
              <a:rPr sz="3550" spc="-20" dirty="0">
                <a:latin typeface="Times New Roman"/>
                <a:cs typeface="Times New Roman"/>
              </a:rPr>
              <a:t>n</a:t>
            </a:r>
            <a:r>
              <a:rPr sz="3550" dirty="0">
                <a:latin typeface="Times New Roman"/>
                <a:cs typeface="Times New Roman"/>
              </a:rPr>
              <a:t>	</a:t>
            </a:r>
            <a:r>
              <a:rPr sz="3750" i="1" spc="-120" dirty="0">
                <a:latin typeface="Symbol"/>
                <a:cs typeface="Symbol"/>
              </a:rPr>
              <a:t></a:t>
            </a:r>
            <a:r>
              <a:rPr sz="3750" i="1" spc="-270" dirty="0">
                <a:latin typeface="Times New Roman"/>
                <a:cs typeface="Times New Roman"/>
              </a:rPr>
              <a:t> </a:t>
            </a:r>
            <a:r>
              <a:rPr sz="3550" i="1" spc="170" dirty="0">
                <a:latin typeface="Times New Roman"/>
                <a:cs typeface="Times New Roman"/>
              </a:rPr>
              <a:t>du</a:t>
            </a:r>
            <a:r>
              <a:rPr sz="3550" i="1" spc="235" dirty="0">
                <a:latin typeface="Times New Roman"/>
                <a:cs typeface="Times New Roman"/>
              </a:rPr>
              <a:t>d</a:t>
            </a:r>
            <a:r>
              <a:rPr sz="3750" i="1" spc="-120" dirty="0">
                <a:latin typeface="Symbol"/>
                <a:cs typeface="Symbol"/>
              </a:rPr>
              <a:t></a:t>
            </a:r>
            <a:endParaRPr sz="3750">
              <a:latin typeface="Symbol"/>
              <a:cs typeface="Symbol"/>
            </a:endParaRPr>
          </a:p>
        </p:txBody>
      </p:sp>
      <p:sp>
        <p:nvSpPr>
          <p:cNvPr id="17" name="object 17"/>
          <p:cNvSpPr txBox="1"/>
          <p:nvPr/>
        </p:nvSpPr>
        <p:spPr>
          <a:xfrm>
            <a:off x="977138" y="4340372"/>
            <a:ext cx="272415" cy="475615"/>
          </a:xfrm>
          <a:prstGeom prst="rect">
            <a:avLst/>
          </a:prstGeom>
        </p:spPr>
        <p:txBody>
          <a:bodyPr vert="horz" wrap="square" lIns="0" tIns="0" rIns="0" bIns="0" rtlCol="0">
            <a:spAutoFit/>
          </a:bodyPr>
          <a:lstStyle/>
          <a:p>
            <a:pPr marL="12700">
              <a:lnSpc>
                <a:spcPct val="100000"/>
              </a:lnSpc>
            </a:pPr>
            <a:r>
              <a:rPr sz="3550" spc="-20" dirty="0">
                <a:latin typeface="Symbol"/>
                <a:cs typeface="Symbol"/>
              </a:rPr>
              <a:t></a:t>
            </a:r>
            <a:endParaRPr sz="3550">
              <a:latin typeface="Symbol"/>
              <a:cs typeface="Symbol"/>
            </a:endParaRPr>
          </a:p>
        </p:txBody>
      </p:sp>
      <p:sp>
        <p:nvSpPr>
          <p:cNvPr id="18" name="object 18"/>
          <p:cNvSpPr/>
          <p:nvPr/>
        </p:nvSpPr>
        <p:spPr>
          <a:xfrm>
            <a:off x="457200" y="6331458"/>
            <a:ext cx="9144000" cy="984250"/>
          </a:xfrm>
          <a:custGeom>
            <a:avLst/>
            <a:gdLst/>
            <a:ahLst/>
            <a:cxnLst/>
            <a:rect l="l" t="t" r="r" b="b"/>
            <a:pathLst>
              <a:path w="9144000" h="984250">
                <a:moveTo>
                  <a:pt x="0" y="983741"/>
                </a:moveTo>
                <a:lnTo>
                  <a:pt x="9143999" y="983741"/>
                </a:lnTo>
                <a:lnTo>
                  <a:pt x="9143999" y="0"/>
                </a:lnTo>
                <a:lnTo>
                  <a:pt x="0" y="0"/>
                </a:lnTo>
                <a:lnTo>
                  <a:pt x="0" y="983741"/>
                </a:lnTo>
                <a:close/>
              </a:path>
            </a:pathLst>
          </a:custGeom>
          <a:solidFill>
            <a:srgbClr val="FFFFFF"/>
          </a:solidFill>
        </p:spPr>
        <p:txBody>
          <a:bodyPr wrap="square" lIns="0" tIns="0" rIns="0" bIns="0" rtlCol="0"/>
          <a:lstStyle/>
          <a:p>
            <a:endParaRPr/>
          </a:p>
        </p:txBody>
      </p:sp>
      <p:sp>
        <p:nvSpPr>
          <p:cNvPr id="19" name="object 19"/>
          <p:cNvSpPr txBox="1"/>
          <p:nvPr/>
        </p:nvSpPr>
        <p:spPr>
          <a:xfrm>
            <a:off x="977138" y="5293385"/>
            <a:ext cx="7948295" cy="1816735"/>
          </a:xfrm>
          <a:prstGeom prst="rect">
            <a:avLst/>
          </a:prstGeom>
        </p:spPr>
        <p:txBody>
          <a:bodyPr vert="horz" wrap="square" lIns="0" tIns="0" rIns="0" bIns="0" rtlCol="0">
            <a:spAutoFit/>
          </a:bodyPr>
          <a:lstStyle/>
          <a:p>
            <a:pPr marL="12700">
              <a:lnSpc>
                <a:spcPct val="100000"/>
              </a:lnSpc>
            </a:pPr>
            <a:r>
              <a:rPr sz="3550" spc="180" dirty="0">
                <a:latin typeface="Symbol"/>
                <a:cs typeface="Symbol"/>
              </a:rPr>
              <a:t></a:t>
            </a:r>
            <a:r>
              <a:rPr sz="3550" spc="235" dirty="0">
                <a:latin typeface="Times New Roman"/>
                <a:cs typeface="Times New Roman"/>
              </a:rPr>
              <a:t>2</a:t>
            </a:r>
            <a:r>
              <a:rPr sz="3550" i="1" spc="-20" dirty="0">
                <a:latin typeface="Times New Roman"/>
                <a:cs typeface="Times New Roman"/>
              </a:rPr>
              <a:t>a</a:t>
            </a:r>
            <a:r>
              <a:rPr sz="3550" i="1" spc="-200" dirty="0">
                <a:latin typeface="Times New Roman"/>
                <a:cs typeface="Times New Roman"/>
              </a:rPr>
              <a:t> </a:t>
            </a:r>
            <a:r>
              <a:rPr sz="3550" spc="135" dirty="0">
                <a:latin typeface="Times New Roman"/>
                <a:cs typeface="Times New Roman"/>
              </a:rPr>
              <a:t>s</a:t>
            </a:r>
            <a:r>
              <a:rPr sz="3550" spc="114" dirty="0">
                <a:latin typeface="Times New Roman"/>
                <a:cs typeface="Times New Roman"/>
              </a:rPr>
              <a:t>i</a:t>
            </a:r>
            <a:r>
              <a:rPr sz="3550" spc="-20" dirty="0">
                <a:latin typeface="Times New Roman"/>
                <a:cs typeface="Times New Roman"/>
              </a:rPr>
              <a:t>n</a:t>
            </a:r>
            <a:r>
              <a:rPr sz="3550" spc="-420" dirty="0">
                <a:latin typeface="Times New Roman"/>
                <a:cs typeface="Times New Roman"/>
              </a:rPr>
              <a:t> </a:t>
            </a:r>
            <a:r>
              <a:rPr sz="3075" spc="-22" baseline="43360" dirty="0">
                <a:latin typeface="Times New Roman"/>
                <a:cs typeface="Times New Roman"/>
              </a:rPr>
              <a:t>2</a:t>
            </a:r>
            <a:r>
              <a:rPr sz="3075" spc="247" baseline="43360" dirty="0">
                <a:latin typeface="Times New Roman"/>
                <a:cs typeface="Times New Roman"/>
              </a:rPr>
              <a:t> </a:t>
            </a:r>
            <a:r>
              <a:rPr sz="3750" i="1" spc="-120" dirty="0">
                <a:latin typeface="Symbol"/>
                <a:cs typeface="Symbol"/>
              </a:rPr>
              <a:t></a:t>
            </a:r>
            <a:r>
              <a:rPr sz="3750" i="1" spc="-270" dirty="0">
                <a:latin typeface="Times New Roman"/>
                <a:cs typeface="Times New Roman"/>
              </a:rPr>
              <a:t> </a:t>
            </a:r>
            <a:r>
              <a:rPr sz="3550" i="1" spc="175" dirty="0">
                <a:latin typeface="Times New Roman"/>
                <a:cs typeface="Times New Roman"/>
              </a:rPr>
              <a:t>d</a:t>
            </a:r>
            <a:r>
              <a:rPr sz="3550" i="1" spc="140" dirty="0">
                <a:latin typeface="Times New Roman"/>
                <a:cs typeface="Times New Roman"/>
              </a:rPr>
              <a:t>r</a:t>
            </a:r>
            <a:r>
              <a:rPr sz="3550" i="1" spc="235" dirty="0">
                <a:latin typeface="Times New Roman"/>
                <a:cs typeface="Times New Roman"/>
              </a:rPr>
              <a:t>d</a:t>
            </a:r>
            <a:r>
              <a:rPr sz="3750" i="1" spc="-120" dirty="0">
                <a:latin typeface="Symbol"/>
                <a:cs typeface="Symbol"/>
              </a:rPr>
              <a:t></a:t>
            </a:r>
            <a:r>
              <a:rPr sz="3750" i="1" spc="220" dirty="0">
                <a:latin typeface="Times New Roman"/>
                <a:cs typeface="Times New Roman"/>
              </a:rPr>
              <a:t> </a:t>
            </a:r>
            <a:r>
              <a:rPr sz="3550" spc="-20" dirty="0">
                <a:latin typeface="Symbol"/>
                <a:cs typeface="Symbol"/>
              </a:rPr>
              <a:t></a:t>
            </a:r>
            <a:r>
              <a:rPr sz="3550" spc="110" dirty="0">
                <a:latin typeface="Times New Roman"/>
                <a:cs typeface="Times New Roman"/>
              </a:rPr>
              <a:t> </a:t>
            </a:r>
            <a:r>
              <a:rPr sz="3550" i="1" spc="-25" dirty="0">
                <a:latin typeface="Times New Roman"/>
                <a:cs typeface="Times New Roman"/>
              </a:rPr>
              <a:t>R</a:t>
            </a:r>
            <a:r>
              <a:rPr sz="3550" i="1" spc="-434" dirty="0">
                <a:latin typeface="Times New Roman"/>
                <a:cs typeface="Times New Roman"/>
              </a:rPr>
              <a:t> </a:t>
            </a:r>
            <a:r>
              <a:rPr sz="3075" spc="-22" baseline="43360" dirty="0">
                <a:latin typeface="Times New Roman"/>
                <a:cs typeface="Times New Roman"/>
              </a:rPr>
              <a:t>2</a:t>
            </a:r>
            <a:r>
              <a:rPr sz="3075" spc="-315" baseline="43360" dirty="0">
                <a:latin typeface="Times New Roman"/>
                <a:cs typeface="Times New Roman"/>
              </a:rPr>
              <a:t> </a:t>
            </a:r>
            <a:r>
              <a:rPr sz="3550" i="1" spc="175" dirty="0">
                <a:latin typeface="Times New Roman"/>
                <a:cs typeface="Times New Roman"/>
              </a:rPr>
              <a:t>d</a:t>
            </a:r>
            <a:r>
              <a:rPr sz="3750" i="1" spc="-120" dirty="0">
                <a:latin typeface="Symbol"/>
                <a:cs typeface="Symbol"/>
              </a:rPr>
              <a:t></a:t>
            </a:r>
            <a:r>
              <a:rPr sz="3750" i="1" spc="-114" dirty="0">
                <a:latin typeface="Times New Roman"/>
                <a:cs typeface="Times New Roman"/>
              </a:rPr>
              <a:t> </a:t>
            </a:r>
            <a:r>
              <a:rPr sz="3075" spc="-22" baseline="43360" dirty="0">
                <a:latin typeface="Times New Roman"/>
                <a:cs typeface="Times New Roman"/>
              </a:rPr>
              <a:t>2</a:t>
            </a:r>
            <a:endParaRPr sz="3075" baseline="43360">
              <a:latin typeface="Times New Roman"/>
              <a:cs typeface="Times New Roman"/>
            </a:endParaRPr>
          </a:p>
          <a:p>
            <a:pPr marL="12700">
              <a:lnSpc>
                <a:spcPct val="100000"/>
              </a:lnSpc>
              <a:spcBef>
                <a:spcPts val="1240"/>
              </a:spcBef>
              <a:tabLst>
                <a:tab pos="1120775" algn="l"/>
                <a:tab pos="2426335" algn="l"/>
              </a:tabLst>
            </a:pPr>
            <a:r>
              <a:rPr sz="3550" dirty="0">
                <a:latin typeface="Symbol"/>
                <a:cs typeface="Symbol"/>
              </a:rPr>
              <a:t></a:t>
            </a:r>
            <a:r>
              <a:rPr sz="3550" spc="100" dirty="0">
                <a:latin typeface="Times New Roman"/>
                <a:cs typeface="Times New Roman"/>
              </a:rPr>
              <a:t>[</a:t>
            </a:r>
            <a:r>
              <a:rPr sz="3550" spc="210" dirty="0">
                <a:latin typeface="Times New Roman"/>
                <a:cs typeface="Times New Roman"/>
              </a:rPr>
              <a:t>(</a:t>
            </a:r>
            <a:r>
              <a:rPr sz="3550" i="1" spc="-15" dirty="0">
                <a:latin typeface="Times New Roman"/>
                <a:cs typeface="Times New Roman"/>
              </a:rPr>
              <a:t>r</a:t>
            </a:r>
            <a:r>
              <a:rPr sz="3550" i="1" spc="-395" dirty="0">
                <a:latin typeface="Times New Roman"/>
                <a:cs typeface="Times New Roman"/>
              </a:rPr>
              <a:t> </a:t>
            </a:r>
            <a:r>
              <a:rPr sz="3075" spc="-22" baseline="43360" dirty="0">
                <a:latin typeface="Times New Roman"/>
                <a:cs typeface="Times New Roman"/>
              </a:rPr>
              <a:t>2</a:t>
            </a:r>
            <a:r>
              <a:rPr sz="3075" baseline="43360" dirty="0">
                <a:latin typeface="Times New Roman"/>
                <a:cs typeface="Times New Roman"/>
              </a:rPr>
              <a:t>	</a:t>
            </a:r>
            <a:r>
              <a:rPr sz="3550" spc="-20" dirty="0">
                <a:latin typeface="Symbol"/>
                <a:cs typeface="Symbol"/>
              </a:rPr>
              <a:t></a:t>
            </a:r>
            <a:r>
              <a:rPr sz="3550" spc="50" dirty="0">
                <a:latin typeface="Times New Roman"/>
                <a:cs typeface="Times New Roman"/>
              </a:rPr>
              <a:t> </a:t>
            </a:r>
            <a:r>
              <a:rPr sz="3550" i="1" spc="-20" dirty="0">
                <a:latin typeface="Times New Roman"/>
                <a:cs typeface="Times New Roman"/>
              </a:rPr>
              <a:t>a</a:t>
            </a:r>
            <a:r>
              <a:rPr sz="3550" i="1" spc="-475" dirty="0">
                <a:latin typeface="Times New Roman"/>
                <a:cs typeface="Times New Roman"/>
              </a:rPr>
              <a:t> </a:t>
            </a:r>
            <a:r>
              <a:rPr sz="3075" spc="-22" baseline="43360" dirty="0">
                <a:latin typeface="Times New Roman"/>
                <a:cs typeface="Times New Roman"/>
              </a:rPr>
              <a:t>2</a:t>
            </a:r>
            <a:r>
              <a:rPr sz="3075" spc="67" baseline="43360" dirty="0">
                <a:latin typeface="Times New Roman"/>
                <a:cs typeface="Times New Roman"/>
              </a:rPr>
              <a:t> </a:t>
            </a:r>
            <a:r>
              <a:rPr sz="3550" spc="240" dirty="0">
                <a:latin typeface="Times New Roman"/>
                <a:cs typeface="Times New Roman"/>
              </a:rPr>
              <a:t>)</a:t>
            </a:r>
            <a:r>
              <a:rPr sz="3075" spc="-22" baseline="43360" dirty="0">
                <a:latin typeface="Times New Roman"/>
                <a:cs typeface="Times New Roman"/>
              </a:rPr>
              <a:t>2</a:t>
            </a:r>
            <a:r>
              <a:rPr sz="3075" baseline="43360" dirty="0">
                <a:latin typeface="Times New Roman"/>
                <a:cs typeface="Times New Roman"/>
              </a:rPr>
              <a:t>	</a:t>
            </a:r>
            <a:r>
              <a:rPr sz="3550" spc="-20" dirty="0">
                <a:latin typeface="Symbol"/>
                <a:cs typeface="Symbol"/>
              </a:rPr>
              <a:t></a:t>
            </a:r>
            <a:r>
              <a:rPr sz="3550" spc="-10" dirty="0">
                <a:latin typeface="Times New Roman"/>
                <a:cs typeface="Times New Roman"/>
              </a:rPr>
              <a:t> </a:t>
            </a:r>
            <a:r>
              <a:rPr sz="3550" spc="5335" dirty="0">
                <a:latin typeface="Symbol"/>
                <a:cs typeface="Symbol"/>
              </a:rPr>
              <a:t>Δ</a:t>
            </a:r>
            <a:r>
              <a:rPr sz="3550" i="1" spc="-20" dirty="0">
                <a:latin typeface="Times New Roman"/>
                <a:cs typeface="Times New Roman"/>
              </a:rPr>
              <a:t>a</a:t>
            </a:r>
            <a:r>
              <a:rPr sz="3550" i="1" spc="-475" dirty="0">
                <a:latin typeface="Times New Roman"/>
                <a:cs typeface="Times New Roman"/>
              </a:rPr>
              <a:t> </a:t>
            </a:r>
            <a:r>
              <a:rPr sz="3075" spc="-22" baseline="43360" dirty="0">
                <a:latin typeface="Times New Roman"/>
                <a:cs typeface="Times New Roman"/>
              </a:rPr>
              <a:t>2</a:t>
            </a:r>
            <a:r>
              <a:rPr sz="3075" baseline="43360" dirty="0">
                <a:latin typeface="Times New Roman"/>
                <a:cs typeface="Times New Roman"/>
              </a:rPr>
              <a:t> </a:t>
            </a:r>
            <a:r>
              <a:rPr sz="3075" spc="-142" baseline="43360" dirty="0">
                <a:latin typeface="Times New Roman"/>
                <a:cs typeface="Times New Roman"/>
              </a:rPr>
              <a:t> </a:t>
            </a:r>
            <a:r>
              <a:rPr sz="3550" spc="140" dirty="0">
                <a:latin typeface="Times New Roman"/>
                <a:cs typeface="Times New Roman"/>
              </a:rPr>
              <a:t>s</a:t>
            </a:r>
            <a:r>
              <a:rPr sz="3550" spc="100" dirty="0">
                <a:latin typeface="Times New Roman"/>
                <a:cs typeface="Times New Roman"/>
              </a:rPr>
              <a:t>i</a:t>
            </a:r>
            <a:r>
              <a:rPr sz="3550" spc="-20" dirty="0">
                <a:latin typeface="Times New Roman"/>
                <a:cs typeface="Times New Roman"/>
              </a:rPr>
              <a:t>n</a:t>
            </a:r>
            <a:r>
              <a:rPr sz="3550" spc="-420" dirty="0">
                <a:latin typeface="Times New Roman"/>
                <a:cs typeface="Times New Roman"/>
              </a:rPr>
              <a:t> </a:t>
            </a:r>
            <a:r>
              <a:rPr sz="3075" spc="-22" baseline="43360" dirty="0">
                <a:latin typeface="Times New Roman"/>
                <a:cs typeface="Times New Roman"/>
              </a:rPr>
              <a:t>2</a:t>
            </a:r>
            <a:r>
              <a:rPr sz="3075" spc="240" baseline="43360" dirty="0">
                <a:latin typeface="Times New Roman"/>
                <a:cs typeface="Times New Roman"/>
              </a:rPr>
              <a:t> </a:t>
            </a:r>
            <a:r>
              <a:rPr sz="3750" i="1" spc="-120" dirty="0">
                <a:latin typeface="Symbol"/>
                <a:cs typeface="Symbol"/>
              </a:rPr>
              <a:t></a:t>
            </a:r>
            <a:r>
              <a:rPr sz="3750" i="1" spc="-200" dirty="0">
                <a:latin typeface="Times New Roman"/>
                <a:cs typeface="Times New Roman"/>
              </a:rPr>
              <a:t> </a:t>
            </a:r>
            <a:r>
              <a:rPr sz="3550" spc="150" dirty="0">
                <a:latin typeface="Times New Roman"/>
                <a:cs typeface="Times New Roman"/>
              </a:rPr>
              <a:t>]</a:t>
            </a:r>
            <a:r>
              <a:rPr sz="3550" i="1" spc="-25" dirty="0">
                <a:latin typeface="Times New Roman"/>
                <a:cs typeface="Times New Roman"/>
              </a:rPr>
              <a:t>R</a:t>
            </a:r>
            <a:r>
              <a:rPr sz="3550" i="1" spc="-445" dirty="0">
                <a:latin typeface="Times New Roman"/>
                <a:cs typeface="Times New Roman"/>
              </a:rPr>
              <a:t> </a:t>
            </a:r>
            <a:r>
              <a:rPr sz="3075" spc="142" baseline="43360" dirty="0">
                <a:latin typeface="Symbol"/>
                <a:cs typeface="Symbol"/>
              </a:rPr>
              <a:t></a:t>
            </a:r>
            <a:r>
              <a:rPr sz="3075" spc="-22" baseline="43360" dirty="0">
                <a:latin typeface="Times New Roman"/>
                <a:cs typeface="Times New Roman"/>
              </a:rPr>
              <a:t>2</a:t>
            </a:r>
            <a:r>
              <a:rPr sz="3075" baseline="43360" dirty="0">
                <a:latin typeface="Times New Roman"/>
                <a:cs typeface="Times New Roman"/>
              </a:rPr>
              <a:t> </a:t>
            </a:r>
            <a:r>
              <a:rPr sz="3075" spc="-142" baseline="43360" dirty="0">
                <a:latin typeface="Times New Roman"/>
                <a:cs typeface="Times New Roman"/>
              </a:rPr>
              <a:t> </a:t>
            </a:r>
            <a:r>
              <a:rPr sz="3550" spc="140" dirty="0">
                <a:latin typeface="Times New Roman"/>
                <a:cs typeface="Times New Roman"/>
              </a:rPr>
              <a:t>s</a:t>
            </a:r>
            <a:r>
              <a:rPr sz="3550" spc="100" dirty="0">
                <a:latin typeface="Times New Roman"/>
                <a:cs typeface="Times New Roman"/>
              </a:rPr>
              <a:t>i</a:t>
            </a:r>
            <a:r>
              <a:rPr sz="3550" spc="-20" dirty="0">
                <a:latin typeface="Times New Roman"/>
                <a:cs typeface="Times New Roman"/>
              </a:rPr>
              <a:t>n</a:t>
            </a:r>
            <a:r>
              <a:rPr sz="3550" spc="-420" dirty="0">
                <a:latin typeface="Times New Roman"/>
                <a:cs typeface="Times New Roman"/>
              </a:rPr>
              <a:t> </a:t>
            </a:r>
            <a:r>
              <a:rPr sz="3075" spc="-22" baseline="43360" dirty="0">
                <a:latin typeface="Times New Roman"/>
                <a:cs typeface="Times New Roman"/>
              </a:rPr>
              <a:t>2</a:t>
            </a:r>
            <a:r>
              <a:rPr sz="3075" spc="247" baseline="43360" dirty="0">
                <a:latin typeface="Times New Roman"/>
                <a:cs typeface="Times New Roman"/>
              </a:rPr>
              <a:t> </a:t>
            </a:r>
            <a:r>
              <a:rPr sz="3750" i="1" spc="-120" dirty="0">
                <a:latin typeface="Symbol"/>
                <a:cs typeface="Symbol"/>
              </a:rPr>
              <a:t></a:t>
            </a:r>
            <a:r>
              <a:rPr sz="3750" i="1" spc="-270" dirty="0">
                <a:latin typeface="Times New Roman"/>
                <a:cs typeface="Times New Roman"/>
              </a:rPr>
              <a:t> </a:t>
            </a:r>
            <a:r>
              <a:rPr sz="3550" i="1" spc="235" dirty="0">
                <a:latin typeface="Times New Roman"/>
                <a:cs typeface="Times New Roman"/>
              </a:rPr>
              <a:t>d</a:t>
            </a:r>
            <a:r>
              <a:rPr sz="3750" i="1" spc="-120" dirty="0">
                <a:latin typeface="Symbol"/>
                <a:cs typeface="Symbol"/>
              </a:rPr>
              <a:t></a:t>
            </a:r>
            <a:r>
              <a:rPr sz="3750" i="1" spc="-295" dirty="0">
                <a:latin typeface="Times New Roman"/>
                <a:cs typeface="Times New Roman"/>
              </a:rPr>
              <a:t> </a:t>
            </a:r>
            <a:r>
              <a:rPr sz="3075" spc="-22" baseline="43360" dirty="0">
                <a:latin typeface="Times New Roman"/>
                <a:cs typeface="Times New Roman"/>
              </a:rPr>
              <a:t>2</a:t>
            </a:r>
            <a:endParaRPr sz="3075" baseline="43360">
              <a:latin typeface="Times New Roman"/>
              <a:cs typeface="Times New Roman"/>
            </a:endParaRPr>
          </a:p>
          <a:p>
            <a:pPr marR="5080" algn="r">
              <a:lnSpc>
                <a:spcPct val="100000"/>
              </a:lnSpc>
              <a:spcBef>
                <a:spcPts val="965"/>
              </a:spcBef>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(1)</a:t>
            </a:r>
            <a:endParaRPr sz="28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93140" y="1251643"/>
            <a:ext cx="1069975" cy="431800"/>
          </a:xfrm>
          <a:prstGeom prst="rect">
            <a:avLst/>
          </a:prstGeom>
        </p:spPr>
        <p:txBody>
          <a:bodyPr vert="horz" wrap="square" lIns="0" tIns="0" rIns="0" bIns="0" rtlCol="0">
            <a:spAutoFit/>
          </a:bodyPr>
          <a:lstStyle/>
          <a:p>
            <a:pPr marL="12700">
              <a:lnSpc>
                <a:spcPct val="100000"/>
              </a:lnSpc>
            </a:pPr>
            <a:r>
              <a:rPr sz="3200" spc="-25" dirty="0">
                <a:solidFill>
                  <a:srgbClr val="0070C0"/>
                </a:solidFill>
                <a:latin typeface="Calibri"/>
                <a:cs typeface="Calibri"/>
              </a:rPr>
              <a:t>whe</a:t>
            </a:r>
            <a:r>
              <a:rPr sz="3200" spc="-60" dirty="0">
                <a:solidFill>
                  <a:srgbClr val="0070C0"/>
                </a:solidFill>
                <a:latin typeface="Calibri"/>
                <a:cs typeface="Calibri"/>
              </a:rPr>
              <a:t>r</a:t>
            </a:r>
            <a:r>
              <a:rPr sz="3200" spc="-20" dirty="0">
                <a:solidFill>
                  <a:srgbClr val="0070C0"/>
                </a:solidFill>
                <a:latin typeface="Calibri"/>
                <a:cs typeface="Calibri"/>
              </a:rPr>
              <a:t>e</a:t>
            </a:r>
            <a:endParaRPr sz="3200">
              <a:latin typeface="Calibri"/>
              <a:cs typeface="Calibri"/>
            </a:endParaRPr>
          </a:p>
        </p:txBody>
      </p:sp>
      <p:sp>
        <p:nvSpPr>
          <p:cNvPr id="3" name="object 3"/>
          <p:cNvSpPr txBox="1"/>
          <p:nvPr/>
        </p:nvSpPr>
        <p:spPr>
          <a:xfrm>
            <a:off x="5633724" y="1779991"/>
            <a:ext cx="178435" cy="331470"/>
          </a:xfrm>
          <a:prstGeom prst="rect">
            <a:avLst/>
          </a:prstGeom>
        </p:spPr>
        <p:txBody>
          <a:bodyPr vert="horz" wrap="square" lIns="0" tIns="0" rIns="0" bIns="0" rtlCol="0">
            <a:spAutoFit/>
          </a:bodyPr>
          <a:lstStyle/>
          <a:p>
            <a:pPr marL="12700">
              <a:lnSpc>
                <a:spcPct val="100000"/>
              </a:lnSpc>
            </a:pPr>
            <a:r>
              <a:rPr sz="2400" dirty="0">
                <a:latin typeface="Times New Roman"/>
                <a:cs typeface="Times New Roman"/>
              </a:rPr>
              <a:t>4</a:t>
            </a:r>
            <a:endParaRPr sz="2400">
              <a:latin typeface="Times New Roman"/>
              <a:cs typeface="Times New Roman"/>
            </a:endParaRPr>
          </a:p>
        </p:txBody>
      </p:sp>
      <p:sp>
        <p:nvSpPr>
          <p:cNvPr id="4" name="object 4"/>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5" name="object 5"/>
          <p:cNvSpPr/>
          <p:nvPr/>
        </p:nvSpPr>
        <p:spPr>
          <a:xfrm>
            <a:off x="4370056" y="2462739"/>
            <a:ext cx="1498600" cy="0"/>
          </a:xfrm>
          <a:custGeom>
            <a:avLst/>
            <a:gdLst/>
            <a:ahLst/>
            <a:cxnLst/>
            <a:rect l="l" t="t" r="r" b="b"/>
            <a:pathLst>
              <a:path w="1498600">
                <a:moveTo>
                  <a:pt x="0" y="0"/>
                </a:moveTo>
                <a:lnTo>
                  <a:pt x="1498120" y="0"/>
                </a:lnTo>
              </a:path>
            </a:pathLst>
          </a:custGeom>
          <a:ln w="26185">
            <a:solidFill>
              <a:srgbClr val="000000"/>
            </a:solidFill>
          </a:ln>
        </p:spPr>
        <p:txBody>
          <a:bodyPr wrap="square" lIns="0" tIns="0" rIns="0" bIns="0" rtlCol="0"/>
          <a:lstStyle/>
          <a:p>
            <a:endParaRPr/>
          </a:p>
        </p:txBody>
      </p:sp>
      <p:sp>
        <p:nvSpPr>
          <p:cNvPr id="6" name="object 6"/>
          <p:cNvSpPr txBox="1"/>
          <p:nvPr/>
        </p:nvSpPr>
        <p:spPr>
          <a:xfrm>
            <a:off x="2611630" y="1814590"/>
            <a:ext cx="3009900" cy="915669"/>
          </a:xfrm>
          <a:prstGeom prst="rect">
            <a:avLst/>
          </a:prstGeom>
        </p:spPr>
        <p:txBody>
          <a:bodyPr vert="horz" wrap="square" lIns="0" tIns="0" rIns="0" bIns="0" rtlCol="0">
            <a:spAutoFit/>
          </a:bodyPr>
          <a:lstStyle/>
          <a:p>
            <a:pPr marL="12700">
              <a:lnSpc>
                <a:spcPct val="100000"/>
              </a:lnSpc>
              <a:tabLst>
                <a:tab pos="1381760" algn="l"/>
              </a:tabLst>
            </a:pPr>
            <a:r>
              <a:rPr sz="6225" spc="9022" baseline="-34805" dirty="0">
                <a:latin typeface="Symbol"/>
                <a:cs typeface="Symbol"/>
              </a:rPr>
              <a:t>Δ</a:t>
            </a:r>
            <a:r>
              <a:rPr sz="6225" spc="-195" baseline="-34805" dirty="0">
                <a:latin typeface="Times New Roman"/>
                <a:cs typeface="Times New Roman"/>
              </a:rPr>
              <a:t> </a:t>
            </a:r>
            <a:r>
              <a:rPr sz="6225" baseline="-34805" dirty="0">
                <a:latin typeface="Symbol"/>
                <a:cs typeface="Symbol"/>
              </a:rPr>
              <a:t></a:t>
            </a:r>
            <a:r>
              <a:rPr sz="6225" spc="-270" baseline="-34805" dirty="0">
                <a:latin typeface="Times New Roman"/>
                <a:cs typeface="Times New Roman"/>
              </a:rPr>
              <a:t> </a:t>
            </a:r>
            <a:r>
              <a:rPr sz="6225" i="1" spc="450" baseline="-34805" dirty="0">
                <a:latin typeface="Times New Roman"/>
                <a:cs typeface="Times New Roman"/>
              </a:rPr>
              <a:t>r</a:t>
            </a:r>
            <a:r>
              <a:rPr sz="3600" baseline="-17361" dirty="0">
                <a:latin typeface="Times New Roman"/>
                <a:cs typeface="Times New Roman"/>
              </a:rPr>
              <a:t>2	</a:t>
            </a:r>
            <a:r>
              <a:rPr sz="6225" baseline="-34805" dirty="0">
                <a:latin typeface="Symbol"/>
                <a:cs typeface="Symbol"/>
              </a:rPr>
              <a:t></a:t>
            </a:r>
            <a:r>
              <a:rPr sz="6225" spc="-165" baseline="-34805" dirty="0">
                <a:latin typeface="Times New Roman"/>
                <a:cs typeface="Times New Roman"/>
              </a:rPr>
              <a:t> </a:t>
            </a:r>
            <a:r>
              <a:rPr sz="4150" spc="35" dirty="0">
                <a:latin typeface="Symbol"/>
                <a:cs typeface="Symbol"/>
              </a:rPr>
              <a:t></a:t>
            </a:r>
            <a:r>
              <a:rPr sz="4150" spc="-65" dirty="0">
                <a:latin typeface="Times New Roman"/>
                <a:cs typeface="Times New Roman"/>
              </a:rPr>
              <a:t>(</a:t>
            </a:r>
            <a:r>
              <a:rPr sz="4150" i="1" spc="120" dirty="0">
                <a:latin typeface="Times New Roman"/>
                <a:cs typeface="Times New Roman"/>
              </a:rPr>
              <a:t>u</a:t>
            </a:r>
            <a:r>
              <a:rPr sz="4150" spc="55" dirty="0">
                <a:latin typeface="Times New Roman"/>
                <a:cs typeface="Times New Roman"/>
              </a:rPr>
              <a:t>)</a:t>
            </a:r>
            <a:r>
              <a:rPr sz="4150" i="1" dirty="0">
                <a:latin typeface="Times New Roman"/>
                <a:cs typeface="Times New Roman"/>
              </a:rPr>
              <a:t>r</a:t>
            </a:r>
            <a:endParaRPr sz="4150">
              <a:latin typeface="Times New Roman"/>
              <a:cs typeface="Times New Roman"/>
            </a:endParaRPr>
          </a:p>
        </p:txBody>
      </p:sp>
      <p:sp>
        <p:nvSpPr>
          <p:cNvPr id="7" name="object 7"/>
          <p:cNvSpPr txBox="1"/>
          <p:nvPr/>
        </p:nvSpPr>
        <p:spPr>
          <a:xfrm>
            <a:off x="5959860" y="2112974"/>
            <a:ext cx="838835" cy="617220"/>
          </a:xfrm>
          <a:prstGeom prst="rect">
            <a:avLst/>
          </a:prstGeom>
        </p:spPr>
        <p:txBody>
          <a:bodyPr vert="horz" wrap="square" lIns="0" tIns="0" rIns="0" bIns="0" rtlCol="0">
            <a:spAutoFit/>
          </a:bodyPr>
          <a:lstStyle/>
          <a:p>
            <a:pPr marL="387985" indent="-375285">
              <a:lnSpc>
                <a:spcPct val="100000"/>
              </a:lnSpc>
              <a:buFont typeface="Symbol"/>
              <a:buChar char=""/>
              <a:tabLst>
                <a:tab pos="388620" algn="l"/>
              </a:tabLst>
            </a:pPr>
            <a:r>
              <a:rPr sz="4150" i="1" spc="150" dirty="0">
                <a:latin typeface="Times New Roman"/>
                <a:cs typeface="Times New Roman"/>
              </a:rPr>
              <a:t>a</a:t>
            </a:r>
            <a:r>
              <a:rPr sz="3600" baseline="42824" dirty="0">
                <a:latin typeface="Times New Roman"/>
                <a:cs typeface="Times New Roman"/>
              </a:rPr>
              <a:t>2</a:t>
            </a:r>
            <a:endParaRPr sz="3600" baseline="42824">
              <a:latin typeface="Times New Roman"/>
              <a:cs typeface="Times New Roman"/>
            </a:endParaRPr>
          </a:p>
        </p:txBody>
      </p:sp>
      <p:sp>
        <p:nvSpPr>
          <p:cNvPr id="8" name="object 8"/>
          <p:cNvSpPr txBox="1"/>
          <p:nvPr/>
        </p:nvSpPr>
        <p:spPr>
          <a:xfrm>
            <a:off x="4986023" y="2594481"/>
            <a:ext cx="290195" cy="554990"/>
          </a:xfrm>
          <a:prstGeom prst="rect">
            <a:avLst/>
          </a:prstGeom>
        </p:spPr>
        <p:txBody>
          <a:bodyPr vert="horz" wrap="square" lIns="0" tIns="0" rIns="0" bIns="0" rtlCol="0">
            <a:spAutoFit/>
          </a:bodyPr>
          <a:lstStyle/>
          <a:p>
            <a:pPr marL="12700">
              <a:lnSpc>
                <a:spcPct val="100000"/>
              </a:lnSpc>
            </a:pPr>
            <a:r>
              <a:rPr sz="4150" dirty="0">
                <a:latin typeface="Times New Roman"/>
                <a:cs typeface="Times New Roman"/>
              </a:rPr>
              <a:t>3</a:t>
            </a:r>
            <a:endParaRPr sz="4150">
              <a:latin typeface="Times New Roman"/>
              <a:cs typeface="Times New Roman"/>
            </a:endParaRPr>
          </a:p>
        </p:txBody>
      </p:sp>
      <p:sp>
        <p:nvSpPr>
          <p:cNvPr id="9" name="object 9"/>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0" name="object 10"/>
          <p:cNvSpPr txBox="1"/>
          <p:nvPr/>
        </p:nvSpPr>
        <p:spPr>
          <a:xfrm>
            <a:off x="1907541" y="3368998"/>
            <a:ext cx="6246495" cy="2185035"/>
          </a:xfrm>
          <a:prstGeom prst="rect">
            <a:avLst/>
          </a:prstGeom>
        </p:spPr>
        <p:txBody>
          <a:bodyPr vert="horz" wrap="square" lIns="0" tIns="0" rIns="0" bIns="0" rtlCol="0">
            <a:spAutoFit/>
          </a:bodyPr>
          <a:lstStyle/>
          <a:p>
            <a:pPr marL="727075">
              <a:lnSpc>
                <a:spcPct val="100000"/>
              </a:lnSpc>
            </a:pPr>
            <a:r>
              <a:rPr sz="4600" i="1" dirty="0">
                <a:latin typeface="Times New Roman"/>
                <a:cs typeface="Times New Roman"/>
              </a:rPr>
              <a:t>R</a:t>
            </a:r>
            <a:r>
              <a:rPr sz="4600" i="1" spc="470" dirty="0">
                <a:latin typeface="Times New Roman"/>
                <a:cs typeface="Times New Roman"/>
              </a:rPr>
              <a:t> </a:t>
            </a:r>
            <a:r>
              <a:rPr sz="4600" dirty="0">
                <a:latin typeface="Symbol"/>
                <a:cs typeface="Symbol"/>
              </a:rPr>
              <a:t></a:t>
            </a:r>
            <a:r>
              <a:rPr sz="4600" spc="355" dirty="0">
                <a:latin typeface="Times New Roman"/>
                <a:cs typeface="Times New Roman"/>
              </a:rPr>
              <a:t> </a:t>
            </a:r>
            <a:r>
              <a:rPr sz="4600" i="1" dirty="0">
                <a:latin typeface="Times New Roman"/>
                <a:cs typeface="Times New Roman"/>
              </a:rPr>
              <a:t>r</a:t>
            </a:r>
            <a:r>
              <a:rPr sz="4600" i="1" spc="210" dirty="0">
                <a:latin typeface="Times New Roman"/>
                <a:cs typeface="Times New Roman"/>
              </a:rPr>
              <a:t> </a:t>
            </a:r>
            <a:r>
              <a:rPr sz="4600" dirty="0">
                <a:latin typeface="Symbol"/>
                <a:cs typeface="Symbol"/>
              </a:rPr>
              <a:t></a:t>
            </a:r>
            <a:r>
              <a:rPr sz="4600" spc="-50" dirty="0">
                <a:latin typeface="Times New Roman"/>
                <a:cs typeface="Times New Roman"/>
              </a:rPr>
              <a:t> </a:t>
            </a:r>
            <a:r>
              <a:rPr sz="4600" i="1" spc="170" dirty="0">
                <a:latin typeface="Times New Roman"/>
                <a:cs typeface="Times New Roman"/>
              </a:rPr>
              <a:t>i</a:t>
            </a:r>
            <a:r>
              <a:rPr sz="4600" i="1" dirty="0">
                <a:latin typeface="Times New Roman"/>
                <a:cs typeface="Times New Roman"/>
              </a:rPr>
              <a:t>a</a:t>
            </a:r>
            <a:r>
              <a:rPr sz="4600" i="1" spc="-145" dirty="0">
                <a:latin typeface="Times New Roman"/>
                <a:cs typeface="Times New Roman"/>
              </a:rPr>
              <a:t> </a:t>
            </a:r>
            <a:r>
              <a:rPr sz="4600" spc="210" dirty="0">
                <a:latin typeface="Times New Roman"/>
                <a:cs typeface="Times New Roman"/>
              </a:rPr>
              <a:t>c</a:t>
            </a:r>
            <a:r>
              <a:rPr sz="4600" spc="275" dirty="0">
                <a:latin typeface="Times New Roman"/>
                <a:cs typeface="Times New Roman"/>
              </a:rPr>
              <a:t>o</a:t>
            </a:r>
            <a:r>
              <a:rPr sz="4600" dirty="0">
                <a:latin typeface="Times New Roman"/>
                <a:cs typeface="Times New Roman"/>
              </a:rPr>
              <a:t>s</a:t>
            </a:r>
            <a:r>
              <a:rPr sz="4600" spc="-685" dirty="0">
                <a:latin typeface="Times New Roman"/>
                <a:cs typeface="Times New Roman"/>
              </a:rPr>
              <a:t> </a:t>
            </a:r>
            <a:r>
              <a:rPr sz="4900" i="1" spc="-155" dirty="0">
                <a:latin typeface="Symbol"/>
                <a:cs typeface="Symbol"/>
              </a:rPr>
              <a:t></a:t>
            </a:r>
            <a:endParaRPr sz="4900">
              <a:latin typeface="Symbol"/>
              <a:cs typeface="Symbol"/>
            </a:endParaRPr>
          </a:p>
          <a:p>
            <a:pPr>
              <a:lnSpc>
                <a:spcPct val="100000"/>
              </a:lnSpc>
              <a:spcBef>
                <a:spcPts val="35"/>
              </a:spcBef>
            </a:pPr>
            <a:endParaRPr sz="6500">
              <a:latin typeface="Times New Roman"/>
              <a:cs typeface="Times New Roman"/>
            </a:endParaRPr>
          </a:p>
          <a:p>
            <a:pPr marL="12700">
              <a:lnSpc>
                <a:spcPct val="100000"/>
              </a:lnSpc>
            </a:pPr>
            <a:r>
              <a:rPr sz="3600" i="1" dirty="0">
                <a:solidFill>
                  <a:srgbClr val="0070C0"/>
                </a:solidFill>
                <a:latin typeface="Calibri"/>
                <a:cs typeface="Calibri"/>
              </a:rPr>
              <a:t>u</a:t>
            </a:r>
            <a:r>
              <a:rPr sz="3600" i="1" spc="-95" dirty="0">
                <a:solidFill>
                  <a:srgbClr val="0070C0"/>
                </a:solidFill>
                <a:latin typeface="Times New Roman"/>
                <a:cs typeface="Times New Roman"/>
              </a:rPr>
              <a:t> </a:t>
            </a:r>
            <a:r>
              <a:rPr sz="3600" dirty="0">
                <a:solidFill>
                  <a:srgbClr val="0070C0"/>
                </a:solidFill>
                <a:latin typeface="Calibri"/>
                <a:cs typeface="Calibri"/>
              </a:rPr>
              <a:t>is</a:t>
            </a:r>
            <a:r>
              <a:rPr sz="3600" spc="-90" dirty="0">
                <a:solidFill>
                  <a:srgbClr val="0070C0"/>
                </a:solidFill>
                <a:latin typeface="Times New Roman"/>
                <a:cs typeface="Times New Roman"/>
              </a:rPr>
              <a:t> </a:t>
            </a:r>
            <a:r>
              <a:rPr sz="3600" spc="-25" dirty="0">
                <a:solidFill>
                  <a:srgbClr val="0070C0"/>
                </a:solidFill>
                <a:latin typeface="Calibri"/>
                <a:cs typeface="Calibri"/>
              </a:rPr>
              <a:t>th</a:t>
            </a:r>
            <a:r>
              <a:rPr sz="3600" spc="-20" dirty="0">
                <a:solidFill>
                  <a:srgbClr val="0070C0"/>
                </a:solidFill>
                <a:latin typeface="Calibri"/>
                <a:cs typeface="Calibri"/>
              </a:rPr>
              <a:t>e</a:t>
            </a:r>
            <a:r>
              <a:rPr sz="3600" spc="-100" dirty="0">
                <a:solidFill>
                  <a:srgbClr val="0070C0"/>
                </a:solidFill>
                <a:latin typeface="Times New Roman"/>
                <a:cs typeface="Times New Roman"/>
              </a:rPr>
              <a:t> </a:t>
            </a:r>
            <a:r>
              <a:rPr sz="3600" spc="-65" dirty="0">
                <a:solidFill>
                  <a:srgbClr val="0070C0"/>
                </a:solidFill>
                <a:latin typeface="Calibri"/>
                <a:cs typeface="Calibri"/>
              </a:rPr>
              <a:t>r</a:t>
            </a:r>
            <a:r>
              <a:rPr sz="3600" spc="-35" dirty="0">
                <a:solidFill>
                  <a:srgbClr val="0070C0"/>
                </a:solidFill>
                <a:latin typeface="Calibri"/>
                <a:cs typeface="Calibri"/>
              </a:rPr>
              <a:t>e</a:t>
            </a:r>
            <a:r>
              <a:rPr sz="3600" spc="-65" dirty="0">
                <a:solidFill>
                  <a:srgbClr val="0070C0"/>
                </a:solidFill>
                <a:latin typeface="Calibri"/>
                <a:cs typeface="Calibri"/>
              </a:rPr>
              <a:t>t</a:t>
            </a:r>
            <a:r>
              <a:rPr sz="3600" spc="-25" dirty="0">
                <a:solidFill>
                  <a:srgbClr val="0070C0"/>
                </a:solidFill>
                <a:latin typeface="Calibri"/>
                <a:cs typeface="Calibri"/>
              </a:rPr>
              <a:t>a</a:t>
            </a:r>
            <a:r>
              <a:rPr sz="3600" spc="-50" dirty="0">
                <a:solidFill>
                  <a:srgbClr val="0070C0"/>
                </a:solidFill>
                <a:latin typeface="Calibri"/>
                <a:cs typeface="Calibri"/>
              </a:rPr>
              <a:t>r</a:t>
            </a:r>
            <a:r>
              <a:rPr sz="3600" spc="-5" dirty="0">
                <a:solidFill>
                  <a:srgbClr val="0070C0"/>
                </a:solidFill>
                <a:latin typeface="Calibri"/>
                <a:cs typeface="Calibri"/>
              </a:rPr>
              <a:t>d</a:t>
            </a:r>
            <a:r>
              <a:rPr sz="3600" spc="-25" dirty="0">
                <a:solidFill>
                  <a:srgbClr val="0070C0"/>
                </a:solidFill>
                <a:latin typeface="Calibri"/>
                <a:cs typeface="Calibri"/>
              </a:rPr>
              <a:t>e</a:t>
            </a:r>
            <a:r>
              <a:rPr sz="3600" dirty="0">
                <a:solidFill>
                  <a:srgbClr val="0070C0"/>
                </a:solidFill>
                <a:latin typeface="Calibri"/>
                <a:cs typeface="Calibri"/>
              </a:rPr>
              <a:t>d</a:t>
            </a:r>
            <a:r>
              <a:rPr sz="3600" spc="-125" dirty="0">
                <a:solidFill>
                  <a:srgbClr val="0070C0"/>
                </a:solidFill>
                <a:latin typeface="Times New Roman"/>
                <a:cs typeface="Times New Roman"/>
              </a:rPr>
              <a:t> </a:t>
            </a:r>
            <a:r>
              <a:rPr sz="3600" spc="-25" dirty="0">
                <a:solidFill>
                  <a:srgbClr val="0070C0"/>
                </a:solidFill>
                <a:latin typeface="Calibri"/>
                <a:cs typeface="Calibri"/>
              </a:rPr>
              <a:t>tim</a:t>
            </a:r>
            <a:r>
              <a:rPr sz="3600" spc="-20" dirty="0">
                <a:solidFill>
                  <a:srgbClr val="0070C0"/>
                </a:solidFill>
                <a:latin typeface="Calibri"/>
                <a:cs typeface="Calibri"/>
              </a:rPr>
              <a:t>e</a:t>
            </a:r>
            <a:r>
              <a:rPr sz="3600" spc="-100" dirty="0">
                <a:solidFill>
                  <a:srgbClr val="0070C0"/>
                </a:solidFill>
                <a:latin typeface="Times New Roman"/>
                <a:cs typeface="Times New Roman"/>
              </a:rPr>
              <a:t> </a:t>
            </a:r>
            <a:r>
              <a:rPr sz="3600" spc="-50" dirty="0">
                <a:solidFill>
                  <a:srgbClr val="0070C0"/>
                </a:solidFill>
                <a:latin typeface="Calibri"/>
                <a:cs typeface="Calibri"/>
              </a:rPr>
              <a:t>c</a:t>
            </a:r>
            <a:r>
              <a:rPr sz="3600" spc="-5" dirty="0">
                <a:solidFill>
                  <a:srgbClr val="0070C0"/>
                </a:solidFill>
                <a:latin typeface="Calibri"/>
                <a:cs typeface="Calibri"/>
              </a:rPr>
              <a:t>oo</a:t>
            </a:r>
            <a:r>
              <a:rPr sz="3600" spc="-50" dirty="0">
                <a:solidFill>
                  <a:srgbClr val="0070C0"/>
                </a:solidFill>
                <a:latin typeface="Calibri"/>
                <a:cs typeface="Calibri"/>
              </a:rPr>
              <a:t>r</a:t>
            </a:r>
            <a:r>
              <a:rPr sz="3600" spc="-5" dirty="0">
                <a:solidFill>
                  <a:srgbClr val="0070C0"/>
                </a:solidFill>
                <a:latin typeface="Calibri"/>
                <a:cs typeface="Calibri"/>
              </a:rPr>
              <a:t>din</a:t>
            </a:r>
            <a:r>
              <a:rPr sz="3600" spc="-40" dirty="0">
                <a:solidFill>
                  <a:srgbClr val="0070C0"/>
                </a:solidFill>
                <a:latin typeface="Calibri"/>
                <a:cs typeface="Calibri"/>
              </a:rPr>
              <a:t>a</a:t>
            </a:r>
            <a:r>
              <a:rPr sz="3600" spc="-55" dirty="0">
                <a:solidFill>
                  <a:srgbClr val="0070C0"/>
                </a:solidFill>
                <a:latin typeface="Calibri"/>
                <a:cs typeface="Calibri"/>
              </a:rPr>
              <a:t>t</a:t>
            </a:r>
            <a:r>
              <a:rPr sz="3600" spc="-15" dirty="0">
                <a:solidFill>
                  <a:srgbClr val="0070C0"/>
                </a:solidFill>
                <a:latin typeface="Calibri"/>
                <a:cs typeface="Calibri"/>
              </a:rPr>
              <a:t>e</a:t>
            </a:r>
            <a:r>
              <a:rPr sz="3600" dirty="0">
                <a:solidFill>
                  <a:srgbClr val="0070C0"/>
                </a:solidFill>
                <a:latin typeface="Calibri"/>
                <a:cs typeface="Calibri"/>
              </a:rPr>
              <a:t>.</a:t>
            </a:r>
            <a:endParaRPr sz="36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3" name="object 3"/>
          <p:cNvSpPr txBox="1"/>
          <p:nvPr/>
        </p:nvSpPr>
        <p:spPr>
          <a:xfrm>
            <a:off x="993140" y="1074897"/>
            <a:ext cx="7936230" cy="943610"/>
          </a:xfrm>
          <a:prstGeom prst="rect">
            <a:avLst/>
          </a:prstGeom>
        </p:spPr>
        <p:txBody>
          <a:bodyPr vert="horz" wrap="square" lIns="0" tIns="0" rIns="0" bIns="0" rtlCol="0">
            <a:spAutoFit/>
          </a:bodyPr>
          <a:lstStyle/>
          <a:p>
            <a:pPr marL="355600" marR="5080" indent="-342900">
              <a:lnSpc>
                <a:spcPct val="100000"/>
              </a:lnSpc>
              <a:buFont typeface="Wingdings"/>
              <a:buChar char=""/>
              <a:tabLst>
                <a:tab pos="447040" algn="l"/>
              </a:tabLst>
            </a:pPr>
            <a:r>
              <a:rPr sz="3200" spc="-10" dirty="0">
                <a:solidFill>
                  <a:srgbClr val="0070C0"/>
                </a:solidFill>
                <a:latin typeface="Calibri"/>
                <a:cs typeface="Calibri"/>
              </a:rPr>
              <a:t>I</a:t>
            </a:r>
            <a:r>
              <a:rPr sz="3200" spc="-55" dirty="0">
                <a:solidFill>
                  <a:srgbClr val="0070C0"/>
                </a:solidFill>
                <a:latin typeface="Calibri"/>
                <a:cs typeface="Calibri"/>
              </a:rPr>
              <a:t>n</a:t>
            </a:r>
            <a:r>
              <a:rPr sz="3200" spc="-15" dirty="0">
                <a:solidFill>
                  <a:srgbClr val="0070C0"/>
                </a:solidFill>
                <a:latin typeface="Calibri"/>
                <a:cs typeface="Calibri"/>
              </a:rPr>
              <a:t>t</a:t>
            </a:r>
            <a:r>
              <a:rPr sz="3200" spc="-70" dirty="0">
                <a:solidFill>
                  <a:srgbClr val="0070C0"/>
                </a:solidFill>
                <a:latin typeface="Calibri"/>
                <a:cs typeface="Calibri"/>
              </a:rPr>
              <a:t>r</a:t>
            </a:r>
            <a:r>
              <a:rPr sz="3200" spc="-25" dirty="0">
                <a:solidFill>
                  <a:srgbClr val="0070C0"/>
                </a:solidFill>
                <a:latin typeface="Calibri"/>
                <a:cs typeface="Calibri"/>
              </a:rPr>
              <a:t>oduc</a:t>
            </a:r>
            <a:r>
              <a:rPr sz="3200" spc="-20" dirty="0">
                <a:solidFill>
                  <a:srgbClr val="0070C0"/>
                </a:solidFill>
                <a:latin typeface="Calibri"/>
                <a:cs typeface="Calibri"/>
              </a:rPr>
              <a:t>e</a:t>
            </a:r>
            <a:r>
              <a:rPr sz="3200" spc="-5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40" dirty="0">
                <a:solidFill>
                  <a:srgbClr val="0070C0"/>
                </a:solidFill>
                <a:latin typeface="Calibri"/>
                <a:cs typeface="Calibri"/>
              </a:rPr>
              <a:t>g</a:t>
            </a:r>
            <a:r>
              <a:rPr sz="3200" spc="-25" dirty="0">
                <a:solidFill>
                  <a:srgbClr val="0070C0"/>
                </a:solidFill>
                <a:latin typeface="Calibri"/>
                <a:cs typeface="Calibri"/>
              </a:rPr>
              <a:t>ene</a:t>
            </a:r>
            <a:r>
              <a:rPr sz="3200" spc="-85" dirty="0">
                <a:solidFill>
                  <a:srgbClr val="0070C0"/>
                </a:solidFill>
                <a:latin typeface="Calibri"/>
                <a:cs typeface="Calibri"/>
              </a:rPr>
              <a:t>r</a:t>
            </a:r>
            <a:r>
              <a:rPr sz="3200" spc="-5" dirty="0">
                <a:solidFill>
                  <a:srgbClr val="0070C0"/>
                </a:solidFill>
                <a:latin typeface="Calibri"/>
                <a:cs typeface="Calibri"/>
              </a:rPr>
              <a:t>ali</a:t>
            </a:r>
            <a:r>
              <a:rPr sz="3200" spc="-75" dirty="0">
                <a:solidFill>
                  <a:srgbClr val="0070C0"/>
                </a:solidFill>
                <a:latin typeface="Calibri"/>
                <a:cs typeface="Calibri"/>
              </a:rPr>
              <a:t>z</a:t>
            </a:r>
            <a:r>
              <a:rPr sz="3200" spc="-25" dirty="0">
                <a:solidFill>
                  <a:srgbClr val="0070C0"/>
                </a:solidFill>
                <a:latin typeface="Calibri"/>
                <a:cs typeface="Calibri"/>
              </a:rPr>
              <a:t>e</a:t>
            </a:r>
            <a:r>
              <a:rPr sz="3200" spc="-20" dirty="0">
                <a:solidFill>
                  <a:srgbClr val="0070C0"/>
                </a:solidFill>
                <a:latin typeface="Calibri"/>
                <a:cs typeface="Calibri"/>
              </a:rPr>
              <a:t>d</a:t>
            </a:r>
            <a:r>
              <a:rPr sz="3200" spc="-60" dirty="0">
                <a:solidFill>
                  <a:srgbClr val="0070C0"/>
                </a:solidFill>
                <a:latin typeface="Times New Roman"/>
                <a:cs typeface="Times New Roman"/>
              </a:rPr>
              <a:t> </a:t>
            </a:r>
            <a:r>
              <a:rPr sz="3200" spc="-45" dirty="0">
                <a:solidFill>
                  <a:srgbClr val="0070C0"/>
                </a:solidFill>
                <a:latin typeface="Calibri"/>
                <a:cs typeface="Calibri"/>
              </a:rPr>
              <a:t>t</a:t>
            </a:r>
            <a:r>
              <a:rPr sz="3200" spc="-25" dirty="0">
                <a:solidFill>
                  <a:srgbClr val="0070C0"/>
                </a:solidFill>
                <a:latin typeface="Calibri"/>
                <a:cs typeface="Calibri"/>
              </a:rPr>
              <a:t>o</a:t>
            </a:r>
            <a:r>
              <a:rPr sz="3200" spc="-15" dirty="0">
                <a:solidFill>
                  <a:srgbClr val="0070C0"/>
                </a:solidFill>
                <a:latin typeface="Calibri"/>
                <a:cs typeface="Calibri"/>
              </a:rPr>
              <a:t>r</a:t>
            </a:r>
            <a:r>
              <a:rPr sz="3200" spc="-45" dirty="0">
                <a:solidFill>
                  <a:srgbClr val="0070C0"/>
                </a:solidFill>
                <a:latin typeface="Calibri"/>
                <a:cs typeface="Calibri"/>
              </a:rPr>
              <a:t>t</a:t>
            </a:r>
            <a:r>
              <a:rPr sz="3200" spc="-25" dirty="0">
                <a:solidFill>
                  <a:srgbClr val="0070C0"/>
                </a:solidFill>
                <a:latin typeface="Calibri"/>
                <a:cs typeface="Calibri"/>
              </a:rPr>
              <a:t>o</a:t>
            </a:r>
            <a:r>
              <a:rPr sz="3200" spc="-5" dirty="0">
                <a:solidFill>
                  <a:srgbClr val="0070C0"/>
                </a:solidFill>
                <a:latin typeface="Calibri"/>
                <a:cs typeface="Calibri"/>
              </a:rPr>
              <a:t>i</a:t>
            </a:r>
            <a:r>
              <a:rPr sz="3200" spc="-20" dirty="0">
                <a:solidFill>
                  <a:srgbClr val="0070C0"/>
                </a:solidFill>
                <a:latin typeface="Calibri"/>
                <a:cs typeface="Calibri"/>
              </a:rPr>
              <a:t>se</a:t>
            </a:r>
            <a:r>
              <a:rPr sz="3200" spc="-70" dirty="0">
                <a:solidFill>
                  <a:srgbClr val="0070C0"/>
                </a:solidFill>
                <a:latin typeface="Times New Roman"/>
                <a:cs typeface="Times New Roman"/>
              </a:rPr>
              <a:t> </a:t>
            </a:r>
            <a:r>
              <a:rPr sz="3200" spc="-45" dirty="0">
                <a:solidFill>
                  <a:srgbClr val="0070C0"/>
                </a:solidFill>
                <a:latin typeface="Calibri"/>
                <a:cs typeface="Calibri"/>
              </a:rPr>
              <a:t>c</a:t>
            </a:r>
            <a:r>
              <a:rPr sz="3200" spc="-25" dirty="0">
                <a:solidFill>
                  <a:srgbClr val="0070C0"/>
                </a:solidFill>
                <a:latin typeface="Calibri"/>
                <a:cs typeface="Calibri"/>
              </a:rPr>
              <a:t>oo</a:t>
            </a:r>
            <a:r>
              <a:rPr sz="3200" spc="-55" dirty="0">
                <a:solidFill>
                  <a:srgbClr val="0070C0"/>
                </a:solidFill>
                <a:latin typeface="Calibri"/>
                <a:cs typeface="Calibri"/>
              </a:rPr>
              <a:t>r</a:t>
            </a:r>
            <a:r>
              <a:rPr sz="3200" spc="-5" dirty="0">
                <a:solidFill>
                  <a:srgbClr val="0070C0"/>
                </a:solidFill>
                <a:latin typeface="Calibri"/>
                <a:cs typeface="Calibri"/>
              </a:rPr>
              <a:t>din</a:t>
            </a:r>
            <a:r>
              <a:rPr sz="3200" spc="-35" dirty="0">
                <a:solidFill>
                  <a:srgbClr val="0070C0"/>
                </a:solidFill>
                <a:latin typeface="Calibri"/>
                <a:cs typeface="Calibri"/>
              </a:rPr>
              <a:t>a</a:t>
            </a:r>
            <a:r>
              <a:rPr sz="3200" spc="-50" dirty="0">
                <a:solidFill>
                  <a:srgbClr val="0070C0"/>
                </a:solidFill>
                <a:latin typeface="Calibri"/>
                <a:cs typeface="Calibri"/>
              </a:rPr>
              <a:t>t</a:t>
            </a:r>
            <a:r>
              <a:rPr sz="3200" spc="-20" dirty="0">
                <a:solidFill>
                  <a:srgbClr val="0070C0"/>
                </a:solidFill>
                <a:latin typeface="Calibri"/>
                <a:cs typeface="Calibri"/>
              </a:rPr>
              <a:t>e</a:t>
            </a:r>
            <a:r>
              <a:rPr sz="3200" spc="-10" dirty="0">
                <a:solidFill>
                  <a:srgbClr val="0070C0"/>
                </a:solidFill>
                <a:latin typeface="Times New Roman"/>
                <a:cs typeface="Times New Roman"/>
              </a:rPr>
              <a:t> </a:t>
            </a:r>
            <a:r>
              <a:rPr sz="3200" spc="-15" dirty="0">
                <a:solidFill>
                  <a:srgbClr val="0070C0"/>
                </a:solidFill>
                <a:latin typeface="Calibri"/>
                <a:cs typeface="Calibri"/>
              </a:rPr>
              <a:t>t</a:t>
            </a:r>
            <a:r>
              <a:rPr sz="3200" spc="-80" dirty="0">
                <a:solidFill>
                  <a:srgbClr val="0070C0"/>
                </a:solidFill>
                <a:latin typeface="Calibri"/>
                <a:cs typeface="Calibri"/>
              </a:rPr>
              <a:t>r</a:t>
            </a:r>
            <a:r>
              <a:rPr sz="3200" spc="-20" dirty="0">
                <a:solidFill>
                  <a:srgbClr val="0070C0"/>
                </a:solidFill>
                <a:latin typeface="Calibri"/>
                <a:cs typeface="Calibri"/>
              </a:rPr>
              <a:t>an</a:t>
            </a:r>
            <a:r>
              <a:rPr sz="3200" spc="-50" dirty="0">
                <a:solidFill>
                  <a:srgbClr val="0070C0"/>
                </a:solidFill>
                <a:latin typeface="Calibri"/>
                <a:cs typeface="Calibri"/>
              </a:rPr>
              <a:t>s</a:t>
            </a:r>
            <a:r>
              <a:rPr sz="3200" spc="-75" dirty="0">
                <a:solidFill>
                  <a:srgbClr val="0070C0"/>
                </a:solidFill>
                <a:latin typeface="Calibri"/>
                <a:cs typeface="Calibri"/>
              </a:rPr>
              <a:t>f</a:t>
            </a:r>
            <a:r>
              <a:rPr sz="3200" spc="-20" dirty="0">
                <a:solidFill>
                  <a:srgbClr val="0070C0"/>
                </a:solidFill>
                <a:latin typeface="Calibri"/>
                <a:cs typeface="Calibri"/>
              </a:rPr>
              <a:t>orm</a:t>
            </a:r>
            <a:r>
              <a:rPr sz="3200" spc="-50" dirty="0">
                <a:solidFill>
                  <a:srgbClr val="0070C0"/>
                </a:solidFill>
                <a:latin typeface="Calibri"/>
                <a:cs typeface="Calibri"/>
              </a:rPr>
              <a:t>a</a:t>
            </a:r>
            <a:r>
              <a:rPr sz="3200" dirty="0">
                <a:solidFill>
                  <a:srgbClr val="0070C0"/>
                </a:solidFill>
                <a:latin typeface="Calibri"/>
                <a:cs typeface="Calibri"/>
              </a:rPr>
              <a:t>tion</a:t>
            </a:r>
            <a:r>
              <a:rPr sz="3200" spc="-60" dirty="0">
                <a:solidFill>
                  <a:srgbClr val="0070C0"/>
                </a:solidFill>
                <a:latin typeface="Times New Roman"/>
                <a:cs typeface="Times New Roman"/>
              </a:rPr>
              <a:t> </a:t>
            </a:r>
            <a:r>
              <a:rPr sz="3200" spc="-10" dirty="0">
                <a:solidFill>
                  <a:srgbClr val="0070C0"/>
                </a:solidFill>
                <a:latin typeface="Calibri"/>
                <a:cs typeface="Calibri"/>
              </a:rPr>
              <a:t>(</a:t>
            </a:r>
            <a:r>
              <a:rPr sz="3200" spc="-45" dirty="0">
                <a:solidFill>
                  <a:srgbClr val="0070C0"/>
                </a:solidFill>
                <a:latin typeface="Calibri"/>
                <a:cs typeface="Calibri"/>
              </a:rPr>
              <a:t>G</a:t>
            </a:r>
            <a:r>
              <a:rPr sz="3200" spc="-70" dirty="0">
                <a:solidFill>
                  <a:srgbClr val="0070C0"/>
                </a:solidFill>
                <a:latin typeface="Calibri"/>
                <a:cs typeface="Calibri"/>
              </a:rPr>
              <a:t>T</a:t>
            </a:r>
            <a:r>
              <a:rPr sz="3200" dirty="0">
                <a:solidFill>
                  <a:srgbClr val="0070C0"/>
                </a:solidFill>
                <a:latin typeface="Calibri"/>
                <a:cs typeface="Calibri"/>
              </a:rPr>
              <a:t>C</a:t>
            </a:r>
            <a:r>
              <a:rPr sz="3200" spc="-15" dirty="0">
                <a:solidFill>
                  <a:srgbClr val="0070C0"/>
                </a:solidFill>
                <a:latin typeface="Calibri"/>
                <a:cs typeface="Calibri"/>
              </a:rPr>
              <a:t>T):</a:t>
            </a:r>
            <a:endParaRPr sz="3200">
              <a:latin typeface="Calibri"/>
              <a:cs typeface="Calibri"/>
            </a:endParaRPr>
          </a:p>
        </p:txBody>
      </p:sp>
      <p:sp>
        <p:nvSpPr>
          <p:cNvPr id="4" name="object 4"/>
          <p:cNvSpPr/>
          <p:nvPr/>
        </p:nvSpPr>
        <p:spPr>
          <a:xfrm>
            <a:off x="2991627" y="3131153"/>
            <a:ext cx="539750" cy="0"/>
          </a:xfrm>
          <a:custGeom>
            <a:avLst/>
            <a:gdLst/>
            <a:ahLst/>
            <a:cxnLst/>
            <a:rect l="l" t="t" r="r" b="b"/>
            <a:pathLst>
              <a:path w="539750">
                <a:moveTo>
                  <a:pt x="0" y="0"/>
                </a:moveTo>
                <a:lnTo>
                  <a:pt x="539499" y="0"/>
                </a:lnTo>
              </a:path>
            </a:pathLst>
          </a:custGeom>
          <a:ln w="25676">
            <a:solidFill>
              <a:srgbClr val="000000"/>
            </a:solidFill>
          </a:ln>
        </p:spPr>
        <p:txBody>
          <a:bodyPr wrap="square" lIns="0" tIns="0" rIns="0" bIns="0" rtlCol="0"/>
          <a:lstStyle/>
          <a:p>
            <a:endParaRPr/>
          </a:p>
        </p:txBody>
      </p:sp>
      <p:sp>
        <p:nvSpPr>
          <p:cNvPr id="5" name="object 5"/>
          <p:cNvSpPr/>
          <p:nvPr/>
        </p:nvSpPr>
        <p:spPr>
          <a:xfrm>
            <a:off x="4022619" y="3131153"/>
            <a:ext cx="2138680" cy="0"/>
          </a:xfrm>
          <a:custGeom>
            <a:avLst/>
            <a:gdLst/>
            <a:ahLst/>
            <a:cxnLst/>
            <a:rect l="l" t="t" r="r" b="b"/>
            <a:pathLst>
              <a:path w="2138679">
                <a:moveTo>
                  <a:pt x="0" y="0"/>
                </a:moveTo>
                <a:lnTo>
                  <a:pt x="2138187" y="0"/>
                </a:lnTo>
              </a:path>
            </a:pathLst>
          </a:custGeom>
          <a:ln w="25676">
            <a:solidFill>
              <a:srgbClr val="000000"/>
            </a:solidFill>
          </a:ln>
        </p:spPr>
        <p:txBody>
          <a:bodyPr wrap="square" lIns="0" tIns="0" rIns="0" bIns="0" rtlCol="0"/>
          <a:lstStyle/>
          <a:p>
            <a:endParaRPr/>
          </a:p>
        </p:txBody>
      </p:sp>
      <p:sp>
        <p:nvSpPr>
          <p:cNvPr id="6" name="object 6"/>
          <p:cNvSpPr txBox="1"/>
          <p:nvPr/>
        </p:nvSpPr>
        <p:spPr>
          <a:xfrm>
            <a:off x="1768857" y="3154297"/>
            <a:ext cx="175895" cy="326390"/>
          </a:xfrm>
          <a:prstGeom prst="rect">
            <a:avLst/>
          </a:prstGeom>
        </p:spPr>
        <p:txBody>
          <a:bodyPr vert="horz" wrap="square" lIns="0" tIns="0" rIns="0" bIns="0" rtlCol="0">
            <a:spAutoFit/>
          </a:bodyPr>
          <a:lstStyle/>
          <a:p>
            <a:pPr marL="12700">
              <a:lnSpc>
                <a:spcPct val="100000"/>
              </a:lnSpc>
            </a:pPr>
            <a:r>
              <a:rPr sz="2350" dirty="0">
                <a:latin typeface="Times New Roman"/>
                <a:cs typeface="Times New Roman"/>
              </a:rPr>
              <a:t>*</a:t>
            </a:r>
            <a:endParaRPr sz="2350">
              <a:latin typeface="Times New Roman"/>
              <a:cs typeface="Times New Roman"/>
            </a:endParaRPr>
          </a:p>
        </p:txBody>
      </p:sp>
      <p:sp>
        <p:nvSpPr>
          <p:cNvPr id="7" name="object 7"/>
          <p:cNvSpPr txBox="1"/>
          <p:nvPr/>
        </p:nvSpPr>
        <p:spPr>
          <a:xfrm>
            <a:off x="1654557" y="2465010"/>
            <a:ext cx="4546600" cy="935355"/>
          </a:xfrm>
          <a:prstGeom prst="rect">
            <a:avLst/>
          </a:prstGeom>
        </p:spPr>
        <p:txBody>
          <a:bodyPr vert="horz" wrap="square" lIns="0" tIns="0" rIns="0" bIns="0" rtlCol="0">
            <a:spAutoFit/>
          </a:bodyPr>
          <a:lstStyle/>
          <a:p>
            <a:pPr marL="12700">
              <a:lnSpc>
                <a:spcPct val="100000"/>
              </a:lnSpc>
              <a:tabLst>
                <a:tab pos="1496060" algn="l"/>
              </a:tabLst>
            </a:pPr>
            <a:r>
              <a:rPr sz="6150" i="1" spc="-30" baseline="-35230" dirty="0">
                <a:latin typeface="Times New Roman"/>
                <a:cs typeface="Times New Roman"/>
              </a:rPr>
              <a:t>r</a:t>
            </a:r>
            <a:r>
              <a:rPr sz="6150" i="1" spc="517" baseline="-35230" dirty="0">
                <a:latin typeface="Times New Roman"/>
                <a:cs typeface="Times New Roman"/>
              </a:rPr>
              <a:t> </a:t>
            </a:r>
            <a:r>
              <a:rPr sz="6150" spc="-37" baseline="-35230" dirty="0">
                <a:latin typeface="Symbol"/>
                <a:cs typeface="Symbol"/>
              </a:rPr>
              <a:t></a:t>
            </a:r>
            <a:r>
              <a:rPr sz="6150" spc="-825" baseline="-35230" dirty="0">
                <a:latin typeface="Times New Roman"/>
                <a:cs typeface="Times New Roman"/>
              </a:rPr>
              <a:t> </a:t>
            </a:r>
            <a:r>
              <a:rPr sz="6150" i="1" spc="-30" baseline="-35230" dirty="0">
                <a:latin typeface="Times New Roman"/>
                <a:cs typeface="Times New Roman"/>
              </a:rPr>
              <a:t>r</a:t>
            </a:r>
            <a:r>
              <a:rPr sz="6150" i="1" spc="-742" baseline="-35230" dirty="0">
                <a:latin typeface="Times New Roman"/>
                <a:cs typeface="Times New Roman"/>
              </a:rPr>
              <a:t> </a:t>
            </a:r>
            <a:r>
              <a:rPr sz="6150" spc="-37" baseline="-35230" dirty="0">
                <a:latin typeface="Symbol"/>
                <a:cs typeface="Symbol"/>
              </a:rPr>
              <a:t></a:t>
            </a:r>
            <a:r>
              <a:rPr sz="6150" baseline="-35230" dirty="0">
                <a:latin typeface="Times New Roman"/>
                <a:cs typeface="Times New Roman"/>
              </a:rPr>
              <a:t>	</a:t>
            </a:r>
            <a:r>
              <a:rPr sz="4100" spc="-25" dirty="0">
                <a:latin typeface="Times New Roman"/>
                <a:cs typeface="Times New Roman"/>
              </a:rPr>
              <a:t>1</a:t>
            </a:r>
            <a:r>
              <a:rPr sz="4100" spc="465" dirty="0">
                <a:latin typeface="Times New Roman"/>
                <a:cs typeface="Times New Roman"/>
              </a:rPr>
              <a:t> </a:t>
            </a:r>
            <a:r>
              <a:rPr sz="6150" spc="-345" baseline="-35230" dirty="0">
                <a:latin typeface="Times New Roman"/>
                <a:cs typeface="Times New Roman"/>
              </a:rPr>
              <a:t>l</a:t>
            </a:r>
            <a:r>
              <a:rPr sz="6150" spc="405" baseline="-35230" dirty="0">
                <a:latin typeface="Times New Roman"/>
                <a:cs typeface="Times New Roman"/>
              </a:rPr>
              <a:t>n</a:t>
            </a:r>
            <a:r>
              <a:rPr sz="4100" spc="-130" dirty="0">
                <a:latin typeface="Times New Roman"/>
                <a:cs typeface="Times New Roman"/>
              </a:rPr>
              <a:t>[</a:t>
            </a:r>
            <a:r>
              <a:rPr sz="4100" i="1" spc="-20" dirty="0">
                <a:latin typeface="Times New Roman"/>
                <a:cs typeface="Times New Roman"/>
              </a:rPr>
              <a:t>r</a:t>
            </a:r>
            <a:r>
              <a:rPr sz="4100" i="1" spc="-495" dirty="0">
                <a:latin typeface="Times New Roman"/>
                <a:cs typeface="Times New Roman"/>
              </a:rPr>
              <a:t> </a:t>
            </a:r>
            <a:r>
              <a:rPr sz="4100" spc="235" dirty="0">
                <a:latin typeface="Symbol"/>
                <a:cs typeface="Symbol"/>
              </a:rPr>
              <a:t></a:t>
            </a:r>
            <a:r>
              <a:rPr sz="4100" i="1" spc="-585" dirty="0">
                <a:latin typeface="Times New Roman"/>
                <a:cs typeface="Times New Roman"/>
              </a:rPr>
              <a:t>r</a:t>
            </a:r>
            <a:r>
              <a:rPr sz="3525" i="1" baseline="-23640" dirty="0">
                <a:latin typeface="Times New Roman"/>
                <a:cs typeface="Times New Roman"/>
              </a:rPr>
              <a:t>h</a:t>
            </a:r>
            <a:r>
              <a:rPr sz="3525" i="1" spc="-509" baseline="-23640" dirty="0">
                <a:latin typeface="Times New Roman"/>
                <a:cs typeface="Times New Roman"/>
              </a:rPr>
              <a:t> </a:t>
            </a:r>
            <a:r>
              <a:rPr sz="4100" spc="-235" dirty="0">
                <a:latin typeface="Times New Roman"/>
                <a:cs typeface="Times New Roman"/>
              </a:rPr>
              <a:t>(</a:t>
            </a:r>
            <a:r>
              <a:rPr sz="4100" i="1" spc="-225" dirty="0">
                <a:latin typeface="Times New Roman"/>
                <a:cs typeface="Times New Roman"/>
              </a:rPr>
              <a:t>u</a:t>
            </a:r>
            <a:r>
              <a:rPr sz="4100" spc="-55" dirty="0">
                <a:latin typeface="Times New Roman"/>
                <a:cs typeface="Times New Roman"/>
              </a:rPr>
              <a:t>,</a:t>
            </a:r>
            <a:r>
              <a:rPr sz="4300" i="1" spc="35" dirty="0">
                <a:latin typeface="Symbol"/>
                <a:cs typeface="Symbol"/>
              </a:rPr>
              <a:t></a:t>
            </a:r>
            <a:r>
              <a:rPr sz="4100" spc="-240" dirty="0">
                <a:latin typeface="Times New Roman"/>
                <a:cs typeface="Times New Roman"/>
              </a:rPr>
              <a:t>)</a:t>
            </a:r>
            <a:r>
              <a:rPr sz="4100" spc="-15" dirty="0">
                <a:latin typeface="Times New Roman"/>
                <a:cs typeface="Times New Roman"/>
              </a:rPr>
              <a:t>]</a:t>
            </a:r>
            <a:endParaRPr sz="4100">
              <a:latin typeface="Times New Roman"/>
              <a:cs typeface="Times New Roman"/>
            </a:endParaRPr>
          </a:p>
        </p:txBody>
      </p:sp>
      <p:sp>
        <p:nvSpPr>
          <p:cNvPr id="8" name="object 8"/>
          <p:cNvSpPr txBox="1"/>
          <p:nvPr/>
        </p:nvSpPr>
        <p:spPr>
          <a:xfrm>
            <a:off x="7336033" y="2842319"/>
            <a:ext cx="1598930"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(2)</a:t>
            </a:r>
            <a:endParaRPr sz="2800">
              <a:latin typeface="Calibri"/>
              <a:cs typeface="Calibri"/>
            </a:endParaRPr>
          </a:p>
        </p:txBody>
      </p:sp>
      <p:sp>
        <p:nvSpPr>
          <p:cNvPr id="9" name="object 9"/>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0" name="object 10"/>
          <p:cNvSpPr txBox="1"/>
          <p:nvPr/>
        </p:nvSpPr>
        <p:spPr>
          <a:xfrm>
            <a:off x="3006346" y="3203389"/>
            <a:ext cx="2755900" cy="601980"/>
          </a:xfrm>
          <a:prstGeom prst="rect">
            <a:avLst/>
          </a:prstGeom>
        </p:spPr>
        <p:txBody>
          <a:bodyPr vert="horz" wrap="square" lIns="0" tIns="0" rIns="0" bIns="0" rtlCol="0">
            <a:spAutoFit/>
          </a:bodyPr>
          <a:lstStyle/>
          <a:p>
            <a:pPr marL="12700">
              <a:lnSpc>
                <a:spcPct val="100000"/>
              </a:lnSpc>
              <a:tabLst>
                <a:tab pos="1461770" algn="l"/>
              </a:tabLst>
            </a:pPr>
            <a:r>
              <a:rPr sz="4100" spc="-490" dirty="0">
                <a:latin typeface="Times New Roman"/>
                <a:cs typeface="Times New Roman"/>
              </a:rPr>
              <a:t>2</a:t>
            </a:r>
            <a:r>
              <a:rPr sz="4300" i="1" spc="-120" dirty="0">
                <a:latin typeface="Symbol"/>
                <a:cs typeface="Symbol"/>
              </a:rPr>
              <a:t></a:t>
            </a:r>
            <a:r>
              <a:rPr sz="4300" i="1" dirty="0">
                <a:latin typeface="Times New Roman"/>
                <a:cs typeface="Times New Roman"/>
              </a:rPr>
              <a:t>	</a:t>
            </a:r>
            <a:r>
              <a:rPr sz="4100" i="1" spc="-20" dirty="0">
                <a:latin typeface="Times New Roman"/>
                <a:cs typeface="Times New Roman"/>
              </a:rPr>
              <a:t>r</a:t>
            </a:r>
            <a:r>
              <a:rPr sz="4100" i="1" spc="-160" dirty="0">
                <a:latin typeface="Times New Roman"/>
                <a:cs typeface="Times New Roman"/>
              </a:rPr>
              <a:t> </a:t>
            </a:r>
            <a:r>
              <a:rPr sz="4100" spc="-235" dirty="0">
                <a:latin typeface="Times New Roman"/>
                <a:cs typeface="Times New Roman"/>
              </a:rPr>
              <a:t>(</a:t>
            </a:r>
            <a:r>
              <a:rPr sz="4100" i="1" spc="-225" dirty="0">
                <a:latin typeface="Times New Roman"/>
                <a:cs typeface="Times New Roman"/>
              </a:rPr>
              <a:t>u</a:t>
            </a:r>
            <a:r>
              <a:rPr sz="4100" spc="-55" dirty="0">
                <a:latin typeface="Times New Roman"/>
                <a:cs typeface="Times New Roman"/>
              </a:rPr>
              <a:t>,</a:t>
            </a:r>
            <a:r>
              <a:rPr sz="4300" i="1" spc="35" dirty="0">
                <a:latin typeface="Symbol"/>
                <a:cs typeface="Symbol"/>
              </a:rPr>
              <a:t></a:t>
            </a:r>
            <a:r>
              <a:rPr sz="4100" spc="-15" dirty="0">
                <a:latin typeface="Times New Roman"/>
                <a:cs typeface="Times New Roman"/>
              </a:rPr>
              <a:t>)</a:t>
            </a:r>
            <a:endParaRPr sz="4100">
              <a:latin typeface="Times New Roman"/>
              <a:cs typeface="Times New Roman"/>
            </a:endParaRPr>
          </a:p>
        </p:txBody>
      </p:sp>
      <p:sp>
        <p:nvSpPr>
          <p:cNvPr id="11" name="object 11"/>
          <p:cNvSpPr txBox="1"/>
          <p:nvPr/>
        </p:nvSpPr>
        <p:spPr>
          <a:xfrm>
            <a:off x="4585973" y="3557369"/>
            <a:ext cx="175895" cy="326390"/>
          </a:xfrm>
          <a:prstGeom prst="rect">
            <a:avLst/>
          </a:prstGeom>
        </p:spPr>
        <p:txBody>
          <a:bodyPr vert="horz" wrap="square" lIns="0" tIns="0" rIns="0" bIns="0" rtlCol="0">
            <a:spAutoFit/>
          </a:bodyPr>
          <a:lstStyle/>
          <a:p>
            <a:pPr marL="12700">
              <a:lnSpc>
                <a:spcPct val="100000"/>
              </a:lnSpc>
            </a:pPr>
            <a:r>
              <a:rPr sz="2350" i="1" dirty="0">
                <a:latin typeface="Times New Roman"/>
                <a:cs typeface="Times New Roman"/>
              </a:rPr>
              <a:t>h</a:t>
            </a:r>
            <a:endParaRPr sz="2350">
              <a:latin typeface="Times New Roman"/>
              <a:cs typeface="Times New Roman"/>
            </a:endParaRPr>
          </a:p>
        </p:txBody>
      </p:sp>
      <p:sp>
        <p:nvSpPr>
          <p:cNvPr id="12" name="object 12"/>
          <p:cNvSpPr txBox="1"/>
          <p:nvPr/>
        </p:nvSpPr>
        <p:spPr>
          <a:xfrm>
            <a:off x="2381505" y="4155731"/>
            <a:ext cx="2496820" cy="1972310"/>
          </a:xfrm>
          <a:prstGeom prst="rect">
            <a:avLst/>
          </a:prstGeom>
        </p:spPr>
        <p:txBody>
          <a:bodyPr vert="horz" wrap="square" lIns="0" tIns="0" rIns="0" bIns="0" rtlCol="0">
            <a:spAutoFit/>
          </a:bodyPr>
          <a:lstStyle/>
          <a:p>
            <a:pPr marL="52069">
              <a:lnSpc>
                <a:spcPct val="100000"/>
              </a:lnSpc>
            </a:pPr>
            <a:r>
              <a:rPr sz="5700" i="1" spc="-610" dirty="0">
                <a:latin typeface="Times New Roman"/>
                <a:cs typeface="Times New Roman"/>
              </a:rPr>
              <a:t>u</a:t>
            </a:r>
            <a:r>
              <a:rPr sz="4950" spc="-30" baseline="-24410" dirty="0">
                <a:latin typeface="Times New Roman"/>
                <a:cs typeface="Times New Roman"/>
              </a:rPr>
              <a:t>*</a:t>
            </a:r>
            <a:r>
              <a:rPr sz="4950" spc="480" baseline="-24410" dirty="0">
                <a:latin typeface="Times New Roman"/>
                <a:cs typeface="Times New Roman"/>
              </a:rPr>
              <a:t> </a:t>
            </a:r>
            <a:r>
              <a:rPr sz="5700" spc="395" dirty="0">
                <a:latin typeface="Symbol"/>
                <a:cs typeface="Symbol"/>
              </a:rPr>
              <a:t></a:t>
            </a:r>
            <a:r>
              <a:rPr sz="5700" i="1" spc="459" dirty="0">
                <a:latin typeface="Times New Roman"/>
                <a:cs typeface="Times New Roman"/>
              </a:rPr>
              <a:t>u</a:t>
            </a:r>
            <a:r>
              <a:rPr sz="5700" spc="100" dirty="0">
                <a:latin typeface="Symbol"/>
                <a:cs typeface="Symbol"/>
              </a:rPr>
              <a:t></a:t>
            </a:r>
            <a:r>
              <a:rPr sz="5700" i="1" spc="-470" dirty="0">
                <a:latin typeface="Times New Roman"/>
                <a:cs typeface="Times New Roman"/>
              </a:rPr>
              <a:t>u</a:t>
            </a:r>
            <a:r>
              <a:rPr sz="4950" i="1" spc="-30" baseline="-24410" dirty="0">
                <a:latin typeface="Times New Roman"/>
                <a:cs typeface="Times New Roman"/>
              </a:rPr>
              <a:t>o</a:t>
            </a:r>
            <a:endParaRPr sz="4950" baseline="-24410">
              <a:latin typeface="Times New Roman"/>
              <a:cs typeface="Times New Roman"/>
            </a:endParaRPr>
          </a:p>
          <a:p>
            <a:pPr marL="12700">
              <a:lnSpc>
                <a:spcPct val="100000"/>
              </a:lnSpc>
              <a:spcBef>
                <a:spcPts val="3105"/>
              </a:spcBef>
              <a:tabLst>
                <a:tab pos="639445" algn="l"/>
              </a:tabLst>
            </a:pPr>
            <a:r>
              <a:rPr sz="4650" i="1" spc="-114" dirty="0">
                <a:latin typeface="Symbol"/>
                <a:cs typeface="Symbol"/>
              </a:rPr>
              <a:t></a:t>
            </a:r>
            <a:r>
              <a:rPr sz="3825" spc="-22" baseline="-25054" dirty="0">
                <a:latin typeface="Times New Roman"/>
                <a:cs typeface="Times New Roman"/>
              </a:rPr>
              <a:t>*</a:t>
            </a:r>
            <a:r>
              <a:rPr sz="3825" baseline="-25054" dirty="0">
                <a:latin typeface="Times New Roman"/>
                <a:cs typeface="Times New Roman"/>
              </a:rPr>
              <a:t>	</a:t>
            </a:r>
            <a:r>
              <a:rPr sz="4400" dirty="0">
                <a:latin typeface="Symbol"/>
                <a:cs typeface="Symbol"/>
              </a:rPr>
              <a:t></a:t>
            </a:r>
            <a:r>
              <a:rPr sz="4400" spc="-495" dirty="0">
                <a:latin typeface="Times New Roman"/>
                <a:cs typeface="Times New Roman"/>
              </a:rPr>
              <a:t> </a:t>
            </a:r>
            <a:r>
              <a:rPr sz="4650" i="1" spc="-150" dirty="0">
                <a:latin typeface="Symbol"/>
                <a:cs typeface="Symbol"/>
              </a:rPr>
              <a:t></a:t>
            </a:r>
            <a:r>
              <a:rPr sz="4650" i="1" spc="120" dirty="0">
                <a:latin typeface="Times New Roman"/>
                <a:cs typeface="Times New Roman"/>
              </a:rPr>
              <a:t> </a:t>
            </a:r>
            <a:r>
              <a:rPr sz="4400" spc="335" dirty="0">
                <a:latin typeface="Symbol"/>
                <a:cs typeface="Symbol"/>
              </a:rPr>
              <a:t></a:t>
            </a:r>
            <a:r>
              <a:rPr sz="4650" i="1" spc="5" dirty="0">
                <a:latin typeface="Symbol"/>
                <a:cs typeface="Symbol"/>
              </a:rPr>
              <a:t></a:t>
            </a:r>
            <a:r>
              <a:rPr sz="3825" i="1" spc="-22" baseline="-25054" dirty="0">
                <a:latin typeface="Times New Roman"/>
                <a:cs typeface="Times New Roman"/>
              </a:rPr>
              <a:t>o</a:t>
            </a:r>
            <a:endParaRPr sz="3825" baseline="-25054">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93140" y="1227297"/>
            <a:ext cx="4175125" cy="455930"/>
          </a:xfrm>
          <a:prstGeom prst="rect">
            <a:avLst/>
          </a:prstGeom>
        </p:spPr>
        <p:txBody>
          <a:bodyPr vert="horz" wrap="square" lIns="0" tIns="0" rIns="0" bIns="0" rtlCol="0">
            <a:spAutoFit/>
          </a:bodyPr>
          <a:lstStyle/>
          <a:p>
            <a:pPr marL="447040" indent="-434340">
              <a:lnSpc>
                <a:spcPct val="100000"/>
              </a:lnSpc>
              <a:buFont typeface="Wingdings"/>
              <a:buChar char=""/>
              <a:tabLst>
                <a:tab pos="447040" algn="l"/>
              </a:tabLst>
            </a:pPr>
            <a:r>
              <a:rPr sz="3200" spc="-15" dirty="0">
                <a:solidFill>
                  <a:srgbClr val="0070C0"/>
                </a:solidFill>
                <a:latin typeface="Calibri"/>
                <a:cs typeface="Calibri"/>
              </a:rPr>
              <a:t>Null</a:t>
            </a:r>
            <a:r>
              <a:rPr sz="3200" spc="-65" dirty="0">
                <a:solidFill>
                  <a:srgbClr val="0070C0"/>
                </a:solidFill>
                <a:latin typeface="Times New Roman"/>
                <a:cs typeface="Times New Roman"/>
              </a:rPr>
              <a:t> </a:t>
            </a:r>
            <a:r>
              <a:rPr sz="3200" spc="-20" dirty="0">
                <a:solidFill>
                  <a:srgbClr val="0070C0"/>
                </a:solidFill>
                <a:latin typeface="Calibri"/>
                <a:cs typeface="Calibri"/>
              </a:rPr>
              <a:t>sur</a:t>
            </a:r>
            <a:r>
              <a:rPr sz="3200" spc="-70" dirty="0">
                <a:solidFill>
                  <a:srgbClr val="0070C0"/>
                </a:solidFill>
                <a:latin typeface="Calibri"/>
                <a:cs typeface="Calibri"/>
              </a:rPr>
              <a:t>f</a:t>
            </a:r>
            <a:r>
              <a:rPr sz="3200" spc="-20" dirty="0">
                <a:solidFill>
                  <a:srgbClr val="0070C0"/>
                </a:solidFill>
                <a:latin typeface="Calibri"/>
                <a:cs typeface="Calibri"/>
              </a:rPr>
              <a:t>ace</a:t>
            </a:r>
            <a:r>
              <a:rPr sz="3200" spc="-80" dirty="0">
                <a:solidFill>
                  <a:srgbClr val="0070C0"/>
                </a:solidFill>
                <a:latin typeface="Times New Roman"/>
                <a:cs typeface="Times New Roman"/>
              </a:rPr>
              <a:t> </a:t>
            </a:r>
            <a:r>
              <a:rPr sz="3200" spc="-45" dirty="0">
                <a:solidFill>
                  <a:srgbClr val="0070C0"/>
                </a:solidFill>
                <a:latin typeface="Calibri"/>
                <a:cs typeface="Calibri"/>
              </a:rPr>
              <a:t>c</a:t>
            </a:r>
            <a:r>
              <a:rPr sz="3200" dirty="0">
                <a:solidFill>
                  <a:srgbClr val="0070C0"/>
                </a:solidFill>
                <a:latin typeface="Calibri"/>
                <a:cs typeface="Calibri"/>
              </a:rPr>
              <a:t>ondition:</a:t>
            </a:r>
            <a:endParaRPr sz="3200">
              <a:latin typeface="Calibri"/>
              <a:cs typeface="Calibri"/>
            </a:endParaRPr>
          </a:p>
        </p:txBody>
      </p:sp>
      <p:sp>
        <p:nvSpPr>
          <p:cNvPr id="3" name="object 3"/>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4" name="object 4"/>
          <p:cNvSpPr txBox="1"/>
          <p:nvPr/>
        </p:nvSpPr>
        <p:spPr>
          <a:xfrm>
            <a:off x="3057400" y="1966194"/>
            <a:ext cx="3147695" cy="748030"/>
          </a:xfrm>
          <a:prstGeom prst="rect">
            <a:avLst/>
          </a:prstGeom>
        </p:spPr>
        <p:txBody>
          <a:bodyPr vert="horz" wrap="square" lIns="0" tIns="0" rIns="0" bIns="0" rtlCol="0">
            <a:spAutoFit/>
          </a:bodyPr>
          <a:lstStyle/>
          <a:p>
            <a:pPr marL="12700">
              <a:lnSpc>
                <a:spcPts val="3990"/>
              </a:lnSpc>
              <a:tabLst>
                <a:tab pos="1200785" algn="l"/>
              </a:tabLst>
            </a:pPr>
            <a:r>
              <a:rPr sz="4300" i="1" spc="225" dirty="0">
                <a:latin typeface="Times New Roman"/>
                <a:cs typeface="Times New Roman"/>
              </a:rPr>
              <a:t>g</a:t>
            </a:r>
            <a:r>
              <a:rPr sz="3900" i="1" spc="-352" baseline="41666" dirty="0">
                <a:latin typeface="Symbol"/>
                <a:cs typeface="Symbol"/>
              </a:rPr>
              <a:t></a:t>
            </a:r>
            <a:r>
              <a:rPr sz="3900" i="1" spc="-82" baseline="41666" dirty="0">
                <a:latin typeface="Symbol"/>
                <a:cs typeface="Symbol"/>
              </a:rPr>
              <a:t></a:t>
            </a:r>
            <a:r>
              <a:rPr sz="3900" i="1" spc="-382" baseline="41666" dirty="0">
                <a:latin typeface="Times New Roman"/>
                <a:cs typeface="Times New Roman"/>
              </a:rPr>
              <a:t> </a:t>
            </a:r>
            <a:r>
              <a:rPr sz="4300" dirty="0">
                <a:latin typeface="Symbol"/>
                <a:cs typeface="Symbol"/>
              </a:rPr>
              <a:t></a:t>
            </a:r>
            <a:r>
              <a:rPr sz="4300" dirty="0">
                <a:latin typeface="Times New Roman"/>
                <a:cs typeface="Times New Roman"/>
              </a:rPr>
              <a:t>	</a:t>
            </a:r>
            <a:r>
              <a:rPr sz="4300" i="1" spc="50" dirty="0">
                <a:latin typeface="Times New Roman"/>
                <a:cs typeface="Times New Roman"/>
              </a:rPr>
              <a:t>F</a:t>
            </a:r>
            <a:r>
              <a:rPr sz="4300" dirty="0">
                <a:latin typeface="Symbol"/>
                <a:cs typeface="Symbol"/>
              </a:rPr>
              <a:t></a:t>
            </a:r>
            <a:r>
              <a:rPr sz="4300" spc="484" dirty="0">
                <a:latin typeface="Times New Roman"/>
                <a:cs typeface="Times New Roman"/>
              </a:rPr>
              <a:t> </a:t>
            </a:r>
            <a:r>
              <a:rPr sz="4300" i="1" dirty="0">
                <a:latin typeface="Times New Roman"/>
                <a:cs typeface="Times New Roman"/>
              </a:rPr>
              <a:t>F</a:t>
            </a:r>
            <a:r>
              <a:rPr sz="4300" i="1" spc="-45" dirty="0">
                <a:latin typeface="Times New Roman"/>
                <a:cs typeface="Times New Roman"/>
              </a:rPr>
              <a:t> </a:t>
            </a:r>
            <a:r>
              <a:rPr sz="4300" dirty="0">
                <a:latin typeface="Symbol"/>
                <a:cs typeface="Symbol"/>
              </a:rPr>
              <a:t></a:t>
            </a:r>
            <a:r>
              <a:rPr sz="4300" spc="-450" dirty="0">
                <a:latin typeface="Times New Roman"/>
                <a:cs typeface="Times New Roman"/>
              </a:rPr>
              <a:t> </a:t>
            </a:r>
            <a:r>
              <a:rPr sz="4300" dirty="0">
                <a:latin typeface="Times New Roman"/>
                <a:cs typeface="Times New Roman"/>
              </a:rPr>
              <a:t>0</a:t>
            </a:r>
            <a:endParaRPr sz="4300">
              <a:latin typeface="Times New Roman"/>
              <a:cs typeface="Times New Roman"/>
            </a:endParaRPr>
          </a:p>
          <a:p>
            <a:pPr marL="971550">
              <a:lnSpc>
                <a:spcPts val="1950"/>
              </a:lnSpc>
              <a:tabLst>
                <a:tab pos="1774189" algn="l"/>
              </a:tabLst>
            </a:pPr>
            <a:r>
              <a:rPr sz="2600" i="1" spc="-60" dirty="0">
                <a:latin typeface="Symbol"/>
                <a:cs typeface="Symbol"/>
              </a:rPr>
              <a:t></a:t>
            </a:r>
            <a:r>
              <a:rPr sz="2600" i="1" spc="-60" dirty="0">
                <a:latin typeface="Times New Roman"/>
                <a:cs typeface="Times New Roman"/>
              </a:rPr>
              <a:t>	</a:t>
            </a:r>
            <a:r>
              <a:rPr sz="2600" i="1" spc="-55" dirty="0">
                <a:latin typeface="Symbol"/>
                <a:cs typeface="Symbol"/>
              </a:rPr>
              <a:t></a:t>
            </a:r>
            <a:endParaRPr sz="2600">
              <a:latin typeface="Symbol"/>
              <a:cs typeface="Symbol"/>
            </a:endParaRPr>
          </a:p>
        </p:txBody>
      </p:sp>
      <p:sp>
        <p:nvSpPr>
          <p:cNvPr id="5" name="object 5"/>
          <p:cNvSpPr txBox="1"/>
          <p:nvPr/>
        </p:nvSpPr>
        <p:spPr>
          <a:xfrm>
            <a:off x="7473956" y="2080318"/>
            <a:ext cx="1598930"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(3)</a:t>
            </a:r>
            <a:endParaRPr sz="2800">
              <a:latin typeface="Calibri"/>
              <a:cs typeface="Calibri"/>
            </a:endParaRPr>
          </a:p>
        </p:txBody>
      </p:sp>
      <p:sp>
        <p:nvSpPr>
          <p:cNvPr id="6" name="object 6"/>
          <p:cNvSpPr txBox="1"/>
          <p:nvPr/>
        </p:nvSpPr>
        <p:spPr>
          <a:xfrm>
            <a:off x="1069340" y="3321812"/>
            <a:ext cx="4672330" cy="578485"/>
          </a:xfrm>
          <a:prstGeom prst="rect">
            <a:avLst/>
          </a:prstGeom>
        </p:spPr>
        <p:txBody>
          <a:bodyPr vert="horz" wrap="square" lIns="0" tIns="0" rIns="0" bIns="0" rtlCol="0">
            <a:spAutoFit/>
          </a:bodyPr>
          <a:lstStyle/>
          <a:p>
            <a:pPr marL="12700">
              <a:lnSpc>
                <a:spcPct val="100000"/>
              </a:lnSpc>
              <a:tabLst>
                <a:tab pos="2197100" algn="l"/>
              </a:tabLst>
            </a:pPr>
            <a:r>
              <a:rPr sz="4800" spc="-22" baseline="1736" dirty="0">
                <a:solidFill>
                  <a:srgbClr val="0070C0"/>
                </a:solidFill>
                <a:latin typeface="Calibri"/>
                <a:cs typeface="Calibri"/>
              </a:rPr>
              <a:t>I</a:t>
            </a:r>
            <a:r>
              <a:rPr sz="4800" spc="-30" baseline="1736" dirty="0">
                <a:solidFill>
                  <a:srgbClr val="0070C0"/>
                </a:solidFill>
                <a:latin typeface="Calibri"/>
                <a:cs typeface="Calibri"/>
              </a:rPr>
              <a:t>n</a:t>
            </a:r>
            <a:r>
              <a:rPr sz="4800" spc="-97" baseline="1736" dirty="0">
                <a:solidFill>
                  <a:srgbClr val="0070C0"/>
                </a:solidFill>
                <a:latin typeface="Times New Roman"/>
                <a:cs typeface="Times New Roman"/>
              </a:rPr>
              <a:t> </a:t>
            </a:r>
            <a:r>
              <a:rPr sz="4800" spc="-22" baseline="1736" dirty="0">
                <a:solidFill>
                  <a:srgbClr val="0070C0"/>
                </a:solidFill>
                <a:latin typeface="Calibri"/>
                <a:cs typeface="Calibri"/>
              </a:rPr>
              <a:t>the</a:t>
            </a:r>
            <a:r>
              <a:rPr sz="4800" spc="-120" baseline="1736" dirty="0">
                <a:solidFill>
                  <a:srgbClr val="0070C0"/>
                </a:solidFill>
                <a:latin typeface="Times New Roman"/>
                <a:cs typeface="Times New Roman"/>
              </a:rPr>
              <a:t> </a:t>
            </a:r>
            <a:r>
              <a:rPr sz="4800" spc="-30" baseline="1736" dirty="0">
                <a:solidFill>
                  <a:srgbClr val="0070C0"/>
                </a:solidFill>
                <a:latin typeface="Calibri"/>
                <a:cs typeface="Calibri"/>
              </a:rPr>
              <a:t>limit</a:t>
            </a:r>
            <a:r>
              <a:rPr sz="4800" spc="-15" baseline="1736" dirty="0">
                <a:solidFill>
                  <a:srgbClr val="0070C0"/>
                </a:solidFill>
                <a:latin typeface="Calibri"/>
                <a:cs typeface="Calibri"/>
              </a:rPr>
              <a:t>:</a:t>
            </a:r>
            <a:r>
              <a:rPr sz="4800" baseline="1736" dirty="0">
                <a:solidFill>
                  <a:srgbClr val="0070C0"/>
                </a:solidFill>
                <a:latin typeface="Times New Roman"/>
                <a:cs typeface="Times New Roman"/>
              </a:rPr>
              <a:t>	</a:t>
            </a:r>
            <a:r>
              <a:rPr sz="3450" i="1" dirty="0">
                <a:latin typeface="Times New Roman"/>
                <a:cs typeface="Times New Roman"/>
              </a:rPr>
              <a:t>r</a:t>
            </a:r>
            <a:r>
              <a:rPr sz="3450" i="1" spc="55" dirty="0">
                <a:latin typeface="Times New Roman"/>
                <a:cs typeface="Times New Roman"/>
              </a:rPr>
              <a:t> </a:t>
            </a:r>
            <a:r>
              <a:rPr sz="3450" dirty="0">
                <a:latin typeface="Symbol"/>
                <a:cs typeface="Symbol"/>
              </a:rPr>
              <a:t></a:t>
            </a:r>
            <a:r>
              <a:rPr sz="3450" spc="-125" dirty="0">
                <a:latin typeface="Times New Roman"/>
                <a:cs typeface="Times New Roman"/>
              </a:rPr>
              <a:t> </a:t>
            </a:r>
            <a:r>
              <a:rPr sz="3450" i="1" spc="-330" dirty="0">
                <a:latin typeface="Times New Roman"/>
                <a:cs typeface="Times New Roman"/>
              </a:rPr>
              <a:t>r</a:t>
            </a:r>
            <a:r>
              <a:rPr sz="3000" i="1" spc="-15" baseline="-25000" dirty="0">
                <a:latin typeface="Times New Roman"/>
                <a:cs typeface="Times New Roman"/>
              </a:rPr>
              <a:t>h</a:t>
            </a:r>
            <a:r>
              <a:rPr sz="3000" i="1" spc="-120" baseline="-25000" dirty="0">
                <a:latin typeface="Times New Roman"/>
                <a:cs typeface="Times New Roman"/>
              </a:rPr>
              <a:t> </a:t>
            </a:r>
            <a:r>
              <a:rPr sz="3450" spc="-25" dirty="0">
                <a:latin typeface="Times New Roman"/>
                <a:cs typeface="Times New Roman"/>
              </a:rPr>
              <a:t>(</a:t>
            </a:r>
            <a:r>
              <a:rPr sz="3450" i="1" spc="20" dirty="0">
                <a:latin typeface="Times New Roman"/>
                <a:cs typeface="Times New Roman"/>
              </a:rPr>
              <a:t>u</a:t>
            </a:r>
            <a:r>
              <a:rPr sz="3000" i="1" spc="-15" baseline="-25000" dirty="0">
                <a:latin typeface="Times New Roman"/>
                <a:cs typeface="Times New Roman"/>
              </a:rPr>
              <a:t>o</a:t>
            </a:r>
            <a:r>
              <a:rPr sz="3000" i="1" spc="-209" baseline="-25000" dirty="0">
                <a:latin typeface="Times New Roman"/>
                <a:cs typeface="Times New Roman"/>
              </a:rPr>
              <a:t> </a:t>
            </a:r>
            <a:r>
              <a:rPr sz="3450" spc="105" dirty="0">
                <a:latin typeface="Times New Roman"/>
                <a:cs typeface="Times New Roman"/>
              </a:rPr>
              <a:t>,</a:t>
            </a:r>
            <a:r>
              <a:rPr sz="3650" i="1" spc="0" dirty="0">
                <a:latin typeface="Symbol"/>
                <a:cs typeface="Symbol"/>
              </a:rPr>
              <a:t></a:t>
            </a:r>
            <a:r>
              <a:rPr sz="3000" i="1" spc="-15" baseline="-25000" dirty="0">
                <a:latin typeface="Times New Roman"/>
                <a:cs typeface="Times New Roman"/>
              </a:rPr>
              <a:t>o</a:t>
            </a:r>
            <a:r>
              <a:rPr sz="3000" i="1" spc="-127" baseline="-25000" dirty="0">
                <a:latin typeface="Times New Roman"/>
                <a:cs typeface="Times New Roman"/>
              </a:rPr>
              <a:t> </a:t>
            </a:r>
            <a:r>
              <a:rPr sz="3450" spc="-20" dirty="0">
                <a:latin typeface="Times New Roman"/>
                <a:cs typeface="Times New Roman"/>
              </a:rPr>
              <a:t>)</a:t>
            </a:r>
            <a:r>
              <a:rPr sz="3450" dirty="0">
                <a:latin typeface="Times New Roman"/>
                <a:cs typeface="Times New Roman"/>
              </a:rPr>
              <a:t>,</a:t>
            </a:r>
            <a:endParaRPr sz="3450">
              <a:latin typeface="Times New Roman"/>
              <a:cs typeface="Times New Roman"/>
            </a:endParaRPr>
          </a:p>
        </p:txBody>
      </p:sp>
      <p:sp>
        <p:nvSpPr>
          <p:cNvPr id="7" name="object 7"/>
          <p:cNvSpPr txBox="1"/>
          <p:nvPr/>
        </p:nvSpPr>
        <p:spPr>
          <a:xfrm>
            <a:off x="6061968" y="3345897"/>
            <a:ext cx="1430655" cy="580390"/>
          </a:xfrm>
          <a:prstGeom prst="rect">
            <a:avLst/>
          </a:prstGeom>
        </p:spPr>
        <p:txBody>
          <a:bodyPr vert="horz" wrap="square" lIns="0" tIns="0" rIns="0" bIns="0" rtlCol="0">
            <a:spAutoFit/>
          </a:bodyPr>
          <a:lstStyle/>
          <a:p>
            <a:pPr marL="12700">
              <a:lnSpc>
                <a:spcPct val="100000"/>
              </a:lnSpc>
            </a:pPr>
            <a:r>
              <a:rPr sz="3600" i="1" dirty="0">
                <a:latin typeface="Times New Roman"/>
                <a:cs typeface="Times New Roman"/>
              </a:rPr>
              <a:t>u </a:t>
            </a:r>
            <a:r>
              <a:rPr sz="3600" dirty="0">
                <a:latin typeface="Symbol"/>
                <a:cs typeface="Symbol"/>
              </a:rPr>
              <a:t></a:t>
            </a:r>
            <a:r>
              <a:rPr sz="3600" spc="-235" dirty="0">
                <a:latin typeface="Times New Roman"/>
                <a:cs typeface="Times New Roman"/>
              </a:rPr>
              <a:t> </a:t>
            </a:r>
            <a:r>
              <a:rPr sz="3600" i="1" spc="15" dirty="0">
                <a:latin typeface="Times New Roman"/>
                <a:cs typeface="Times New Roman"/>
              </a:rPr>
              <a:t>u</a:t>
            </a:r>
            <a:r>
              <a:rPr sz="3075" i="1" spc="15" baseline="-25745" dirty="0">
                <a:latin typeface="Times New Roman"/>
                <a:cs typeface="Times New Roman"/>
              </a:rPr>
              <a:t>o</a:t>
            </a:r>
            <a:r>
              <a:rPr sz="3075" i="1" spc="-195" baseline="-25745" dirty="0">
                <a:latin typeface="Times New Roman"/>
                <a:cs typeface="Times New Roman"/>
              </a:rPr>
              <a:t> </a:t>
            </a:r>
            <a:r>
              <a:rPr sz="3600" dirty="0">
                <a:latin typeface="Times New Roman"/>
                <a:cs typeface="Times New Roman"/>
              </a:rPr>
              <a:t>,</a:t>
            </a:r>
            <a:endParaRPr sz="3600">
              <a:latin typeface="Times New Roman"/>
              <a:cs typeface="Times New Roman"/>
            </a:endParaRPr>
          </a:p>
        </p:txBody>
      </p:sp>
      <p:sp>
        <p:nvSpPr>
          <p:cNvPr id="8" name="object 8"/>
          <p:cNvSpPr txBox="1"/>
          <p:nvPr/>
        </p:nvSpPr>
        <p:spPr>
          <a:xfrm>
            <a:off x="7784851" y="3398821"/>
            <a:ext cx="1278255" cy="586105"/>
          </a:xfrm>
          <a:prstGeom prst="rect">
            <a:avLst/>
          </a:prstGeom>
        </p:spPr>
        <p:txBody>
          <a:bodyPr vert="horz" wrap="square" lIns="0" tIns="0" rIns="0" bIns="0" rtlCol="0">
            <a:spAutoFit/>
          </a:bodyPr>
          <a:lstStyle/>
          <a:p>
            <a:pPr marL="12700">
              <a:lnSpc>
                <a:spcPct val="100000"/>
              </a:lnSpc>
            </a:pPr>
            <a:r>
              <a:rPr sz="3700" i="1" spc="-120" dirty="0">
                <a:latin typeface="Symbol"/>
                <a:cs typeface="Symbol"/>
              </a:rPr>
              <a:t></a:t>
            </a:r>
            <a:r>
              <a:rPr sz="3700" i="1" spc="260" dirty="0">
                <a:latin typeface="Times New Roman"/>
                <a:cs typeface="Times New Roman"/>
              </a:rPr>
              <a:t> </a:t>
            </a:r>
            <a:r>
              <a:rPr sz="3500" dirty="0">
                <a:latin typeface="Symbol"/>
                <a:cs typeface="Symbol"/>
              </a:rPr>
              <a:t></a:t>
            </a:r>
            <a:r>
              <a:rPr sz="3500" spc="-445" dirty="0">
                <a:latin typeface="Times New Roman"/>
                <a:cs typeface="Times New Roman"/>
              </a:rPr>
              <a:t> </a:t>
            </a:r>
            <a:r>
              <a:rPr sz="3700" i="1" spc="5" dirty="0">
                <a:latin typeface="Symbol"/>
                <a:cs typeface="Symbol"/>
              </a:rPr>
              <a:t></a:t>
            </a:r>
            <a:r>
              <a:rPr sz="3000" i="1" spc="15" baseline="-25000" dirty="0">
                <a:latin typeface="Times New Roman"/>
                <a:cs typeface="Times New Roman"/>
              </a:rPr>
              <a:t>o</a:t>
            </a:r>
            <a:endParaRPr sz="3000" baseline="-25000">
              <a:latin typeface="Times New Roman"/>
              <a:cs typeface="Times New Roman"/>
            </a:endParaRPr>
          </a:p>
        </p:txBody>
      </p:sp>
      <p:sp>
        <p:nvSpPr>
          <p:cNvPr id="9" name="object 9"/>
          <p:cNvSpPr txBox="1"/>
          <p:nvPr/>
        </p:nvSpPr>
        <p:spPr>
          <a:xfrm>
            <a:off x="6347719" y="4289062"/>
            <a:ext cx="430530" cy="426720"/>
          </a:xfrm>
          <a:prstGeom prst="rect">
            <a:avLst/>
          </a:prstGeom>
        </p:spPr>
        <p:txBody>
          <a:bodyPr vert="horz" wrap="square" lIns="0" tIns="0" rIns="0" bIns="0" rtlCol="0">
            <a:spAutoFit/>
          </a:bodyPr>
          <a:lstStyle/>
          <a:p>
            <a:pPr marL="12700">
              <a:lnSpc>
                <a:spcPct val="100000"/>
              </a:lnSpc>
            </a:pPr>
            <a:r>
              <a:rPr sz="3675" baseline="-19274" dirty="0">
                <a:latin typeface="Symbol"/>
                <a:cs typeface="Symbol"/>
              </a:rPr>
              <a:t></a:t>
            </a:r>
            <a:r>
              <a:rPr sz="3675" spc="307" baseline="-19274" dirty="0">
                <a:latin typeface="Times New Roman"/>
                <a:cs typeface="Times New Roman"/>
              </a:rPr>
              <a:t> </a:t>
            </a:r>
            <a:r>
              <a:rPr sz="2450" dirty="0">
                <a:latin typeface="Times New Roman"/>
                <a:cs typeface="Times New Roman"/>
              </a:rPr>
              <a:t>2</a:t>
            </a:r>
            <a:endParaRPr sz="2450">
              <a:latin typeface="Times New Roman"/>
              <a:cs typeface="Times New Roman"/>
            </a:endParaRPr>
          </a:p>
        </p:txBody>
      </p:sp>
      <p:sp>
        <p:nvSpPr>
          <p:cNvPr id="10" name="object 10"/>
          <p:cNvSpPr txBox="1"/>
          <p:nvPr/>
        </p:nvSpPr>
        <p:spPr>
          <a:xfrm>
            <a:off x="820954" y="4646440"/>
            <a:ext cx="5665470" cy="636905"/>
          </a:xfrm>
          <a:prstGeom prst="rect">
            <a:avLst/>
          </a:prstGeom>
        </p:spPr>
        <p:txBody>
          <a:bodyPr vert="horz" wrap="square" lIns="0" tIns="0" rIns="0" bIns="0" rtlCol="0">
            <a:spAutoFit/>
          </a:bodyPr>
          <a:lstStyle/>
          <a:p>
            <a:pPr marL="12700">
              <a:lnSpc>
                <a:spcPct val="100000"/>
              </a:lnSpc>
              <a:tabLst>
                <a:tab pos="596265" algn="l"/>
                <a:tab pos="5441315" algn="l"/>
              </a:tabLst>
            </a:pPr>
            <a:r>
              <a:rPr sz="4250" spc="6160" dirty="0">
                <a:latin typeface="Symbol"/>
                <a:cs typeface="Symbol"/>
              </a:rPr>
              <a:t>Δ</a:t>
            </a:r>
            <a:r>
              <a:rPr sz="4250" spc="6160" dirty="0">
                <a:latin typeface="Times New Roman"/>
                <a:cs typeface="Times New Roman"/>
              </a:rPr>
              <a:t>	</a:t>
            </a:r>
            <a:r>
              <a:rPr sz="4250" spc="6160" dirty="0">
                <a:latin typeface="Symbol"/>
                <a:cs typeface="Symbol"/>
              </a:rPr>
              <a:t></a:t>
            </a:r>
            <a:r>
              <a:rPr sz="4250" spc="-665" dirty="0">
                <a:latin typeface="Times New Roman"/>
                <a:cs typeface="Times New Roman"/>
              </a:rPr>
              <a:t> </a:t>
            </a:r>
            <a:r>
              <a:rPr sz="4250" spc="-265" dirty="0">
                <a:latin typeface="Times New Roman"/>
                <a:cs typeface="Times New Roman"/>
              </a:rPr>
              <a:t>2</a:t>
            </a:r>
            <a:r>
              <a:rPr sz="4250" spc="-85" dirty="0">
                <a:latin typeface="Times New Roman"/>
                <a:cs typeface="Times New Roman"/>
              </a:rPr>
              <a:t>(</a:t>
            </a:r>
            <a:r>
              <a:rPr sz="4250" i="1" dirty="0">
                <a:latin typeface="Times New Roman"/>
                <a:cs typeface="Times New Roman"/>
              </a:rPr>
              <a:t>r</a:t>
            </a:r>
            <a:r>
              <a:rPr sz="4250" i="1" spc="-355" dirty="0">
                <a:latin typeface="Times New Roman"/>
                <a:cs typeface="Times New Roman"/>
              </a:rPr>
              <a:t> </a:t>
            </a:r>
            <a:r>
              <a:rPr sz="3675" baseline="43083" dirty="0">
                <a:latin typeface="Times New Roman"/>
                <a:cs typeface="Times New Roman"/>
              </a:rPr>
              <a:t>2</a:t>
            </a:r>
            <a:r>
              <a:rPr sz="3675" spc="352" baseline="43083" dirty="0">
                <a:latin typeface="Times New Roman"/>
                <a:cs typeface="Times New Roman"/>
              </a:rPr>
              <a:t> </a:t>
            </a:r>
            <a:r>
              <a:rPr sz="4250" dirty="0">
                <a:latin typeface="Symbol"/>
                <a:cs typeface="Symbol"/>
              </a:rPr>
              <a:t></a:t>
            </a:r>
            <a:r>
              <a:rPr sz="4250" spc="-670" dirty="0">
                <a:latin typeface="Times New Roman"/>
                <a:cs typeface="Times New Roman"/>
              </a:rPr>
              <a:t> </a:t>
            </a:r>
            <a:r>
              <a:rPr sz="4250" i="1" spc="-65" dirty="0">
                <a:latin typeface="Times New Roman"/>
                <a:cs typeface="Times New Roman"/>
              </a:rPr>
              <a:t>a</a:t>
            </a:r>
            <a:r>
              <a:rPr sz="3675" baseline="43083" dirty="0">
                <a:latin typeface="Times New Roman"/>
                <a:cs typeface="Times New Roman"/>
              </a:rPr>
              <a:t>2</a:t>
            </a:r>
            <a:r>
              <a:rPr sz="3675" spc="-525" baseline="43083" dirty="0">
                <a:latin typeface="Times New Roman"/>
                <a:cs typeface="Times New Roman"/>
              </a:rPr>
              <a:t> </a:t>
            </a:r>
            <a:r>
              <a:rPr sz="4250" spc="330" dirty="0">
                <a:latin typeface="Times New Roman"/>
                <a:cs typeface="Times New Roman"/>
              </a:rPr>
              <a:t>)</a:t>
            </a:r>
            <a:r>
              <a:rPr sz="4250" i="1" dirty="0">
                <a:latin typeface="Times New Roman"/>
                <a:cs typeface="Times New Roman"/>
              </a:rPr>
              <a:t>r</a:t>
            </a:r>
            <a:r>
              <a:rPr sz="4250" i="1" spc="-35" dirty="0">
                <a:latin typeface="Times New Roman"/>
                <a:cs typeface="Times New Roman"/>
              </a:rPr>
              <a:t> </a:t>
            </a:r>
            <a:r>
              <a:rPr sz="4250" dirty="0">
                <a:latin typeface="Symbol"/>
                <a:cs typeface="Symbol"/>
              </a:rPr>
              <a:t></a:t>
            </a:r>
            <a:r>
              <a:rPr sz="4250" spc="-670" dirty="0">
                <a:latin typeface="Times New Roman"/>
                <a:cs typeface="Times New Roman"/>
              </a:rPr>
              <a:t> </a:t>
            </a:r>
            <a:r>
              <a:rPr sz="4250" i="1" spc="-65" dirty="0">
                <a:latin typeface="Times New Roman"/>
                <a:cs typeface="Times New Roman"/>
              </a:rPr>
              <a:t>a</a:t>
            </a:r>
            <a:r>
              <a:rPr sz="3675" baseline="43083" dirty="0">
                <a:latin typeface="Times New Roman"/>
                <a:cs typeface="Times New Roman"/>
              </a:rPr>
              <a:t>2 </a:t>
            </a:r>
            <a:r>
              <a:rPr sz="4250" spc="-204" dirty="0">
                <a:latin typeface="Times New Roman"/>
                <a:cs typeface="Times New Roman"/>
              </a:rPr>
              <a:t>s</a:t>
            </a:r>
            <a:r>
              <a:rPr sz="4250" spc="-140" dirty="0">
                <a:latin typeface="Times New Roman"/>
                <a:cs typeface="Times New Roman"/>
              </a:rPr>
              <a:t>i</a:t>
            </a:r>
            <a:r>
              <a:rPr sz="4250" spc="-5" dirty="0">
                <a:latin typeface="Times New Roman"/>
                <a:cs typeface="Times New Roman"/>
              </a:rPr>
              <a:t>n</a:t>
            </a:r>
            <a:r>
              <a:rPr sz="3675" baseline="43083" dirty="0">
                <a:latin typeface="Times New Roman"/>
                <a:cs typeface="Times New Roman"/>
              </a:rPr>
              <a:t>2</a:t>
            </a:r>
            <a:r>
              <a:rPr sz="3675" spc="-352" baseline="43083" dirty="0">
                <a:latin typeface="Times New Roman"/>
                <a:cs typeface="Times New Roman"/>
              </a:rPr>
              <a:t> </a:t>
            </a:r>
            <a:r>
              <a:rPr sz="4500" i="1" spc="-145" dirty="0">
                <a:latin typeface="Symbol"/>
                <a:cs typeface="Symbol"/>
              </a:rPr>
              <a:t></a:t>
            </a:r>
            <a:r>
              <a:rPr sz="4500" i="1" dirty="0">
                <a:latin typeface="Times New Roman"/>
                <a:cs typeface="Times New Roman"/>
              </a:rPr>
              <a:t>	</a:t>
            </a:r>
            <a:r>
              <a:rPr sz="4250" i="1" dirty="0">
                <a:latin typeface="Times New Roman"/>
                <a:cs typeface="Times New Roman"/>
              </a:rPr>
              <a:t>r</a:t>
            </a:r>
            <a:endParaRPr sz="4250">
              <a:latin typeface="Times New Roman"/>
              <a:cs typeface="Times New Roman"/>
            </a:endParaRPr>
          </a:p>
        </p:txBody>
      </p:sp>
      <p:sp>
        <p:nvSpPr>
          <p:cNvPr id="11" name="object 11"/>
          <p:cNvSpPr txBox="1"/>
          <p:nvPr/>
        </p:nvSpPr>
        <p:spPr>
          <a:xfrm>
            <a:off x="6793938" y="4574866"/>
            <a:ext cx="1699260" cy="708025"/>
          </a:xfrm>
          <a:prstGeom prst="rect">
            <a:avLst/>
          </a:prstGeom>
        </p:spPr>
        <p:txBody>
          <a:bodyPr vert="horz" wrap="square" lIns="0" tIns="0" rIns="0" bIns="0" rtlCol="0">
            <a:spAutoFit/>
          </a:bodyPr>
          <a:lstStyle/>
          <a:p>
            <a:pPr marL="12700">
              <a:lnSpc>
                <a:spcPct val="100000"/>
              </a:lnSpc>
              <a:tabLst>
                <a:tab pos="1051560" algn="l"/>
              </a:tabLst>
            </a:pPr>
            <a:r>
              <a:rPr sz="4250" dirty="0">
                <a:latin typeface="Symbol"/>
                <a:cs typeface="Symbol"/>
              </a:rPr>
              <a:t></a:t>
            </a:r>
            <a:r>
              <a:rPr sz="4250" spc="-670" dirty="0">
                <a:latin typeface="Times New Roman"/>
                <a:cs typeface="Times New Roman"/>
              </a:rPr>
              <a:t> </a:t>
            </a:r>
            <a:r>
              <a:rPr sz="4250" i="1" dirty="0">
                <a:latin typeface="Times New Roman"/>
                <a:cs typeface="Times New Roman"/>
              </a:rPr>
              <a:t>r</a:t>
            </a:r>
            <a:r>
              <a:rPr sz="4250" i="1" spc="-555" dirty="0">
                <a:latin typeface="Times New Roman"/>
                <a:cs typeface="Times New Roman"/>
              </a:rPr>
              <a:t> </a:t>
            </a:r>
            <a:r>
              <a:rPr sz="6375" spc="-142" baseline="11111" dirty="0">
                <a:latin typeface="Symbol"/>
                <a:cs typeface="Symbol"/>
              </a:rPr>
              <a:t></a:t>
            </a:r>
            <a:r>
              <a:rPr sz="3675" baseline="43083" dirty="0">
                <a:latin typeface="Times New Roman"/>
                <a:cs typeface="Times New Roman"/>
              </a:rPr>
              <a:t>2	</a:t>
            </a:r>
            <a:r>
              <a:rPr sz="4250" dirty="0">
                <a:latin typeface="Symbol"/>
                <a:cs typeface="Symbol"/>
              </a:rPr>
              <a:t></a:t>
            </a:r>
            <a:r>
              <a:rPr sz="4250" spc="-550" dirty="0">
                <a:latin typeface="Times New Roman"/>
                <a:cs typeface="Times New Roman"/>
              </a:rPr>
              <a:t> </a:t>
            </a:r>
            <a:r>
              <a:rPr sz="4250" dirty="0">
                <a:latin typeface="Times New Roman"/>
                <a:cs typeface="Times New Roman"/>
              </a:rPr>
              <a:t>0</a:t>
            </a:r>
            <a:endParaRPr sz="4250">
              <a:latin typeface="Times New Roman"/>
              <a:cs typeface="Times New Roman"/>
            </a:endParaRPr>
          </a:p>
        </p:txBody>
      </p:sp>
      <p:sp>
        <p:nvSpPr>
          <p:cNvPr id="12" name="object 12"/>
          <p:cNvSpPr txBox="1"/>
          <p:nvPr/>
        </p:nvSpPr>
        <p:spPr>
          <a:xfrm>
            <a:off x="1135634" y="5025759"/>
            <a:ext cx="2936240" cy="339090"/>
          </a:xfrm>
          <a:prstGeom prst="rect">
            <a:avLst/>
          </a:prstGeom>
        </p:spPr>
        <p:txBody>
          <a:bodyPr vert="horz" wrap="square" lIns="0" tIns="0" rIns="0" bIns="0" rtlCol="0">
            <a:spAutoFit/>
          </a:bodyPr>
          <a:lstStyle/>
          <a:p>
            <a:pPr marL="12700">
              <a:lnSpc>
                <a:spcPct val="100000"/>
              </a:lnSpc>
              <a:tabLst>
                <a:tab pos="1176655" algn="l"/>
                <a:tab pos="2766060" algn="l"/>
              </a:tabLst>
            </a:pPr>
            <a:r>
              <a:rPr sz="2450" i="1" dirty="0">
                <a:latin typeface="Times New Roman"/>
                <a:cs typeface="Times New Roman"/>
              </a:rPr>
              <a:t>h	h	h</a:t>
            </a:r>
            <a:endParaRPr sz="2450">
              <a:latin typeface="Times New Roman"/>
              <a:cs typeface="Times New Roman"/>
            </a:endParaRPr>
          </a:p>
        </p:txBody>
      </p:sp>
      <p:sp>
        <p:nvSpPr>
          <p:cNvPr id="13" name="object 13"/>
          <p:cNvSpPr txBox="1"/>
          <p:nvPr/>
        </p:nvSpPr>
        <p:spPr>
          <a:xfrm>
            <a:off x="5995687" y="5025759"/>
            <a:ext cx="1468120" cy="339090"/>
          </a:xfrm>
          <a:prstGeom prst="rect">
            <a:avLst/>
          </a:prstGeom>
        </p:spPr>
        <p:txBody>
          <a:bodyPr vert="horz" wrap="square" lIns="0" tIns="0" rIns="0" bIns="0" rtlCol="0">
            <a:spAutoFit/>
          </a:bodyPr>
          <a:lstStyle/>
          <a:p>
            <a:pPr marL="12700">
              <a:lnSpc>
                <a:spcPct val="100000"/>
              </a:lnSpc>
              <a:tabLst>
                <a:tab pos="406400" algn="l"/>
                <a:tab pos="1297940" algn="l"/>
              </a:tabLst>
            </a:pPr>
            <a:r>
              <a:rPr sz="2450" i="1" dirty="0">
                <a:latin typeface="Times New Roman"/>
                <a:cs typeface="Times New Roman"/>
              </a:rPr>
              <a:t>o	h	h</a:t>
            </a:r>
            <a:endParaRPr sz="2450">
              <a:latin typeface="Times New Roman"/>
              <a:cs typeface="Times New Roman"/>
            </a:endParaRPr>
          </a:p>
        </p:txBody>
      </p:sp>
      <p:sp>
        <p:nvSpPr>
          <p:cNvPr id="14" name="object 14"/>
          <p:cNvSpPr txBox="1"/>
          <p:nvPr/>
        </p:nvSpPr>
        <p:spPr>
          <a:xfrm>
            <a:off x="3847594" y="4376894"/>
            <a:ext cx="169545" cy="339090"/>
          </a:xfrm>
          <a:prstGeom prst="rect">
            <a:avLst/>
          </a:prstGeom>
        </p:spPr>
        <p:txBody>
          <a:bodyPr vert="horz" wrap="square" lIns="0" tIns="0" rIns="0" bIns="0" rtlCol="0">
            <a:spAutoFit/>
          </a:bodyPr>
          <a:lstStyle/>
          <a:p>
            <a:pPr marL="12700">
              <a:lnSpc>
                <a:spcPct val="100000"/>
              </a:lnSpc>
            </a:pPr>
            <a:r>
              <a:rPr sz="2450" dirty="0">
                <a:latin typeface="Symbol"/>
                <a:cs typeface="Symbol"/>
              </a:rPr>
              <a:t></a:t>
            </a:r>
            <a:endParaRPr sz="2450">
              <a:latin typeface="Symbol"/>
              <a:cs typeface="Symbol"/>
            </a:endParaRPr>
          </a:p>
        </p:txBody>
      </p:sp>
      <p:sp>
        <p:nvSpPr>
          <p:cNvPr id="15" name="object 15"/>
          <p:cNvSpPr txBox="1"/>
          <p:nvPr/>
        </p:nvSpPr>
        <p:spPr>
          <a:xfrm>
            <a:off x="8765547" y="4899721"/>
            <a:ext cx="640715"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‐‐(4)</a:t>
            </a:r>
            <a:endParaRPr sz="2800">
              <a:latin typeface="Calibri"/>
              <a:cs typeface="Calibri"/>
            </a:endParaRPr>
          </a:p>
        </p:txBody>
      </p:sp>
      <p:sp>
        <p:nvSpPr>
          <p:cNvPr id="16" name="object 16"/>
          <p:cNvSpPr txBox="1"/>
          <p:nvPr/>
        </p:nvSpPr>
        <p:spPr>
          <a:xfrm>
            <a:off x="4185161" y="5760005"/>
            <a:ext cx="731520" cy="598170"/>
          </a:xfrm>
          <a:prstGeom prst="rect">
            <a:avLst/>
          </a:prstGeom>
        </p:spPr>
        <p:txBody>
          <a:bodyPr vert="horz" wrap="square" lIns="0" tIns="0" rIns="0" bIns="0" rtlCol="0">
            <a:spAutoFit/>
          </a:bodyPr>
          <a:lstStyle/>
          <a:p>
            <a:pPr marL="12700">
              <a:lnSpc>
                <a:spcPct val="100000"/>
              </a:lnSpc>
            </a:pPr>
            <a:r>
              <a:rPr sz="3700" dirty="0">
                <a:latin typeface="Symbol"/>
                <a:cs typeface="Symbol"/>
              </a:rPr>
              <a:t></a:t>
            </a:r>
            <a:r>
              <a:rPr sz="3700" spc="25" dirty="0">
                <a:latin typeface="Times New Roman"/>
                <a:cs typeface="Times New Roman"/>
              </a:rPr>
              <a:t> </a:t>
            </a:r>
            <a:r>
              <a:rPr sz="3700" i="1" spc="245" dirty="0">
                <a:latin typeface="Times New Roman"/>
                <a:cs typeface="Times New Roman"/>
              </a:rPr>
              <a:t>r</a:t>
            </a:r>
            <a:r>
              <a:rPr sz="3225" i="1" spc="-22" baseline="-24547" dirty="0">
                <a:latin typeface="Times New Roman"/>
                <a:cs typeface="Times New Roman"/>
              </a:rPr>
              <a:t>h</a:t>
            </a:r>
            <a:endParaRPr sz="3225" baseline="-24547">
              <a:latin typeface="Times New Roman"/>
              <a:cs typeface="Times New Roman"/>
            </a:endParaRPr>
          </a:p>
        </p:txBody>
      </p:sp>
      <p:sp>
        <p:nvSpPr>
          <p:cNvPr id="17" name="object 17"/>
          <p:cNvSpPr txBox="1"/>
          <p:nvPr/>
        </p:nvSpPr>
        <p:spPr>
          <a:xfrm>
            <a:off x="3042160" y="5796905"/>
            <a:ext cx="151130" cy="298450"/>
          </a:xfrm>
          <a:prstGeom prst="rect">
            <a:avLst/>
          </a:prstGeom>
        </p:spPr>
        <p:txBody>
          <a:bodyPr vert="horz" wrap="square" lIns="0" tIns="0" rIns="0" bIns="0" rtlCol="0">
            <a:spAutoFit/>
          </a:bodyPr>
          <a:lstStyle/>
          <a:p>
            <a:pPr marL="12700">
              <a:lnSpc>
                <a:spcPct val="100000"/>
              </a:lnSpc>
            </a:pPr>
            <a:r>
              <a:rPr sz="2150" spc="-10" dirty="0">
                <a:latin typeface="Symbol"/>
                <a:cs typeface="Symbol"/>
              </a:rPr>
              <a:t></a:t>
            </a:r>
            <a:endParaRPr sz="2150">
              <a:latin typeface="Symbol"/>
              <a:cs typeface="Symbol"/>
            </a:endParaRPr>
          </a:p>
        </p:txBody>
      </p:sp>
      <p:sp>
        <p:nvSpPr>
          <p:cNvPr id="18" name="object 18"/>
          <p:cNvSpPr txBox="1"/>
          <p:nvPr/>
        </p:nvSpPr>
        <p:spPr>
          <a:xfrm>
            <a:off x="3567940" y="6062520"/>
            <a:ext cx="285115" cy="497840"/>
          </a:xfrm>
          <a:prstGeom prst="rect">
            <a:avLst/>
          </a:prstGeom>
        </p:spPr>
        <p:txBody>
          <a:bodyPr vert="horz" wrap="square" lIns="0" tIns="0" rIns="0" bIns="0" rtlCol="0">
            <a:spAutoFit/>
          </a:bodyPr>
          <a:lstStyle/>
          <a:p>
            <a:pPr marL="12700">
              <a:lnSpc>
                <a:spcPct val="100000"/>
              </a:lnSpc>
            </a:pPr>
            <a:r>
              <a:rPr sz="3700" dirty="0">
                <a:latin typeface="Symbol"/>
                <a:cs typeface="Symbol"/>
              </a:rPr>
              <a:t></a:t>
            </a:r>
            <a:endParaRPr sz="3700">
              <a:latin typeface="Symbol"/>
              <a:cs typeface="Symbol"/>
            </a:endParaRPr>
          </a:p>
        </p:txBody>
      </p:sp>
      <p:sp>
        <p:nvSpPr>
          <p:cNvPr id="19" name="object 19"/>
          <p:cNvSpPr/>
          <p:nvPr/>
        </p:nvSpPr>
        <p:spPr>
          <a:xfrm>
            <a:off x="6982982" y="6320039"/>
            <a:ext cx="728980" cy="0"/>
          </a:xfrm>
          <a:custGeom>
            <a:avLst/>
            <a:gdLst/>
            <a:ahLst/>
            <a:cxnLst/>
            <a:rect l="l" t="t" r="r" b="b"/>
            <a:pathLst>
              <a:path w="728979">
                <a:moveTo>
                  <a:pt x="0" y="0"/>
                </a:moveTo>
                <a:lnTo>
                  <a:pt x="728456" y="0"/>
                </a:lnTo>
              </a:path>
            </a:pathLst>
          </a:custGeom>
          <a:ln w="25220">
            <a:solidFill>
              <a:srgbClr val="000000"/>
            </a:solidFill>
          </a:ln>
        </p:spPr>
        <p:txBody>
          <a:bodyPr wrap="square" lIns="0" tIns="0" rIns="0" bIns="0" rtlCol="0"/>
          <a:lstStyle/>
          <a:p>
            <a:endParaRPr/>
          </a:p>
        </p:txBody>
      </p:sp>
      <p:sp>
        <p:nvSpPr>
          <p:cNvPr id="20" name="object 20"/>
          <p:cNvSpPr txBox="1"/>
          <p:nvPr/>
        </p:nvSpPr>
        <p:spPr>
          <a:xfrm>
            <a:off x="5865372" y="5688429"/>
            <a:ext cx="1751964" cy="890905"/>
          </a:xfrm>
          <a:prstGeom prst="rect">
            <a:avLst/>
          </a:prstGeom>
        </p:spPr>
        <p:txBody>
          <a:bodyPr vert="horz" wrap="square" lIns="0" tIns="0" rIns="0" bIns="0" rtlCol="0">
            <a:spAutoFit/>
          </a:bodyPr>
          <a:lstStyle/>
          <a:p>
            <a:pPr marL="12700">
              <a:lnSpc>
                <a:spcPct val="100000"/>
              </a:lnSpc>
              <a:tabLst>
                <a:tab pos="1143635" algn="l"/>
              </a:tabLst>
            </a:pPr>
            <a:r>
              <a:rPr sz="6000" i="1" baseline="-36111" dirty="0">
                <a:latin typeface="Times New Roman"/>
                <a:cs typeface="Times New Roman"/>
              </a:rPr>
              <a:t>r</a:t>
            </a:r>
            <a:r>
              <a:rPr sz="6000" i="1" spc="82" baseline="-36111" dirty="0">
                <a:latin typeface="Times New Roman"/>
                <a:cs typeface="Times New Roman"/>
              </a:rPr>
              <a:t> </a:t>
            </a:r>
            <a:r>
              <a:rPr sz="6000" baseline="-25000" dirty="0">
                <a:latin typeface="Symbol"/>
                <a:cs typeface="Symbol"/>
              </a:rPr>
              <a:t></a:t>
            </a:r>
            <a:r>
              <a:rPr sz="6000" spc="712" baseline="-25000" dirty="0">
                <a:latin typeface="Times New Roman"/>
                <a:cs typeface="Times New Roman"/>
              </a:rPr>
              <a:t> </a:t>
            </a:r>
            <a:r>
              <a:rPr sz="6000" baseline="-36111" dirty="0">
                <a:latin typeface="Symbol"/>
                <a:cs typeface="Symbol"/>
              </a:rPr>
              <a:t></a:t>
            </a:r>
            <a:r>
              <a:rPr sz="6000" baseline="-36111" dirty="0">
                <a:latin typeface="Times New Roman"/>
                <a:cs typeface="Times New Roman"/>
              </a:rPr>
              <a:t>	</a:t>
            </a:r>
            <a:r>
              <a:rPr sz="4000" spc="200" dirty="0">
                <a:latin typeface="Symbol"/>
                <a:cs typeface="Symbol"/>
              </a:rPr>
              <a:t></a:t>
            </a:r>
            <a:r>
              <a:rPr sz="4000" i="1" spc="-235" dirty="0">
                <a:latin typeface="Times New Roman"/>
                <a:cs typeface="Times New Roman"/>
              </a:rPr>
              <a:t>r</a:t>
            </a:r>
            <a:r>
              <a:rPr sz="3450" i="1" spc="15" baseline="-25362" dirty="0">
                <a:latin typeface="Times New Roman"/>
                <a:cs typeface="Times New Roman"/>
              </a:rPr>
              <a:t>h</a:t>
            </a:r>
            <a:endParaRPr sz="3450" baseline="-25362">
              <a:latin typeface="Times New Roman"/>
              <a:cs typeface="Times New Roman"/>
            </a:endParaRPr>
          </a:p>
        </p:txBody>
      </p:sp>
      <p:sp>
        <p:nvSpPr>
          <p:cNvPr id="21" name="object 21"/>
          <p:cNvSpPr/>
          <p:nvPr/>
        </p:nvSpPr>
        <p:spPr>
          <a:xfrm>
            <a:off x="457200" y="6331458"/>
            <a:ext cx="9144000" cy="984250"/>
          </a:xfrm>
          <a:custGeom>
            <a:avLst/>
            <a:gdLst/>
            <a:ahLst/>
            <a:cxnLst/>
            <a:rect l="l" t="t" r="r" b="b"/>
            <a:pathLst>
              <a:path w="9144000" h="984250">
                <a:moveTo>
                  <a:pt x="0" y="983741"/>
                </a:moveTo>
                <a:lnTo>
                  <a:pt x="9143999" y="983741"/>
                </a:lnTo>
                <a:lnTo>
                  <a:pt x="9143999" y="0"/>
                </a:lnTo>
                <a:lnTo>
                  <a:pt x="0" y="0"/>
                </a:lnTo>
                <a:lnTo>
                  <a:pt x="0" y="983741"/>
                </a:lnTo>
                <a:close/>
              </a:path>
            </a:pathLst>
          </a:custGeom>
          <a:solidFill>
            <a:srgbClr val="FFFFFF"/>
          </a:solidFill>
        </p:spPr>
        <p:txBody>
          <a:bodyPr wrap="square" lIns="0" tIns="0" rIns="0" bIns="0" rtlCol="0"/>
          <a:lstStyle/>
          <a:p>
            <a:endParaRPr/>
          </a:p>
        </p:txBody>
      </p:sp>
      <p:sp>
        <p:nvSpPr>
          <p:cNvPr id="22" name="object 22"/>
          <p:cNvSpPr/>
          <p:nvPr/>
        </p:nvSpPr>
        <p:spPr>
          <a:xfrm>
            <a:off x="4163562" y="6344424"/>
            <a:ext cx="927735" cy="0"/>
          </a:xfrm>
          <a:custGeom>
            <a:avLst/>
            <a:gdLst/>
            <a:ahLst/>
            <a:cxnLst/>
            <a:rect l="l" t="t" r="r" b="b"/>
            <a:pathLst>
              <a:path w="927735">
                <a:moveTo>
                  <a:pt x="0" y="0"/>
                </a:moveTo>
                <a:lnTo>
                  <a:pt x="927357" y="0"/>
                </a:lnTo>
              </a:path>
            </a:pathLst>
          </a:custGeom>
          <a:ln w="23299">
            <a:solidFill>
              <a:srgbClr val="000000"/>
            </a:solidFill>
          </a:ln>
        </p:spPr>
        <p:txBody>
          <a:bodyPr wrap="square" lIns="0" tIns="0" rIns="0" bIns="0" rtlCol="0"/>
          <a:lstStyle/>
          <a:p>
            <a:endParaRPr/>
          </a:p>
        </p:txBody>
      </p:sp>
      <p:sp>
        <p:nvSpPr>
          <p:cNvPr id="23" name="object 23"/>
          <p:cNvSpPr txBox="1"/>
          <p:nvPr/>
        </p:nvSpPr>
        <p:spPr>
          <a:xfrm>
            <a:off x="5181096" y="6092063"/>
            <a:ext cx="143510" cy="497840"/>
          </a:xfrm>
          <a:prstGeom prst="rect">
            <a:avLst/>
          </a:prstGeom>
        </p:spPr>
        <p:txBody>
          <a:bodyPr vert="horz" wrap="square" lIns="0" tIns="0" rIns="0" bIns="0" rtlCol="0">
            <a:spAutoFit/>
          </a:bodyPr>
          <a:lstStyle/>
          <a:p>
            <a:pPr marL="12700">
              <a:lnSpc>
                <a:spcPct val="100000"/>
              </a:lnSpc>
            </a:pPr>
            <a:r>
              <a:rPr sz="3700" dirty="0">
                <a:latin typeface="Times New Roman"/>
                <a:cs typeface="Times New Roman"/>
              </a:rPr>
              <a:t>,</a:t>
            </a:r>
            <a:endParaRPr sz="3700">
              <a:latin typeface="Times New Roman"/>
              <a:cs typeface="Times New Roman"/>
            </a:endParaRPr>
          </a:p>
        </p:txBody>
      </p:sp>
      <p:sp>
        <p:nvSpPr>
          <p:cNvPr id="24" name="object 24"/>
          <p:cNvSpPr txBox="1"/>
          <p:nvPr/>
        </p:nvSpPr>
        <p:spPr>
          <a:xfrm>
            <a:off x="3106930" y="6361358"/>
            <a:ext cx="161925" cy="298450"/>
          </a:xfrm>
          <a:prstGeom prst="rect">
            <a:avLst/>
          </a:prstGeom>
        </p:spPr>
        <p:txBody>
          <a:bodyPr vert="horz" wrap="square" lIns="0" tIns="0" rIns="0" bIns="0" rtlCol="0">
            <a:spAutoFit/>
          </a:bodyPr>
          <a:lstStyle/>
          <a:p>
            <a:pPr marL="12700">
              <a:lnSpc>
                <a:spcPct val="100000"/>
              </a:lnSpc>
            </a:pPr>
            <a:r>
              <a:rPr sz="2150" i="1" spc="-15" dirty="0">
                <a:latin typeface="Times New Roman"/>
                <a:cs typeface="Times New Roman"/>
              </a:rPr>
              <a:t>h</a:t>
            </a:r>
            <a:endParaRPr sz="2150">
              <a:latin typeface="Times New Roman"/>
              <a:cs typeface="Times New Roman"/>
            </a:endParaRPr>
          </a:p>
        </p:txBody>
      </p:sp>
      <p:sp>
        <p:nvSpPr>
          <p:cNvPr id="25" name="object 25"/>
          <p:cNvSpPr txBox="1"/>
          <p:nvPr/>
        </p:nvSpPr>
        <p:spPr>
          <a:xfrm>
            <a:off x="4242311" y="6431328"/>
            <a:ext cx="615950" cy="522605"/>
          </a:xfrm>
          <a:prstGeom prst="rect">
            <a:avLst/>
          </a:prstGeom>
        </p:spPr>
        <p:txBody>
          <a:bodyPr vert="horz" wrap="square" lIns="0" tIns="0" rIns="0" bIns="0" rtlCol="0">
            <a:spAutoFit/>
          </a:bodyPr>
          <a:lstStyle/>
          <a:p>
            <a:pPr marL="12700">
              <a:lnSpc>
                <a:spcPct val="100000"/>
              </a:lnSpc>
            </a:pPr>
            <a:r>
              <a:rPr sz="3700" dirty="0">
                <a:latin typeface="Symbol"/>
                <a:cs typeface="Symbol"/>
              </a:rPr>
              <a:t></a:t>
            </a:r>
            <a:r>
              <a:rPr sz="3700" spc="25" dirty="0">
                <a:latin typeface="Times New Roman"/>
                <a:cs typeface="Times New Roman"/>
              </a:rPr>
              <a:t> </a:t>
            </a:r>
            <a:r>
              <a:rPr sz="3700" i="1" dirty="0">
                <a:latin typeface="Times New Roman"/>
                <a:cs typeface="Times New Roman"/>
              </a:rPr>
              <a:t>u</a:t>
            </a:r>
            <a:endParaRPr sz="3700">
              <a:latin typeface="Times New Roman"/>
              <a:cs typeface="Times New Roman"/>
            </a:endParaRPr>
          </a:p>
        </p:txBody>
      </p:sp>
      <p:sp>
        <p:nvSpPr>
          <p:cNvPr id="26" name="object 26"/>
          <p:cNvSpPr txBox="1"/>
          <p:nvPr/>
        </p:nvSpPr>
        <p:spPr>
          <a:xfrm>
            <a:off x="1069340" y="6128447"/>
            <a:ext cx="1069975" cy="431800"/>
          </a:xfrm>
          <a:prstGeom prst="rect">
            <a:avLst/>
          </a:prstGeom>
        </p:spPr>
        <p:txBody>
          <a:bodyPr vert="horz" wrap="square" lIns="0" tIns="0" rIns="0" bIns="0" rtlCol="0">
            <a:spAutoFit/>
          </a:bodyPr>
          <a:lstStyle/>
          <a:p>
            <a:pPr marL="12700">
              <a:lnSpc>
                <a:spcPct val="100000"/>
              </a:lnSpc>
            </a:pPr>
            <a:r>
              <a:rPr sz="3200" spc="-25" dirty="0">
                <a:latin typeface="Calibri"/>
                <a:cs typeface="Calibri"/>
              </a:rPr>
              <a:t>whe</a:t>
            </a:r>
            <a:r>
              <a:rPr sz="3200" spc="-60" dirty="0">
                <a:latin typeface="Calibri"/>
                <a:cs typeface="Calibri"/>
              </a:rPr>
              <a:t>r</a:t>
            </a:r>
            <a:r>
              <a:rPr sz="3200" spc="-20" dirty="0">
                <a:latin typeface="Calibri"/>
                <a:cs typeface="Calibri"/>
              </a:rPr>
              <a:t>e</a:t>
            </a:r>
            <a:endParaRPr sz="3200">
              <a:latin typeface="Calibri"/>
              <a:cs typeface="Calibri"/>
            </a:endParaRPr>
          </a:p>
        </p:txBody>
      </p:sp>
      <p:sp>
        <p:nvSpPr>
          <p:cNvPr id="27" name="object 27"/>
          <p:cNvSpPr txBox="1"/>
          <p:nvPr/>
        </p:nvSpPr>
        <p:spPr>
          <a:xfrm>
            <a:off x="6034536" y="6339493"/>
            <a:ext cx="173355" cy="321310"/>
          </a:xfrm>
          <a:prstGeom prst="rect">
            <a:avLst/>
          </a:prstGeom>
        </p:spPr>
        <p:txBody>
          <a:bodyPr vert="horz" wrap="square" lIns="0" tIns="0" rIns="0" bIns="0" rtlCol="0">
            <a:spAutoFit/>
          </a:bodyPr>
          <a:lstStyle/>
          <a:p>
            <a:pPr marL="12700">
              <a:lnSpc>
                <a:spcPct val="100000"/>
              </a:lnSpc>
            </a:pPr>
            <a:r>
              <a:rPr sz="2300" i="1" spc="10" dirty="0">
                <a:latin typeface="Times New Roman"/>
                <a:cs typeface="Times New Roman"/>
              </a:rPr>
              <a:t>h</a:t>
            </a:r>
            <a:endParaRPr sz="2300">
              <a:latin typeface="Times New Roman"/>
              <a:cs typeface="Times New Roman"/>
            </a:endParaRPr>
          </a:p>
        </p:txBody>
      </p:sp>
      <p:sp>
        <p:nvSpPr>
          <p:cNvPr id="28" name="object 28"/>
          <p:cNvSpPr txBox="1"/>
          <p:nvPr/>
        </p:nvSpPr>
        <p:spPr>
          <a:xfrm>
            <a:off x="7010659" y="6390773"/>
            <a:ext cx="570230" cy="565785"/>
          </a:xfrm>
          <a:prstGeom prst="rect">
            <a:avLst/>
          </a:prstGeom>
        </p:spPr>
        <p:txBody>
          <a:bodyPr vert="horz" wrap="square" lIns="0" tIns="0" rIns="0" bIns="0" rtlCol="0">
            <a:spAutoFit/>
          </a:bodyPr>
          <a:lstStyle/>
          <a:p>
            <a:pPr marL="12700">
              <a:lnSpc>
                <a:spcPct val="100000"/>
              </a:lnSpc>
            </a:pPr>
            <a:r>
              <a:rPr sz="4000" spc="200" dirty="0">
                <a:latin typeface="Symbol"/>
                <a:cs typeface="Symbol"/>
              </a:rPr>
              <a:t></a:t>
            </a:r>
            <a:r>
              <a:rPr sz="4250" i="1" spc="-135" dirty="0">
                <a:latin typeface="Symbol"/>
                <a:cs typeface="Symbol"/>
              </a:rPr>
              <a:t></a:t>
            </a:r>
            <a:endParaRPr sz="4250">
              <a:latin typeface="Symbol"/>
              <a:cs typeface="Symbo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93140" y="998697"/>
            <a:ext cx="2269490" cy="455930"/>
          </a:xfrm>
          <a:prstGeom prst="rect">
            <a:avLst/>
          </a:prstGeom>
        </p:spPr>
        <p:txBody>
          <a:bodyPr vert="horz" wrap="square" lIns="0" tIns="0" rIns="0" bIns="0" rtlCol="0">
            <a:spAutoFit/>
          </a:bodyPr>
          <a:lstStyle/>
          <a:p>
            <a:pPr marL="447040" indent="-434340">
              <a:lnSpc>
                <a:spcPct val="100000"/>
              </a:lnSpc>
              <a:buFont typeface="Wingdings"/>
              <a:buChar char=""/>
              <a:tabLst>
                <a:tab pos="447040" algn="l"/>
              </a:tabLst>
            </a:pPr>
            <a:r>
              <a:rPr sz="3200" spc="-45" dirty="0">
                <a:solidFill>
                  <a:srgbClr val="0070C0"/>
                </a:solidFill>
                <a:latin typeface="Calibri"/>
                <a:cs typeface="Calibri"/>
              </a:rPr>
              <a:t>F</a:t>
            </a:r>
            <a:r>
              <a:rPr sz="3200" spc="-25" dirty="0">
                <a:solidFill>
                  <a:srgbClr val="0070C0"/>
                </a:solidFill>
                <a:latin typeface="Calibri"/>
                <a:cs typeface="Calibri"/>
              </a:rPr>
              <a:t>ou</a:t>
            </a:r>
            <a:r>
              <a:rPr sz="3200" spc="-15" dirty="0">
                <a:solidFill>
                  <a:srgbClr val="0070C0"/>
                </a:solidFill>
                <a:latin typeface="Calibri"/>
                <a:cs typeface="Calibri"/>
              </a:rPr>
              <a:t>r</a:t>
            </a:r>
            <a:r>
              <a:rPr sz="3200" spc="-65" dirty="0">
                <a:solidFill>
                  <a:srgbClr val="0070C0"/>
                </a:solidFill>
                <a:latin typeface="Times New Roman"/>
                <a:cs typeface="Times New Roman"/>
              </a:rPr>
              <a:t> </a:t>
            </a:r>
            <a:r>
              <a:rPr sz="3200" spc="-70" dirty="0">
                <a:solidFill>
                  <a:srgbClr val="0070C0"/>
                </a:solidFill>
                <a:latin typeface="Calibri"/>
                <a:cs typeface="Calibri"/>
              </a:rPr>
              <a:t>r</a:t>
            </a:r>
            <a:r>
              <a:rPr sz="3200" spc="-20" dirty="0">
                <a:solidFill>
                  <a:srgbClr val="0070C0"/>
                </a:solidFill>
                <a:latin typeface="Calibri"/>
                <a:cs typeface="Calibri"/>
              </a:rPr>
              <a:t>oots:</a:t>
            </a:r>
            <a:endParaRPr sz="3200">
              <a:latin typeface="Calibri"/>
              <a:cs typeface="Calibri"/>
            </a:endParaRPr>
          </a:p>
        </p:txBody>
      </p:sp>
      <p:sp>
        <p:nvSpPr>
          <p:cNvPr id="3" name="object 3"/>
          <p:cNvSpPr/>
          <p:nvPr/>
        </p:nvSpPr>
        <p:spPr>
          <a:xfrm>
            <a:off x="3191255" y="2302002"/>
            <a:ext cx="1022350" cy="0"/>
          </a:xfrm>
          <a:custGeom>
            <a:avLst/>
            <a:gdLst/>
            <a:ahLst/>
            <a:cxnLst/>
            <a:rect l="l" t="t" r="r" b="b"/>
            <a:pathLst>
              <a:path w="1022350">
                <a:moveTo>
                  <a:pt x="0" y="0"/>
                </a:moveTo>
                <a:lnTo>
                  <a:pt x="1021841" y="0"/>
                </a:lnTo>
              </a:path>
            </a:pathLst>
          </a:custGeom>
          <a:ln w="19824">
            <a:solidFill>
              <a:srgbClr val="000000"/>
            </a:solidFill>
          </a:ln>
        </p:spPr>
        <p:txBody>
          <a:bodyPr wrap="square" lIns="0" tIns="0" rIns="0" bIns="0" rtlCol="0"/>
          <a:lstStyle/>
          <a:p>
            <a:endParaRPr/>
          </a:p>
        </p:txBody>
      </p:sp>
      <p:sp>
        <p:nvSpPr>
          <p:cNvPr id="4" name="object 4"/>
          <p:cNvSpPr/>
          <p:nvPr/>
        </p:nvSpPr>
        <p:spPr>
          <a:xfrm>
            <a:off x="5865876" y="2280666"/>
            <a:ext cx="40640" cy="22860"/>
          </a:xfrm>
          <a:custGeom>
            <a:avLst/>
            <a:gdLst/>
            <a:ahLst/>
            <a:cxnLst/>
            <a:rect l="l" t="t" r="r" b="b"/>
            <a:pathLst>
              <a:path w="40639" h="22860">
                <a:moveTo>
                  <a:pt x="0" y="22859"/>
                </a:moveTo>
                <a:lnTo>
                  <a:pt x="40385" y="0"/>
                </a:lnTo>
              </a:path>
            </a:pathLst>
          </a:custGeom>
          <a:ln w="3175">
            <a:solidFill>
              <a:srgbClr val="000000"/>
            </a:solidFill>
          </a:ln>
        </p:spPr>
        <p:txBody>
          <a:bodyPr wrap="square" lIns="0" tIns="0" rIns="0" bIns="0" rtlCol="0"/>
          <a:lstStyle/>
          <a:p>
            <a:endParaRPr/>
          </a:p>
        </p:txBody>
      </p:sp>
      <p:sp>
        <p:nvSpPr>
          <p:cNvPr id="5" name="object 5"/>
          <p:cNvSpPr/>
          <p:nvPr/>
        </p:nvSpPr>
        <p:spPr>
          <a:xfrm>
            <a:off x="5906262" y="2280666"/>
            <a:ext cx="82550" cy="135255"/>
          </a:xfrm>
          <a:custGeom>
            <a:avLst/>
            <a:gdLst/>
            <a:ahLst/>
            <a:cxnLst/>
            <a:rect l="l" t="t" r="r" b="b"/>
            <a:pathLst>
              <a:path w="82550" h="135255">
                <a:moveTo>
                  <a:pt x="0" y="0"/>
                </a:moveTo>
                <a:lnTo>
                  <a:pt x="81956" y="134873"/>
                </a:lnTo>
              </a:path>
            </a:pathLst>
          </a:custGeom>
          <a:ln w="3175">
            <a:solidFill>
              <a:srgbClr val="000000"/>
            </a:solidFill>
          </a:ln>
        </p:spPr>
        <p:txBody>
          <a:bodyPr wrap="square" lIns="0" tIns="0" rIns="0" bIns="0" rtlCol="0"/>
          <a:lstStyle/>
          <a:p>
            <a:endParaRPr/>
          </a:p>
        </p:txBody>
      </p:sp>
      <p:sp>
        <p:nvSpPr>
          <p:cNvPr id="6" name="object 6"/>
          <p:cNvSpPr/>
          <p:nvPr/>
        </p:nvSpPr>
        <p:spPr>
          <a:xfrm>
            <a:off x="6009186" y="2017014"/>
            <a:ext cx="100965" cy="398780"/>
          </a:xfrm>
          <a:custGeom>
            <a:avLst/>
            <a:gdLst/>
            <a:ahLst/>
            <a:cxnLst/>
            <a:rect l="l" t="t" r="r" b="b"/>
            <a:pathLst>
              <a:path w="100964" h="398780">
                <a:moveTo>
                  <a:pt x="0" y="398525"/>
                </a:moveTo>
                <a:lnTo>
                  <a:pt x="100529" y="0"/>
                </a:lnTo>
              </a:path>
            </a:pathLst>
          </a:custGeom>
          <a:ln w="3175">
            <a:solidFill>
              <a:srgbClr val="000000"/>
            </a:solidFill>
          </a:ln>
        </p:spPr>
        <p:txBody>
          <a:bodyPr wrap="square" lIns="0" tIns="0" rIns="0" bIns="0" rtlCol="0"/>
          <a:lstStyle/>
          <a:p>
            <a:endParaRPr/>
          </a:p>
        </p:txBody>
      </p:sp>
      <p:sp>
        <p:nvSpPr>
          <p:cNvPr id="7" name="object 7"/>
          <p:cNvSpPr/>
          <p:nvPr/>
        </p:nvSpPr>
        <p:spPr>
          <a:xfrm>
            <a:off x="6109715" y="2017014"/>
            <a:ext cx="387985" cy="0"/>
          </a:xfrm>
          <a:custGeom>
            <a:avLst/>
            <a:gdLst/>
            <a:ahLst/>
            <a:cxnLst/>
            <a:rect l="l" t="t" r="r" b="b"/>
            <a:pathLst>
              <a:path w="387985">
                <a:moveTo>
                  <a:pt x="0" y="0"/>
                </a:moveTo>
                <a:lnTo>
                  <a:pt x="387857" y="0"/>
                </a:lnTo>
              </a:path>
            </a:pathLst>
          </a:custGeom>
          <a:ln w="3175">
            <a:solidFill>
              <a:srgbClr val="000000"/>
            </a:solidFill>
          </a:ln>
        </p:spPr>
        <p:txBody>
          <a:bodyPr wrap="square" lIns="0" tIns="0" rIns="0" bIns="0" rtlCol="0"/>
          <a:lstStyle/>
          <a:p>
            <a:endParaRPr/>
          </a:p>
        </p:txBody>
      </p:sp>
      <p:sp>
        <p:nvSpPr>
          <p:cNvPr id="8" name="object 8"/>
          <p:cNvSpPr/>
          <p:nvPr/>
        </p:nvSpPr>
        <p:spPr>
          <a:xfrm>
            <a:off x="5862066" y="2007870"/>
            <a:ext cx="635635" cy="407670"/>
          </a:xfrm>
          <a:custGeom>
            <a:avLst/>
            <a:gdLst/>
            <a:ahLst/>
            <a:cxnLst/>
            <a:rect l="l" t="t" r="r" b="b"/>
            <a:pathLst>
              <a:path w="635635" h="407669">
                <a:moveTo>
                  <a:pt x="72292" y="284987"/>
                </a:moveTo>
                <a:lnTo>
                  <a:pt x="33527" y="284987"/>
                </a:lnTo>
                <a:lnTo>
                  <a:pt x="115527" y="407669"/>
                </a:lnTo>
                <a:lnTo>
                  <a:pt x="157767" y="407669"/>
                </a:lnTo>
                <a:lnTo>
                  <a:pt x="161981" y="390905"/>
                </a:lnTo>
                <a:lnTo>
                  <a:pt x="142493" y="390905"/>
                </a:lnTo>
                <a:lnTo>
                  <a:pt x="72292" y="284987"/>
                </a:lnTo>
                <a:close/>
              </a:path>
              <a:path w="635635" h="407669">
                <a:moveTo>
                  <a:pt x="635507" y="0"/>
                </a:moveTo>
                <a:lnTo>
                  <a:pt x="240791" y="0"/>
                </a:lnTo>
                <a:lnTo>
                  <a:pt x="142493" y="390905"/>
                </a:lnTo>
                <a:lnTo>
                  <a:pt x="161981" y="390905"/>
                </a:lnTo>
                <a:lnTo>
                  <a:pt x="255269" y="19811"/>
                </a:lnTo>
                <a:lnTo>
                  <a:pt x="635507" y="19811"/>
                </a:lnTo>
                <a:lnTo>
                  <a:pt x="635507" y="0"/>
                </a:lnTo>
                <a:close/>
              </a:path>
              <a:path w="635635" h="407669">
                <a:moveTo>
                  <a:pt x="55625" y="259841"/>
                </a:moveTo>
                <a:lnTo>
                  <a:pt x="0" y="290321"/>
                </a:lnTo>
                <a:lnTo>
                  <a:pt x="6857" y="301751"/>
                </a:lnTo>
                <a:lnTo>
                  <a:pt x="33527" y="284987"/>
                </a:lnTo>
                <a:lnTo>
                  <a:pt x="72292" y="284987"/>
                </a:lnTo>
                <a:lnTo>
                  <a:pt x="55625" y="259841"/>
                </a:lnTo>
                <a:close/>
              </a:path>
            </a:pathLst>
          </a:custGeom>
          <a:solidFill>
            <a:srgbClr val="000000"/>
          </a:solidFill>
        </p:spPr>
        <p:txBody>
          <a:bodyPr wrap="square" lIns="0" tIns="0" rIns="0" bIns="0" rtlCol="0"/>
          <a:lstStyle/>
          <a:p>
            <a:endParaRPr/>
          </a:p>
        </p:txBody>
      </p:sp>
      <p:sp>
        <p:nvSpPr>
          <p:cNvPr id="9" name="object 9"/>
          <p:cNvSpPr txBox="1"/>
          <p:nvPr/>
        </p:nvSpPr>
        <p:spPr>
          <a:xfrm>
            <a:off x="4237739" y="1685178"/>
            <a:ext cx="2465070" cy="1067435"/>
          </a:xfrm>
          <a:prstGeom prst="rect">
            <a:avLst/>
          </a:prstGeom>
        </p:spPr>
        <p:txBody>
          <a:bodyPr vert="horz" wrap="square" lIns="0" tIns="0" rIns="0" bIns="0" rtlCol="0">
            <a:spAutoFit/>
          </a:bodyPr>
          <a:lstStyle/>
          <a:p>
            <a:pPr marL="12700">
              <a:lnSpc>
                <a:spcPts val="9770"/>
              </a:lnSpc>
              <a:tabLst>
                <a:tab pos="2261870" algn="l"/>
              </a:tabLst>
            </a:pPr>
            <a:r>
              <a:rPr sz="8200" spc="-2480" dirty="0">
                <a:latin typeface="Symbol"/>
                <a:cs typeface="Symbol"/>
              </a:rPr>
              <a:t></a:t>
            </a:r>
            <a:r>
              <a:rPr sz="8200" spc="-2480" dirty="0">
                <a:latin typeface="Times New Roman"/>
                <a:cs typeface="Times New Roman"/>
              </a:rPr>
              <a:t>	</a:t>
            </a:r>
            <a:r>
              <a:rPr sz="8200" spc="-2480" dirty="0">
                <a:latin typeface="Symbol"/>
                <a:cs typeface="Symbol"/>
              </a:rPr>
              <a:t></a:t>
            </a:r>
            <a:endParaRPr sz="8200">
              <a:latin typeface="Symbol"/>
              <a:cs typeface="Symbol"/>
            </a:endParaRPr>
          </a:p>
        </p:txBody>
      </p:sp>
      <p:sp>
        <p:nvSpPr>
          <p:cNvPr id="10" name="object 10"/>
          <p:cNvSpPr/>
          <p:nvPr/>
        </p:nvSpPr>
        <p:spPr>
          <a:xfrm>
            <a:off x="2924160" y="1690878"/>
            <a:ext cx="67310" cy="725170"/>
          </a:xfrm>
          <a:custGeom>
            <a:avLst/>
            <a:gdLst/>
            <a:ahLst/>
            <a:cxnLst/>
            <a:rect l="l" t="t" r="r" b="b"/>
            <a:pathLst>
              <a:path w="67310" h="725169">
                <a:moveTo>
                  <a:pt x="0" y="724661"/>
                </a:moveTo>
                <a:lnTo>
                  <a:pt x="66689" y="0"/>
                </a:lnTo>
              </a:path>
            </a:pathLst>
          </a:custGeom>
          <a:ln w="3175">
            <a:solidFill>
              <a:srgbClr val="000000"/>
            </a:solidFill>
          </a:ln>
        </p:spPr>
        <p:txBody>
          <a:bodyPr wrap="square" lIns="0" tIns="0" rIns="0" bIns="0" rtlCol="0"/>
          <a:lstStyle/>
          <a:p>
            <a:endParaRPr/>
          </a:p>
        </p:txBody>
      </p:sp>
      <p:sp>
        <p:nvSpPr>
          <p:cNvPr id="11" name="object 11"/>
          <p:cNvSpPr/>
          <p:nvPr/>
        </p:nvSpPr>
        <p:spPr>
          <a:xfrm>
            <a:off x="2990850" y="1690878"/>
            <a:ext cx="3868420" cy="0"/>
          </a:xfrm>
          <a:custGeom>
            <a:avLst/>
            <a:gdLst/>
            <a:ahLst/>
            <a:cxnLst/>
            <a:rect l="l" t="t" r="r" b="b"/>
            <a:pathLst>
              <a:path w="3868420">
                <a:moveTo>
                  <a:pt x="0" y="0"/>
                </a:moveTo>
                <a:lnTo>
                  <a:pt x="3867911" y="0"/>
                </a:lnTo>
              </a:path>
            </a:pathLst>
          </a:custGeom>
          <a:ln w="3175">
            <a:solidFill>
              <a:srgbClr val="000000"/>
            </a:solidFill>
          </a:ln>
        </p:spPr>
        <p:txBody>
          <a:bodyPr wrap="square" lIns="0" tIns="0" rIns="0" bIns="0" rtlCol="0"/>
          <a:lstStyle/>
          <a:p>
            <a:endParaRPr/>
          </a:p>
        </p:txBody>
      </p:sp>
      <p:sp>
        <p:nvSpPr>
          <p:cNvPr id="12" name="object 12"/>
          <p:cNvSpPr/>
          <p:nvPr/>
        </p:nvSpPr>
        <p:spPr>
          <a:xfrm>
            <a:off x="2782365" y="1681734"/>
            <a:ext cx="4076700" cy="734060"/>
          </a:xfrm>
          <a:custGeom>
            <a:avLst/>
            <a:gdLst/>
            <a:ahLst/>
            <a:cxnLst/>
            <a:rect l="l" t="t" r="r" b="b"/>
            <a:pathLst>
              <a:path w="4076700" h="734060">
                <a:moveTo>
                  <a:pt x="14936" y="711707"/>
                </a:moveTo>
                <a:lnTo>
                  <a:pt x="0" y="733805"/>
                </a:lnTo>
                <a:lnTo>
                  <a:pt x="20039" y="733805"/>
                </a:lnTo>
                <a:lnTo>
                  <a:pt x="14936" y="711707"/>
                </a:lnTo>
                <a:close/>
              </a:path>
              <a:path w="4076700" h="734060">
                <a:moveTo>
                  <a:pt x="4076396" y="0"/>
                </a:moveTo>
                <a:lnTo>
                  <a:pt x="200102" y="0"/>
                </a:lnTo>
                <a:lnTo>
                  <a:pt x="132358" y="733805"/>
                </a:lnTo>
                <a:lnTo>
                  <a:pt x="152252" y="733805"/>
                </a:lnTo>
                <a:lnTo>
                  <a:pt x="217628" y="19811"/>
                </a:lnTo>
                <a:lnTo>
                  <a:pt x="4076396" y="19811"/>
                </a:lnTo>
                <a:lnTo>
                  <a:pt x="4076396" y="0"/>
                </a:lnTo>
                <a:close/>
              </a:path>
            </a:pathLst>
          </a:custGeom>
          <a:solidFill>
            <a:srgbClr val="000000"/>
          </a:solidFill>
        </p:spPr>
        <p:txBody>
          <a:bodyPr wrap="square" lIns="0" tIns="0" rIns="0" bIns="0" rtlCol="0"/>
          <a:lstStyle/>
          <a:p>
            <a:endParaRPr/>
          </a:p>
        </p:txBody>
      </p:sp>
      <p:sp>
        <p:nvSpPr>
          <p:cNvPr id="13" name="object 13"/>
          <p:cNvSpPr txBox="1"/>
          <p:nvPr/>
        </p:nvSpPr>
        <p:spPr>
          <a:xfrm>
            <a:off x="3001017" y="1797753"/>
            <a:ext cx="814705" cy="461645"/>
          </a:xfrm>
          <a:prstGeom prst="rect">
            <a:avLst/>
          </a:prstGeom>
        </p:spPr>
        <p:txBody>
          <a:bodyPr vert="horz" wrap="square" lIns="0" tIns="0" rIns="0" bIns="0" rtlCol="0">
            <a:spAutoFit/>
          </a:bodyPr>
          <a:lstStyle/>
          <a:p>
            <a:pPr marL="12700">
              <a:lnSpc>
                <a:spcPct val="100000"/>
              </a:lnSpc>
              <a:tabLst>
                <a:tab pos="600710" algn="l"/>
              </a:tabLst>
            </a:pPr>
            <a:r>
              <a:rPr sz="4725" spc="2497" baseline="1763" dirty="0">
                <a:latin typeface="Symbol"/>
                <a:cs typeface="Symbol"/>
              </a:rPr>
              <a:t>⎡</a:t>
            </a:r>
            <a:r>
              <a:rPr sz="4725" spc="2497" baseline="1763" dirty="0">
                <a:latin typeface="Times New Roman"/>
                <a:cs typeface="Times New Roman"/>
              </a:rPr>
              <a:t>	</a:t>
            </a:r>
            <a:r>
              <a:rPr sz="3150" spc="1664" dirty="0">
                <a:latin typeface="Times New Roman"/>
                <a:cs typeface="Times New Roman"/>
              </a:rPr>
              <a:t>1</a:t>
            </a:r>
            <a:endParaRPr sz="3150">
              <a:latin typeface="Times New Roman"/>
              <a:cs typeface="Times New Roman"/>
            </a:endParaRPr>
          </a:p>
        </p:txBody>
      </p:sp>
      <p:sp>
        <p:nvSpPr>
          <p:cNvPr id="14" name="object 14"/>
          <p:cNvSpPr txBox="1"/>
          <p:nvPr/>
        </p:nvSpPr>
        <p:spPr>
          <a:xfrm>
            <a:off x="4396235" y="2060655"/>
            <a:ext cx="2040889" cy="452120"/>
          </a:xfrm>
          <a:prstGeom prst="rect">
            <a:avLst/>
          </a:prstGeom>
        </p:spPr>
        <p:txBody>
          <a:bodyPr vert="horz" wrap="square" lIns="0" tIns="0" rIns="0" bIns="0" rtlCol="0">
            <a:spAutoFit/>
          </a:bodyPr>
          <a:lstStyle/>
          <a:p>
            <a:pPr marL="12700">
              <a:lnSpc>
                <a:spcPct val="100000"/>
              </a:lnSpc>
              <a:tabLst>
                <a:tab pos="1165225" algn="l"/>
                <a:tab pos="1692910" algn="l"/>
              </a:tabLst>
            </a:pPr>
            <a:r>
              <a:rPr sz="3150" dirty="0">
                <a:latin typeface="Times New Roman"/>
                <a:cs typeface="Times New Roman"/>
              </a:rPr>
              <a:t>3</a:t>
            </a:r>
            <a:r>
              <a:rPr sz="3150" spc="-395" dirty="0">
                <a:latin typeface="Times New Roman"/>
                <a:cs typeface="Times New Roman"/>
              </a:rPr>
              <a:t> </a:t>
            </a:r>
            <a:r>
              <a:rPr sz="3150" dirty="0">
                <a:latin typeface="Symbol"/>
                <a:cs typeface="Symbol"/>
              </a:rPr>
              <a:t></a:t>
            </a:r>
            <a:r>
              <a:rPr sz="3150" spc="-250" dirty="0">
                <a:latin typeface="Times New Roman"/>
                <a:cs typeface="Times New Roman"/>
              </a:rPr>
              <a:t> </a:t>
            </a:r>
            <a:r>
              <a:rPr sz="3150" dirty="0">
                <a:latin typeface="Times New Roman"/>
                <a:cs typeface="Times New Roman"/>
              </a:rPr>
              <a:t>6</a:t>
            </a:r>
            <a:r>
              <a:rPr sz="3150" spc="-395" dirty="0">
                <a:latin typeface="Times New Roman"/>
                <a:cs typeface="Times New Roman"/>
              </a:rPr>
              <a:t> </a:t>
            </a:r>
            <a:r>
              <a:rPr sz="3150" i="1" dirty="0">
                <a:latin typeface="Times New Roman"/>
                <a:cs typeface="Times New Roman"/>
              </a:rPr>
              <a:t>r	</a:t>
            </a:r>
            <a:r>
              <a:rPr sz="3150" dirty="0">
                <a:latin typeface="Symbol"/>
                <a:cs typeface="Symbol"/>
              </a:rPr>
              <a:t></a:t>
            </a:r>
            <a:r>
              <a:rPr sz="3150" dirty="0">
                <a:latin typeface="Times New Roman"/>
                <a:cs typeface="Times New Roman"/>
              </a:rPr>
              <a:t>	</a:t>
            </a:r>
            <a:r>
              <a:rPr sz="3150" i="1" dirty="0">
                <a:latin typeface="Times New Roman"/>
                <a:cs typeface="Times New Roman"/>
              </a:rPr>
              <a:t>W</a:t>
            </a:r>
            <a:endParaRPr sz="3150">
              <a:latin typeface="Times New Roman"/>
              <a:cs typeface="Times New Roman"/>
            </a:endParaRPr>
          </a:p>
        </p:txBody>
      </p:sp>
      <p:sp>
        <p:nvSpPr>
          <p:cNvPr id="15" name="object 15"/>
          <p:cNvSpPr txBox="1"/>
          <p:nvPr/>
        </p:nvSpPr>
        <p:spPr>
          <a:xfrm>
            <a:off x="5377692" y="2229212"/>
            <a:ext cx="141605" cy="257810"/>
          </a:xfrm>
          <a:prstGeom prst="rect">
            <a:avLst/>
          </a:prstGeom>
        </p:spPr>
        <p:txBody>
          <a:bodyPr vert="horz" wrap="square" lIns="0" tIns="0" rIns="0" bIns="0" rtlCol="0">
            <a:spAutoFit/>
          </a:bodyPr>
          <a:lstStyle/>
          <a:p>
            <a:pPr marL="12700">
              <a:lnSpc>
                <a:spcPct val="100000"/>
              </a:lnSpc>
            </a:pPr>
            <a:r>
              <a:rPr sz="1800" i="1" spc="5" dirty="0">
                <a:latin typeface="Times New Roman"/>
                <a:cs typeface="Times New Roman"/>
              </a:rPr>
              <a:t>h</a:t>
            </a:r>
            <a:endParaRPr sz="1800">
              <a:latin typeface="Times New Roman"/>
              <a:cs typeface="Times New Roman"/>
            </a:endParaRPr>
          </a:p>
        </p:txBody>
      </p:sp>
      <p:sp>
        <p:nvSpPr>
          <p:cNvPr id="16" name="object 16"/>
          <p:cNvSpPr txBox="1"/>
          <p:nvPr/>
        </p:nvSpPr>
        <p:spPr>
          <a:xfrm>
            <a:off x="1800861" y="2060655"/>
            <a:ext cx="930275" cy="447675"/>
          </a:xfrm>
          <a:prstGeom prst="rect">
            <a:avLst/>
          </a:prstGeom>
        </p:spPr>
        <p:txBody>
          <a:bodyPr vert="horz" wrap="square" lIns="0" tIns="0" rIns="0" bIns="0" rtlCol="0">
            <a:spAutoFit/>
          </a:bodyPr>
          <a:lstStyle/>
          <a:p>
            <a:pPr marL="12700">
              <a:lnSpc>
                <a:spcPct val="100000"/>
              </a:lnSpc>
              <a:tabLst>
                <a:tab pos="382905" algn="l"/>
              </a:tabLst>
            </a:pPr>
            <a:r>
              <a:rPr sz="3150" i="1" dirty="0">
                <a:latin typeface="Times New Roman"/>
                <a:cs typeface="Times New Roman"/>
              </a:rPr>
              <a:t>r	</a:t>
            </a:r>
            <a:r>
              <a:rPr sz="3150" dirty="0">
                <a:latin typeface="Symbol"/>
                <a:cs typeface="Symbol"/>
              </a:rPr>
              <a:t></a:t>
            </a:r>
            <a:r>
              <a:rPr sz="3150" spc="-50" dirty="0">
                <a:latin typeface="Times New Roman"/>
                <a:cs typeface="Times New Roman"/>
              </a:rPr>
              <a:t> </a:t>
            </a:r>
            <a:r>
              <a:rPr sz="3150" dirty="0">
                <a:latin typeface="Symbol"/>
                <a:cs typeface="Symbol"/>
              </a:rPr>
              <a:t></a:t>
            </a:r>
            <a:endParaRPr sz="3150">
              <a:latin typeface="Symbol"/>
              <a:cs typeface="Symbol"/>
            </a:endParaRPr>
          </a:p>
        </p:txBody>
      </p:sp>
      <p:sp>
        <p:nvSpPr>
          <p:cNvPr id="17" name="object 17"/>
          <p:cNvSpPr txBox="1"/>
          <p:nvPr/>
        </p:nvSpPr>
        <p:spPr>
          <a:xfrm>
            <a:off x="5218439" y="1835304"/>
            <a:ext cx="132080" cy="257810"/>
          </a:xfrm>
          <a:prstGeom prst="rect">
            <a:avLst/>
          </a:prstGeom>
        </p:spPr>
        <p:txBody>
          <a:bodyPr vert="horz" wrap="square" lIns="0" tIns="0" rIns="0" bIns="0" rtlCol="0">
            <a:spAutoFit/>
          </a:bodyPr>
          <a:lstStyle/>
          <a:p>
            <a:pPr marL="12700">
              <a:lnSpc>
                <a:spcPct val="100000"/>
              </a:lnSpc>
            </a:pPr>
            <a:r>
              <a:rPr sz="1800" spc="5" dirty="0">
                <a:latin typeface="Symbol"/>
                <a:cs typeface="Symbol"/>
              </a:rPr>
              <a:t></a:t>
            </a:r>
            <a:endParaRPr sz="1800">
              <a:latin typeface="Symbol"/>
              <a:cs typeface="Symbol"/>
            </a:endParaRPr>
          </a:p>
        </p:txBody>
      </p:sp>
      <p:sp>
        <p:nvSpPr>
          <p:cNvPr id="18" name="object 18"/>
          <p:cNvSpPr txBox="1"/>
          <p:nvPr/>
        </p:nvSpPr>
        <p:spPr>
          <a:xfrm>
            <a:off x="6664714" y="1797753"/>
            <a:ext cx="179705" cy="426720"/>
          </a:xfrm>
          <a:prstGeom prst="rect">
            <a:avLst/>
          </a:prstGeom>
        </p:spPr>
        <p:txBody>
          <a:bodyPr vert="horz" wrap="square" lIns="0" tIns="0" rIns="0" bIns="0" rtlCol="0">
            <a:spAutoFit/>
          </a:bodyPr>
          <a:lstStyle/>
          <a:p>
            <a:pPr marL="12700">
              <a:lnSpc>
                <a:spcPct val="100000"/>
              </a:lnSpc>
            </a:pPr>
            <a:r>
              <a:rPr sz="3150" spc="1664" dirty="0">
                <a:latin typeface="Symbol"/>
                <a:cs typeface="Symbol"/>
              </a:rPr>
              <a:t>⎤</a:t>
            </a:r>
            <a:endParaRPr sz="3150">
              <a:latin typeface="Symbol"/>
              <a:cs typeface="Symbol"/>
            </a:endParaRPr>
          </a:p>
        </p:txBody>
      </p:sp>
      <p:sp>
        <p:nvSpPr>
          <p:cNvPr id="19" name="object 19"/>
          <p:cNvSpPr txBox="1"/>
          <p:nvPr/>
        </p:nvSpPr>
        <p:spPr>
          <a:xfrm>
            <a:off x="3001012" y="2181802"/>
            <a:ext cx="179705" cy="426720"/>
          </a:xfrm>
          <a:prstGeom prst="rect">
            <a:avLst/>
          </a:prstGeom>
        </p:spPr>
        <p:txBody>
          <a:bodyPr vert="horz" wrap="square" lIns="0" tIns="0" rIns="0" bIns="0" rtlCol="0">
            <a:spAutoFit/>
          </a:bodyPr>
          <a:lstStyle/>
          <a:p>
            <a:pPr marL="12700">
              <a:lnSpc>
                <a:spcPct val="100000"/>
              </a:lnSpc>
            </a:pPr>
            <a:r>
              <a:rPr sz="3150" spc="1664" dirty="0">
                <a:latin typeface="Symbol"/>
                <a:cs typeface="Symbol"/>
              </a:rPr>
              <a:t>⎢</a:t>
            </a:r>
            <a:endParaRPr sz="3150">
              <a:latin typeface="Symbol"/>
              <a:cs typeface="Symbol"/>
            </a:endParaRPr>
          </a:p>
        </p:txBody>
      </p:sp>
      <p:sp>
        <p:nvSpPr>
          <p:cNvPr id="20" name="object 20"/>
          <p:cNvSpPr txBox="1"/>
          <p:nvPr/>
        </p:nvSpPr>
        <p:spPr>
          <a:xfrm>
            <a:off x="6664710" y="2181802"/>
            <a:ext cx="179705" cy="426720"/>
          </a:xfrm>
          <a:prstGeom prst="rect">
            <a:avLst/>
          </a:prstGeom>
        </p:spPr>
        <p:txBody>
          <a:bodyPr vert="horz" wrap="square" lIns="0" tIns="0" rIns="0" bIns="0" rtlCol="0">
            <a:spAutoFit/>
          </a:bodyPr>
          <a:lstStyle/>
          <a:p>
            <a:pPr marL="12700">
              <a:lnSpc>
                <a:spcPct val="100000"/>
              </a:lnSpc>
            </a:pPr>
            <a:r>
              <a:rPr sz="3150" spc="1664" dirty="0">
                <a:latin typeface="Symbol"/>
                <a:cs typeface="Symbol"/>
              </a:rPr>
              <a:t>⎥</a:t>
            </a:r>
            <a:endParaRPr sz="3150">
              <a:latin typeface="Symbol"/>
              <a:cs typeface="Symbol"/>
            </a:endParaRPr>
          </a:p>
        </p:txBody>
      </p:sp>
      <p:sp>
        <p:nvSpPr>
          <p:cNvPr id="21" name="object 21"/>
          <p:cNvSpPr txBox="1"/>
          <p:nvPr/>
        </p:nvSpPr>
        <p:spPr>
          <a:xfrm>
            <a:off x="7707889" y="2004118"/>
            <a:ext cx="1270000"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(5)</a:t>
            </a:r>
            <a:endParaRPr sz="2800">
              <a:latin typeface="Calibri"/>
              <a:cs typeface="Calibri"/>
            </a:endParaRPr>
          </a:p>
        </p:txBody>
      </p:sp>
      <p:sp>
        <p:nvSpPr>
          <p:cNvPr id="22" name="object 22"/>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23" name="object 23"/>
          <p:cNvSpPr/>
          <p:nvPr/>
        </p:nvSpPr>
        <p:spPr>
          <a:xfrm>
            <a:off x="5988218" y="2415540"/>
            <a:ext cx="15240" cy="24765"/>
          </a:xfrm>
          <a:custGeom>
            <a:avLst/>
            <a:gdLst/>
            <a:ahLst/>
            <a:cxnLst/>
            <a:rect l="l" t="t" r="r" b="b"/>
            <a:pathLst>
              <a:path w="15239" h="24764">
                <a:moveTo>
                  <a:pt x="0" y="0"/>
                </a:moveTo>
                <a:lnTo>
                  <a:pt x="14817" y="24384"/>
                </a:lnTo>
              </a:path>
            </a:pathLst>
          </a:custGeom>
          <a:ln w="3175">
            <a:solidFill>
              <a:srgbClr val="000000"/>
            </a:solidFill>
          </a:ln>
        </p:spPr>
        <p:txBody>
          <a:bodyPr wrap="square" lIns="0" tIns="0" rIns="0" bIns="0" rtlCol="0"/>
          <a:lstStyle/>
          <a:p>
            <a:endParaRPr/>
          </a:p>
        </p:txBody>
      </p:sp>
      <p:sp>
        <p:nvSpPr>
          <p:cNvPr id="24" name="object 24"/>
          <p:cNvSpPr/>
          <p:nvPr/>
        </p:nvSpPr>
        <p:spPr>
          <a:xfrm>
            <a:off x="6003036" y="2415540"/>
            <a:ext cx="6350" cy="24765"/>
          </a:xfrm>
          <a:custGeom>
            <a:avLst/>
            <a:gdLst/>
            <a:ahLst/>
            <a:cxnLst/>
            <a:rect l="l" t="t" r="r" b="b"/>
            <a:pathLst>
              <a:path w="6350" h="24764">
                <a:moveTo>
                  <a:pt x="0" y="24383"/>
                </a:moveTo>
                <a:lnTo>
                  <a:pt x="6150" y="0"/>
                </a:lnTo>
              </a:path>
            </a:pathLst>
          </a:custGeom>
          <a:ln w="3175">
            <a:solidFill>
              <a:srgbClr val="000000"/>
            </a:solidFill>
          </a:ln>
        </p:spPr>
        <p:txBody>
          <a:bodyPr wrap="square" lIns="0" tIns="0" rIns="0" bIns="0" rtlCol="0"/>
          <a:lstStyle/>
          <a:p>
            <a:endParaRPr/>
          </a:p>
        </p:txBody>
      </p:sp>
      <p:sp>
        <p:nvSpPr>
          <p:cNvPr id="25" name="object 25"/>
          <p:cNvSpPr/>
          <p:nvPr/>
        </p:nvSpPr>
        <p:spPr>
          <a:xfrm>
            <a:off x="5977593" y="2415539"/>
            <a:ext cx="42545" cy="24765"/>
          </a:xfrm>
          <a:custGeom>
            <a:avLst/>
            <a:gdLst/>
            <a:ahLst/>
            <a:cxnLst/>
            <a:rect l="l" t="t" r="r" b="b"/>
            <a:pathLst>
              <a:path w="42545" h="24764">
                <a:moveTo>
                  <a:pt x="42240" y="0"/>
                </a:moveTo>
                <a:lnTo>
                  <a:pt x="0" y="0"/>
                </a:lnTo>
                <a:lnTo>
                  <a:pt x="16298" y="24384"/>
                </a:lnTo>
                <a:lnTo>
                  <a:pt x="36110" y="24384"/>
                </a:lnTo>
                <a:lnTo>
                  <a:pt x="42240" y="0"/>
                </a:lnTo>
                <a:close/>
              </a:path>
            </a:pathLst>
          </a:custGeom>
          <a:solidFill>
            <a:srgbClr val="000000"/>
          </a:solidFill>
        </p:spPr>
        <p:txBody>
          <a:bodyPr wrap="square" lIns="0" tIns="0" rIns="0" bIns="0" rtlCol="0"/>
          <a:lstStyle/>
          <a:p>
            <a:endParaRPr/>
          </a:p>
        </p:txBody>
      </p:sp>
      <p:sp>
        <p:nvSpPr>
          <p:cNvPr id="26" name="object 26"/>
          <p:cNvSpPr/>
          <p:nvPr/>
        </p:nvSpPr>
        <p:spPr>
          <a:xfrm>
            <a:off x="2747009" y="2419350"/>
            <a:ext cx="135890" cy="447675"/>
          </a:xfrm>
          <a:custGeom>
            <a:avLst/>
            <a:gdLst/>
            <a:ahLst/>
            <a:cxnLst/>
            <a:rect l="l" t="t" r="r" b="b"/>
            <a:pathLst>
              <a:path w="135889" h="447675">
                <a:moveTo>
                  <a:pt x="0" y="59435"/>
                </a:moveTo>
                <a:lnTo>
                  <a:pt x="38861" y="0"/>
                </a:lnTo>
                <a:lnTo>
                  <a:pt x="135635" y="447293"/>
                </a:lnTo>
              </a:path>
            </a:pathLst>
          </a:custGeom>
          <a:ln w="3175">
            <a:solidFill>
              <a:srgbClr val="000000"/>
            </a:solidFill>
          </a:ln>
        </p:spPr>
        <p:txBody>
          <a:bodyPr wrap="square" lIns="0" tIns="0" rIns="0" bIns="0" rtlCol="0"/>
          <a:lstStyle/>
          <a:p>
            <a:endParaRPr/>
          </a:p>
        </p:txBody>
      </p:sp>
      <p:sp>
        <p:nvSpPr>
          <p:cNvPr id="27" name="object 27"/>
          <p:cNvSpPr/>
          <p:nvPr/>
        </p:nvSpPr>
        <p:spPr>
          <a:xfrm>
            <a:off x="2882646" y="2415540"/>
            <a:ext cx="41910" cy="451484"/>
          </a:xfrm>
          <a:custGeom>
            <a:avLst/>
            <a:gdLst/>
            <a:ahLst/>
            <a:cxnLst/>
            <a:rect l="l" t="t" r="r" b="b"/>
            <a:pathLst>
              <a:path w="41910" h="451485">
                <a:moveTo>
                  <a:pt x="0" y="451102"/>
                </a:moveTo>
                <a:lnTo>
                  <a:pt x="41514" y="0"/>
                </a:lnTo>
              </a:path>
            </a:pathLst>
          </a:custGeom>
          <a:ln w="3175">
            <a:solidFill>
              <a:srgbClr val="000000"/>
            </a:solidFill>
          </a:ln>
        </p:spPr>
        <p:txBody>
          <a:bodyPr wrap="square" lIns="0" tIns="0" rIns="0" bIns="0" rtlCol="0"/>
          <a:lstStyle/>
          <a:p>
            <a:endParaRPr/>
          </a:p>
        </p:txBody>
      </p:sp>
      <p:sp>
        <p:nvSpPr>
          <p:cNvPr id="28" name="object 28"/>
          <p:cNvSpPr/>
          <p:nvPr/>
        </p:nvSpPr>
        <p:spPr>
          <a:xfrm>
            <a:off x="2741676" y="2415539"/>
            <a:ext cx="193040" cy="451484"/>
          </a:xfrm>
          <a:custGeom>
            <a:avLst/>
            <a:gdLst/>
            <a:ahLst/>
            <a:cxnLst/>
            <a:rect l="l" t="t" r="r" b="b"/>
            <a:pathLst>
              <a:path w="193039" h="451485">
                <a:moveTo>
                  <a:pt x="67943" y="31242"/>
                </a:moveTo>
                <a:lnTo>
                  <a:pt x="32765" y="31242"/>
                </a:lnTo>
                <a:lnTo>
                  <a:pt x="131825" y="451104"/>
                </a:lnTo>
                <a:lnTo>
                  <a:pt x="151637" y="451104"/>
                </a:lnTo>
                <a:lnTo>
                  <a:pt x="161126" y="347472"/>
                </a:lnTo>
                <a:lnTo>
                  <a:pt x="140969" y="347472"/>
                </a:lnTo>
                <a:lnTo>
                  <a:pt x="67943" y="31242"/>
                </a:lnTo>
                <a:close/>
              </a:path>
              <a:path w="193039" h="451485">
                <a:moveTo>
                  <a:pt x="192942" y="0"/>
                </a:moveTo>
                <a:lnTo>
                  <a:pt x="173047" y="0"/>
                </a:lnTo>
                <a:lnTo>
                  <a:pt x="140969" y="347472"/>
                </a:lnTo>
                <a:lnTo>
                  <a:pt x="161126" y="347472"/>
                </a:lnTo>
                <a:lnTo>
                  <a:pt x="192942" y="0"/>
                </a:lnTo>
                <a:close/>
              </a:path>
              <a:path w="193039" h="451485">
                <a:moveTo>
                  <a:pt x="60728" y="0"/>
                </a:moveTo>
                <a:lnTo>
                  <a:pt x="40689" y="0"/>
                </a:lnTo>
                <a:lnTo>
                  <a:pt x="0" y="60198"/>
                </a:lnTo>
                <a:lnTo>
                  <a:pt x="10667" y="67818"/>
                </a:lnTo>
                <a:lnTo>
                  <a:pt x="32765" y="31242"/>
                </a:lnTo>
                <a:lnTo>
                  <a:pt x="67943" y="31242"/>
                </a:lnTo>
                <a:lnTo>
                  <a:pt x="60728" y="0"/>
                </a:lnTo>
                <a:close/>
              </a:path>
            </a:pathLst>
          </a:custGeom>
          <a:solidFill>
            <a:srgbClr val="000000"/>
          </a:solidFill>
        </p:spPr>
        <p:txBody>
          <a:bodyPr wrap="square" lIns="0" tIns="0" rIns="0" bIns="0" rtlCol="0"/>
          <a:lstStyle/>
          <a:p>
            <a:endParaRPr/>
          </a:p>
        </p:txBody>
      </p:sp>
      <p:sp>
        <p:nvSpPr>
          <p:cNvPr id="29" name="object 29"/>
          <p:cNvSpPr txBox="1"/>
          <p:nvPr/>
        </p:nvSpPr>
        <p:spPr>
          <a:xfrm>
            <a:off x="3001012" y="2373826"/>
            <a:ext cx="1207770" cy="514984"/>
          </a:xfrm>
          <a:prstGeom prst="rect">
            <a:avLst/>
          </a:prstGeom>
        </p:spPr>
        <p:txBody>
          <a:bodyPr vert="horz" wrap="square" lIns="0" tIns="0" rIns="0" bIns="0" rtlCol="0">
            <a:spAutoFit/>
          </a:bodyPr>
          <a:lstStyle/>
          <a:p>
            <a:pPr marL="12700">
              <a:lnSpc>
                <a:spcPct val="100000"/>
              </a:lnSpc>
            </a:pPr>
            <a:r>
              <a:rPr sz="4725" spc="2497" baseline="-12345" dirty="0">
                <a:latin typeface="Symbol"/>
                <a:cs typeface="Symbol"/>
              </a:rPr>
              <a:t>⎣</a:t>
            </a:r>
            <a:r>
              <a:rPr sz="4725" spc="-607" baseline="-12345" dirty="0">
                <a:latin typeface="Times New Roman"/>
                <a:cs typeface="Times New Roman"/>
              </a:rPr>
              <a:t> </a:t>
            </a:r>
            <a:r>
              <a:rPr sz="3150" spc="45" dirty="0">
                <a:latin typeface="Times New Roman"/>
                <a:cs typeface="Times New Roman"/>
              </a:rPr>
              <a:t>2</a:t>
            </a:r>
            <a:r>
              <a:rPr sz="3150" spc="105" dirty="0">
                <a:latin typeface="Symbol"/>
                <a:cs typeface="Symbol"/>
              </a:rPr>
              <a:t></a:t>
            </a:r>
            <a:r>
              <a:rPr sz="3150" spc="-20" dirty="0">
                <a:latin typeface="Times New Roman"/>
                <a:cs typeface="Times New Roman"/>
              </a:rPr>
              <a:t>(</a:t>
            </a:r>
            <a:r>
              <a:rPr sz="3150" i="1" spc="145" dirty="0">
                <a:latin typeface="Times New Roman"/>
                <a:cs typeface="Times New Roman"/>
              </a:rPr>
              <a:t>u</a:t>
            </a:r>
            <a:r>
              <a:rPr sz="3150" dirty="0">
                <a:latin typeface="Times New Roman"/>
                <a:cs typeface="Times New Roman"/>
              </a:rPr>
              <a:t>)</a:t>
            </a:r>
            <a:endParaRPr sz="3150">
              <a:latin typeface="Times New Roman"/>
              <a:cs typeface="Times New Roman"/>
            </a:endParaRPr>
          </a:p>
        </p:txBody>
      </p:sp>
      <p:sp>
        <p:nvSpPr>
          <p:cNvPr id="30" name="object 30"/>
          <p:cNvSpPr txBox="1"/>
          <p:nvPr/>
        </p:nvSpPr>
        <p:spPr>
          <a:xfrm>
            <a:off x="1918209" y="2315318"/>
            <a:ext cx="141605" cy="257810"/>
          </a:xfrm>
          <a:prstGeom prst="rect">
            <a:avLst/>
          </a:prstGeom>
        </p:spPr>
        <p:txBody>
          <a:bodyPr vert="horz" wrap="square" lIns="0" tIns="0" rIns="0" bIns="0" rtlCol="0">
            <a:spAutoFit/>
          </a:bodyPr>
          <a:lstStyle/>
          <a:p>
            <a:pPr marL="12700">
              <a:lnSpc>
                <a:spcPct val="100000"/>
              </a:lnSpc>
            </a:pPr>
            <a:r>
              <a:rPr sz="1800" i="1" spc="5" dirty="0">
                <a:latin typeface="Times New Roman"/>
                <a:cs typeface="Times New Roman"/>
              </a:rPr>
              <a:t>h</a:t>
            </a:r>
            <a:endParaRPr sz="1800">
              <a:latin typeface="Times New Roman"/>
              <a:cs typeface="Times New Roman"/>
            </a:endParaRPr>
          </a:p>
        </p:txBody>
      </p:sp>
      <p:sp>
        <p:nvSpPr>
          <p:cNvPr id="31" name="object 31"/>
          <p:cNvSpPr txBox="1"/>
          <p:nvPr/>
        </p:nvSpPr>
        <p:spPr>
          <a:xfrm>
            <a:off x="6664710" y="2462218"/>
            <a:ext cx="179705" cy="426720"/>
          </a:xfrm>
          <a:prstGeom prst="rect">
            <a:avLst/>
          </a:prstGeom>
        </p:spPr>
        <p:txBody>
          <a:bodyPr vert="horz" wrap="square" lIns="0" tIns="0" rIns="0" bIns="0" rtlCol="0">
            <a:spAutoFit/>
          </a:bodyPr>
          <a:lstStyle/>
          <a:p>
            <a:pPr marL="12700">
              <a:lnSpc>
                <a:spcPct val="100000"/>
              </a:lnSpc>
            </a:pPr>
            <a:r>
              <a:rPr sz="3150" spc="1664" dirty="0">
                <a:latin typeface="Symbol"/>
                <a:cs typeface="Symbol"/>
              </a:rPr>
              <a:t>⎦</a:t>
            </a:r>
            <a:endParaRPr sz="3150">
              <a:latin typeface="Symbol"/>
              <a:cs typeface="Symbol"/>
            </a:endParaRPr>
          </a:p>
        </p:txBody>
      </p:sp>
      <p:sp>
        <p:nvSpPr>
          <p:cNvPr id="32" name="object 32"/>
          <p:cNvSpPr txBox="1"/>
          <p:nvPr/>
        </p:nvSpPr>
        <p:spPr>
          <a:xfrm>
            <a:off x="1297941" y="3613845"/>
            <a:ext cx="5909310" cy="891540"/>
          </a:xfrm>
          <a:prstGeom prst="rect">
            <a:avLst/>
          </a:prstGeom>
        </p:spPr>
        <p:txBody>
          <a:bodyPr vert="horz" wrap="square" lIns="0" tIns="0" rIns="0" bIns="0" rtlCol="0">
            <a:spAutoFit/>
          </a:bodyPr>
          <a:lstStyle/>
          <a:p>
            <a:pPr marL="12700">
              <a:lnSpc>
                <a:spcPts val="3495"/>
              </a:lnSpc>
            </a:pPr>
            <a:r>
              <a:rPr sz="3200" spc="-25" dirty="0">
                <a:solidFill>
                  <a:srgbClr val="0070C0"/>
                </a:solidFill>
                <a:latin typeface="Calibri"/>
                <a:cs typeface="Calibri"/>
              </a:rPr>
              <a:t>whe</a:t>
            </a:r>
            <a:r>
              <a:rPr sz="3200" spc="-60" dirty="0">
                <a:solidFill>
                  <a:srgbClr val="0070C0"/>
                </a:solidFill>
                <a:latin typeface="Calibri"/>
                <a:cs typeface="Calibri"/>
              </a:rPr>
              <a:t>r</a:t>
            </a:r>
            <a:r>
              <a:rPr sz="3200" spc="-20" dirty="0">
                <a:solidFill>
                  <a:srgbClr val="0070C0"/>
                </a:solidFill>
                <a:latin typeface="Calibri"/>
                <a:cs typeface="Calibri"/>
              </a:rPr>
              <a:t>e</a:t>
            </a:r>
            <a:endParaRPr sz="3200">
              <a:latin typeface="Calibri"/>
              <a:cs typeface="Calibri"/>
            </a:endParaRPr>
          </a:p>
          <a:p>
            <a:pPr marL="1699260">
              <a:lnSpc>
                <a:spcPts val="3975"/>
              </a:lnSpc>
            </a:pPr>
            <a:r>
              <a:rPr sz="3600" i="1" dirty="0">
                <a:latin typeface="Times New Roman"/>
                <a:cs typeface="Times New Roman"/>
              </a:rPr>
              <a:t>W</a:t>
            </a:r>
            <a:r>
              <a:rPr sz="3600" i="1" spc="430" dirty="0">
                <a:latin typeface="Times New Roman"/>
                <a:cs typeface="Times New Roman"/>
              </a:rPr>
              <a:t> </a:t>
            </a:r>
            <a:r>
              <a:rPr sz="3600" dirty="0">
                <a:latin typeface="Symbol"/>
                <a:cs typeface="Symbol"/>
              </a:rPr>
              <a:t></a:t>
            </a:r>
            <a:r>
              <a:rPr sz="3600" spc="-180" dirty="0">
                <a:latin typeface="Times New Roman"/>
                <a:cs typeface="Times New Roman"/>
              </a:rPr>
              <a:t> </a:t>
            </a:r>
            <a:r>
              <a:rPr sz="3600" dirty="0">
                <a:latin typeface="Times New Roman"/>
                <a:cs typeface="Times New Roman"/>
              </a:rPr>
              <a:t>9</a:t>
            </a:r>
            <a:r>
              <a:rPr sz="3600" spc="-340" dirty="0">
                <a:latin typeface="Times New Roman"/>
                <a:cs typeface="Times New Roman"/>
              </a:rPr>
              <a:t> </a:t>
            </a:r>
            <a:r>
              <a:rPr sz="3600" spc="270" dirty="0">
                <a:latin typeface="Symbol"/>
                <a:cs typeface="Symbol"/>
              </a:rPr>
              <a:t></a:t>
            </a:r>
            <a:r>
              <a:rPr sz="3600" dirty="0">
                <a:latin typeface="Times New Roman"/>
                <a:cs typeface="Times New Roman"/>
              </a:rPr>
              <a:t>1</a:t>
            </a:r>
            <a:r>
              <a:rPr sz="3600" spc="50" dirty="0">
                <a:latin typeface="Times New Roman"/>
                <a:cs typeface="Times New Roman"/>
              </a:rPr>
              <a:t>2</a:t>
            </a:r>
            <a:r>
              <a:rPr sz="3600" i="1" spc="195" dirty="0">
                <a:latin typeface="Times New Roman"/>
                <a:cs typeface="Times New Roman"/>
              </a:rPr>
              <a:t>a</a:t>
            </a:r>
            <a:r>
              <a:rPr sz="3075" spc="15" baseline="43360" dirty="0">
                <a:latin typeface="Times New Roman"/>
                <a:cs typeface="Times New Roman"/>
              </a:rPr>
              <a:t>2</a:t>
            </a:r>
            <a:r>
              <a:rPr sz="3075" spc="-502" baseline="43360" dirty="0">
                <a:latin typeface="Times New Roman"/>
                <a:cs typeface="Times New Roman"/>
              </a:rPr>
              <a:t> </a:t>
            </a:r>
            <a:r>
              <a:rPr sz="3600" spc="120" dirty="0">
                <a:latin typeface="Symbol"/>
                <a:cs typeface="Symbol"/>
              </a:rPr>
              <a:t></a:t>
            </a:r>
            <a:r>
              <a:rPr sz="3600" spc="-25" dirty="0">
                <a:latin typeface="Times New Roman"/>
                <a:cs typeface="Times New Roman"/>
              </a:rPr>
              <a:t>(</a:t>
            </a:r>
            <a:r>
              <a:rPr sz="3600" i="1" spc="170" dirty="0">
                <a:latin typeface="Times New Roman"/>
                <a:cs typeface="Times New Roman"/>
              </a:rPr>
              <a:t>u</a:t>
            </a:r>
            <a:r>
              <a:rPr sz="3600" dirty="0">
                <a:latin typeface="Times New Roman"/>
                <a:cs typeface="Times New Roman"/>
              </a:rPr>
              <a:t>)</a:t>
            </a:r>
            <a:r>
              <a:rPr sz="3600" spc="-300" dirty="0">
                <a:latin typeface="Times New Roman"/>
                <a:cs typeface="Times New Roman"/>
              </a:rPr>
              <a:t> </a:t>
            </a:r>
            <a:r>
              <a:rPr sz="3600" dirty="0">
                <a:latin typeface="Symbol"/>
                <a:cs typeface="Symbol"/>
              </a:rPr>
              <a:t></a:t>
            </a:r>
            <a:r>
              <a:rPr sz="3600" spc="-355" dirty="0">
                <a:latin typeface="Times New Roman"/>
                <a:cs typeface="Times New Roman"/>
              </a:rPr>
              <a:t> </a:t>
            </a:r>
            <a:r>
              <a:rPr sz="3600" spc="60" dirty="0">
                <a:latin typeface="Times New Roman"/>
                <a:cs typeface="Times New Roman"/>
              </a:rPr>
              <a:t>3</a:t>
            </a:r>
            <a:r>
              <a:rPr sz="3600" i="1" dirty="0">
                <a:latin typeface="Times New Roman"/>
                <a:cs typeface="Times New Roman"/>
              </a:rPr>
              <a:t>H</a:t>
            </a:r>
            <a:endParaRPr sz="3600">
              <a:latin typeface="Times New Roman"/>
              <a:cs typeface="Times New Roman"/>
            </a:endParaRPr>
          </a:p>
        </p:txBody>
      </p:sp>
      <p:sp>
        <p:nvSpPr>
          <p:cNvPr id="33" name="object 33"/>
          <p:cNvSpPr/>
          <p:nvPr/>
        </p:nvSpPr>
        <p:spPr>
          <a:xfrm>
            <a:off x="457200" y="4373117"/>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34" name="object 34"/>
          <p:cNvSpPr txBox="1"/>
          <p:nvPr/>
        </p:nvSpPr>
        <p:spPr>
          <a:xfrm>
            <a:off x="4908300" y="4975607"/>
            <a:ext cx="472440" cy="509270"/>
          </a:xfrm>
          <a:prstGeom prst="rect">
            <a:avLst/>
          </a:prstGeom>
        </p:spPr>
        <p:txBody>
          <a:bodyPr vert="horz" wrap="square" lIns="0" tIns="0" rIns="0" bIns="0" rtlCol="0">
            <a:spAutoFit/>
          </a:bodyPr>
          <a:lstStyle/>
          <a:p>
            <a:pPr marL="12700">
              <a:lnSpc>
                <a:spcPct val="100000"/>
              </a:lnSpc>
            </a:pPr>
            <a:r>
              <a:rPr sz="5400" spc="2857" baseline="-22376" dirty="0">
                <a:latin typeface="Symbol"/>
                <a:cs typeface="Symbol"/>
              </a:rPr>
              <a:t>⎡</a:t>
            </a:r>
            <a:r>
              <a:rPr sz="5400" spc="419" baseline="-22376" dirty="0">
                <a:latin typeface="Times New Roman"/>
                <a:cs typeface="Times New Roman"/>
              </a:rPr>
              <a:t> </a:t>
            </a:r>
            <a:r>
              <a:rPr sz="2050" spc="5" dirty="0">
                <a:latin typeface="Symbol"/>
                <a:cs typeface="Symbol"/>
              </a:rPr>
              <a:t></a:t>
            </a:r>
            <a:endParaRPr sz="2050">
              <a:latin typeface="Symbol"/>
              <a:cs typeface="Symbol"/>
            </a:endParaRPr>
          </a:p>
        </p:txBody>
      </p:sp>
      <p:sp>
        <p:nvSpPr>
          <p:cNvPr id="35" name="object 35"/>
          <p:cNvSpPr txBox="1"/>
          <p:nvPr/>
        </p:nvSpPr>
        <p:spPr>
          <a:xfrm>
            <a:off x="7639319" y="4975607"/>
            <a:ext cx="147320" cy="290195"/>
          </a:xfrm>
          <a:prstGeom prst="rect">
            <a:avLst/>
          </a:prstGeom>
        </p:spPr>
        <p:txBody>
          <a:bodyPr vert="horz" wrap="square" lIns="0" tIns="0" rIns="0" bIns="0" rtlCol="0">
            <a:spAutoFit/>
          </a:bodyPr>
          <a:lstStyle/>
          <a:p>
            <a:pPr marL="12700">
              <a:lnSpc>
                <a:spcPct val="100000"/>
              </a:lnSpc>
            </a:pPr>
            <a:r>
              <a:rPr sz="2050" spc="5" dirty="0">
                <a:latin typeface="Symbol"/>
                <a:cs typeface="Symbol"/>
              </a:rPr>
              <a:t></a:t>
            </a:r>
            <a:endParaRPr sz="2050">
              <a:latin typeface="Symbol"/>
              <a:cs typeface="Symbol"/>
            </a:endParaRPr>
          </a:p>
        </p:txBody>
      </p:sp>
      <p:sp>
        <p:nvSpPr>
          <p:cNvPr id="36" name="object 36"/>
          <p:cNvSpPr txBox="1"/>
          <p:nvPr/>
        </p:nvSpPr>
        <p:spPr>
          <a:xfrm>
            <a:off x="2227569" y="5031983"/>
            <a:ext cx="147320" cy="290195"/>
          </a:xfrm>
          <a:prstGeom prst="rect">
            <a:avLst/>
          </a:prstGeom>
        </p:spPr>
        <p:txBody>
          <a:bodyPr vert="horz" wrap="square" lIns="0" tIns="0" rIns="0" bIns="0" rtlCol="0">
            <a:spAutoFit/>
          </a:bodyPr>
          <a:lstStyle/>
          <a:p>
            <a:pPr marL="12700">
              <a:lnSpc>
                <a:spcPct val="100000"/>
              </a:lnSpc>
            </a:pPr>
            <a:r>
              <a:rPr sz="2050" spc="5" dirty="0">
                <a:latin typeface="Symbol"/>
                <a:cs typeface="Symbol"/>
              </a:rPr>
              <a:t></a:t>
            </a:r>
            <a:endParaRPr sz="2050">
              <a:latin typeface="Symbol"/>
              <a:cs typeface="Symbol"/>
            </a:endParaRPr>
          </a:p>
        </p:txBody>
      </p:sp>
      <p:sp>
        <p:nvSpPr>
          <p:cNvPr id="37" name="object 37"/>
          <p:cNvSpPr txBox="1"/>
          <p:nvPr/>
        </p:nvSpPr>
        <p:spPr>
          <a:xfrm>
            <a:off x="3149593" y="5031983"/>
            <a:ext cx="147320" cy="290195"/>
          </a:xfrm>
          <a:prstGeom prst="rect">
            <a:avLst/>
          </a:prstGeom>
        </p:spPr>
        <p:txBody>
          <a:bodyPr vert="horz" wrap="square" lIns="0" tIns="0" rIns="0" bIns="0" rtlCol="0">
            <a:spAutoFit/>
          </a:bodyPr>
          <a:lstStyle/>
          <a:p>
            <a:pPr marL="12700">
              <a:lnSpc>
                <a:spcPct val="100000"/>
              </a:lnSpc>
            </a:pPr>
            <a:r>
              <a:rPr sz="2050" spc="5" dirty="0">
                <a:latin typeface="Symbol"/>
                <a:cs typeface="Symbol"/>
              </a:rPr>
              <a:t></a:t>
            </a:r>
            <a:endParaRPr sz="2050">
              <a:latin typeface="Symbol"/>
              <a:cs typeface="Symbol"/>
            </a:endParaRPr>
          </a:p>
        </p:txBody>
      </p:sp>
      <p:sp>
        <p:nvSpPr>
          <p:cNvPr id="38" name="object 38"/>
          <p:cNvSpPr txBox="1"/>
          <p:nvPr/>
        </p:nvSpPr>
        <p:spPr>
          <a:xfrm>
            <a:off x="6540520" y="5031983"/>
            <a:ext cx="147320" cy="290195"/>
          </a:xfrm>
          <a:prstGeom prst="rect">
            <a:avLst/>
          </a:prstGeom>
        </p:spPr>
        <p:txBody>
          <a:bodyPr vert="horz" wrap="square" lIns="0" tIns="0" rIns="0" bIns="0" rtlCol="0">
            <a:spAutoFit/>
          </a:bodyPr>
          <a:lstStyle/>
          <a:p>
            <a:pPr marL="12700">
              <a:lnSpc>
                <a:spcPct val="100000"/>
              </a:lnSpc>
            </a:pPr>
            <a:r>
              <a:rPr sz="2050" spc="5" dirty="0">
                <a:latin typeface="Symbol"/>
                <a:cs typeface="Symbol"/>
              </a:rPr>
              <a:t></a:t>
            </a:r>
            <a:endParaRPr sz="2050">
              <a:latin typeface="Symbol"/>
              <a:cs typeface="Symbol"/>
            </a:endParaRPr>
          </a:p>
        </p:txBody>
      </p:sp>
      <p:sp>
        <p:nvSpPr>
          <p:cNvPr id="39" name="object 39"/>
          <p:cNvSpPr txBox="1"/>
          <p:nvPr/>
        </p:nvSpPr>
        <p:spPr>
          <a:xfrm>
            <a:off x="8908795" y="5001724"/>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
        <p:nvSpPr>
          <p:cNvPr id="40" name="object 40"/>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41" name="object 41"/>
          <p:cNvSpPr txBox="1"/>
          <p:nvPr/>
        </p:nvSpPr>
        <p:spPr>
          <a:xfrm>
            <a:off x="975614" y="5258854"/>
            <a:ext cx="7915909" cy="541655"/>
          </a:xfrm>
          <a:prstGeom prst="rect">
            <a:avLst/>
          </a:prstGeom>
        </p:spPr>
        <p:txBody>
          <a:bodyPr vert="horz" wrap="square" lIns="0" tIns="0" rIns="0" bIns="0" rtlCol="0">
            <a:spAutoFit/>
          </a:bodyPr>
          <a:lstStyle/>
          <a:p>
            <a:pPr marL="12700">
              <a:lnSpc>
                <a:spcPct val="100000"/>
              </a:lnSpc>
              <a:tabLst>
                <a:tab pos="4118610" algn="l"/>
              </a:tabLst>
            </a:pPr>
            <a:r>
              <a:rPr sz="3600" i="1" dirty="0">
                <a:latin typeface="Times New Roman"/>
                <a:cs typeface="Times New Roman"/>
              </a:rPr>
              <a:t>H</a:t>
            </a:r>
            <a:r>
              <a:rPr sz="3600" i="1" spc="-50" dirty="0">
                <a:latin typeface="Times New Roman"/>
                <a:cs typeface="Times New Roman"/>
              </a:rPr>
              <a:t> </a:t>
            </a:r>
            <a:r>
              <a:rPr sz="3600" spc="175" dirty="0">
                <a:latin typeface="Symbol"/>
                <a:cs typeface="Symbol"/>
              </a:rPr>
              <a:t></a:t>
            </a:r>
            <a:r>
              <a:rPr sz="3600" spc="-204" dirty="0">
                <a:latin typeface="Times New Roman"/>
                <a:cs typeface="Times New Roman"/>
              </a:rPr>
              <a:t>1</a:t>
            </a:r>
            <a:r>
              <a:rPr sz="3600" spc="200" dirty="0">
                <a:latin typeface="Times New Roman"/>
                <a:cs typeface="Times New Roman"/>
              </a:rPr>
              <a:t>2</a:t>
            </a:r>
            <a:r>
              <a:rPr sz="3600" i="1" dirty="0">
                <a:latin typeface="Times New Roman"/>
                <a:cs typeface="Times New Roman"/>
              </a:rPr>
              <a:t>r</a:t>
            </a:r>
            <a:r>
              <a:rPr sz="3600" i="1" spc="-45" dirty="0">
                <a:latin typeface="Times New Roman"/>
                <a:cs typeface="Times New Roman"/>
              </a:rPr>
              <a:t> </a:t>
            </a:r>
            <a:r>
              <a:rPr sz="3600" spc="-405" dirty="0">
                <a:latin typeface="Times New Roman"/>
                <a:cs typeface="Times New Roman"/>
              </a:rPr>
              <a:t>(</a:t>
            </a:r>
            <a:r>
              <a:rPr sz="3600" spc="50" dirty="0">
                <a:latin typeface="Times New Roman"/>
                <a:cs typeface="Times New Roman"/>
              </a:rPr>
              <a:t>1</a:t>
            </a:r>
            <a:r>
              <a:rPr sz="3600" dirty="0">
                <a:latin typeface="Symbol"/>
                <a:cs typeface="Symbol"/>
              </a:rPr>
              <a:t></a:t>
            </a:r>
            <a:r>
              <a:rPr sz="3600" spc="-535" dirty="0">
                <a:latin typeface="Times New Roman"/>
                <a:cs typeface="Times New Roman"/>
              </a:rPr>
              <a:t> </a:t>
            </a:r>
            <a:r>
              <a:rPr sz="3600" i="1" dirty="0">
                <a:latin typeface="Times New Roman"/>
                <a:cs typeface="Times New Roman"/>
              </a:rPr>
              <a:t>r</a:t>
            </a:r>
            <a:r>
              <a:rPr sz="3600" i="1" spc="-40" dirty="0">
                <a:latin typeface="Times New Roman"/>
                <a:cs typeface="Times New Roman"/>
              </a:rPr>
              <a:t> </a:t>
            </a:r>
            <a:r>
              <a:rPr sz="3600" dirty="0">
                <a:latin typeface="Times New Roman"/>
                <a:cs typeface="Times New Roman"/>
              </a:rPr>
              <a:t>)</a:t>
            </a:r>
            <a:r>
              <a:rPr sz="3600" spc="-505" dirty="0">
                <a:latin typeface="Times New Roman"/>
                <a:cs typeface="Times New Roman"/>
              </a:rPr>
              <a:t> </a:t>
            </a:r>
            <a:r>
              <a:rPr sz="3600" dirty="0">
                <a:latin typeface="Symbol"/>
                <a:cs typeface="Symbol"/>
              </a:rPr>
              <a:t></a:t>
            </a:r>
            <a:r>
              <a:rPr sz="3600" spc="-530" dirty="0">
                <a:latin typeface="Times New Roman"/>
                <a:cs typeface="Times New Roman"/>
              </a:rPr>
              <a:t> </a:t>
            </a:r>
            <a:r>
              <a:rPr sz="3600" spc="-150" dirty="0">
                <a:latin typeface="Times New Roman"/>
                <a:cs typeface="Times New Roman"/>
              </a:rPr>
              <a:t>4</a:t>
            </a:r>
            <a:r>
              <a:rPr sz="3600" spc="-175" dirty="0">
                <a:latin typeface="Symbol"/>
                <a:cs typeface="Symbol"/>
              </a:rPr>
              <a:t></a:t>
            </a:r>
            <a:r>
              <a:rPr sz="3600" spc="-155" dirty="0">
                <a:latin typeface="Times New Roman"/>
                <a:cs typeface="Times New Roman"/>
              </a:rPr>
              <a:t>(</a:t>
            </a:r>
            <a:r>
              <a:rPr sz="3600" i="1" spc="-50" dirty="0">
                <a:latin typeface="Times New Roman"/>
                <a:cs typeface="Times New Roman"/>
              </a:rPr>
              <a:t>u</a:t>
            </a:r>
            <a:r>
              <a:rPr sz="3600" dirty="0">
                <a:latin typeface="Times New Roman"/>
                <a:cs typeface="Times New Roman"/>
              </a:rPr>
              <a:t>)	</a:t>
            </a:r>
            <a:r>
              <a:rPr sz="3600" i="1" dirty="0">
                <a:latin typeface="Times New Roman"/>
                <a:cs typeface="Times New Roman"/>
              </a:rPr>
              <a:t>r</a:t>
            </a:r>
            <a:r>
              <a:rPr sz="3600" i="1" spc="-265" dirty="0">
                <a:latin typeface="Times New Roman"/>
                <a:cs typeface="Times New Roman"/>
              </a:rPr>
              <a:t> </a:t>
            </a:r>
            <a:r>
              <a:rPr sz="3075" spc="15" baseline="43360" dirty="0">
                <a:latin typeface="Times New Roman"/>
                <a:cs typeface="Times New Roman"/>
              </a:rPr>
              <a:t>2</a:t>
            </a:r>
            <a:r>
              <a:rPr sz="3075" spc="-330" baseline="43360" dirty="0">
                <a:latin typeface="Times New Roman"/>
                <a:cs typeface="Times New Roman"/>
              </a:rPr>
              <a:t> </a:t>
            </a:r>
            <a:r>
              <a:rPr sz="3600" dirty="0">
                <a:latin typeface="Symbol"/>
                <a:cs typeface="Symbol"/>
              </a:rPr>
              <a:t></a:t>
            </a:r>
            <a:r>
              <a:rPr sz="3600" spc="-530" dirty="0">
                <a:latin typeface="Times New Roman"/>
                <a:cs typeface="Times New Roman"/>
              </a:rPr>
              <a:t> </a:t>
            </a:r>
            <a:r>
              <a:rPr sz="3600" spc="-155" dirty="0">
                <a:latin typeface="Times New Roman"/>
                <a:cs typeface="Times New Roman"/>
              </a:rPr>
              <a:t>2</a:t>
            </a:r>
            <a:r>
              <a:rPr sz="3600" i="1" spc="-25" dirty="0">
                <a:latin typeface="Times New Roman"/>
                <a:cs typeface="Times New Roman"/>
              </a:rPr>
              <a:t>a</a:t>
            </a:r>
            <a:r>
              <a:rPr sz="3075" spc="15" baseline="43360" dirty="0">
                <a:latin typeface="Times New Roman"/>
                <a:cs typeface="Times New Roman"/>
              </a:rPr>
              <a:t>2</a:t>
            </a:r>
            <a:r>
              <a:rPr sz="3075" spc="179" baseline="43360" dirty="0">
                <a:latin typeface="Times New Roman"/>
                <a:cs typeface="Times New Roman"/>
              </a:rPr>
              <a:t> </a:t>
            </a:r>
            <a:r>
              <a:rPr sz="3600" i="1" dirty="0">
                <a:latin typeface="Times New Roman"/>
                <a:cs typeface="Times New Roman"/>
              </a:rPr>
              <a:t>r</a:t>
            </a:r>
            <a:r>
              <a:rPr sz="3600" i="1" spc="10" dirty="0">
                <a:latin typeface="Times New Roman"/>
                <a:cs typeface="Times New Roman"/>
              </a:rPr>
              <a:t> </a:t>
            </a:r>
            <a:r>
              <a:rPr sz="3600" dirty="0">
                <a:latin typeface="Symbol"/>
                <a:cs typeface="Symbol"/>
              </a:rPr>
              <a:t></a:t>
            </a:r>
            <a:r>
              <a:rPr sz="3600" spc="-530" dirty="0">
                <a:latin typeface="Times New Roman"/>
                <a:cs typeface="Times New Roman"/>
              </a:rPr>
              <a:t> </a:t>
            </a:r>
            <a:r>
              <a:rPr sz="3600" i="1" spc="-25" dirty="0">
                <a:latin typeface="Times New Roman"/>
                <a:cs typeface="Times New Roman"/>
              </a:rPr>
              <a:t>a</a:t>
            </a:r>
            <a:r>
              <a:rPr sz="3075" spc="15" baseline="43360" dirty="0">
                <a:latin typeface="Times New Roman"/>
                <a:cs typeface="Times New Roman"/>
              </a:rPr>
              <a:t>2</a:t>
            </a:r>
            <a:r>
              <a:rPr sz="3075" spc="179" baseline="43360" dirty="0">
                <a:latin typeface="Times New Roman"/>
                <a:cs typeface="Times New Roman"/>
              </a:rPr>
              <a:t> </a:t>
            </a:r>
            <a:r>
              <a:rPr sz="3600" i="1" dirty="0">
                <a:latin typeface="Times New Roman"/>
                <a:cs typeface="Times New Roman"/>
              </a:rPr>
              <a:t>r</a:t>
            </a:r>
            <a:r>
              <a:rPr sz="3600" i="1" spc="-265" dirty="0">
                <a:latin typeface="Times New Roman"/>
                <a:cs typeface="Times New Roman"/>
              </a:rPr>
              <a:t> </a:t>
            </a:r>
            <a:r>
              <a:rPr sz="3075" spc="15" baseline="43360" dirty="0">
                <a:latin typeface="Times New Roman"/>
                <a:cs typeface="Times New Roman"/>
              </a:rPr>
              <a:t>2</a:t>
            </a:r>
            <a:r>
              <a:rPr sz="3075" spc="44" baseline="43360" dirty="0">
                <a:latin typeface="Times New Roman"/>
                <a:cs typeface="Times New Roman"/>
              </a:rPr>
              <a:t> </a:t>
            </a:r>
            <a:r>
              <a:rPr sz="3600" spc="-155" dirty="0">
                <a:latin typeface="Times New Roman"/>
                <a:cs typeface="Times New Roman"/>
              </a:rPr>
              <a:t>s</a:t>
            </a:r>
            <a:r>
              <a:rPr sz="3600" spc="-100" dirty="0">
                <a:latin typeface="Times New Roman"/>
                <a:cs typeface="Times New Roman"/>
              </a:rPr>
              <a:t>i</a:t>
            </a:r>
            <a:r>
              <a:rPr sz="3600" spc="20" dirty="0">
                <a:latin typeface="Times New Roman"/>
                <a:cs typeface="Times New Roman"/>
              </a:rPr>
              <a:t>n</a:t>
            </a:r>
            <a:r>
              <a:rPr sz="3075" spc="15" baseline="43360" dirty="0">
                <a:latin typeface="Times New Roman"/>
                <a:cs typeface="Times New Roman"/>
              </a:rPr>
              <a:t>2</a:t>
            </a:r>
            <a:r>
              <a:rPr sz="3075" spc="-254" baseline="43360" dirty="0">
                <a:latin typeface="Times New Roman"/>
                <a:cs typeface="Times New Roman"/>
              </a:rPr>
              <a:t> </a:t>
            </a:r>
            <a:r>
              <a:rPr sz="3800" i="1" spc="-120" dirty="0">
                <a:latin typeface="Symbol"/>
                <a:cs typeface="Symbol"/>
              </a:rPr>
              <a:t></a:t>
            </a:r>
            <a:endParaRPr sz="3800">
              <a:latin typeface="Symbol"/>
              <a:cs typeface="Symbol"/>
            </a:endParaRPr>
          </a:p>
        </p:txBody>
      </p:sp>
      <p:sp>
        <p:nvSpPr>
          <p:cNvPr id="42" name="object 42"/>
          <p:cNvSpPr txBox="1"/>
          <p:nvPr/>
        </p:nvSpPr>
        <p:spPr>
          <a:xfrm>
            <a:off x="2264157" y="5579237"/>
            <a:ext cx="1078865" cy="290195"/>
          </a:xfrm>
          <a:prstGeom prst="rect">
            <a:avLst/>
          </a:prstGeom>
        </p:spPr>
        <p:txBody>
          <a:bodyPr vert="horz" wrap="square" lIns="0" tIns="0" rIns="0" bIns="0" rtlCol="0">
            <a:spAutoFit/>
          </a:bodyPr>
          <a:lstStyle/>
          <a:p>
            <a:pPr marL="12700">
              <a:lnSpc>
                <a:spcPct val="100000"/>
              </a:lnSpc>
              <a:tabLst>
                <a:tab pos="933450" algn="l"/>
              </a:tabLst>
            </a:pPr>
            <a:r>
              <a:rPr sz="2050" i="1" spc="10" dirty="0">
                <a:latin typeface="Times New Roman"/>
                <a:cs typeface="Times New Roman"/>
              </a:rPr>
              <a:t>h	h</a:t>
            </a:r>
            <a:endParaRPr sz="2050">
              <a:latin typeface="Times New Roman"/>
              <a:cs typeface="Times New Roman"/>
            </a:endParaRPr>
          </a:p>
        </p:txBody>
      </p:sp>
      <p:sp>
        <p:nvSpPr>
          <p:cNvPr id="43" name="object 43"/>
          <p:cNvSpPr txBox="1"/>
          <p:nvPr/>
        </p:nvSpPr>
        <p:spPr>
          <a:xfrm>
            <a:off x="4908300" y="5439874"/>
            <a:ext cx="451484" cy="482600"/>
          </a:xfrm>
          <a:prstGeom prst="rect">
            <a:avLst/>
          </a:prstGeom>
        </p:spPr>
        <p:txBody>
          <a:bodyPr vert="horz" wrap="square" lIns="0" tIns="0" rIns="0" bIns="0" rtlCol="0">
            <a:spAutoFit/>
          </a:bodyPr>
          <a:lstStyle/>
          <a:p>
            <a:pPr marL="12700">
              <a:lnSpc>
                <a:spcPct val="100000"/>
              </a:lnSpc>
            </a:pPr>
            <a:r>
              <a:rPr sz="5400" spc="2857" baseline="-3858" dirty="0">
                <a:latin typeface="Symbol"/>
                <a:cs typeface="Symbol"/>
              </a:rPr>
              <a:t>⎢</a:t>
            </a:r>
            <a:r>
              <a:rPr sz="5400" spc="37" baseline="-3858" dirty="0">
                <a:latin typeface="Times New Roman"/>
                <a:cs typeface="Times New Roman"/>
              </a:rPr>
              <a:t> </a:t>
            </a:r>
            <a:r>
              <a:rPr sz="2050" i="1" spc="10" dirty="0">
                <a:latin typeface="Times New Roman"/>
                <a:cs typeface="Times New Roman"/>
              </a:rPr>
              <a:t>h</a:t>
            </a:r>
            <a:endParaRPr sz="2050">
              <a:latin typeface="Times New Roman"/>
              <a:cs typeface="Times New Roman"/>
            </a:endParaRPr>
          </a:p>
        </p:txBody>
      </p:sp>
      <p:sp>
        <p:nvSpPr>
          <p:cNvPr id="44" name="object 44"/>
          <p:cNvSpPr txBox="1"/>
          <p:nvPr/>
        </p:nvSpPr>
        <p:spPr>
          <a:xfrm>
            <a:off x="6576316" y="5579237"/>
            <a:ext cx="1188720" cy="290195"/>
          </a:xfrm>
          <a:prstGeom prst="rect">
            <a:avLst/>
          </a:prstGeom>
        </p:spPr>
        <p:txBody>
          <a:bodyPr vert="horz" wrap="square" lIns="0" tIns="0" rIns="0" bIns="0" rtlCol="0">
            <a:spAutoFit/>
          </a:bodyPr>
          <a:lstStyle/>
          <a:p>
            <a:pPr marL="12700">
              <a:lnSpc>
                <a:spcPct val="100000"/>
              </a:lnSpc>
              <a:tabLst>
                <a:tab pos="1043305" algn="l"/>
              </a:tabLst>
            </a:pPr>
            <a:r>
              <a:rPr sz="2050" i="1" spc="10" dirty="0">
                <a:latin typeface="Times New Roman"/>
                <a:cs typeface="Times New Roman"/>
              </a:rPr>
              <a:t>h	h</a:t>
            </a:r>
            <a:endParaRPr sz="2050">
              <a:latin typeface="Times New Roman"/>
              <a:cs typeface="Times New Roman"/>
            </a:endParaRPr>
          </a:p>
        </p:txBody>
      </p:sp>
      <p:sp>
        <p:nvSpPr>
          <p:cNvPr id="45" name="object 45"/>
          <p:cNvSpPr txBox="1"/>
          <p:nvPr/>
        </p:nvSpPr>
        <p:spPr>
          <a:xfrm>
            <a:off x="8908803" y="5439874"/>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
        <p:nvSpPr>
          <p:cNvPr id="46" name="object 46"/>
          <p:cNvSpPr txBox="1"/>
          <p:nvPr/>
        </p:nvSpPr>
        <p:spPr>
          <a:xfrm>
            <a:off x="4908300" y="5733245"/>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
        <p:nvSpPr>
          <p:cNvPr id="47" name="object 47"/>
          <p:cNvSpPr txBox="1"/>
          <p:nvPr/>
        </p:nvSpPr>
        <p:spPr>
          <a:xfrm>
            <a:off x="8908803" y="5733245"/>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93140" y="1151097"/>
            <a:ext cx="1358900" cy="455930"/>
          </a:xfrm>
          <a:prstGeom prst="rect">
            <a:avLst/>
          </a:prstGeom>
        </p:spPr>
        <p:txBody>
          <a:bodyPr vert="horz" wrap="square" lIns="0" tIns="0" rIns="0" bIns="0" rtlCol="0">
            <a:spAutoFit/>
          </a:bodyPr>
          <a:lstStyle/>
          <a:p>
            <a:pPr marL="355600" indent="-342900">
              <a:lnSpc>
                <a:spcPct val="100000"/>
              </a:lnSpc>
              <a:buClr>
                <a:srgbClr val="0070C0"/>
              </a:buClr>
              <a:buFont typeface="Wingdings"/>
              <a:buChar char=""/>
              <a:tabLst>
                <a:tab pos="355600" algn="l"/>
              </a:tabLst>
            </a:pPr>
            <a:r>
              <a:rPr sz="3200" spc="-20" dirty="0">
                <a:solidFill>
                  <a:srgbClr val="0070C0"/>
                </a:solidFill>
                <a:latin typeface="Calibri"/>
                <a:cs typeface="Calibri"/>
              </a:rPr>
              <a:t>When</a:t>
            </a:r>
            <a:endParaRPr sz="3200">
              <a:latin typeface="Calibri"/>
              <a:cs typeface="Calibri"/>
            </a:endParaRPr>
          </a:p>
        </p:txBody>
      </p:sp>
      <p:sp>
        <p:nvSpPr>
          <p:cNvPr id="3" name="object 3"/>
          <p:cNvSpPr/>
          <p:nvPr/>
        </p:nvSpPr>
        <p:spPr>
          <a:xfrm>
            <a:off x="6831329" y="876300"/>
            <a:ext cx="1835785" cy="471170"/>
          </a:xfrm>
          <a:custGeom>
            <a:avLst/>
            <a:gdLst/>
            <a:ahLst/>
            <a:cxnLst/>
            <a:rect l="l" t="t" r="r" b="b"/>
            <a:pathLst>
              <a:path w="1835784" h="471169">
                <a:moveTo>
                  <a:pt x="0" y="317753"/>
                </a:moveTo>
                <a:lnTo>
                  <a:pt x="40385" y="292607"/>
                </a:lnTo>
                <a:lnTo>
                  <a:pt x="137159" y="470915"/>
                </a:lnTo>
                <a:lnTo>
                  <a:pt x="243839" y="0"/>
                </a:lnTo>
                <a:lnTo>
                  <a:pt x="1835657" y="0"/>
                </a:lnTo>
              </a:path>
            </a:pathLst>
          </a:custGeom>
          <a:ln w="3175">
            <a:solidFill>
              <a:srgbClr val="000000"/>
            </a:solidFill>
          </a:ln>
        </p:spPr>
        <p:txBody>
          <a:bodyPr wrap="square" lIns="0" tIns="0" rIns="0" bIns="0" rtlCol="0"/>
          <a:lstStyle/>
          <a:p>
            <a:endParaRPr/>
          </a:p>
        </p:txBody>
      </p:sp>
      <p:sp>
        <p:nvSpPr>
          <p:cNvPr id="4" name="object 4"/>
          <p:cNvSpPr/>
          <p:nvPr/>
        </p:nvSpPr>
        <p:spPr>
          <a:xfrm>
            <a:off x="6828281" y="867156"/>
            <a:ext cx="1838960" cy="480059"/>
          </a:xfrm>
          <a:custGeom>
            <a:avLst/>
            <a:gdLst/>
            <a:ahLst/>
            <a:cxnLst/>
            <a:rect l="l" t="t" r="r" b="b"/>
            <a:pathLst>
              <a:path w="1838959" h="480059">
                <a:moveTo>
                  <a:pt x="70459" y="315467"/>
                </a:moveTo>
                <a:lnTo>
                  <a:pt x="33527" y="315467"/>
                </a:lnTo>
                <a:lnTo>
                  <a:pt x="131063" y="480059"/>
                </a:lnTo>
                <a:lnTo>
                  <a:pt x="150875" y="480059"/>
                </a:lnTo>
                <a:lnTo>
                  <a:pt x="160243" y="438149"/>
                </a:lnTo>
                <a:lnTo>
                  <a:pt x="140207" y="438149"/>
                </a:lnTo>
                <a:lnTo>
                  <a:pt x="70459" y="315467"/>
                </a:lnTo>
                <a:close/>
              </a:path>
              <a:path w="1838959" h="480059">
                <a:moveTo>
                  <a:pt x="1838705" y="0"/>
                </a:moveTo>
                <a:lnTo>
                  <a:pt x="239267" y="0"/>
                </a:lnTo>
                <a:lnTo>
                  <a:pt x="140207" y="438149"/>
                </a:lnTo>
                <a:lnTo>
                  <a:pt x="160243" y="438149"/>
                </a:lnTo>
                <a:lnTo>
                  <a:pt x="253745" y="19811"/>
                </a:lnTo>
                <a:lnTo>
                  <a:pt x="1838705" y="19811"/>
                </a:lnTo>
                <a:lnTo>
                  <a:pt x="1838705" y="0"/>
                </a:lnTo>
                <a:close/>
              </a:path>
              <a:path w="1838959" h="480059">
                <a:moveTo>
                  <a:pt x="54863" y="288035"/>
                </a:moveTo>
                <a:lnTo>
                  <a:pt x="0" y="321563"/>
                </a:lnTo>
                <a:lnTo>
                  <a:pt x="6095" y="332993"/>
                </a:lnTo>
                <a:lnTo>
                  <a:pt x="33527" y="315467"/>
                </a:lnTo>
                <a:lnTo>
                  <a:pt x="70459" y="315467"/>
                </a:lnTo>
                <a:lnTo>
                  <a:pt x="54863" y="288035"/>
                </a:lnTo>
                <a:close/>
              </a:path>
            </a:pathLst>
          </a:custGeom>
          <a:solidFill>
            <a:srgbClr val="000000"/>
          </a:solidFill>
        </p:spPr>
        <p:txBody>
          <a:bodyPr wrap="square" lIns="0" tIns="0" rIns="0" bIns="0" rtlCol="0"/>
          <a:lstStyle/>
          <a:p>
            <a:endParaRPr/>
          </a:p>
        </p:txBody>
      </p:sp>
      <p:sp>
        <p:nvSpPr>
          <p:cNvPr id="5" name="object 5"/>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6" name="object 6"/>
          <p:cNvSpPr txBox="1"/>
          <p:nvPr/>
        </p:nvSpPr>
        <p:spPr>
          <a:xfrm>
            <a:off x="2723644" y="840992"/>
            <a:ext cx="2090420" cy="837565"/>
          </a:xfrm>
          <a:prstGeom prst="rect">
            <a:avLst/>
          </a:prstGeom>
        </p:spPr>
        <p:txBody>
          <a:bodyPr vert="horz" wrap="square" lIns="0" tIns="0" rIns="0" bIns="0" rtlCol="0">
            <a:spAutoFit/>
          </a:bodyPr>
          <a:lstStyle/>
          <a:p>
            <a:pPr marL="106045">
              <a:lnSpc>
                <a:spcPts val="2090"/>
              </a:lnSpc>
            </a:pPr>
            <a:r>
              <a:rPr sz="2050" spc="5" dirty="0">
                <a:latin typeface="Symbol"/>
                <a:cs typeface="Symbol"/>
              </a:rPr>
              <a:t></a:t>
            </a:r>
            <a:endParaRPr sz="2050">
              <a:latin typeface="Symbol"/>
              <a:cs typeface="Symbol"/>
            </a:endParaRPr>
          </a:p>
          <a:p>
            <a:pPr marL="12700">
              <a:lnSpc>
                <a:spcPts val="3950"/>
              </a:lnSpc>
              <a:tabLst>
                <a:tab pos="434340" algn="l"/>
              </a:tabLst>
            </a:pPr>
            <a:r>
              <a:rPr sz="3600" i="1" spc="-345" dirty="0">
                <a:latin typeface="Times New Roman"/>
                <a:cs typeface="Times New Roman"/>
              </a:rPr>
              <a:t>r</a:t>
            </a:r>
            <a:r>
              <a:rPr sz="3075" i="1" spc="15" baseline="-25745" dirty="0">
                <a:latin typeface="Times New Roman"/>
                <a:cs typeface="Times New Roman"/>
              </a:rPr>
              <a:t>h</a:t>
            </a:r>
            <a:r>
              <a:rPr sz="3075" i="1" baseline="-25745" dirty="0">
                <a:latin typeface="Times New Roman"/>
                <a:cs typeface="Times New Roman"/>
              </a:rPr>
              <a:t>	</a:t>
            </a:r>
            <a:r>
              <a:rPr sz="3600" dirty="0">
                <a:latin typeface="Symbol"/>
                <a:cs typeface="Symbol"/>
              </a:rPr>
              <a:t></a:t>
            </a:r>
            <a:r>
              <a:rPr sz="3600" spc="-120" dirty="0">
                <a:latin typeface="Times New Roman"/>
                <a:cs typeface="Times New Roman"/>
              </a:rPr>
              <a:t> </a:t>
            </a:r>
            <a:r>
              <a:rPr sz="3600" dirty="0">
                <a:latin typeface="Times New Roman"/>
                <a:cs typeface="Times New Roman"/>
              </a:rPr>
              <a:t>0</a:t>
            </a:r>
            <a:r>
              <a:rPr sz="3600" spc="-114" dirty="0">
                <a:latin typeface="Times New Roman"/>
                <a:cs typeface="Times New Roman"/>
              </a:rPr>
              <a:t> </a:t>
            </a:r>
            <a:r>
              <a:rPr sz="3600" dirty="0">
                <a:latin typeface="Symbol"/>
                <a:cs typeface="Symbol"/>
              </a:rPr>
              <a:t></a:t>
            </a:r>
            <a:r>
              <a:rPr sz="3600" spc="-65" dirty="0">
                <a:latin typeface="Times New Roman"/>
                <a:cs typeface="Times New Roman"/>
              </a:rPr>
              <a:t> </a:t>
            </a:r>
            <a:r>
              <a:rPr sz="3600" i="1" dirty="0">
                <a:latin typeface="Times New Roman"/>
                <a:cs typeface="Times New Roman"/>
              </a:rPr>
              <a:t>r</a:t>
            </a:r>
            <a:r>
              <a:rPr sz="3600" i="1" spc="-215" dirty="0">
                <a:latin typeface="Times New Roman"/>
                <a:cs typeface="Times New Roman"/>
              </a:rPr>
              <a:t> </a:t>
            </a:r>
            <a:r>
              <a:rPr sz="5400" baseline="10802" dirty="0">
                <a:latin typeface="Symbol"/>
                <a:cs typeface="Symbol"/>
              </a:rPr>
              <a:t></a:t>
            </a:r>
            <a:r>
              <a:rPr sz="5400" spc="-157" baseline="10802" dirty="0">
                <a:latin typeface="Times New Roman"/>
                <a:cs typeface="Times New Roman"/>
              </a:rPr>
              <a:t> </a:t>
            </a:r>
            <a:r>
              <a:rPr sz="3600" dirty="0">
                <a:latin typeface="Times New Roman"/>
                <a:cs typeface="Times New Roman"/>
              </a:rPr>
              <a:t>:</a:t>
            </a:r>
            <a:endParaRPr sz="3600">
              <a:latin typeface="Times New Roman"/>
              <a:cs typeface="Times New Roman"/>
            </a:endParaRPr>
          </a:p>
        </p:txBody>
      </p:sp>
      <p:sp>
        <p:nvSpPr>
          <p:cNvPr id="7" name="object 7"/>
          <p:cNvSpPr txBox="1"/>
          <p:nvPr/>
        </p:nvSpPr>
        <p:spPr>
          <a:xfrm>
            <a:off x="7067829" y="863986"/>
            <a:ext cx="1874520" cy="555625"/>
          </a:xfrm>
          <a:prstGeom prst="rect">
            <a:avLst/>
          </a:prstGeom>
        </p:spPr>
        <p:txBody>
          <a:bodyPr vert="horz" wrap="square" lIns="0" tIns="0" rIns="0" bIns="0" rtlCol="0">
            <a:spAutoFit/>
          </a:bodyPr>
          <a:lstStyle/>
          <a:p>
            <a:pPr marL="12700">
              <a:lnSpc>
                <a:spcPct val="100000"/>
              </a:lnSpc>
            </a:pPr>
            <a:r>
              <a:rPr sz="3150" spc="-20" dirty="0">
                <a:latin typeface="Times New Roman"/>
                <a:cs typeface="Times New Roman"/>
              </a:rPr>
              <a:t>9</a:t>
            </a:r>
            <a:r>
              <a:rPr sz="3150" spc="-300" dirty="0">
                <a:latin typeface="Times New Roman"/>
                <a:cs typeface="Times New Roman"/>
              </a:rPr>
              <a:t> </a:t>
            </a:r>
            <a:r>
              <a:rPr sz="3150" spc="210" dirty="0">
                <a:latin typeface="Symbol"/>
                <a:cs typeface="Symbol"/>
              </a:rPr>
              <a:t></a:t>
            </a:r>
            <a:r>
              <a:rPr sz="3150" spc="-20" dirty="0">
                <a:latin typeface="Times New Roman"/>
                <a:cs typeface="Times New Roman"/>
              </a:rPr>
              <a:t>1</a:t>
            </a:r>
            <a:r>
              <a:rPr sz="3150" spc="25" dirty="0">
                <a:latin typeface="Times New Roman"/>
                <a:cs typeface="Times New Roman"/>
              </a:rPr>
              <a:t>2</a:t>
            </a:r>
            <a:r>
              <a:rPr sz="3150" spc="-30" dirty="0">
                <a:latin typeface="Symbol"/>
                <a:cs typeface="Symbol"/>
              </a:rPr>
              <a:t></a:t>
            </a:r>
            <a:r>
              <a:rPr sz="3150" i="1" spc="150" dirty="0">
                <a:latin typeface="Times New Roman"/>
                <a:cs typeface="Times New Roman"/>
              </a:rPr>
              <a:t>a</a:t>
            </a:r>
            <a:r>
              <a:rPr sz="2700" spc="7" baseline="43209" dirty="0">
                <a:latin typeface="Times New Roman"/>
                <a:cs typeface="Times New Roman"/>
              </a:rPr>
              <a:t>2</a:t>
            </a:r>
            <a:r>
              <a:rPr sz="2700" baseline="43209" dirty="0">
                <a:latin typeface="Times New Roman"/>
                <a:cs typeface="Times New Roman"/>
              </a:rPr>
              <a:t> </a:t>
            </a:r>
            <a:r>
              <a:rPr sz="2700" spc="89" baseline="43209" dirty="0">
                <a:latin typeface="Times New Roman"/>
                <a:cs typeface="Times New Roman"/>
              </a:rPr>
              <a:t> </a:t>
            </a:r>
            <a:r>
              <a:rPr sz="4725" spc="2250" baseline="-2645" dirty="0">
                <a:latin typeface="Symbol"/>
                <a:cs typeface="Symbol"/>
              </a:rPr>
              <a:t>⎪</a:t>
            </a:r>
            <a:r>
              <a:rPr sz="4725" spc="4582" baseline="14991" dirty="0">
                <a:latin typeface="Symbol"/>
                <a:cs typeface="Symbol"/>
              </a:rPr>
              <a:t>⎫</a:t>
            </a:r>
            <a:endParaRPr sz="4725" baseline="14991">
              <a:latin typeface="Symbol"/>
              <a:cs typeface="Symbol"/>
            </a:endParaRPr>
          </a:p>
        </p:txBody>
      </p:sp>
      <p:sp>
        <p:nvSpPr>
          <p:cNvPr id="8" name="object 8"/>
          <p:cNvSpPr txBox="1"/>
          <p:nvPr/>
        </p:nvSpPr>
        <p:spPr>
          <a:xfrm>
            <a:off x="6039108" y="863986"/>
            <a:ext cx="721995" cy="555625"/>
          </a:xfrm>
          <a:prstGeom prst="rect">
            <a:avLst/>
          </a:prstGeom>
        </p:spPr>
        <p:txBody>
          <a:bodyPr vert="horz" wrap="square" lIns="0" tIns="0" rIns="0" bIns="0" rtlCol="0">
            <a:spAutoFit/>
          </a:bodyPr>
          <a:lstStyle/>
          <a:p>
            <a:pPr marL="12700">
              <a:lnSpc>
                <a:spcPct val="100000"/>
              </a:lnSpc>
            </a:pPr>
            <a:r>
              <a:rPr sz="4725" spc="2250" baseline="-2645" dirty="0">
                <a:latin typeface="Symbol"/>
                <a:cs typeface="Symbol"/>
              </a:rPr>
              <a:t>⎪</a:t>
            </a:r>
            <a:r>
              <a:rPr sz="4725" spc="4927" baseline="14991" dirty="0">
                <a:latin typeface="Symbol"/>
                <a:cs typeface="Symbol"/>
              </a:rPr>
              <a:t>⎧</a:t>
            </a:r>
            <a:r>
              <a:rPr sz="3150" spc="-20" dirty="0">
                <a:latin typeface="Times New Roman"/>
                <a:cs typeface="Times New Roman"/>
              </a:rPr>
              <a:t>3</a:t>
            </a:r>
            <a:r>
              <a:rPr sz="3150" spc="-395" dirty="0">
                <a:latin typeface="Times New Roman"/>
                <a:cs typeface="Times New Roman"/>
              </a:rPr>
              <a:t> </a:t>
            </a:r>
            <a:r>
              <a:rPr sz="3150" spc="-20" dirty="0">
                <a:latin typeface="Symbol"/>
                <a:cs typeface="Symbol"/>
              </a:rPr>
              <a:t></a:t>
            </a:r>
            <a:endParaRPr sz="3150">
              <a:latin typeface="Symbol"/>
              <a:cs typeface="Symbol"/>
            </a:endParaRPr>
          </a:p>
        </p:txBody>
      </p:sp>
      <p:sp>
        <p:nvSpPr>
          <p:cNvPr id="9" name="object 9"/>
          <p:cNvSpPr/>
          <p:nvPr/>
        </p:nvSpPr>
        <p:spPr>
          <a:xfrm>
            <a:off x="6266688" y="1461516"/>
            <a:ext cx="2432050" cy="0"/>
          </a:xfrm>
          <a:custGeom>
            <a:avLst/>
            <a:gdLst/>
            <a:ahLst/>
            <a:cxnLst/>
            <a:rect l="l" t="t" r="r" b="b"/>
            <a:pathLst>
              <a:path w="2432050">
                <a:moveTo>
                  <a:pt x="0" y="0"/>
                </a:moveTo>
                <a:lnTo>
                  <a:pt x="2431541" y="0"/>
                </a:lnTo>
              </a:path>
            </a:pathLst>
          </a:custGeom>
          <a:ln w="19735">
            <a:solidFill>
              <a:srgbClr val="000000"/>
            </a:solidFill>
          </a:ln>
        </p:spPr>
        <p:txBody>
          <a:bodyPr wrap="square" lIns="0" tIns="0" rIns="0" bIns="0" rtlCol="0"/>
          <a:lstStyle/>
          <a:p>
            <a:endParaRPr/>
          </a:p>
        </p:txBody>
      </p:sp>
      <p:sp>
        <p:nvSpPr>
          <p:cNvPr id="10" name="object 10"/>
          <p:cNvSpPr txBox="1"/>
          <p:nvPr/>
        </p:nvSpPr>
        <p:spPr>
          <a:xfrm>
            <a:off x="5076702" y="1220602"/>
            <a:ext cx="927100" cy="509905"/>
          </a:xfrm>
          <a:prstGeom prst="rect">
            <a:avLst/>
          </a:prstGeom>
        </p:spPr>
        <p:txBody>
          <a:bodyPr vert="horz" wrap="square" lIns="0" tIns="0" rIns="0" bIns="0" rtlCol="0">
            <a:spAutoFit/>
          </a:bodyPr>
          <a:lstStyle/>
          <a:p>
            <a:pPr marL="12700">
              <a:lnSpc>
                <a:spcPct val="100000"/>
              </a:lnSpc>
              <a:tabLst>
                <a:tab pos="381635" algn="l"/>
              </a:tabLst>
            </a:pPr>
            <a:r>
              <a:rPr sz="3150" i="1" spc="-310" dirty="0">
                <a:latin typeface="Times New Roman"/>
                <a:cs typeface="Times New Roman"/>
              </a:rPr>
              <a:t>r</a:t>
            </a:r>
            <a:r>
              <a:rPr sz="2700" i="1" spc="7" baseline="-24691" dirty="0">
                <a:latin typeface="Times New Roman"/>
                <a:cs typeface="Times New Roman"/>
              </a:rPr>
              <a:t>h</a:t>
            </a:r>
            <a:r>
              <a:rPr sz="2700" i="1" baseline="-24691" dirty="0">
                <a:latin typeface="Times New Roman"/>
                <a:cs typeface="Times New Roman"/>
              </a:rPr>
              <a:t>	</a:t>
            </a:r>
            <a:r>
              <a:rPr sz="3150" spc="-20" dirty="0">
                <a:latin typeface="Symbol"/>
                <a:cs typeface="Symbol"/>
              </a:rPr>
              <a:t></a:t>
            </a:r>
            <a:r>
              <a:rPr sz="3150" spc="-55" dirty="0">
                <a:latin typeface="Times New Roman"/>
                <a:cs typeface="Times New Roman"/>
              </a:rPr>
              <a:t> </a:t>
            </a:r>
            <a:r>
              <a:rPr sz="3150" spc="-20" dirty="0">
                <a:latin typeface="Symbol"/>
                <a:cs typeface="Symbol"/>
              </a:rPr>
              <a:t></a:t>
            </a:r>
            <a:endParaRPr sz="3150">
              <a:latin typeface="Symbol"/>
              <a:cs typeface="Symbol"/>
            </a:endParaRPr>
          </a:p>
        </p:txBody>
      </p:sp>
      <p:sp>
        <p:nvSpPr>
          <p:cNvPr id="11" name="object 11"/>
          <p:cNvSpPr txBox="1"/>
          <p:nvPr/>
        </p:nvSpPr>
        <p:spPr>
          <a:xfrm>
            <a:off x="4316216" y="1388234"/>
            <a:ext cx="158115" cy="290195"/>
          </a:xfrm>
          <a:prstGeom prst="rect">
            <a:avLst/>
          </a:prstGeom>
        </p:spPr>
        <p:txBody>
          <a:bodyPr vert="horz" wrap="square" lIns="0" tIns="0" rIns="0" bIns="0" rtlCol="0">
            <a:spAutoFit/>
          </a:bodyPr>
          <a:lstStyle/>
          <a:p>
            <a:pPr marL="12700">
              <a:lnSpc>
                <a:spcPct val="100000"/>
              </a:lnSpc>
            </a:pPr>
            <a:r>
              <a:rPr sz="2050" i="1" spc="10" dirty="0">
                <a:latin typeface="Times New Roman"/>
                <a:cs typeface="Times New Roman"/>
              </a:rPr>
              <a:t>h</a:t>
            </a:r>
            <a:endParaRPr sz="2050">
              <a:latin typeface="Times New Roman"/>
              <a:cs typeface="Times New Roman"/>
            </a:endParaRPr>
          </a:p>
        </p:txBody>
      </p:sp>
      <p:sp>
        <p:nvSpPr>
          <p:cNvPr id="12" name="object 12"/>
          <p:cNvSpPr txBox="1"/>
          <p:nvPr/>
        </p:nvSpPr>
        <p:spPr>
          <a:xfrm>
            <a:off x="7228592" y="1533022"/>
            <a:ext cx="506730" cy="450215"/>
          </a:xfrm>
          <a:prstGeom prst="rect">
            <a:avLst/>
          </a:prstGeom>
        </p:spPr>
        <p:txBody>
          <a:bodyPr vert="horz" wrap="square" lIns="0" tIns="0" rIns="0" bIns="0" rtlCol="0">
            <a:spAutoFit/>
          </a:bodyPr>
          <a:lstStyle/>
          <a:p>
            <a:pPr marL="12700">
              <a:lnSpc>
                <a:spcPct val="100000"/>
              </a:lnSpc>
            </a:pPr>
            <a:r>
              <a:rPr sz="3150" spc="30" dirty="0">
                <a:latin typeface="Times New Roman"/>
                <a:cs typeface="Times New Roman"/>
              </a:rPr>
              <a:t>2</a:t>
            </a:r>
            <a:r>
              <a:rPr sz="3150" spc="-25" dirty="0">
                <a:latin typeface="Symbol"/>
                <a:cs typeface="Symbol"/>
              </a:rPr>
              <a:t></a:t>
            </a:r>
            <a:endParaRPr sz="3150">
              <a:latin typeface="Symbol"/>
              <a:cs typeface="Symbol"/>
            </a:endParaRPr>
          </a:p>
        </p:txBody>
      </p:sp>
      <p:sp>
        <p:nvSpPr>
          <p:cNvPr id="13" name="object 13"/>
          <p:cNvSpPr txBox="1"/>
          <p:nvPr/>
        </p:nvSpPr>
        <p:spPr>
          <a:xfrm>
            <a:off x="6039108" y="1289182"/>
            <a:ext cx="222885" cy="425450"/>
          </a:xfrm>
          <a:prstGeom prst="rect">
            <a:avLst/>
          </a:prstGeom>
        </p:spPr>
        <p:txBody>
          <a:bodyPr vert="horz" wrap="square" lIns="0" tIns="0" rIns="0" bIns="0" rtlCol="0">
            <a:spAutoFit/>
          </a:bodyPr>
          <a:lstStyle/>
          <a:p>
            <a:pPr marL="12700">
              <a:lnSpc>
                <a:spcPct val="100000"/>
              </a:lnSpc>
            </a:pPr>
            <a:r>
              <a:rPr sz="3150" spc="3055" dirty="0">
                <a:latin typeface="Symbol"/>
                <a:cs typeface="Symbol"/>
              </a:rPr>
              <a:t>⎨</a:t>
            </a:r>
            <a:endParaRPr sz="3150">
              <a:latin typeface="Symbol"/>
              <a:cs typeface="Symbol"/>
            </a:endParaRPr>
          </a:p>
        </p:txBody>
      </p:sp>
      <p:sp>
        <p:nvSpPr>
          <p:cNvPr id="14" name="object 14"/>
          <p:cNvSpPr txBox="1"/>
          <p:nvPr/>
        </p:nvSpPr>
        <p:spPr>
          <a:xfrm>
            <a:off x="8719005" y="1289182"/>
            <a:ext cx="222885" cy="425450"/>
          </a:xfrm>
          <a:prstGeom prst="rect">
            <a:avLst/>
          </a:prstGeom>
        </p:spPr>
        <p:txBody>
          <a:bodyPr vert="horz" wrap="square" lIns="0" tIns="0" rIns="0" bIns="0" rtlCol="0">
            <a:spAutoFit/>
          </a:bodyPr>
          <a:lstStyle/>
          <a:p>
            <a:pPr marL="12700">
              <a:lnSpc>
                <a:spcPct val="100000"/>
              </a:lnSpc>
            </a:pPr>
            <a:r>
              <a:rPr sz="3150" spc="3055" dirty="0">
                <a:latin typeface="Symbol"/>
                <a:cs typeface="Symbol"/>
              </a:rPr>
              <a:t>⎬</a:t>
            </a:r>
            <a:endParaRPr sz="3150">
              <a:latin typeface="Symbol"/>
              <a:cs typeface="Symbol"/>
            </a:endParaRPr>
          </a:p>
        </p:txBody>
      </p:sp>
      <p:sp>
        <p:nvSpPr>
          <p:cNvPr id="15" name="object 15"/>
          <p:cNvSpPr txBox="1"/>
          <p:nvPr/>
        </p:nvSpPr>
        <p:spPr>
          <a:xfrm>
            <a:off x="6039096" y="1655692"/>
            <a:ext cx="222885" cy="485140"/>
          </a:xfrm>
          <a:prstGeom prst="rect">
            <a:avLst/>
          </a:prstGeom>
        </p:spPr>
        <p:txBody>
          <a:bodyPr vert="horz" wrap="square" lIns="0" tIns="0" rIns="0" bIns="0" rtlCol="0">
            <a:spAutoFit/>
          </a:bodyPr>
          <a:lstStyle/>
          <a:p>
            <a:pPr marL="12700">
              <a:lnSpc>
                <a:spcPct val="100000"/>
              </a:lnSpc>
            </a:pPr>
            <a:r>
              <a:rPr sz="3150" spc="1500" dirty="0">
                <a:latin typeface="Symbol"/>
                <a:cs typeface="Symbol"/>
              </a:rPr>
              <a:t>⎪</a:t>
            </a:r>
            <a:r>
              <a:rPr sz="4725" spc="4582" baseline="-7936" dirty="0">
                <a:latin typeface="Symbol"/>
                <a:cs typeface="Symbol"/>
              </a:rPr>
              <a:t>⎩</a:t>
            </a:r>
            <a:endParaRPr sz="4725" baseline="-7936">
              <a:latin typeface="Symbol"/>
              <a:cs typeface="Symbol"/>
            </a:endParaRPr>
          </a:p>
        </p:txBody>
      </p:sp>
      <p:sp>
        <p:nvSpPr>
          <p:cNvPr id="16" name="object 16"/>
          <p:cNvSpPr txBox="1"/>
          <p:nvPr/>
        </p:nvSpPr>
        <p:spPr>
          <a:xfrm>
            <a:off x="8718991" y="1655692"/>
            <a:ext cx="222885" cy="485140"/>
          </a:xfrm>
          <a:prstGeom prst="rect">
            <a:avLst/>
          </a:prstGeom>
        </p:spPr>
        <p:txBody>
          <a:bodyPr vert="horz" wrap="square" lIns="0" tIns="0" rIns="0" bIns="0" rtlCol="0">
            <a:spAutoFit/>
          </a:bodyPr>
          <a:lstStyle/>
          <a:p>
            <a:pPr marL="12700">
              <a:lnSpc>
                <a:spcPct val="100000"/>
              </a:lnSpc>
            </a:pPr>
            <a:r>
              <a:rPr sz="3150" spc="1500" dirty="0">
                <a:latin typeface="Symbol"/>
                <a:cs typeface="Symbol"/>
              </a:rPr>
              <a:t>⎪</a:t>
            </a:r>
            <a:r>
              <a:rPr sz="4725" spc="4582" baseline="-7936" dirty="0">
                <a:latin typeface="Symbol"/>
                <a:cs typeface="Symbol"/>
              </a:rPr>
              <a:t>⎭</a:t>
            </a:r>
            <a:endParaRPr sz="4725" baseline="-7936">
              <a:latin typeface="Symbol"/>
              <a:cs typeface="Symbol"/>
            </a:endParaRPr>
          </a:p>
        </p:txBody>
      </p:sp>
      <p:sp>
        <p:nvSpPr>
          <p:cNvPr id="17" name="object 17"/>
          <p:cNvSpPr txBox="1"/>
          <p:nvPr/>
        </p:nvSpPr>
        <p:spPr>
          <a:xfrm>
            <a:off x="1526541" y="2469123"/>
            <a:ext cx="6202045" cy="381635"/>
          </a:xfrm>
          <a:prstGeom prst="rect">
            <a:avLst/>
          </a:prstGeom>
        </p:spPr>
        <p:txBody>
          <a:bodyPr vert="horz" wrap="square" lIns="0" tIns="0" rIns="0" bIns="0" rtlCol="0">
            <a:spAutoFit/>
          </a:bodyPr>
          <a:lstStyle/>
          <a:p>
            <a:pPr marL="12700">
              <a:lnSpc>
                <a:spcPct val="100000"/>
              </a:lnSpc>
            </a:pPr>
            <a:r>
              <a:rPr sz="2800" dirty="0">
                <a:solidFill>
                  <a:srgbClr val="F79646"/>
                </a:solidFill>
                <a:latin typeface="Times New Roman"/>
                <a:cs typeface="Times New Roman"/>
              </a:rPr>
              <a:t>(horizons</a:t>
            </a:r>
            <a:r>
              <a:rPr sz="2800" spc="-20" dirty="0">
                <a:solidFill>
                  <a:srgbClr val="F79646"/>
                </a:solidFill>
                <a:latin typeface="Times New Roman"/>
                <a:cs typeface="Times New Roman"/>
              </a:rPr>
              <a:t> </a:t>
            </a:r>
            <a:r>
              <a:rPr sz="2800" dirty="0">
                <a:solidFill>
                  <a:srgbClr val="F79646"/>
                </a:solidFill>
                <a:latin typeface="Times New Roman"/>
                <a:cs typeface="Times New Roman"/>
              </a:rPr>
              <a:t>of</a:t>
            </a:r>
            <a:r>
              <a:rPr sz="2800" spc="-5" dirty="0">
                <a:solidFill>
                  <a:srgbClr val="F79646"/>
                </a:solidFill>
                <a:latin typeface="Times New Roman"/>
                <a:cs typeface="Times New Roman"/>
              </a:rPr>
              <a:t> </a:t>
            </a:r>
            <a:r>
              <a:rPr sz="2800" dirty="0">
                <a:solidFill>
                  <a:srgbClr val="F79646"/>
                </a:solidFill>
                <a:latin typeface="Times New Roman"/>
                <a:cs typeface="Times New Roman"/>
              </a:rPr>
              <a:t>stationary</a:t>
            </a:r>
            <a:r>
              <a:rPr sz="2800" spc="-20" dirty="0">
                <a:solidFill>
                  <a:srgbClr val="F79646"/>
                </a:solidFill>
                <a:latin typeface="Times New Roman"/>
                <a:cs typeface="Times New Roman"/>
              </a:rPr>
              <a:t> </a:t>
            </a:r>
            <a:r>
              <a:rPr sz="2800" dirty="0">
                <a:solidFill>
                  <a:srgbClr val="F79646"/>
                </a:solidFill>
                <a:latin typeface="Times New Roman"/>
                <a:cs typeface="Times New Roman"/>
              </a:rPr>
              <a:t>de</a:t>
            </a:r>
            <a:r>
              <a:rPr sz="2800" spc="-20" dirty="0">
                <a:solidFill>
                  <a:srgbClr val="F79646"/>
                </a:solidFill>
                <a:latin typeface="Times New Roman"/>
                <a:cs typeface="Times New Roman"/>
              </a:rPr>
              <a:t> </a:t>
            </a:r>
            <a:r>
              <a:rPr sz="2800" dirty="0">
                <a:solidFill>
                  <a:srgbClr val="F79646"/>
                </a:solidFill>
                <a:latin typeface="Times New Roman"/>
                <a:cs typeface="Times New Roman"/>
              </a:rPr>
              <a:t>Sitter</a:t>
            </a:r>
            <a:r>
              <a:rPr sz="2800" spc="-20" dirty="0">
                <a:solidFill>
                  <a:srgbClr val="F79646"/>
                </a:solidFill>
                <a:latin typeface="Times New Roman"/>
                <a:cs typeface="Times New Roman"/>
              </a:rPr>
              <a:t> </a:t>
            </a:r>
            <a:r>
              <a:rPr sz="2800" dirty="0">
                <a:solidFill>
                  <a:srgbClr val="F79646"/>
                </a:solidFill>
                <a:latin typeface="Times New Roman"/>
                <a:cs typeface="Times New Roman"/>
              </a:rPr>
              <a:t>black</a:t>
            </a:r>
            <a:r>
              <a:rPr sz="2800" spc="-20" dirty="0">
                <a:solidFill>
                  <a:srgbClr val="F79646"/>
                </a:solidFill>
                <a:latin typeface="Times New Roman"/>
                <a:cs typeface="Times New Roman"/>
              </a:rPr>
              <a:t> </a:t>
            </a:r>
            <a:r>
              <a:rPr sz="2800" dirty="0">
                <a:solidFill>
                  <a:srgbClr val="F79646"/>
                </a:solidFill>
                <a:latin typeface="Times New Roman"/>
                <a:cs typeface="Times New Roman"/>
              </a:rPr>
              <a:t>hole)</a:t>
            </a:r>
            <a:endParaRPr sz="2800">
              <a:latin typeface="Times New Roman"/>
              <a:cs typeface="Times New Roman"/>
            </a:endParaRPr>
          </a:p>
        </p:txBody>
      </p:sp>
      <p:sp>
        <p:nvSpPr>
          <p:cNvPr id="18" name="object 18"/>
          <p:cNvSpPr/>
          <p:nvPr/>
        </p:nvSpPr>
        <p:spPr>
          <a:xfrm>
            <a:off x="5815346" y="4295394"/>
            <a:ext cx="8890" cy="78740"/>
          </a:xfrm>
          <a:custGeom>
            <a:avLst/>
            <a:gdLst/>
            <a:ahLst/>
            <a:cxnLst/>
            <a:rect l="l" t="t" r="r" b="b"/>
            <a:pathLst>
              <a:path w="8889" h="78739">
                <a:moveTo>
                  <a:pt x="0" y="78485"/>
                </a:moveTo>
                <a:lnTo>
                  <a:pt x="8619" y="0"/>
                </a:lnTo>
              </a:path>
            </a:pathLst>
          </a:custGeom>
          <a:ln w="3175">
            <a:solidFill>
              <a:srgbClr val="000000"/>
            </a:solidFill>
          </a:ln>
        </p:spPr>
        <p:txBody>
          <a:bodyPr wrap="square" lIns="0" tIns="0" rIns="0" bIns="0" rtlCol="0"/>
          <a:lstStyle/>
          <a:p>
            <a:endParaRPr/>
          </a:p>
        </p:txBody>
      </p:sp>
      <p:sp>
        <p:nvSpPr>
          <p:cNvPr id="19" name="object 19"/>
          <p:cNvSpPr/>
          <p:nvPr/>
        </p:nvSpPr>
        <p:spPr>
          <a:xfrm>
            <a:off x="5823965" y="4295394"/>
            <a:ext cx="407670" cy="0"/>
          </a:xfrm>
          <a:custGeom>
            <a:avLst/>
            <a:gdLst/>
            <a:ahLst/>
            <a:cxnLst/>
            <a:rect l="l" t="t" r="r" b="b"/>
            <a:pathLst>
              <a:path w="407670">
                <a:moveTo>
                  <a:pt x="0" y="0"/>
                </a:moveTo>
                <a:lnTo>
                  <a:pt x="407669" y="0"/>
                </a:lnTo>
              </a:path>
            </a:pathLst>
          </a:custGeom>
          <a:ln w="3175">
            <a:solidFill>
              <a:srgbClr val="000000"/>
            </a:solidFill>
          </a:ln>
        </p:spPr>
        <p:txBody>
          <a:bodyPr wrap="square" lIns="0" tIns="0" rIns="0" bIns="0" rtlCol="0"/>
          <a:lstStyle/>
          <a:p>
            <a:endParaRPr/>
          </a:p>
        </p:txBody>
      </p:sp>
      <p:sp>
        <p:nvSpPr>
          <p:cNvPr id="20" name="object 20"/>
          <p:cNvSpPr/>
          <p:nvPr/>
        </p:nvSpPr>
        <p:spPr>
          <a:xfrm>
            <a:off x="5805116" y="4285488"/>
            <a:ext cx="426720" cy="88900"/>
          </a:xfrm>
          <a:custGeom>
            <a:avLst/>
            <a:gdLst/>
            <a:ahLst/>
            <a:cxnLst/>
            <a:rect l="l" t="t" r="r" b="b"/>
            <a:pathLst>
              <a:path w="426720" h="88900">
                <a:moveTo>
                  <a:pt x="426519" y="0"/>
                </a:moveTo>
                <a:lnTo>
                  <a:pt x="9705" y="0"/>
                </a:lnTo>
                <a:lnTo>
                  <a:pt x="0" y="88391"/>
                </a:lnTo>
                <a:lnTo>
                  <a:pt x="19982" y="88391"/>
                </a:lnTo>
                <a:lnTo>
                  <a:pt x="27231" y="21335"/>
                </a:lnTo>
                <a:lnTo>
                  <a:pt x="426519" y="21335"/>
                </a:lnTo>
                <a:lnTo>
                  <a:pt x="426519" y="0"/>
                </a:lnTo>
                <a:close/>
              </a:path>
            </a:pathLst>
          </a:custGeom>
          <a:solidFill>
            <a:srgbClr val="000000"/>
          </a:solidFill>
        </p:spPr>
        <p:txBody>
          <a:bodyPr wrap="square" lIns="0" tIns="0" rIns="0" bIns="0" rtlCol="0"/>
          <a:lstStyle/>
          <a:p>
            <a:endParaRPr/>
          </a:p>
        </p:txBody>
      </p:sp>
      <p:sp>
        <p:nvSpPr>
          <p:cNvPr id="21" name="object 21"/>
          <p:cNvSpPr txBox="1"/>
          <p:nvPr/>
        </p:nvSpPr>
        <p:spPr>
          <a:xfrm>
            <a:off x="840740" y="4503900"/>
            <a:ext cx="1385570" cy="455930"/>
          </a:xfrm>
          <a:prstGeom prst="rect">
            <a:avLst/>
          </a:prstGeom>
        </p:spPr>
        <p:txBody>
          <a:bodyPr vert="horz" wrap="square" lIns="0" tIns="0" rIns="0" bIns="0" rtlCol="0">
            <a:spAutoFit/>
          </a:bodyPr>
          <a:lstStyle/>
          <a:p>
            <a:pPr marL="382270" indent="-369570">
              <a:lnSpc>
                <a:spcPct val="100000"/>
              </a:lnSpc>
              <a:buFont typeface="Wingdings"/>
              <a:buChar char=""/>
              <a:tabLst>
                <a:tab pos="382270" algn="l"/>
              </a:tabLst>
            </a:pPr>
            <a:r>
              <a:rPr sz="3200" spc="-20" dirty="0">
                <a:solidFill>
                  <a:srgbClr val="0070C0"/>
                </a:solidFill>
                <a:latin typeface="Calibri"/>
                <a:cs typeface="Calibri"/>
              </a:rPr>
              <a:t>When</a:t>
            </a:r>
            <a:endParaRPr sz="3200">
              <a:latin typeface="Calibri"/>
              <a:cs typeface="Calibri"/>
            </a:endParaRPr>
          </a:p>
        </p:txBody>
      </p:sp>
      <p:sp>
        <p:nvSpPr>
          <p:cNvPr id="22" name="object 22"/>
          <p:cNvSpPr txBox="1"/>
          <p:nvPr/>
        </p:nvSpPr>
        <p:spPr>
          <a:xfrm>
            <a:off x="2504961" y="4533598"/>
            <a:ext cx="1297305" cy="581025"/>
          </a:xfrm>
          <a:prstGeom prst="rect">
            <a:avLst/>
          </a:prstGeom>
        </p:spPr>
        <p:txBody>
          <a:bodyPr vert="horz" wrap="square" lIns="0" tIns="0" rIns="0" bIns="0" rtlCol="0">
            <a:spAutoFit/>
          </a:bodyPr>
          <a:lstStyle/>
          <a:p>
            <a:pPr marL="12700">
              <a:lnSpc>
                <a:spcPct val="100000"/>
              </a:lnSpc>
            </a:pPr>
            <a:r>
              <a:rPr sz="4100" i="1" dirty="0">
                <a:latin typeface="Times New Roman"/>
                <a:cs typeface="Times New Roman"/>
              </a:rPr>
              <a:t>a </a:t>
            </a:r>
            <a:r>
              <a:rPr sz="4100" dirty="0">
                <a:latin typeface="Symbol"/>
                <a:cs typeface="Symbol"/>
              </a:rPr>
              <a:t></a:t>
            </a:r>
            <a:r>
              <a:rPr sz="4100" spc="-135" dirty="0">
                <a:latin typeface="Times New Roman"/>
                <a:cs typeface="Times New Roman"/>
              </a:rPr>
              <a:t> </a:t>
            </a:r>
            <a:r>
              <a:rPr sz="4100" dirty="0">
                <a:latin typeface="Times New Roman"/>
                <a:cs typeface="Times New Roman"/>
              </a:rPr>
              <a:t>0</a:t>
            </a:r>
            <a:r>
              <a:rPr sz="4100" spc="-450" dirty="0">
                <a:latin typeface="Times New Roman"/>
                <a:cs typeface="Times New Roman"/>
              </a:rPr>
              <a:t> </a:t>
            </a:r>
            <a:r>
              <a:rPr sz="4100" dirty="0">
                <a:latin typeface="Times New Roman"/>
                <a:cs typeface="Times New Roman"/>
              </a:rPr>
              <a:t>:</a:t>
            </a:r>
            <a:endParaRPr sz="4100">
              <a:latin typeface="Times New Roman"/>
              <a:cs typeface="Times New Roman"/>
            </a:endParaRPr>
          </a:p>
        </p:txBody>
      </p:sp>
      <p:sp>
        <p:nvSpPr>
          <p:cNvPr id="23" name="object 23"/>
          <p:cNvSpPr/>
          <p:nvPr/>
        </p:nvSpPr>
        <p:spPr>
          <a:xfrm>
            <a:off x="5848350" y="4872990"/>
            <a:ext cx="349885" cy="0"/>
          </a:xfrm>
          <a:custGeom>
            <a:avLst/>
            <a:gdLst/>
            <a:ahLst/>
            <a:cxnLst/>
            <a:rect l="l" t="t" r="r" b="b"/>
            <a:pathLst>
              <a:path w="349885">
                <a:moveTo>
                  <a:pt x="0" y="0"/>
                </a:moveTo>
                <a:lnTo>
                  <a:pt x="349757" y="0"/>
                </a:lnTo>
              </a:path>
            </a:pathLst>
          </a:custGeom>
          <a:ln w="21272">
            <a:solidFill>
              <a:srgbClr val="000000"/>
            </a:solidFill>
          </a:ln>
        </p:spPr>
        <p:txBody>
          <a:bodyPr wrap="square" lIns="0" tIns="0" rIns="0" bIns="0" rtlCol="0"/>
          <a:lstStyle/>
          <a:p>
            <a:endParaRPr/>
          </a:p>
        </p:txBody>
      </p:sp>
      <p:sp>
        <p:nvSpPr>
          <p:cNvPr id="24" name="object 24"/>
          <p:cNvSpPr/>
          <p:nvPr/>
        </p:nvSpPr>
        <p:spPr>
          <a:xfrm>
            <a:off x="5562600" y="4949952"/>
            <a:ext cx="146050" cy="400050"/>
          </a:xfrm>
          <a:custGeom>
            <a:avLst/>
            <a:gdLst/>
            <a:ahLst/>
            <a:cxnLst/>
            <a:rect l="l" t="t" r="r" b="b"/>
            <a:pathLst>
              <a:path w="146050" h="400050">
                <a:moveTo>
                  <a:pt x="0" y="54101"/>
                </a:moveTo>
                <a:lnTo>
                  <a:pt x="41147" y="0"/>
                </a:lnTo>
                <a:lnTo>
                  <a:pt x="145541" y="400049"/>
                </a:lnTo>
              </a:path>
            </a:pathLst>
          </a:custGeom>
          <a:ln w="3175">
            <a:solidFill>
              <a:srgbClr val="000000"/>
            </a:solidFill>
          </a:ln>
        </p:spPr>
        <p:txBody>
          <a:bodyPr wrap="square" lIns="0" tIns="0" rIns="0" bIns="0" rtlCol="0"/>
          <a:lstStyle/>
          <a:p>
            <a:endParaRPr/>
          </a:p>
        </p:txBody>
      </p:sp>
      <p:sp>
        <p:nvSpPr>
          <p:cNvPr id="25" name="object 25"/>
          <p:cNvSpPr/>
          <p:nvPr/>
        </p:nvSpPr>
        <p:spPr>
          <a:xfrm>
            <a:off x="5708142" y="4373879"/>
            <a:ext cx="107314" cy="976630"/>
          </a:xfrm>
          <a:custGeom>
            <a:avLst/>
            <a:gdLst/>
            <a:ahLst/>
            <a:cxnLst/>
            <a:rect l="l" t="t" r="r" b="b"/>
            <a:pathLst>
              <a:path w="107314" h="976629">
                <a:moveTo>
                  <a:pt x="0" y="976119"/>
                </a:moveTo>
                <a:lnTo>
                  <a:pt x="107203" y="0"/>
                </a:lnTo>
              </a:path>
            </a:pathLst>
          </a:custGeom>
          <a:ln w="3175">
            <a:solidFill>
              <a:srgbClr val="000000"/>
            </a:solidFill>
          </a:ln>
        </p:spPr>
        <p:txBody>
          <a:bodyPr wrap="square" lIns="0" tIns="0" rIns="0" bIns="0" rtlCol="0"/>
          <a:lstStyle/>
          <a:p>
            <a:endParaRPr/>
          </a:p>
        </p:txBody>
      </p:sp>
      <p:sp>
        <p:nvSpPr>
          <p:cNvPr id="26" name="object 26"/>
          <p:cNvSpPr/>
          <p:nvPr/>
        </p:nvSpPr>
        <p:spPr>
          <a:xfrm>
            <a:off x="5557266" y="4373879"/>
            <a:ext cx="267970" cy="976630"/>
          </a:xfrm>
          <a:custGeom>
            <a:avLst/>
            <a:gdLst/>
            <a:ahLst/>
            <a:cxnLst/>
            <a:rect l="l" t="t" r="r" b="b"/>
            <a:pathLst>
              <a:path w="267970" h="976629">
                <a:moveTo>
                  <a:pt x="74082" y="603504"/>
                </a:moveTo>
                <a:lnTo>
                  <a:pt x="35813" y="603504"/>
                </a:lnTo>
                <a:lnTo>
                  <a:pt x="140969" y="976122"/>
                </a:lnTo>
                <a:lnTo>
                  <a:pt x="162305" y="976122"/>
                </a:lnTo>
                <a:lnTo>
                  <a:pt x="172355" y="883158"/>
                </a:lnTo>
                <a:lnTo>
                  <a:pt x="150875" y="883158"/>
                </a:lnTo>
                <a:lnTo>
                  <a:pt x="74082" y="603504"/>
                </a:lnTo>
                <a:close/>
              </a:path>
              <a:path w="267970" h="976629">
                <a:moveTo>
                  <a:pt x="267832" y="0"/>
                </a:moveTo>
                <a:lnTo>
                  <a:pt x="247849" y="0"/>
                </a:lnTo>
                <a:lnTo>
                  <a:pt x="150875" y="883158"/>
                </a:lnTo>
                <a:lnTo>
                  <a:pt x="172355" y="883158"/>
                </a:lnTo>
                <a:lnTo>
                  <a:pt x="267832" y="0"/>
                </a:lnTo>
                <a:close/>
              </a:path>
              <a:path w="267970" h="976629">
                <a:moveTo>
                  <a:pt x="59435" y="550164"/>
                </a:moveTo>
                <a:lnTo>
                  <a:pt x="0" y="625601"/>
                </a:lnTo>
                <a:lnTo>
                  <a:pt x="10667" y="634746"/>
                </a:lnTo>
                <a:lnTo>
                  <a:pt x="35813" y="603504"/>
                </a:lnTo>
                <a:lnTo>
                  <a:pt x="74082" y="603504"/>
                </a:lnTo>
                <a:lnTo>
                  <a:pt x="59435" y="550164"/>
                </a:lnTo>
                <a:close/>
              </a:path>
            </a:pathLst>
          </a:custGeom>
          <a:solidFill>
            <a:srgbClr val="000000"/>
          </a:solidFill>
        </p:spPr>
        <p:txBody>
          <a:bodyPr wrap="square" lIns="0" tIns="0" rIns="0" bIns="0" rtlCol="0"/>
          <a:lstStyle/>
          <a:p>
            <a:endParaRPr/>
          </a:p>
        </p:txBody>
      </p:sp>
      <p:sp>
        <p:nvSpPr>
          <p:cNvPr id="27" name="object 27"/>
          <p:cNvSpPr txBox="1"/>
          <p:nvPr/>
        </p:nvSpPr>
        <p:spPr>
          <a:xfrm>
            <a:off x="5909568" y="4370080"/>
            <a:ext cx="240665" cy="456565"/>
          </a:xfrm>
          <a:prstGeom prst="rect">
            <a:avLst/>
          </a:prstGeom>
        </p:spPr>
        <p:txBody>
          <a:bodyPr vert="horz" wrap="square" lIns="0" tIns="0" rIns="0" bIns="0" rtlCol="0">
            <a:spAutoFit/>
          </a:bodyPr>
          <a:lstStyle/>
          <a:p>
            <a:pPr marL="12700">
              <a:lnSpc>
                <a:spcPct val="100000"/>
              </a:lnSpc>
            </a:pPr>
            <a:r>
              <a:rPr sz="3400" spc="-20" dirty="0">
                <a:latin typeface="Times New Roman"/>
                <a:cs typeface="Times New Roman"/>
              </a:rPr>
              <a:t>3</a:t>
            </a:r>
            <a:endParaRPr sz="3400">
              <a:latin typeface="Times New Roman"/>
              <a:cs typeface="Times New Roman"/>
            </a:endParaRPr>
          </a:p>
        </p:txBody>
      </p:sp>
      <p:sp>
        <p:nvSpPr>
          <p:cNvPr id="28" name="object 28"/>
          <p:cNvSpPr txBox="1"/>
          <p:nvPr/>
        </p:nvSpPr>
        <p:spPr>
          <a:xfrm>
            <a:off x="4547873" y="4614400"/>
            <a:ext cx="996950" cy="548005"/>
          </a:xfrm>
          <a:prstGeom prst="rect">
            <a:avLst/>
          </a:prstGeom>
        </p:spPr>
        <p:txBody>
          <a:bodyPr vert="horz" wrap="square" lIns="0" tIns="0" rIns="0" bIns="0" rtlCol="0">
            <a:spAutoFit/>
          </a:bodyPr>
          <a:lstStyle/>
          <a:p>
            <a:pPr marL="12700">
              <a:lnSpc>
                <a:spcPct val="100000"/>
              </a:lnSpc>
              <a:tabLst>
                <a:tab pos="410209" algn="l"/>
              </a:tabLst>
            </a:pPr>
            <a:r>
              <a:rPr sz="3400" i="1" spc="-335" dirty="0">
                <a:latin typeface="Times New Roman"/>
                <a:cs typeface="Times New Roman"/>
              </a:rPr>
              <a:t>r</a:t>
            </a:r>
            <a:r>
              <a:rPr sz="2925" i="1" baseline="-25641" dirty="0">
                <a:latin typeface="Times New Roman"/>
                <a:cs typeface="Times New Roman"/>
              </a:rPr>
              <a:t>h	</a:t>
            </a:r>
            <a:r>
              <a:rPr sz="3400" spc="-20" dirty="0">
                <a:latin typeface="Symbol"/>
                <a:cs typeface="Symbol"/>
              </a:rPr>
              <a:t></a:t>
            </a:r>
            <a:r>
              <a:rPr sz="3400" spc="-60" dirty="0">
                <a:latin typeface="Times New Roman"/>
                <a:cs typeface="Times New Roman"/>
              </a:rPr>
              <a:t> </a:t>
            </a:r>
            <a:r>
              <a:rPr sz="3400" spc="-20" dirty="0">
                <a:latin typeface="Symbol"/>
                <a:cs typeface="Symbol"/>
              </a:rPr>
              <a:t></a:t>
            </a:r>
            <a:endParaRPr sz="3400">
              <a:latin typeface="Symbol"/>
              <a:cs typeface="Symbol"/>
            </a:endParaRPr>
          </a:p>
        </p:txBody>
      </p:sp>
      <p:sp>
        <p:nvSpPr>
          <p:cNvPr id="29" name="object 29"/>
          <p:cNvSpPr txBox="1"/>
          <p:nvPr/>
        </p:nvSpPr>
        <p:spPr>
          <a:xfrm>
            <a:off x="5862348" y="4950442"/>
            <a:ext cx="321310" cy="456565"/>
          </a:xfrm>
          <a:prstGeom prst="rect">
            <a:avLst/>
          </a:prstGeom>
        </p:spPr>
        <p:txBody>
          <a:bodyPr vert="horz" wrap="square" lIns="0" tIns="0" rIns="0" bIns="0" rtlCol="0">
            <a:spAutoFit/>
          </a:bodyPr>
          <a:lstStyle/>
          <a:p>
            <a:pPr marL="12700">
              <a:lnSpc>
                <a:spcPct val="100000"/>
              </a:lnSpc>
            </a:pPr>
            <a:r>
              <a:rPr sz="3400" spc="-25" dirty="0">
                <a:latin typeface="Symbol"/>
                <a:cs typeface="Symbol"/>
              </a:rPr>
              <a:t></a:t>
            </a:r>
            <a:endParaRPr sz="3400">
              <a:latin typeface="Symbol"/>
              <a:cs typeface="Symbol"/>
            </a:endParaRPr>
          </a:p>
        </p:txBody>
      </p:sp>
      <p:sp>
        <p:nvSpPr>
          <p:cNvPr id="30" name="object 30"/>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31" name="object 31"/>
          <p:cNvSpPr txBox="1"/>
          <p:nvPr/>
        </p:nvSpPr>
        <p:spPr>
          <a:xfrm>
            <a:off x="993140" y="5890321"/>
            <a:ext cx="8107680" cy="381635"/>
          </a:xfrm>
          <a:prstGeom prst="rect">
            <a:avLst/>
          </a:prstGeom>
        </p:spPr>
        <p:txBody>
          <a:bodyPr vert="horz" wrap="square" lIns="0" tIns="0" rIns="0" bIns="0" rtlCol="0">
            <a:spAutoFit/>
          </a:bodyPr>
          <a:lstStyle/>
          <a:p>
            <a:pPr marL="12700">
              <a:lnSpc>
                <a:spcPct val="100000"/>
              </a:lnSpc>
            </a:pPr>
            <a:r>
              <a:rPr sz="2800" spc="-5" dirty="0">
                <a:solidFill>
                  <a:srgbClr val="F79646"/>
                </a:solidFill>
                <a:latin typeface="Calibri"/>
                <a:cs typeface="Calibri"/>
              </a:rPr>
              <a:t>(hori</a:t>
            </a:r>
            <a:r>
              <a:rPr sz="2800" spc="-65" dirty="0">
                <a:solidFill>
                  <a:srgbClr val="F79646"/>
                </a:solidFill>
                <a:latin typeface="Calibri"/>
                <a:cs typeface="Calibri"/>
              </a:rPr>
              <a:t>z</a:t>
            </a:r>
            <a:r>
              <a:rPr sz="2800" spc="-5" dirty="0">
                <a:solidFill>
                  <a:srgbClr val="F79646"/>
                </a:solidFill>
                <a:latin typeface="Calibri"/>
                <a:cs typeface="Calibri"/>
              </a:rPr>
              <a:t>on</a:t>
            </a:r>
            <a:r>
              <a:rPr sz="2800" dirty="0">
                <a:solidFill>
                  <a:srgbClr val="F79646"/>
                </a:solidFill>
                <a:latin typeface="Calibri"/>
                <a:cs typeface="Calibri"/>
              </a:rPr>
              <a:t>s</a:t>
            </a:r>
            <a:r>
              <a:rPr sz="2800" spc="-70" dirty="0">
                <a:solidFill>
                  <a:srgbClr val="F79646"/>
                </a:solidFill>
                <a:latin typeface="Times New Roman"/>
                <a:cs typeface="Times New Roman"/>
              </a:rPr>
              <a:t> </a:t>
            </a:r>
            <a:r>
              <a:rPr sz="2800" spc="-5" dirty="0">
                <a:solidFill>
                  <a:srgbClr val="F79646"/>
                </a:solidFill>
                <a:latin typeface="Calibri"/>
                <a:cs typeface="Calibri"/>
              </a:rPr>
              <a:t>o</a:t>
            </a:r>
            <a:r>
              <a:rPr sz="2800" dirty="0">
                <a:solidFill>
                  <a:srgbClr val="F79646"/>
                </a:solidFill>
                <a:latin typeface="Calibri"/>
                <a:cs typeface="Calibri"/>
              </a:rPr>
              <a:t>f</a:t>
            </a:r>
            <a:r>
              <a:rPr sz="2800" spc="-70" dirty="0">
                <a:solidFill>
                  <a:srgbClr val="F79646"/>
                </a:solidFill>
                <a:latin typeface="Times New Roman"/>
                <a:cs typeface="Times New Roman"/>
              </a:rPr>
              <a:t> </a:t>
            </a:r>
            <a:r>
              <a:rPr sz="2800" spc="-30" dirty="0">
                <a:solidFill>
                  <a:srgbClr val="F79646"/>
                </a:solidFill>
                <a:latin typeface="Calibri"/>
                <a:cs typeface="Calibri"/>
              </a:rPr>
              <a:t>sta</a:t>
            </a:r>
            <a:r>
              <a:rPr sz="2800" spc="-5" dirty="0">
                <a:solidFill>
                  <a:srgbClr val="F79646"/>
                </a:solidFill>
                <a:latin typeface="Calibri"/>
                <a:cs typeface="Calibri"/>
              </a:rPr>
              <a:t>tion</a:t>
            </a:r>
            <a:r>
              <a:rPr sz="2800" dirty="0">
                <a:solidFill>
                  <a:srgbClr val="F79646"/>
                </a:solidFill>
                <a:latin typeface="Calibri"/>
                <a:cs typeface="Calibri"/>
              </a:rPr>
              <a:t>ar</a:t>
            </a:r>
            <a:r>
              <a:rPr sz="2800" spc="-15" dirty="0">
                <a:solidFill>
                  <a:srgbClr val="F79646"/>
                </a:solidFill>
                <a:latin typeface="Calibri"/>
                <a:cs typeface="Calibri"/>
              </a:rPr>
              <a:t>y</a:t>
            </a:r>
            <a:r>
              <a:rPr sz="2800" spc="-85" dirty="0">
                <a:solidFill>
                  <a:srgbClr val="F79646"/>
                </a:solidFill>
                <a:latin typeface="Times New Roman"/>
                <a:cs typeface="Times New Roman"/>
              </a:rPr>
              <a:t> </a:t>
            </a:r>
            <a:r>
              <a:rPr sz="2800" spc="-5" dirty="0">
                <a:solidFill>
                  <a:srgbClr val="F79646"/>
                </a:solidFill>
                <a:latin typeface="Calibri"/>
                <a:cs typeface="Calibri"/>
              </a:rPr>
              <a:t>no</a:t>
            </a:r>
            <a:r>
              <a:rPr sz="2800" dirty="0">
                <a:solidFill>
                  <a:srgbClr val="F79646"/>
                </a:solidFill>
                <a:latin typeface="Calibri"/>
                <a:cs typeface="Calibri"/>
              </a:rPr>
              <a:t>n‐</a:t>
            </a:r>
            <a:r>
              <a:rPr sz="2800" spc="-45" dirty="0">
                <a:solidFill>
                  <a:srgbClr val="F79646"/>
                </a:solidFill>
                <a:latin typeface="Calibri"/>
                <a:cs typeface="Calibri"/>
              </a:rPr>
              <a:t>r</a:t>
            </a:r>
            <a:r>
              <a:rPr sz="2800" spc="-5" dirty="0">
                <a:solidFill>
                  <a:srgbClr val="F79646"/>
                </a:solidFill>
                <a:latin typeface="Calibri"/>
                <a:cs typeface="Calibri"/>
              </a:rPr>
              <a:t>o</a:t>
            </a:r>
            <a:r>
              <a:rPr sz="2800" spc="-45" dirty="0">
                <a:solidFill>
                  <a:srgbClr val="F79646"/>
                </a:solidFill>
                <a:latin typeface="Calibri"/>
                <a:cs typeface="Calibri"/>
              </a:rPr>
              <a:t>t</a:t>
            </a:r>
            <a:r>
              <a:rPr sz="2800" spc="-25" dirty="0">
                <a:solidFill>
                  <a:srgbClr val="F79646"/>
                </a:solidFill>
                <a:latin typeface="Calibri"/>
                <a:cs typeface="Calibri"/>
              </a:rPr>
              <a:t>a</a:t>
            </a:r>
            <a:r>
              <a:rPr sz="2800" spc="-5" dirty="0">
                <a:solidFill>
                  <a:srgbClr val="F79646"/>
                </a:solidFill>
                <a:latin typeface="Calibri"/>
                <a:cs typeface="Calibri"/>
              </a:rPr>
              <a:t>tin</a:t>
            </a:r>
            <a:r>
              <a:rPr sz="2800" dirty="0">
                <a:solidFill>
                  <a:srgbClr val="F79646"/>
                </a:solidFill>
                <a:latin typeface="Calibri"/>
                <a:cs typeface="Calibri"/>
              </a:rPr>
              <a:t>g</a:t>
            </a:r>
            <a:r>
              <a:rPr sz="2800" spc="-55" dirty="0">
                <a:solidFill>
                  <a:srgbClr val="F79646"/>
                </a:solidFill>
                <a:latin typeface="Times New Roman"/>
                <a:cs typeface="Times New Roman"/>
              </a:rPr>
              <a:t> </a:t>
            </a:r>
            <a:r>
              <a:rPr sz="2800" spc="-5" dirty="0">
                <a:solidFill>
                  <a:srgbClr val="F79646"/>
                </a:solidFill>
                <a:latin typeface="Calibri"/>
                <a:cs typeface="Calibri"/>
              </a:rPr>
              <a:t>d</a:t>
            </a:r>
            <a:r>
              <a:rPr sz="2800" dirty="0">
                <a:solidFill>
                  <a:srgbClr val="F79646"/>
                </a:solidFill>
                <a:latin typeface="Calibri"/>
                <a:cs typeface="Calibri"/>
              </a:rPr>
              <a:t>e</a:t>
            </a:r>
            <a:r>
              <a:rPr sz="2800" spc="-65" dirty="0">
                <a:solidFill>
                  <a:srgbClr val="F79646"/>
                </a:solidFill>
                <a:latin typeface="Times New Roman"/>
                <a:cs typeface="Times New Roman"/>
              </a:rPr>
              <a:t> </a:t>
            </a:r>
            <a:r>
              <a:rPr sz="2800" spc="-5" dirty="0">
                <a:solidFill>
                  <a:srgbClr val="F79646"/>
                </a:solidFill>
                <a:latin typeface="Calibri"/>
                <a:cs typeface="Calibri"/>
              </a:rPr>
              <a:t>Si</a:t>
            </a:r>
            <a:r>
              <a:rPr sz="2800" spc="-45" dirty="0">
                <a:solidFill>
                  <a:srgbClr val="F79646"/>
                </a:solidFill>
                <a:latin typeface="Calibri"/>
                <a:cs typeface="Calibri"/>
              </a:rPr>
              <a:t>t</a:t>
            </a:r>
            <a:r>
              <a:rPr sz="2800" spc="-35" dirty="0">
                <a:solidFill>
                  <a:srgbClr val="F79646"/>
                </a:solidFill>
                <a:latin typeface="Calibri"/>
                <a:cs typeface="Calibri"/>
              </a:rPr>
              <a:t>t</a:t>
            </a:r>
            <a:r>
              <a:rPr sz="2800" spc="-15" dirty="0">
                <a:solidFill>
                  <a:srgbClr val="F79646"/>
                </a:solidFill>
                <a:latin typeface="Calibri"/>
                <a:cs typeface="Calibri"/>
              </a:rPr>
              <a:t>er</a:t>
            </a:r>
            <a:r>
              <a:rPr sz="2800" spc="-70" dirty="0">
                <a:solidFill>
                  <a:srgbClr val="F79646"/>
                </a:solidFill>
                <a:latin typeface="Times New Roman"/>
                <a:cs typeface="Times New Roman"/>
              </a:rPr>
              <a:t> </a:t>
            </a:r>
            <a:r>
              <a:rPr sz="2800" spc="-5" dirty="0">
                <a:solidFill>
                  <a:srgbClr val="F79646"/>
                </a:solidFill>
                <a:latin typeface="Calibri"/>
                <a:cs typeface="Calibri"/>
              </a:rPr>
              <a:t>blac</a:t>
            </a:r>
            <a:r>
              <a:rPr sz="2800" dirty="0">
                <a:solidFill>
                  <a:srgbClr val="F79646"/>
                </a:solidFill>
                <a:latin typeface="Calibri"/>
                <a:cs typeface="Calibri"/>
              </a:rPr>
              <a:t>k</a:t>
            </a:r>
            <a:r>
              <a:rPr sz="2800" spc="-65" dirty="0">
                <a:solidFill>
                  <a:srgbClr val="F79646"/>
                </a:solidFill>
                <a:latin typeface="Times New Roman"/>
                <a:cs typeface="Times New Roman"/>
              </a:rPr>
              <a:t> </a:t>
            </a:r>
            <a:r>
              <a:rPr sz="2800" spc="-5" dirty="0">
                <a:solidFill>
                  <a:srgbClr val="F79646"/>
                </a:solidFill>
                <a:latin typeface="Calibri"/>
                <a:cs typeface="Calibri"/>
              </a:rPr>
              <a:t>hole)</a:t>
            </a:r>
            <a:endParaRPr sz="28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45540" y="1005576"/>
            <a:ext cx="6434455" cy="482600"/>
          </a:xfrm>
          <a:prstGeom prst="rect">
            <a:avLst/>
          </a:prstGeom>
        </p:spPr>
        <p:txBody>
          <a:bodyPr vert="horz" wrap="square" lIns="0" tIns="0" rIns="0" bIns="0" rtlCol="0">
            <a:spAutoFit/>
          </a:bodyPr>
          <a:lstStyle/>
          <a:p>
            <a:pPr marL="12700">
              <a:lnSpc>
                <a:spcPct val="100000"/>
              </a:lnSpc>
            </a:pPr>
            <a:r>
              <a:rPr sz="3600" i="1" spc="-5" dirty="0">
                <a:solidFill>
                  <a:srgbClr val="00B050"/>
                </a:solidFill>
                <a:latin typeface="Lucida Calligraphy"/>
                <a:cs typeface="Lucida Calligraphy"/>
              </a:rPr>
              <a:t>Hamilto</a:t>
            </a:r>
            <a:r>
              <a:rPr sz="3600" i="1" dirty="0">
                <a:solidFill>
                  <a:srgbClr val="00B050"/>
                </a:solidFill>
                <a:latin typeface="Lucida Calligraphy"/>
                <a:cs typeface="Lucida Calligraphy"/>
              </a:rPr>
              <a:t>n</a:t>
            </a:r>
            <a:r>
              <a:rPr sz="3600" i="1" spc="310" dirty="0">
                <a:solidFill>
                  <a:srgbClr val="00B050"/>
                </a:solidFill>
                <a:latin typeface="Times New Roman"/>
                <a:cs typeface="Times New Roman"/>
              </a:rPr>
              <a:t> </a:t>
            </a:r>
            <a:r>
              <a:rPr sz="3600" i="1" dirty="0">
                <a:solidFill>
                  <a:srgbClr val="00B050"/>
                </a:solidFill>
                <a:latin typeface="Lucida Calligraphy"/>
                <a:cs typeface="Lucida Calligraphy"/>
              </a:rPr>
              <a:t>J</a:t>
            </a:r>
            <a:r>
              <a:rPr sz="3600" i="1" spc="-5" dirty="0">
                <a:solidFill>
                  <a:srgbClr val="00B050"/>
                </a:solidFill>
                <a:latin typeface="Lucida Calligraphy"/>
                <a:cs typeface="Lucida Calligraphy"/>
              </a:rPr>
              <a:t>acob</a:t>
            </a:r>
            <a:r>
              <a:rPr sz="3600" i="1" dirty="0">
                <a:solidFill>
                  <a:srgbClr val="00B050"/>
                </a:solidFill>
                <a:latin typeface="Lucida Calligraphy"/>
                <a:cs typeface="Lucida Calligraphy"/>
              </a:rPr>
              <a:t>i</a:t>
            </a:r>
            <a:r>
              <a:rPr sz="3600" i="1" spc="300" dirty="0">
                <a:solidFill>
                  <a:srgbClr val="00B050"/>
                </a:solidFill>
                <a:latin typeface="Times New Roman"/>
                <a:cs typeface="Times New Roman"/>
              </a:rPr>
              <a:t> </a:t>
            </a:r>
            <a:r>
              <a:rPr sz="3600" i="1" dirty="0">
                <a:solidFill>
                  <a:srgbClr val="00B050"/>
                </a:solidFill>
                <a:latin typeface="Lucida Calligraphy"/>
                <a:cs typeface="Lucida Calligraphy"/>
              </a:rPr>
              <a:t>E</a:t>
            </a:r>
            <a:r>
              <a:rPr sz="3600" i="1" spc="-30" dirty="0">
                <a:solidFill>
                  <a:srgbClr val="00B050"/>
                </a:solidFill>
                <a:latin typeface="Lucida Calligraphy"/>
                <a:cs typeface="Lucida Calligraphy"/>
              </a:rPr>
              <a:t>q</a:t>
            </a:r>
            <a:r>
              <a:rPr sz="3600" i="1" spc="-5" dirty="0">
                <a:solidFill>
                  <a:srgbClr val="00B050"/>
                </a:solidFill>
                <a:latin typeface="Lucida Calligraphy"/>
                <a:cs typeface="Lucida Calligraphy"/>
              </a:rPr>
              <a:t>uati</a:t>
            </a:r>
            <a:r>
              <a:rPr sz="3600" i="1" spc="5" dirty="0">
                <a:solidFill>
                  <a:srgbClr val="00B050"/>
                </a:solidFill>
                <a:latin typeface="Lucida Calligraphy"/>
                <a:cs typeface="Lucida Calligraphy"/>
              </a:rPr>
              <a:t>o</a:t>
            </a:r>
            <a:r>
              <a:rPr sz="3600" i="1" spc="-30" dirty="0">
                <a:solidFill>
                  <a:srgbClr val="00B050"/>
                </a:solidFill>
                <a:latin typeface="Lucida Calligraphy"/>
                <a:cs typeface="Lucida Calligraphy"/>
              </a:rPr>
              <a:t>n</a:t>
            </a:r>
            <a:endParaRPr sz="3600">
              <a:latin typeface="Lucida Calligraphy"/>
              <a:cs typeface="Lucida Calligraphy"/>
            </a:endParaRPr>
          </a:p>
        </p:txBody>
      </p:sp>
      <p:sp>
        <p:nvSpPr>
          <p:cNvPr id="3" name="object 3"/>
          <p:cNvSpPr/>
          <p:nvPr/>
        </p:nvSpPr>
        <p:spPr>
          <a:xfrm>
            <a:off x="1158239" y="1422273"/>
            <a:ext cx="6409690" cy="0"/>
          </a:xfrm>
          <a:custGeom>
            <a:avLst/>
            <a:gdLst/>
            <a:ahLst/>
            <a:cxnLst/>
            <a:rect l="l" t="t" r="r" b="b"/>
            <a:pathLst>
              <a:path w="6409690">
                <a:moveTo>
                  <a:pt x="0" y="0"/>
                </a:moveTo>
                <a:lnTo>
                  <a:pt x="6409181" y="0"/>
                </a:lnTo>
              </a:path>
            </a:pathLst>
          </a:custGeom>
          <a:ln w="23367">
            <a:solidFill>
              <a:srgbClr val="00B050"/>
            </a:solidFill>
          </a:ln>
        </p:spPr>
        <p:txBody>
          <a:bodyPr wrap="square" lIns="0" tIns="0" rIns="0" bIns="0" rtlCol="0"/>
          <a:lstStyle/>
          <a:p>
            <a:endParaRPr/>
          </a:p>
        </p:txBody>
      </p:sp>
      <p:sp>
        <p:nvSpPr>
          <p:cNvPr id="4" name="object 4"/>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5" name="object 5"/>
          <p:cNvSpPr txBox="1"/>
          <p:nvPr/>
        </p:nvSpPr>
        <p:spPr>
          <a:xfrm>
            <a:off x="764540" y="1836898"/>
            <a:ext cx="8375650" cy="443865"/>
          </a:xfrm>
          <a:prstGeom prst="rect">
            <a:avLst/>
          </a:prstGeom>
        </p:spPr>
        <p:txBody>
          <a:bodyPr vert="horz" wrap="square" lIns="0" tIns="0" rIns="0" bIns="0" rtlCol="0">
            <a:spAutoFit/>
          </a:bodyPr>
          <a:lstStyle/>
          <a:p>
            <a:pPr marL="447040" indent="-434340">
              <a:lnSpc>
                <a:spcPct val="100000"/>
              </a:lnSpc>
              <a:buSzPct val="114285"/>
              <a:buFont typeface="Wingdings"/>
              <a:buChar char=""/>
              <a:tabLst>
                <a:tab pos="447040" algn="l"/>
              </a:tabLst>
            </a:pPr>
            <a:r>
              <a:rPr sz="2800" dirty="0">
                <a:solidFill>
                  <a:srgbClr val="0070C0"/>
                </a:solidFill>
                <a:latin typeface="Calibri"/>
                <a:cs typeface="Calibri"/>
              </a:rPr>
              <a:t>A</a:t>
            </a:r>
            <a:r>
              <a:rPr sz="2800" spc="-60" dirty="0">
                <a:solidFill>
                  <a:srgbClr val="0070C0"/>
                </a:solidFill>
                <a:latin typeface="Times New Roman"/>
                <a:cs typeface="Times New Roman"/>
              </a:rPr>
              <a:t> </a:t>
            </a:r>
            <a:r>
              <a:rPr sz="2800" spc="-5" dirty="0">
                <a:solidFill>
                  <a:srgbClr val="0070C0"/>
                </a:solidFill>
                <a:latin typeface="Calibri"/>
                <a:cs typeface="Calibri"/>
              </a:rPr>
              <a:t>minimall</a:t>
            </a:r>
            <a:r>
              <a:rPr sz="2800" dirty="0">
                <a:solidFill>
                  <a:srgbClr val="0070C0"/>
                </a:solidFill>
                <a:latin typeface="Calibri"/>
                <a:cs typeface="Calibri"/>
              </a:rPr>
              <a:t>y</a:t>
            </a:r>
            <a:r>
              <a:rPr sz="2800" spc="-95" dirty="0">
                <a:solidFill>
                  <a:srgbClr val="0070C0"/>
                </a:solidFill>
                <a:latin typeface="Times New Roman"/>
                <a:cs typeface="Times New Roman"/>
              </a:rPr>
              <a:t> </a:t>
            </a:r>
            <a:r>
              <a:rPr sz="2800" spc="-30" dirty="0">
                <a:solidFill>
                  <a:srgbClr val="0070C0"/>
                </a:solidFill>
                <a:latin typeface="Calibri"/>
                <a:cs typeface="Calibri"/>
              </a:rPr>
              <a:t>c</a:t>
            </a:r>
            <a:r>
              <a:rPr sz="2800" spc="-5" dirty="0">
                <a:solidFill>
                  <a:srgbClr val="0070C0"/>
                </a:solidFill>
                <a:latin typeface="Calibri"/>
                <a:cs typeface="Calibri"/>
              </a:rPr>
              <a:t>ouple</a:t>
            </a:r>
            <a:r>
              <a:rPr sz="2800" dirty="0">
                <a:solidFill>
                  <a:srgbClr val="0070C0"/>
                </a:solidFill>
                <a:latin typeface="Calibri"/>
                <a:cs typeface="Calibri"/>
              </a:rPr>
              <a:t>d</a:t>
            </a:r>
            <a:r>
              <a:rPr sz="2800" spc="-50" dirty="0">
                <a:solidFill>
                  <a:srgbClr val="0070C0"/>
                </a:solidFill>
                <a:latin typeface="Times New Roman"/>
                <a:cs typeface="Times New Roman"/>
              </a:rPr>
              <a:t> </a:t>
            </a:r>
            <a:r>
              <a:rPr sz="2800" dirty="0">
                <a:solidFill>
                  <a:srgbClr val="0070C0"/>
                </a:solidFill>
                <a:latin typeface="Calibri"/>
                <a:cs typeface="Calibri"/>
              </a:rPr>
              <a:t>s</a:t>
            </a:r>
            <a:r>
              <a:rPr sz="2800" spc="-30" dirty="0">
                <a:solidFill>
                  <a:srgbClr val="0070C0"/>
                </a:solidFill>
                <a:latin typeface="Calibri"/>
                <a:cs typeface="Calibri"/>
              </a:rPr>
              <a:t>c</a:t>
            </a:r>
            <a:r>
              <a:rPr sz="2800" dirty="0">
                <a:solidFill>
                  <a:srgbClr val="0070C0"/>
                </a:solidFill>
                <a:latin typeface="Calibri"/>
                <a:cs typeface="Calibri"/>
              </a:rPr>
              <a:t>alar</a:t>
            </a:r>
            <a:r>
              <a:rPr sz="2800" spc="-75" dirty="0">
                <a:solidFill>
                  <a:srgbClr val="0070C0"/>
                </a:solidFill>
                <a:latin typeface="Times New Roman"/>
                <a:cs typeface="Times New Roman"/>
              </a:rPr>
              <a:t> </a:t>
            </a:r>
            <a:r>
              <a:rPr sz="2800" spc="-5" dirty="0">
                <a:solidFill>
                  <a:srgbClr val="0070C0"/>
                </a:solidFill>
                <a:latin typeface="Calibri"/>
                <a:cs typeface="Calibri"/>
              </a:rPr>
              <a:t>fiel</a:t>
            </a:r>
            <a:r>
              <a:rPr sz="2800" dirty="0">
                <a:solidFill>
                  <a:srgbClr val="0070C0"/>
                </a:solidFill>
                <a:latin typeface="Calibri"/>
                <a:cs typeface="Calibri"/>
              </a:rPr>
              <a:t>d</a:t>
            </a:r>
            <a:r>
              <a:rPr sz="2800" spc="-85" dirty="0">
                <a:solidFill>
                  <a:srgbClr val="0070C0"/>
                </a:solidFill>
                <a:latin typeface="Times New Roman"/>
                <a:cs typeface="Times New Roman"/>
              </a:rPr>
              <a:t> </a:t>
            </a:r>
            <a:r>
              <a:rPr sz="2800" dirty="0">
                <a:solidFill>
                  <a:srgbClr val="0070C0"/>
                </a:solidFill>
                <a:latin typeface="Calibri"/>
                <a:cs typeface="Calibri"/>
              </a:rPr>
              <a:t>φ</a:t>
            </a:r>
            <a:r>
              <a:rPr sz="2800" spc="5" dirty="0">
                <a:solidFill>
                  <a:srgbClr val="0070C0"/>
                </a:solidFill>
                <a:latin typeface="Calibri"/>
                <a:cs typeface="Calibri"/>
              </a:rPr>
              <a:t> </a:t>
            </a:r>
            <a:r>
              <a:rPr sz="2800" spc="-5" dirty="0">
                <a:solidFill>
                  <a:srgbClr val="0070C0"/>
                </a:solidFill>
                <a:latin typeface="Calibri"/>
                <a:cs typeface="Calibri"/>
              </a:rPr>
              <a:t>wit</a:t>
            </a:r>
            <a:r>
              <a:rPr sz="2800" dirty="0">
                <a:solidFill>
                  <a:srgbClr val="0070C0"/>
                </a:solidFill>
                <a:latin typeface="Calibri"/>
                <a:cs typeface="Calibri"/>
              </a:rPr>
              <a:t>h</a:t>
            </a:r>
            <a:r>
              <a:rPr sz="2800" spc="-75" dirty="0">
                <a:solidFill>
                  <a:srgbClr val="0070C0"/>
                </a:solidFill>
                <a:latin typeface="Times New Roman"/>
                <a:cs typeface="Times New Roman"/>
              </a:rPr>
              <a:t> </a:t>
            </a:r>
            <a:r>
              <a:rPr sz="2800" dirty="0">
                <a:solidFill>
                  <a:srgbClr val="0070C0"/>
                </a:solidFill>
                <a:latin typeface="Calibri"/>
                <a:cs typeface="Calibri"/>
              </a:rPr>
              <a:t>mass</a:t>
            </a:r>
            <a:r>
              <a:rPr sz="2800" spc="-65" dirty="0">
                <a:solidFill>
                  <a:srgbClr val="0070C0"/>
                </a:solidFill>
                <a:latin typeface="Times New Roman"/>
                <a:cs typeface="Times New Roman"/>
              </a:rPr>
              <a:t> </a:t>
            </a:r>
            <a:r>
              <a:rPr sz="2800" dirty="0">
                <a:solidFill>
                  <a:srgbClr val="0070C0"/>
                </a:solidFill>
                <a:latin typeface="Calibri"/>
                <a:cs typeface="Calibri"/>
              </a:rPr>
              <a:t>μ </a:t>
            </a:r>
            <a:r>
              <a:rPr sz="2800" spc="-5" dirty="0">
                <a:solidFill>
                  <a:srgbClr val="0070C0"/>
                </a:solidFill>
                <a:latin typeface="Calibri"/>
                <a:cs typeface="Calibri"/>
              </a:rPr>
              <a:t>s</a:t>
            </a:r>
            <a:r>
              <a:rPr sz="2800" spc="-25" dirty="0">
                <a:solidFill>
                  <a:srgbClr val="0070C0"/>
                </a:solidFill>
                <a:latin typeface="Calibri"/>
                <a:cs typeface="Calibri"/>
              </a:rPr>
              <a:t>a</a:t>
            </a:r>
            <a:r>
              <a:rPr sz="2800" spc="-5" dirty="0">
                <a:solidFill>
                  <a:srgbClr val="0070C0"/>
                </a:solidFill>
                <a:latin typeface="Calibri"/>
                <a:cs typeface="Calibri"/>
              </a:rPr>
              <a:t>ti</a:t>
            </a:r>
            <a:r>
              <a:rPr sz="2800" spc="-25" dirty="0">
                <a:solidFill>
                  <a:srgbClr val="0070C0"/>
                </a:solidFill>
                <a:latin typeface="Calibri"/>
                <a:cs typeface="Calibri"/>
              </a:rPr>
              <a:t>s</a:t>
            </a:r>
            <a:r>
              <a:rPr sz="2800" dirty="0">
                <a:solidFill>
                  <a:srgbClr val="0070C0"/>
                </a:solidFill>
                <a:latin typeface="Calibri"/>
                <a:cs typeface="Calibri"/>
              </a:rPr>
              <a:t>f</a:t>
            </a:r>
            <a:r>
              <a:rPr sz="2800" spc="-5" dirty="0">
                <a:solidFill>
                  <a:srgbClr val="0070C0"/>
                </a:solidFill>
                <a:latin typeface="Calibri"/>
                <a:cs typeface="Calibri"/>
              </a:rPr>
              <a:t>ies</a:t>
            </a:r>
            <a:endParaRPr sz="2800">
              <a:latin typeface="Calibri"/>
              <a:cs typeface="Calibri"/>
            </a:endParaRPr>
          </a:p>
        </p:txBody>
      </p:sp>
      <p:sp>
        <p:nvSpPr>
          <p:cNvPr id="6" name="object 6"/>
          <p:cNvSpPr/>
          <p:nvPr/>
        </p:nvSpPr>
        <p:spPr>
          <a:xfrm>
            <a:off x="2823972" y="3144774"/>
            <a:ext cx="530860" cy="0"/>
          </a:xfrm>
          <a:custGeom>
            <a:avLst/>
            <a:gdLst/>
            <a:ahLst/>
            <a:cxnLst/>
            <a:rect l="l" t="t" r="r" b="b"/>
            <a:pathLst>
              <a:path w="530860">
                <a:moveTo>
                  <a:pt x="0" y="0"/>
                </a:moveTo>
                <a:lnTo>
                  <a:pt x="530351" y="0"/>
                </a:lnTo>
              </a:path>
            </a:pathLst>
          </a:custGeom>
          <a:ln w="22034">
            <a:solidFill>
              <a:srgbClr val="000000"/>
            </a:solidFill>
          </a:ln>
        </p:spPr>
        <p:txBody>
          <a:bodyPr wrap="square" lIns="0" tIns="0" rIns="0" bIns="0" rtlCol="0"/>
          <a:lstStyle/>
          <a:p>
            <a:endParaRPr/>
          </a:p>
        </p:txBody>
      </p:sp>
      <p:sp>
        <p:nvSpPr>
          <p:cNvPr id="7" name="object 7"/>
          <p:cNvSpPr txBox="1"/>
          <p:nvPr/>
        </p:nvSpPr>
        <p:spPr>
          <a:xfrm>
            <a:off x="2846326" y="2567090"/>
            <a:ext cx="756920" cy="505459"/>
          </a:xfrm>
          <a:prstGeom prst="rect">
            <a:avLst/>
          </a:prstGeom>
        </p:spPr>
        <p:txBody>
          <a:bodyPr vert="horz" wrap="square" lIns="0" tIns="0" rIns="0" bIns="0" rtlCol="0">
            <a:spAutoFit/>
          </a:bodyPr>
          <a:lstStyle/>
          <a:p>
            <a:pPr marL="12700">
              <a:lnSpc>
                <a:spcPct val="100000"/>
              </a:lnSpc>
              <a:tabLst>
                <a:tab pos="572135" algn="l"/>
              </a:tabLst>
            </a:pPr>
            <a:r>
              <a:rPr sz="5550" i="1" spc="-195" baseline="-23273" dirty="0">
                <a:latin typeface="Symbol"/>
                <a:cs typeface="Symbol"/>
              </a:rPr>
              <a:t></a:t>
            </a:r>
            <a:r>
              <a:rPr sz="5550" i="1" spc="-855" baseline="-23273" dirty="0">
                <a:latin typeface="Times New Roman"/>
                <a:cs typeface="Times New Roman"/>
              </a:rPr>
              <a:t> </a:t>
            </a:r>
            <a:r>
              <a:rPr sz="2000" spc="10" dirty="0">
                <a:latin typeface="Times New Roman"/>
                <a:cs typeface="Times New Roman"/>
              </a:rPr>
              <a:t>2</a:t>
            </a:r>
            <a:r>
              <a:rPr sz="2000" dirty="0">
                <a:latin typeface="Times New Roman"/>
                <a:cs typeface="Times New Roman"/>
              </a:rPr>
              <a:t>	</a:t>
            </a:r>
            <a:r>
              <a:rPr sz="5250" spc="2782" baseline="-22222" dirty="0">
                <a:latin typeface="Symbol"/>
                <a:cs typeface="Symbol"/>
              </a:rPr>
              <a:t>⎞</a:t>
            </a:r>
            <a:endParaRPr sz="5250" baseline="-22222">
              <a:latin typeface="Symbol"/>
              <a:cs typeface="Symbol"/>
            </a:endParaRPr>
          </a:p>
        </p:txBody>
      </p:sp>
      <p:sp>
        <p:nvSpPr>
          <p:cNvPr id="8" name="object 8"/>
          <p:cNvSpPr txBox="1"/>
          <p:nvPr/>
        </p:nvSpPr>
        <p:spPr>
          <a:xfrm>
            <a:off x="3113788" y="3196503"/>
            <a:ext cx="154305" cy="283210"/>
          </a:xfrm>
          <a:prstGeom prst="rect">
            <a:avLst/>
          </a:prstGeom>
        </p:spPr>
        <p:txBody>
          <a:bodyPr vert="horz" wrap="square" lIns="0" tIns="0" rIns="0" bIns="0" rtlCol="0">
            <a:spAutoFit/>
          </a:bodyPr>
          <a:lstStyle/>
          <a:p>
            <a:pPr marL="12700">
              <a:lnSpc>
                <a:spcPct val="100000"/>
              </a:lnSpc>
            </a:pPr>
            <a:r>
              <a:rPr sz="2000" spc="10" dirty="0">
                <a:latin typeface="Times New Roman"/>
                <a:cs typeface="Times New Roman"/>
              </a:rPr>
              <a:t>2</a:t>
            </a:r>
            <a:endParaRPr sz="2000">
              <a:latin typeface="Times New Roman"/>
              <a:cs typeface="Times New Roman"/>
            </a:endParaRPr>
          </a:p>
        </p:txBody>
      </p:sp>
      <p:sp>
        <p:nvSpPr>
          <p:cNvPr id="9" name="object 9"/>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0" name="object 10"/>
          <p:cNvSpPr txBox="1"/>
          <p:nvPr/>
        </p:nvSpPr>
        <p:spPr>
          <a:xfrm>
            <a:off x="2021841" y="2877393"/>
            <a:ext cx="2650490" cy="925830"/>
          </a:xfrm>
          <a:prstGeom prst="rect">
            <a:avLst/>
          </a:prstGeom>
        </p:spPr>
        <p:txBody>
          <a:bodyPr vert="horz" wrap="square" lIns="0" tIns="0" rIns="0" bIns="0" rtlCol="0">
            <a:spAutoFit/>
          </a:bodyPr>
          <a:lstStyle/>
          <a:p>
            <a:pPr marL="12700">
              <a:lnSpc>
                <a:spcPts val="3890"/>
              </a:lnSpc>
              <a:tabLst>
                <a:tab pos="1397000" algn="l"/>
              </a:tabLst>
            </a:pPr>
            <a:r>
              <a:rPr sz="5250" spc="3247" baseline="-13492" dirty="0">
                <a:latin typeface="Symbol"/>
                <a:cs typeface="Symbol"/>
              </a:rPr>
              <a:t>⎜</a:t>
            </a:r>
            <a:r>
              <a:rPr sz="3500" spc="520" dirty="0">
                <a:latin typeface="MT Extra"/>
                <a:cs typeface="MT Extra"/>
              </a:rPr>
              <a:t></a:t>
            </a:r>
            <a:r>
              <a:rPr sz="3500" dirty="0">
                <a:latin typeface="Symbol"/>
                <a:cs typeface="Symbol"/>
              </a:rPr>
              <a:t></a:t>
            </a:r>
            <a:r>
              <a:rPr sz="3500" dirty="0">
                <a:latin typeface="Times New Roman"/>
                <a:cs typeface="Times New Roman"/>
              </a:rPr>
              <a:t>	</a:t>
            </a:r>
            <a:r>
              <a:rPr sz="5250" spc="3397" baseline="-13492" dirty="0">
                <a:latin typeface="Symbol"/>
                <a:cs typeface="Symbol"/>
              </a:rPr>
              <a:t>⎟</a:t>
            </a:r>
            <a:r>
              <a:rPr sz="3500" dirty="0">
                <a:latin typeface="Symbol"/>
                <a:cs typeface="Symbol"/>
              </a:rPr>
              <a:t></a:t>
            </a:r>
            <a:r>
              <a:rPr sz="3500" spc="5" dirty="0">
                <a:latin typeface="Times New Roman"/>
                <a:cs typeface="Times New Roman"/>
              </a:rPr>
              <a:t> </a:t>
            </a:r>
            <a:r>
              <a:rPr sz="3500" dirty="0">
                <a:latin typeface="Symbol"/>
                <a:cs typeface="Symbol"/>
              </a:rPr>
              <a:t></a:t>
            </a:r>
            <a:r>
              <a:rPr sz="3500" spc="-114" dirty="0">
                <a:latin typeface="Times New Roman"/>
                <a:cs typeface="Times New Roman"/>
              </a:rPr>
              <a:t> </a:t>
            </a:r>
            <a:r>
              <a:rPr sz="3500" dirty="0">
                <a:latin typeface="Times New Roman"/>
                <a:cs typeface="Times New Roman"/>
              </a:rPr>
              <a:t>0</a:t>
            </a:r>
            <a:endParaRPr sz="3500">
              <a:latin typeface="Times New Roman"/>
              <a:cs typeface="Times New Roman"/>
            </a:endParaRPr>
          </a:p>
          <a:p>
            <a:pPr marL="12700">
              <a:lnSpc>
                <a:spcPts val="3890"/>
              </a:lnSpc>
              <a:tabLst>
                <a:tab pos="1397000" algn="l"/>
              </a:tabLst>
            </a:pPr>
            <a:r>
              <a:rPr sz="3500" spc="1855" dirty="0">
                <a:latin typeface="Symbol"/>
                <a:cs typeface="Symbol"/>
              </a:rPr>
              <a:t>⎝</a:t>
            </a:r>
            <a:r>
              <a:rPr sz="3500" spc="1855" dirty="0">
                <a:latin typeface="Times New Roman"/>
                <a:cs typeface="Times New Roman"/>
              </a:rPr>
              <a:t>	</a:t>
            </a:r>
            <a:r>
              <a:rPr sz="3500" spc="1855" dirty="0">
                <a:latin typeface="Symbol"/>
                <a:cs typeface="Symbol"/>
              </a:rPr>
              <a:t>⎠</a:t>
            </a:r>
            <a:endParaRPr sz="3500">
              <a:latin typeface="Symbol"/>
              <a:cs typeface="Symbol"/>
            </a:endParaRPr>
          </a:p>
        </p:txBody>
      </p:sp>
      <p:sp>
        <p:nvSpPr>
          <p:cNvPr id="11" name="object 11"/>
          <p:cNvSpPr txBox="1"/>
          <p:nvPr/>
        </p:nvSpPr>
        <p:spPr>
          <a:xfrm>
            <a:off x="2021841" y="2576414"/>
            <a:ext cx="196850" cy="471805"/>
          </a:xfrm>
          <a:prstGeom prst="rect">
            <a:avLst/>
          </a:prstGeom>
        </p:spPr>
        <p:txBody>
          <a:bodyPr vert="horz" wrap="square" lIns="0" tIns="0" rIns="0" bIns="0" rtlCol="0">
            <a:spAutoFit/>
          </a:bodyPr>
          <a:lstStyle/>
          <a:p>
            <a:pPr marL="12700">
              <a:lnSpc>
                <a:spcPct val="100000"/>
              </a:lnSpc>
            </a:pPr>
            <a:r>
              <a:rPr sz="3500" spc="1855" dirty="0">
                <a:latin typeface="Symbol"/>
                <a:cs typeface="Symbol"/>
              </a:rPr>
              <a:t>⎛</a:t>
            </a:r>
            <a:endParaRPr sz="3500">
              <a:latin typeface="Symbol"/>
              <a:cs typeface="Symbol"/>
            </a:endParaRPr>
          </a:p>
        </p:txBody>
      </p:sp>
      <p:sp>
        <p:nvSpPr>
          <p:cNvPr id="12" name="object 12"/>
          <p:cNvSpPr txBox="1"/>
          <p:nvPr/>
        </p:nvSpPr>
        <p:spPr>
          <a:xfrm>
            <a:off x="6574033" y="2918519"/>
            <a:ext cx="1270635"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35" dirty="0">
                <a:solidFill>
                  <a:srgbClr val="00B050"/>
                </a:solidFill>
                <a:latin typeface="Calibri"/>
                <a:cs typeface="Calibri"/>
              </a:rPr>
              <a:t> </a:t>
            </a:r>
            <a:r>
              <a:rPr sz="2800" dirty="0">
                <a:solidFill>
                  <a:srgbClr val="00B050"/>
                </a:solidFill>
                <a:latin typeface="Calibri"/>
                <a:cs typeface="Calibri"/>
              </a:rPr>
              <a:t>(6)</a:t>
            </a:r>
            <a:endParaRPr sz="2800">
              <a:latin typeface="Calibri"/>
              <a:cs typeface="Calibri"/>
            </a:endParaRPr>
          </a:p>
        </p:txBody>
      </p:sp>
      <p:sp>
        <p:nvSpPr>
          <p:cNvPr id="13" name="object 13"/>
          <p:cNvSpPr txBox="1"/>
          <p:nvPr/>
        </p:nvSpPr>
        <p:spPr>
          <a:xfrm>
            <a:off x="2873758" y="3227033"/>
            <a:ext cx="248920" cy="471805"/>
          </a:xfrm>
          <a:prstGeom prst="rect">
            <a:avLst/>
          </a:prstGeom>
        </p:spPr>
        <p:txBody>
          <a:bodyPr vert="horz" wrap="square" lIns="0" tIns="0" rIns="0" bIns="0" rtlCol="0">
            <a:spAutoFit/>
          </a:bodyPr>
          <a:lstStyle/>
          <a:p>
            <a:pPr marL="12700">
              <a:lnSpc>
                <a:spcPct val="100000"/>
              </a:lnSpc>
            </a:pPr>
            <a:r>
              <a:rPr sz="3500" dirty="0">
                <a:latin typeface="MT Extra"/>
                <a:cs typeface="MT Extra"/>
              </a:rPr>
              <a:t></a:t>
            </a:r>
            <a:endParaRPr sz="3500">
              <a:latin typeface="MT Extra"/>
              <a:cs typeface="MT Extra"/>
            </a:endParaRPr>
          </a:p>
        </p:txBody>
      </p:sp>
      <p:sp>
        <p:nvSpPr>
          <p:cNvPr id="14" name="object 14"/>
          <p:cNvSpPr txBox="1"/>
          <p:nvPr/>
        </p:nvSpPr>
        <p:spPr>
          <a:xfrm>
            <a:off x="1145540" y="4808700"/>
            <a:ext cx="1477010" cy="443865"/>
          </a:xfrm>
          <a:prstGeom prst="rect">
            <a:avLst/>
          </a:prstGeom>
        </p:spPr>
        <p:txBody>
          <a:bodyPr vert="horz" wrap="square" lIns="0" tIns="0" rIns="0" bIns="0" rtlCol="0">
            <a:spAutoFit/>
          </a:bodyPr>
          <a:lstStyle/>
          <a:p>
            <a:pPr marL="426084" indent="-413384">
              <a:lnSpc>
                <a:spcPct val="100000"/>
              </a:lnSpc>
              <a:buSzPct val="114285"/>
              <a:buFont typeface="Wingdings"/>
              <a:buChar char=""/>
              <a:tabLst>
                <a:tab pos="426720" algn="l"/>
              </a:tabLst>
            </a:pPr>
            <a:r>
              <a:rPr sz="2800" spc="-5" dirty="0">
                <a:solidFill>
                  <a:srgbClr val="0070C0"/>
                </a:solidFill>
                <a:latin typeface="Calibri"/>
                <a:cs typeface="Calibri"/>
              </a:rPr>
              <a:t>Pu</a:t>
            </a:r>
            <a:r>
              <a:rPr sz="2800" spc="-50" dirty="0">
                <a:solidFill>
                  <a:srgbClr val="0070C0"/>
                </a:solidFill>
                <a:latin typeface="Calibri"/>
                <a:cs typeface="Calibri"/>
              </a:rPr>
              <a:t>t</a:t>
            </a:r>
            <a:r>
              <a:rPr sz="2800" spc="-5" dirty="0">
                <a:solidFill>
                  <a:srgbClr val="0070C0"/>
                </a:solidFill>
                <a:latin typeface="Calibri"/>
                <a:cs typeface="Calibri"/>
              </a:rPr>
              <a:t>ting</a:t>
            </a:r>
            <a:endParaRPr sz="2800">
              <a:latin typeface="Calibri"/>
              <a:cs typeface="Calibri"/>
            </a:endParaRPr>
          </a:p>
        </p:txBody>
      </p:sp>
      <p:sp>
        <p:nvSpPr>
          <p:cNvPr id="15" name="object 15"/>
          <p:cNvSpPr/>
          <p:nvPr/>
        </p:nvSpPr>
        <p:spPr>
          <a:xfrm>
            <a:off x="4572000" y="5112258"/>
            <a:ext cx="357505" cy="0"/>
          </a:xfrm>
          <a:custGeom>
            <a:avLst/>
            <a:gdLst/>
            <a:ahLst/>
            <a:cxnLst/>
            <a:rect l="l" t="t" r="r" b="b"/>
            <a:pathLst>
              <a:path w="357504">
                <a:moveTo>
                  <a:pt x="0" y="0"/>
                </a:moveTo>
                <a:lnTo>
                  <a:pt x="357377" y="0"/>
                </a:lnTo>
              </a:path>
            </a:pathLst>
          </a:custGeom>
          <a:ln w="18834">
            <a:solidFill>
              <a:srgbClr val="000000"/>
            </a:solidFill>
          </a:ln>
        </p:spPr>
        <p:txBody>
          <a:bodyPr wrap="square" lIns="0" tIns="0" rIns="0" bIns="0" rtlCol="0"/>
          <a:lstStyle/>
          <a:p>
            <a:endParaRPr/>
          </a:p>
        </p:txBody>
      </p:sp>
      <p:sp>
        <p:nvSpPr>
          <p:cNvPr id="16" name="object 16"/>
          <p:cNvSpPr txBox="1"/>
          <p:nvPr/>
        </p:nvSpPr>
        <p:spPr>
          <a:xfrm>
            <a:off x="3087107" y="4661206"/>
            <a:ext cx="2190750" cy="651510"/>
          </a:xfrm>
          <a:prstGeom prst="rect">
            <a:avLst/>
          </a:prstGeom>
        </p:spPr>
        <p:txBody>
          <a:bodyPr vert="horz" wrap="square" lIns="0" tIns="0" rIns="0" bIns="0" rtlCol="0">
            <a:spAutoFit/>
          </a:bodyPr>
          <a:lstStyle/>
          <a:p>
            <a:pPr marL="12700">
              <a:lnSpc>
                <a:spcPct val="100000"/>
              </a:lnSpc>
            </a:pPr>
            <a:r>
              <a:rPr sz="3000" dirty="0">
                <a:latin typeface="Symbol"/>
                <a:cs typeface="Symbol"/>
              </a:rPr>
              <a:t></a:t>
            </a:r>
            <a:r>
              <a:rPr sz="3000" spc="5" dirty="0">
                <a:latin typeface="Times New Roman"/>
                <a:cs typeface="Times New Roman"/>
              </a:rPr>
              <a:t> </a:t>
            </a:r>
            <a:r>
              <a:rPr sz="3000" dirty="0">
                <a:latin typeface="Symbol"/>
                <a:cs typeface="Symbol"/>
              </a:rPr>
              <a:t></a:t>
            </a:r>
            <a:r>
              <a:rPr sz="3000" spc="-105" dirty="0">
                <a:latin typeface="Times New Roman"/>
                <a:cs typeface="Times New Roman"/>
              </a:rPr>
              <a:t> </a:t>
            </a:r>
            <a:r>
              <a:rPr sz="3000" spc="-20" dirty="0">
                <a:latin typeface="Times New Roman"/>
                <a:cs typeface="Times New Roman"/>
              </a:rPr>
              <a:t>e</a:t>
            </a:r>
            <a:r>
              <a:rPr sz="3000" spc="-5" dirty="0">
                <a:latin typeface="Times New Roman"/>
                <a:cs typeface="Times New Roman"/>
              </a:rPr>
              <a:t>x</a:t>
            </a:r>
            <a:r>
              <a:rPr sz="3000" dirty="0">
                <a:latin typeface="Times New Roman"/>
                <a:cs typeface="Times New Roman"/>
              </a:rPr>
              <a:t>p</a:t>
            </a:r>
            <a:r>
              <a:rPr sz="3000" spc="-425" dirty="0">
                <a:latin typeface="Times New Roman"/>
                <a:cs typeface="Times New Roman"/>
              </a:rPr>
              <a:t> </a:t>
            </a:r>
            <a:r>
              <a:rPr sz="4500" spc="2385" baseline="30555" dirty="0">
                <a:latin typeface="Symbol"/>
                <a:cs typeface="Symbol"/>
              </a:rPr>
              <a:t>⎛</a:t>
            </a:r>
            <a:r>
              <a:rPr sz="4500" spc="-300" baseline="30555" dirty="0">
                <a:latin typeface="Times New Roman"/>
                <a:cs typeface="Times New Roman"/>
              </a:rPr>
              <a:t> </a:t>
            </a:r>
            <a:r>
              <a:rPr sz="4500" i="1" spc="7" baseline="35185" dirty="0">
                <a:latin typeface="Times New Roman"/>
                <a:cs typeface="Times New Roman"/>
              </a:rPr>
              <a:t>i</a:t>
            </a:r>
            <a:r>
              <a:rPr sz="4500" i="1" baseline="35185" dirty="0">
                <a:latin typeface="Times New Roman"/>
                <a:cs typeface="Times New Roman"/>
              </a:rPr>
              <a:t>S</a:t>
            </a:r>
            <a:r>
              <a:rPr sz="4500" i="1" spc="97" baseline="35185" dirty="0">
                <a:latin typeface="Times New Roman"/>
                <a:cs typeface="Times New Roman"/>
              </a:rPr>
              <a:t> </a:t>
            </a:r>
            <a:r>
              <a:rPr sz="4500" spc="2385" baseline="30555" dirty="0">
                <a:latin typeface="Symbol"/>
                <a:cs typeface="Symbol"/>
              </a:rPr>
              <a:t>⎞</a:t>
            </a:r>
            <a:r>
              <a:rPr sz="4500" spc="-675" baseline="30555" dirty="0">
                <a:latin typeface="Times New Roman"/>
                <a:cs typeface="Times New Roman"/>
              </a:rPr>
              <a:t> </a:t>
            </a:r>
            <a:r>
              <a:rPr sz="3000" dirty="0">
                <a:latin typeface="Times New Roman"/>
                <a:cs typeface="Times New Roman"/>
              </a:rPr>
              <a:t>,</a:t>
            </a:r>
            <a:endParaRPr sz="3000">
              <a:latin typeface="Times New Roman"/>
              <a:cs typeface="Times New Roman"/>
            </a:endParaRPr>
          </a:p>
        </p:txBody>
      </p:sp>
      <p:sp>
        <p:nvSpPr>
          <p:cNvPr id="17" name="object 17"/>
          <p:cNvSpPr txBox="1"/>
          <p:nvPr/>
        </p:nvSpPr>
        <p:spPr>
          <a:xfrm>
            <a:off x="4355076" y="4984162"/>
            <a:ext cx="789305" cy="407034"/>
          </a:xfrm>
          <a:prstGeom prst="rect">
            <a:avLst/>
          </a:prstGeom>
        </p:spPr>
        <p:txBody>
          <a:bodyPr vert="horz" wrap="square" lIns="0" tIns="0" rIns="0" bIns="0" rtlCol="0">
            <a:spAutoFit/>
          </a:bodyPr>
          <a:lstStyle/>
          <a:p>
            <a:pPr marL="12700">
              <a:lnSpc>
                <a:spcPct val="100000"/>
              </a:lnSpc>
              <a:tabLst>
                <a:tab pos="629285" algn="l"/>
              </a:tabLst>
            </a:pPr>
            <a:r>
              <a:rPr sz="3000" spc="1590" dirty="0">
                <a:latin typeface="Symbol"/>
                <a:cs typeface="Symbol"/>
              </a:rPr>
              <a:t>⎜</a:t>
            </a:r>
            <a:r>
              <a:rPr sz="3000" spc="1590" dirty="0">
                <a:latin typeface="Times New Roman"/>
                <a:cs typeface="Times New Roman"/>
              </a:rPr>
              <a:t>	</a:t>
            </a:r>
            <a:r>
              <a:rPr sz="3000" spc="1590" dirty="0">
                <a:latin typeface="Symbol"/>
                <a:cs typeface="Symbol"/>
              </a:rPr>
              <a:t>⎟</a:t>
            </a:r>
            <a:endParaRPr sz="3000">
              <a:latin typeface="Symbol"/>
              <a:cs typeface="Symbol"/>
            </a:endParaRPr>
          </a:p>
        </p:txBody>
      </p:sp>
      <p:sp>
        <p:nvSpPr>
          <p:cNvPr id="18" name="object 18"/>
          <p:cNvSpPr txBox="1"/>
          <p:nvPr/>
        </p:nvSpPr>
        <p:spPr>
          <a:xfrm>
            <a:off x="5565144" y="4975921"/>
            <a:ext cx="3024505" cy="381635"/>
          </a:xfrm>
          <a:prstGeom prst="rect">
            <a:avLst/>
          </a:prstGeom>
        </p:spPr>
        <p:txBody>
          <a:bodyPr vert="horz" wrap="square" lIns="0" tIns="0" rIns="0" bIns="0" rtlCol="0">
            <a:spAutoFit/>
          </a:bodyPr>
          <a:lstStyle/>
          <a:p>
            <a:pPr marL="12700">
              <a:lnSpc>
                <a:spcPct val="100000"/>
              </a:lnSpc>
            </a:pPr>
            <a:r>
              <a:rPr sz="2800" spc="-5" dirty="0">
                <a:solidFill>
                  <a:srgbClr val="0070C0"/>
                </a:solidFill>
                <a:latin typeface="Calibri"/>
                <a:cs typeface="Calibri"/>
              </a:rPr>
              <a:t>whe</a:t>
            </a:r>
            <a:r>
              <a:rPr sz="2800" spc="-35" dirty="0">
                <a:solidFill>
                  <a:srgbClr val="0070C0"/>
                </a:solidFill>
                <a:latin typeface="Calibri"/>
                <a:cs typeface="Calibri"/>
              </a:rPr>
              <a:t>r</a:t>
            </a:r>
            <a:r>
              <a:rPr sz="2800" spc="-15" dirty="0">
                <a:solidFill>
                  <a:srgbClr val="0070C0"/>
                </a:solidFill>
                <a:latin typeface="Calibri"/>
                <a:cs typeface="Calibri"/>
              </a:rPr>
              <a:t>e</a:t>
            </a:r>
            <a:r>
              <a:rPr sz="2800" spc="-85" dirty="0">
                <a:solidFill>
                  <a:srgbClr val="0070C0"/>
                </a:solidFill>
                <a:latin typeface="Times New Roman"/>
                <a:cs typeface="Times New Roman"/>
              </a:rPr>
              <a:t> </a:t>
            </a:r>
            <a:r>
              <a:rPr sz="2800" dirty="0">
                <a:solidFill>
                  <a:srgbClr val="0070C0"/>
                </a:solidFill>
                <a:latin typeface="Calibri"/>
                <a:cs typeface="Calibri"/>
              </a:rPr>
              <a:t>S</a:t>
            </a:r>
            <a:r>
              <a:rPr sz="2800" spc="-65" dirty="0">
                <a:solidFill>
                  <a:srgbClr val="0070C0"/>
                </a:solidFill>
                <a:latin typeface="Times New Roman"/>
                <a:cs typeface="Times New Roman"/>
              </a:rPr>
              <a:t> </a:t>
            </a:r>
            <a:r>
              <a:rPr sz="2800" spc="-5" dirty="0">
                <a:solidFill>
                  <a:srgbClr val="0070C0"/>
                </a:solidFill>
                <a:latin typeface="Calibri"/>
                <a:cs typeface="Calibri"/>
              </a:rPr>
              <a:t>i</a:t>
            </a:r>
            <a:r>
              <a:rPr sz="2800" dirty="0">
                <a:solidFill>
                  <a:srgbClr val="0070C0"/>
                </a:solidFill>
                <a:latin typeface="Calibri"/>
                <a:cs typeface="Calibri"/>
              </a:rPr>
              <a:t>s</a:t>
            </a:r>
            <a:r>
              <a:rPr sz="2800" spc="-65" dirty="0">
                <a:solidFill>
                  <a:srgbClr val="0070C0"/>
                </a:solidFill>
                <a:latin typeface="Times New Roman"/>
                <a:cs typeface="Times New Roman"/>
              </a:rPr>
              <a:t> </a:t>
            </a:r>
            <a:r>
              <a:rPr sz="2800" spc="-5" dirty="0">
                <a:solidFill>
                  <a:srgbClr val="0070C0"/>
                </a:solidFill>
                <a:latin typeface="Calibri"/>
                <a:cs typeface="Calibri"/>
              </a:rPr>
              <a:t>th</a:t>
            </a:r>
            <a:r>
              <a:rPr sz="2800" dirty="0">
                <a:solidFill>
                  <a:srgbClr val="0070C0"/>
                </a:solidFill>
                <a:latin typeface="Calibri"/>
                <a:cs typeface="Calibri"/>
              </a:rPr>
              <a:t>e</a:t>
            </a:r>
            <a:r>
              <a:rPr sz="2800" spc="-60" dirty="0">
                <a:solidFill>
                  <a:srgbClr val="0070C0"/>
                </a:solidFill>
                <a:latin typeface="Times New Roman"/>
                <a:cs typeface="Times New Roman"/>
              </a:rPr>
              <a:t> </a:t>
            </a:r>
            <a:r>
              <a:rPr sz="2800" spc="-5" dirty="0">
                <a:solidFill>
                  <a:srgbClr val="0070C0"/>
                </a:solidFill>
                <a:latin typeface="Calibri"/>
                <a:cs typeface="Calibri"/>
              </a:rPr>
              <a:t>action</a:t>
            </a:r>
            <a:endParaRPr sz="2800">
              <a:latin typeface="Calibri"/>
              <a:cs typeface="Calibri"/>
            </a:endParaRPr>
          </a:p>
        </p:txBody>
      </p:sp>
      <p:sp>
        <p:nvSpPr>
          <p:cNvPr id="19" name="object 19"/>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20" name="object 20"/>
          <p:cNvSpPr txBox="1"/>
          <p:nvPr/>
        </p:nvSpPr>
        <p:spPr>
          <a:xfrm>
            <a:off x="4355087" y="5180438"/>
            <a:ext cx="789305" cy="449580"/>
          </a:xfrm>
          <a:prstGeom prst="rect">
            <a:avLst/>
          </a:prstGeom>
        </p:spPr>
        <p:txBody>
          <a:bodyPr vert="horz" wrap="square" lIns="0" tIns="0" rIns="0" bIns="0" rtlCol="0">
            <a:spAutoFit/>
          </a:bodyPr>
          <a:lstStyle/>
          <a:p>
            <a:pPr marL="12700">
              <a:lnSpc>
                <a:spcPct val="100000"/>
              </a:lnSpc>
              <a:tabLst>
                <a:tab pos="302895" algn="l"/>
              </a:tabLst>
            </a:pPr>
            <a:r>
              <a:rPr sz="3000" spc="1590" dirty="0">
                <a:latin typeface="Symbol"/>
                <a:cs typeface="Symbol"/>
              </a:rPr>
              <a:t>⎝</a:t>
            </a:r>
            <a:r>
              <a:rPr sz="3000" spc="1590" dirty="0">
                <a:latin typeface="Times New Roman"/>
                <a:cs typeface="Times New Roman"/>
              </a:rPr>
              <a:t>	</a:t>
            </a:r>
            <a:r>
              <a:rPr sz="4500" spc="2385" baseline="6481" dirty="0">
                <a:latin typeface="MT Extra"/>
                <a:cs typeface="MT Extra"/>
              </a:rPr>
              <a:t></a:t>
            </a:r>
            <a:r>
              <a:rPr sz="4500" spc="480" baseline="6481" dirty="0">
                <a:latin typeface="Times New Roman"/>
                <a:cs typeface="Times New Roman"/>
              </a:rPr>
              <a:t> </a:t>
            </a:r>
            <a:r>
              <a:rPr sz="3000" spc="1590" dirty="0">
                <a:latin typeface="Symbol"/>
                <a:cs typeface="Symbol"/>
              </a:rPr>
              <a:t>⎠</a:t>
            </a:r>
            <a:endParaRPr sz="3000">
              <a:latin typeface="Symbol"/>
              <a:cs typeface="Symbol"/>
            </a:endParaRPr>
          </a:p>
        </p:txBody>
      </p:sp>
      <p:sp>
        <p:nvSpPr>
          <p:cNvPr id="21" name="object 21"/>
          <p:cNvSpPr txBox="1"/>
          <p:nvPr/>
        </p:nvSpPr>
        <p:spPr>
          <a:xfrm>
            <a:off x="993140" y="5814121"/>
            <a:ext cx="6960870" cy="808355"/>
          </a:xfrm>
          <a:prstGeom prst="rect">
            <a:avLst/>
          </a:prstGeom>
        </p:spPr>
        <p:txBody>
          <a:bodyPr vert="horz" wrap="square" lIns="0" tIns="0" rIns="0" bIns="0" rtlCol="0">
            <a:spAutoFit/>
          </a:bodyPr>
          <a:lstStyle/>
          <a:p>
            <a:pPr marL="12700" marR="5080">
              <a:lnSpc>
                <a:spcPct val="100000"/>
              </a:lnSpc>
              <a:tabLst>
                <a:tab pos="2127885" algn="l"/>
              </a:tabLst>
            </a:pPr>
            <a:r>
              <a:rPr sz="2800" spc="-5" dirty="0">
                <a:solidFill>
                  <a:srgbClr val="0070C0"/>
                </a:solidFill>
                <a:latin typeface="Calibri"/>
                <a:cs typeface="Calibri"/>
              </a:rPr>
              <a:t>functional</a:t>
            </a:r>
            <a:r>
              <a:rPr sz="2800" dirty="0">
                <a:solidFill>
                  <a:srgbClr val="0070C0"/>
                </a:solidFill>
                <a:latin typeface="Calibri"/>
                <a:cs typeface="Calibri"/>
              </a:rPr>
              <a:t>,</a:t>
            </a:r>
            <a:r>
              <a:rPr sz="2800" spc="-65" dirty="0">
                <a:solidFill>
                  <a:srgbClr val="0070C0"/>
                </a:solidFill>
                <a:latin typeface="Times New Roman"/>
                <a:cs typeface="Times New Roman"/>
              </a:rPr>
              <a:t> </a:t>
            </a:r>
            <a:r>
              <a:rPr sz="2800" spc="-25" dirty="0">
                <a:solidFill>
                  <a:srgbClr val="0070C0"/>
                </a:solidFill>
                <a:latin typeface="Calibri"/>
                <a:cs typeface="Calibri"/>
              </a:rPr>
              <a:t>w</a:t>
            </a:r>
            <a:r>
              <a:rPr sz="2800" dirty="0">
                <a:solidFill>
                  <a:srgbClr val="0070C0"/>
                </a:solidFill>
                <a:latin typeface="Calibri"/>
                <a:cs typeface="Calibri"/>
              </a:rPr>
              <a:t>e</a:t>
            </a:r>
            <a:r>
              <a:rPr sz="2800" spc="-80" dirty="0">
                <a:solidFill>
                  <a:srgbClr val="0070C0"/>
                </a:solidFill>
                <a:latin typeface="Times New Roman"/>
                <a:cs typeface="Times New Roman"/>
              </a:rPr>
              <a:t> </a:t>
            </a:r>
            <a:r>
              <a:rPr sz="2800" spc="-25" dirty="0">
                <a:solidFill>
                  <a:srgbClr val="0070C0"/>
                </a:solidFill>
                <a:latin typeface="Calibri"/>
                <a:cs typeface="Calibri"/>
              </a:rPr>
              <a:t>ge</a:t>
            </a:r>
            <a:r>
              <a:rPr sz="2800" dirty="0">
                <a:solidFill>
                  <a:srgbClr val="0070C0"/>
                </a:solidFill>
                <a:latin typeface="Calibri"/>
                <a:cs typeface="Calibri"/>
              </a:rPr>
              <a:t>t</a:t>
            </a:r>
            <a:r>
              <a:rPr sz="2800" spc="-75" dirty="0">
                <a:solidFill>
                  <a:srgbClr val="0070C0"/>
                </a:solidFill>
                <a:latin typeface="Times New Roman"/>
                <a:cs typeface="Times New Roman"/>
              </a:rPr>
              <a:t> </a:t>
            </a:r>
            <a:r>
              <a:rPr sz="2800" spc="-5" dirty="0">
                <a:solidFill>
                  <a:srgbClr val="0070C0"/>
                </a:solidFill>
                <a:latin typeface="Calibri"/>
                <a:cs typeface="Calibri"/>
              </a:rPr>
              <a:t>th</a:t>
            </a:r>
            <a:r>
              <a:rPr sz="2800" dirty="0">
                <a:solidFill>
                  <a:srgbClr val="0070C0"/>
                </a:solidFill>
                <a:latin typeface="Calibri"/>
                <a:cs typeface="Calibri"/>
              </a:rPr>
              <a:t>e</a:t>
            </a:r>
            <a:r>
              <a:rPr sz="2800" spc="-60" dirty="0">
                <a:solidFill>
                  <a:srgbClr val="0070C0"/>
                </a:solidFill>
                <a:latin typeface="Times New Roman"/>
                <a:cs typeface="Times New Roman"/>
              </a:rPr>
              <a:t> </a:t>
            </a:r>
            <a:r>
              <a:rPr sz="2800" spc="-5" dirty="0">
                <a:solidFill>
                  <a:srgbClr val="0070C0"/>
                </a:solidFill>
                <a:latin typeface="Calibri"/>
                <a:cs typeface="Calibri"/>
              </a:rPr>
              <a:t>Hamil</a:t>
            </a:r>
            <a:r>
              <a:rPr sz="2800" spc="-35" dirty="0">
                <a:solidFill>
                  <a:srgbClr val="0070C0"/>
                </a:solidFill>
                <a:latin typeface="Calibri"/>
                <a:cs typeface="Calibri"/>
              </a:rPr>
              <a:t>t</a:t>
            </a:r>
            <a:r>
              <a:rPr sz="2800" spc="-5" dirty="0">
                <a:solidFill>
                  <a:srgbClr val="0070C0"/>
                </a:solidFill>
                <a:latin typeface="Calibri"/>
                <a:cs typeface="Calibri"/>
              </a:rPr>
              <a:t>o</a:t>
            </a:r>
            <a:r>
              <a:rPr sz="2800" dirty="0">
                <a:solidFill>
                  <a:srgbClr val="0070C0"/>
                </a:solidFill>
                <a:latin typeface="Calibri"/>
                <a:cs typeface="Calibri"/>
              </a:rPr>
              <a:t>n‐</a:t>
            </a:r>
            <a:r>
              <a:rPr sz="2800" spc="-5" dirty="0">
                <a:solidFill>
                  <a:srgbClr val="0070C0"/>
                </a:solidFill>
                <a:latin typeface="Calibri"/>
                <a:cs typeface="Calibri"/>
              </a:rPr>
              <a:t>Ja</a:t>
            </a:r>
            <a:r>
              <a:rPr sz="2800" spc="-30" dirty="0">
                <a:solidFill>
                  <a:srgbClr val="0070C0"/>
                </a:solidFill>
                <a:latin typeface="Calibri"/>
                <a:cs typeface="Calibri"/>
              </a:rPr>
              <a:t>c</a:t>
            </a:r>
            <a:r>
              <a:rPr sz="2800" spc="-5" dirty="0">
                <a:solidFill>
                  <a:srgbClr val="0070C0"/>
                </a:solidFill>
                <a:latin typeface="Calibri"/>
                <a:cs typeface="Calibri"/>
              </a:rPr>
              <a:t>ob</a:t>
            </a:r>
            <a:r>
              <a:rPr sz="2800" dirty="0">
                <a:solidFill>
                  <a:srgbClr val="0070C0"/>
                </a:solidFill>
                <a:latin typeface="Calibri"/>
                <a:cs typeface="Calibri"/>
              </a:rPr>
              <a:t>i</a:t>
            </a:r>
            <a:r>
              <a:rPr sz="2800" spc="-70" dirty="0">
                <a:solidFill>
                  <a:srgbClr val="0070C0"/>
                </a:solidFill>
                <a:latin typeface="Times New Roman"/>
                <a:cs typeface="Times New Roman"/>
              </a:rPr>
              <a:t> </a:t>
            </a:r>
            <a:r>
              <a:rPr sz="2800" spc="-5" dirty="0">
                <a:solidFill>
                  <a:srgbClr val="0070C0"/>
                </a:solidFill>
                <a:latin typeface="Calibri"/>
                <a:cs typeface="Calibri"/>
              </a:rPr>
              <a:t>equ</a:t>
            </a:r>
            <a:r>
              <a:rPr sz="2800" spc="-30" dirty="0">
                <a:solidFill>
                  <a:srgbClr val="0070C0"/>
                </a:solidFill>
                <a:latin typeface="Calibri"/>
                <a:cs typeface="Calibri"/>
              </a:rPr>
              <a:t>a</a:t>
            </a:r>
            <a:r>
              <a:rPr sz="2800" spc="-5" dirty="0">
                <a:solidFill>
                  <a:srgbClr val="0070C0"/>
                </a:solidFill>
                <a:latin typeface="Calibri"/>
                <a:cs typeface="Calibri"/>
              </a:rPr>
              <a:t>tion</a:t>
            </a:r>
            <a:r>
              <a:rPr sz="2800" spc="-5" dirty="0">
                <a:solidFill>
                  <a:srgbClr val="0070C0"/>
                </a:solidFill>
                <a:latin typeface="Times New Roman"/>
                <a:cs typeface="Times New Roman"/>
              </a:rPr>
              <a:t> </a:t>
            </a:r>
            <a:r>
              <a:rPr sz="2800" dirty="0">
                <a:solidFill>
                  <a:srgbClr val="0070C0"/>
                </a:solidFill>
                <a:latin typeface="Calibri"/>
                <a:cs typeface="Calibri"/>
              </a:rPr>
              <a:t>s</a:t>
            </a:r>
            <a:r>
              <a:rPr sz="2800" spc="-25" dirty="0">
                <a:solidFill>
                  <a:srgbClr val="0070C0"/>
                </a:solidFill>
                <a:latin typeface="Calibri"/>
                <a:cs typeface="Calibri"/>
              </a:rPr>
              <a:t>a</a:t>
            </a:r>
            <a:r>
              <a:rPr sz="2800" spc="-5" dirty="0">
                <a:solidFill>
                  <a:srgbClr val="0070C0"/>
                </a:solidFill>
                <a:latin typeface="Calibri"/>
                <a:cs typeface="Calibri"/>
              </a:rPr>
              <a:t>ti</a:t>
            </a:r>
            <a:r>
              <a:rPr sz="2800" spc="-25" dirty="0">
                <a:solidFill>
                  <a:srgbClr val="0070C0"/>
                </a:solidFill>
                <a:latin typeface="Calibri"/>
                <a:cs typeface="Calibri"/>
              </a:rPr>
              <a:t>s</a:t>
            </a:r>
            <a:r>
              <a:rPr sz="2800" dirty="0">
                <a:solidFill>
                  <a:srgbClr val="0070C0"/>
                </a:solidFill>
                <a:latin typeface="Calibri"/>
                <a:cs typeface="Calibri"/>
              </a:rPr>
              <a:t>f</a:t>
            </a:r>
            <a:r>
              <a:rPr sz="2800" spc="-10" dirty="0">
                <a:solidFill>
                  <a:srgbClr val="0070C0"/>
                </a:solidFill>
                <a:latin typeface="Calibri"/>
                <a:cs typeface="Calibri"/>
              </a:rPr>
              <a:t>i</a:t>
            </a:r>
            <a:r>
              <a:rPr sz="2800" spc="-20" dirty="0">
                <a:solidFill>
                  <a:srgbClr val="0070C0"/>
                </a:solidFill>
                <a:latin typeface="Calibri"/>
                <a:cs typeface="Calibri"/>
              </a:rPr>
              <a:t>e</a:t>
            </a:r>
            <a:r>
              <a:rPr sz="2800" dirty="0">
                <a:solidFill>
                  <a:srgbClr val="0070C0"/>
                </a:solidFill>
                <a:latin typeface="Calibri"/>
                <a:cs typeface="Calibri"/>
              </a:rPr>
              <a:t>d</a:t>
            </a:r>
            <a:r>
              <a:rPr sz="2800" spc="-85" dirty="0">
                <a:solidFill>
                  <a:srgbClr val="0070C0"/>
                </a:solidFill>
                <a:latin typeface="Times New Roman"/>
                <a:cs typeface="Times New Roman"/>
              </a:rPr>
              <a:t> </a:t>
            </a:r>
            <a:r>
              <a:rPr sz="2800" spc="-15" dirty="0">
                <a:solidFill>
                  <a:srgbClr val="0070C0"/>
                </a:solidFill>
                <a:latin typeface="Calibri"/>
                <a:cs typeface="Calibri"/>
              </a:rPr>
              <a:t>by</a:t>
            </a:r>
            <a:r>
              <a:rPr sz="2800" spc="-70" dirty="0">
                <a:solidFill>
                  <a:srgbClr val="0070C0"/>
                </a:solidFill>
                <a:latin typeface="Times New Roman"/>
                <a:cs typeface="Times New Roman"/>
              </a:rPr>
              <a:t> </a:t>
            </a:r>
            <a:r>
              <a:rPr sz="2800" dirty="0">
                <a:solidFill>
                  <a:srgbClr val="0070C0"/>
                </a:solidFill>
                <a:latin typeface="Calibri"/>
                <a:cs typeface="Calibri"/>
              </a:rPr>
              <a:t>a</a:t>
            </a:r>
            <a:r>
              <a:rPr sz="2800" dirty="0">
                <a:solidFill>
                  <a:srgbClr val="0070C0"/>
                </a:solidFill>
                <a:latin typeface="Times New Roman"/>
                <a:cs typeface="Times New Roman"/>
              </a:rPr>
              <a:t>	</a:t>
            </a:r>
            <a:r>
              <a:rPr sz="2800" dirty="0">
                <a:solidFill>
                  <a:srgbClr val="0070C0"/>
                </a:solidFill>
                <a:latin typeface="Calibri"/>
                <a:cs typeface="Calibri"/>
              </a:rPr>
              <a:t>ar</a:t>
            </a:r>
            <a:r>
              <a:rPr sz="2800" spc="-5" dirty="0">
                <a:solidFill>
                  <a:srgbClr val="0070C0"/>
                </a:solidFill>
                <a:latin typeface="Calibri"/>
                <a:cs typeface="Calibri"/>
              </a:rPr>
              <a:t>ticl</a:t>
            </a:r>
            <a:r>
              <a:rPr sz="2800" spc="-15" dirty="0">
                <a:solidFill>
                  <a:srgbClr val="0070C0"/>
                </a:solidFill>
                <a:latin typeface="Calibri"/>
                <a:cs typeface="Calibri"/>
              </a:rPr>
              <a:t>e</a:t>
            </a:r>
            <a:r>
              <a:rPr sz="2800" spc="-85" dirty="0">
                <a:solidFill>
                  <a:srgbClr val="0070C0"/>
                </a:solidFill>
                <a:latin typeface="Times New Roman"/>
                <a:cs typeface="Times New Roman"/>
              </a:rPr>
              <a:t> </a:t>
            </a:r>
            <a:r>
              <a:rPr sz="2800" spc="-5" dirty="0">
                <a:solidFill>
                  <a:srgbClr val="0070C0"/>
                </a:solidFill>
                <a:latin typeface="Calibri"/>
                <a:cs typeface="Calibri"/>
              </a:rPr>
              <a:t>o</a:t>
            </a:r>
            <a:r>
              <a:rPr sz="2800" dirty="0">
                <a:solidFill>
                  <a:srgbClr val="0070C0"/>
                </a:solidFill>
                <a:latin typeface="Calibri"/>
                <a:cs typeface="Calibri"/>
              </a:rPr>
              <a:t>f</a:t>
            </a:r>
            <a:r>
              <a:rPr sz="2800" spc="-70" dirty="0">
                <a:solidFill>
                  <a:srgbClr val="0070C0"/>
                </a:solidFill>
                <a:latin typeface="Times New Roman"/>
                <a:cs typeface="Times New Roman"/>
              </a:rPr>
              <a:t> </a:t>
            </a:r>
            <a:r>
              <a:rPr sz="2800" dirty="0">
                <a:solidFill>
                  <a:srgbClr val="0070C0"/>
                </a:solidFill>
                <a:latin typeface="Calibri"/>
                <a:cs typeface="Calibri"/>
              </a:rPr>
              <a:t>mass</a:t>
            </a:r>
            <a:r>
              <a:rPr sz="2800" spc="-65" dirty="0">
                <a:solidFill>
                  <a:srgbClr val="0070C0"/>
                </a:solidFill>
                <a:latin typeface="Times New Roman"/>
                <a:cs typeface="Times New Roman"/>
              </a:rPr>
              <a:t> </a:t>
            </a:r>
            <a:r>
              <a:rPr sz="2800" dirty="0">
                <a:solidFill>
                  <a:srgbClr val="0070C0"/>
                </a:solidFill>
                <a:latin typeface="Calibri"/>
                <a:cs typeface="Calibri"/>
              </a:rPr>
              <a:t>μ</a:t>
            </a:r>
            <a:r>
              <a:rPr sz="2800" spc="-10" dirty="0">
                <a:solidFill>
                  <a:srgbClr val="0070C0"/>
                </a:solidFill>
                <a:latin typeface="Calibri"/>
                <a:cs typeface="Calibri"/>
              </a:rPr>
              <a:t>:</a:t>
            </a:r>
            <a:endParaRPr sz="28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504694" y="1831848"/>
            <a:ext cx="672465" cy="0"/>
          </a:xfrm>
          <a:custGeom>
            <a:avLst/>
            <a:gdLst/>
            <a:ahLst/>
            <a:cxnLst/>
            <a:rect l="l" t="t" r="r" b="b"/>
            <a:pathLst>
              <a:path w="672464">
                <a:moveTo>
                  <a:pt x="0" y="0"/>
                </a:moveTo>
                <a:lnTo>
                  <a:pt x="672083" y="0"/>
                </a:lnTo>
              </a:path>
            </a:pathLst>
          </a:custGeom>
          <a:ln w="21361">
            <a:solidFill>
              <a:srgbClr val="000000"/>
            </a:solidFill>
          </a:ln>
        </p:spPr>
        <p:txBody>
          <a:bodyPr wrap="square" lIns="0" tIns="0" rIns="0" bIns="0" rtlCol="0"/>
          <a:lstStyle/>
          <a:p>
            <a:endParaRPr/>
          </a:p>
        </p:txBody>
      </p:sp>
      <p:sp>
        <p:nvSpPr>
          <p:cNvPr id="3" name="object 3"/>
          <p:cNvSpPr/>
          <p:nvPr/>
        </p:nvSpPr>
        <p:spPr>
          <a:xfrm>
            <a:off x="3680459" y="1831848"/>
            <a:ext cx="637540" cy="0"/>
          </a:xfrm>
          <a:custGeom>
            <a:avLst/>
            <a:gdLst/>
            <a:ahLst/>
            <a:cxnLst/>
            <a:rect l="l" t="t" r="r" b="b"/>
            <a:pathLst>
              <a:path w="637539">
                <a:moveTo>
                  <a:pt x="0" y="0"/>
                </a:moveTo>
                <a:lnTo>
                  <a:pt x="637031" y="0"/>
                </a:lnTo>
              </a:path>
            </a:pathLst>
          </a:custGeom>
          <a:ln w="21361">
            <a:solidFill>
              <a:srgbClr val="000000"/>
            </a:solidFill>
          </a:ln>
        </p:spPr>
        <p:txBody>
          <a:bodyPr wrap="square" lIns="0" tIns="0" rIns="0" bIns="0" rtlCol="0"/>
          <a:lstStyle/>
          <a:p>
            <a:endParaRPr/>
          </a:p>
        </p:txBody>
      </p:sp>
      <p:sp>
        <p:nvSpPr>
          <p:cNvPr id="4" name="object 4"/>
          <p:cNvSpPr txBox="1"/>
          <p:nvPr/>
        </p:nvSpPr>
        <p:spPr>
          <a:xfrm>
            <a:off x="5214624" y="1543632"/>
            <a:ext cx="150495" cy="275590"/>
          </a:xfrm>
          <a:prstGeom prst="rect">
            <a:avLst/>
          </a:prstGeom>
        </p:spPr>
        <p:txBody>
          <a:bodyPr vert="horz" wrap="square" lIns="0" tIns="0" rIns="0" bIns="0" rtlCol="0">
            <a:spAutoFit/>
          </a:bodyPr>
          <a:lstStyle/>
          <a:p>
            <a:pPr marL="12700">
              <a:lnSpc>
                <a:spcPct val="100000"/>
              </a:lnSpc>
            </a:pPr>
            <a:r>
              <a:rPr sz="1950" dirty="0">
                <a:latin typeface="Times New Roman"/>
                <a:cs typeface="Times New Roman"/>
              </a:rPr>
              <a:t>2</a:t>
            </a:r>
            <a:endParaRPr sz="1950">
              <a:latin typeface="Times New Roman"/>
              <a:cs typeface="Times New Roman"/>
            </a:endParaRPr>
          </a:p>
        </p:txBody>
      </p:sp>
      <p:sp>
        <p:nvSpPr>
          <p:cNvPr id="5" name="object 5"/>
          <p:cNvSpPr txBox="1"/>
          <p:nvPr/>
        </p:nvSpPr>
        <p:spPr>
          <a:xfrm>
            <a:off x="4604261" y="1551741"/>
            <a:ext cx="1450975" cy="504825"/>
          </a:xfrm>
          <a:prstGeom prst="rect">
            <a:avLst/>
          </a:prstGeom>
        </p:spPr>
        <p:txBody>
          <a:bodyPr vert="horz" wrap="square" lIns="0" tIns="0" rIns="0" bIns="0" rtlCol="0">
            <a:spAutoFit/>
          </a:bodyPr>
          <a:lstStyle/>
          <a:p>
            <a:pPr marL="12700">
              <a:lnSpc>
                <a:spcPct val="100000"/>
              </a:lnSpc>
              <a:tabLst>
                <a:tab pos="890905" algn="l"/>
              </a:tabLst>
            </a:pPr>
            <a:r>
              <a:rPr sz="3400" dirty="0">
                <a:latin typeface="Symbol"/>
                <a:cs typeface="Symbol"/>
              </a:rPr>
              <a:t></a:t>
            </a:r>
            <a:r>
              <a:rPr sz="3400" spc="-225" dirty="0">
                <a:latin typeface="Times New Roman"/>
                <a:cs typeface="Times New Roman"/>
              </a:rPr>
              <a:t> </a:t>
            </a:r>
            <a:r>
              <a:rPr sz="3600" i="1" spc="-125" dirty="0">
                <a:latin typeface="Symbol"/>
                <a:cs typeface="Symbol"/>
              </a:rPr>
              <a:t></a:t>
            </a:r>
            <a:r>
              <a:rPr sz="3600" i="1" dirty="0">
                <a:latin typeface="Times New Roman"/>
                <a:cs typeface="Times New Roman"/>
              </a:rPr>
              <a:t>	</a:t>
            </a:r>
            <a:r>
              <a:rPr sz="3400" dirty="0">
                <a:latin typeface="Symbol"/>
                <a:cs typeface="Symbol"/>
              </a:rPr>
              <a:t></a:t>
            </a:r>
            <a:r>
              <a:rPr sz="3400" spc="-114" dirty="0">
                <a:latin typeface="Times New Roman"/>
                <a:cs typeface="Times New Roman"/>
              </a:rPr>
              <a:t> </a:t>
            </a:r>
            <a:r>
              <a:rPr sz="3400" dirty="0">
                <a:latin typeface="Times New Roman"/>
                <a:cs typeface="Times New Roman"/>
              </a:rPr>
              <a:t>0</a:t>
            </a:r>
            <a:endParaRPr sz="3400">
              <a:latin typeface="Times New Roman"/>
              <a:cs typeface="Times New Roman"/>
            </a:endParaRPr>
          </a:p>
        </p:txBody>
      </p:sp>
      <p:sp>
        <p:nvSpPr>
          <p:cNvPr id="6" name="object 6"/>
          <p:cNvSpPr txBox="1"/>
          <p:nvPr/>
        </p:nvSpPr>
        <p:spPr>
          <a:xfrm>
            <a:off x="2807464" y="1322509"/>
            <a:ext cx="820419" cy="468630"/>
          </a:xfrm>
          <a:prstGeom prst="rect">
            <a:avLst/>
          </a:prstGeom>
        </p:spPr>
        <p:txBody>
          <a:bodyPr vert="horz" wrap="square" lIns="0" tIns="0" rIns="0" bIns="0" rtlCol="0">
            <a:spAutoFit/>
          </a:bodyPr>
          <a:lstStyle/>
          <a:p>
            <a:pPr marL="12700">
              <a:lnSpc>
                <a:spcPct val="100000"/>
              </a:lnSpc>
              <a:tabLst>
                <a:tab pos="431165" algn="l"/>
              </a:tabLst>
            </a:pPr>
            <a:r>
              <a:rPr sz="5100" i="1" baseline="4084" dirty="0">
                <a:latin typeface="Times New Roman"/>
                <a:cs typeface="Times New Roman"/>
              </a:rPr>
              <a:t>S	</a:t>
            </a:r>
            <a:r>
              <a:rPr sz="3400" spc="2145" dirty="0">
                <a:latin typeface="Symbol"/>
                <a:cs typeface="Symbol"/>
              </a:rPr>
              <a:t>⎞</a:t>
            </a:r>
            <a:r>
              <a:rPr sz="3400" spc="1800" dirty="0">
                <a:latin typeface="Symbol"/>
                <a:cs typeface="Symbol"/>
              </a:rPr>
              <a:t>⎛</a:t>
            </a:r>
            <a:endParaRPr sz="3400">
              <a:latin typeface="Symbol"/>
              <a:cs typeface="Symbol"/>
            </a:endParaRPr>
          </a:p>
        </p:txBody>
      </p:sp>
      <p:sp>
        <p:nvSpPr>
          <p:cNvPr id="7" name="object 7"/>
          <p:cNvSpPr txBox="1"/>
          <p:nvPr/>
        </p:nvSpPr>
        <p:spPr>
          <a:xfrm>
            <a:off x="3756871" y="1299877"/>
            <a:ext cx="802640" cy="491490"/>
          </a:xfrm>
          <a:prstGeom prst="rect">
            <a:avLst/>
          </a:prstGeom>
        </p:spPr>
        <p:txBody>
          <a:bodyPr vert="horz" wrap="square" lIns="0" tIns="0" rIns="0" bIns="0" rtlCol="0">
            <a:spAutoFit/>
          </a:bodyPr>
          <a:lstStyle/>
          <a:p>
            <a:pPr marL="12700">
              <a:lnSpc>
                <a:spcPct val="100000"/>
              </a:lnSpc>
              <a:tabLst>
                <a:tab pos="623570" algn="l"/>
              </a:tabLst>
            </a:pPr>
            <a:r>
              <a:rPr sz="3400" spc="-35" dirty="0">
                <a:latin typeface="Symbol"/>
                <a:cs typeface="Symbol"/>
              </a:rPr>
              <a:t></a:t>
            </a:r>
            <a:r>
              <a:rPr sz="3400" i="1" dirty="0">
                <a:latin typeface="Times New Roman"/>
                <a:cs typeface="Times New Roman"/>
              </a:rPr>
              <a:t>S	</a:t>
            </a:r>
            <a:r>
              <a:rPr sz="5100" spc="2700" baseline="-4084" dirty="0">
                <a:latin typeface="Symbol"/>
                <a:cs typeface="Symbol"/>
              </a:rPr>
              <a:t>⎞</a:t>
            </a:r>
            <a:endParaRPr sz="5100" baseline="-4084">
              <a:latin typeface="Symbol"/>
              <a:cs typeface="Symbol"/>
            </a:endParaRPr>
          </a:p>
        </p:txBody>
      </p:sp>
      <p:sp>
        <p:nvSpPr>
          <p:cNvPr id="8" name="object 8"/>
          <p:cNvSpPr txBox="1"/>
          <p:nvPr/>
        </p:nvSpPr>
        <p:spPr>
          <a:xfrm>
            <a:off x="1596645" y="1594543"/>
            <a:ext cx="241935" cy="457834"/>
          </a:xfrm>
          <a:prstGeom prst="rect">
            <a:avLst/>
          </a:prstGeom>
        </p:spPr>
        <p:txBody>
          <a:bodyPr vert="horz" wrap="square" lIns="0" tIns="0" rIns="0" bIns="0" rtlCol="0">
            <a:spAutoFit/>
          </a:bodyPr>
          <a:lstStyle/>
          <a:p>
            <a:pPr marL="12700">
              <a:lnSpc>
                <a:spcPct val="100000"/>
              </a:lnSpc>
            </a:pPr>
            <a:r>
              <a:rPr sz="3400" i="1" dirty="0">
                <a:latin typeface="Times New Roman"/>
                <a:cs typeface="Times New Roman"/>
              </a:rPr>
              <a:t>g</a:t>
            </a:r>
            <a:endParaRPr sz="3400">
              <a:latin typeface="Times New Roman"/>
              <a:cs typeface="Times New Roman"/>
            </a:endParaRPr>
          </a:p>
        </p:txBody>
      </p:sp>
      <p:sp>
        <p:nvSpPr>
          <p:cNvPr id="9" name="object 9"/>
          <p:cNvSpPr txBox="1"/>
          <p:nvPr/>
        </p:nvSpPr>
        <p:spPr>
          <a:xfrm>
            <a:off x="2512582" y="1909489"/>
            <a:ext cx="1583690" cy="480695"/>
          </a:xfrm>
          <a:prstGeom prst="rect">
            <a:avLst/>
          </a:prstGeom>
        </p:spPr>
        <p:txBody>
          <a:bodyPr vert="horz" wrap="square" lIns="0" tIns="0" rIns="0" bIns="0" rtlCol="0">
            <a:spAutoFit/>
          </a:bodyPr>
          <a:lstStyle/>
          <a:p>
            <a:pPr marL="12700">
              <a:lnSpc>
                <a:spcPct val="100000"/>
              </a:lnSpc>
              <a:tabLst>
                <a:tab pos="1188085" algn="l"/>
              </a:tabLst>
            </a:pPr>
            <a:r>
              <a:rPr sz="3400" spc="-35" dirty="0">
                <a:latin typeface="Symbol"/>
                <a:cs typeface="Symbol"/>
              </a:rPr>
              <a:t></a:t>
            </a:r>
            <a:r>
              <a:rPr sz="3400" i="1" dirty="0">
                <a:latin typeface="Times New Roman"/>
                <a:cs typeface="Times New Roman"/>
              </a:rPr>
              <a:t>x	</a:t>
            </a:r>
            <a:r>
              <a:rPr sz="3400" spc="-40" dirty="0">
                <a:latin typeface="Symbol"/>
                <a:cs typeface="Symbol"/>
              </a:rPr>
              <a:t></a:t>
            </a:r>
            <a:r>
              <a:rPr sz="3400" i="1" spc="-145" dirty="0">
                <a:latin typeface="Times New Roman"/>
                <a:cs typeface="Times New Roman"/>
              </a:rPr>
              <a:t>x</a:t>
            </a:r>
            <a:endParaRPr sz="3400">
              <a:latin typeface="Times New Roman"/>
              <a:cs typeface="Times New Roman"/>
            </a:endParaRPr>
          </a:p>
        </p:txBody>
      </p:sp>
      <p:sp>
        <p:nvSpPr>
          <p:cNvPr id="10" name="object 10"/>
          <p:cNvSpPr txBox="1"/>
          <p:nvPr/>
        </p:nvSpPr>
        <p:spPr>
          <a:xfrm>
            <a:off x="1860297" y="1516331"/>
            <a:ext cx="290830" cy="289560"/>
          </a:xfrm>
          <a:prstGeom prst="rect">
            <a:avLst/>
          </a:prstGeom>
        </p:spPr>
        <p:txBody>
          <a:bodyPr vert="horz" wrap="square" lIns="0" tIns="0" rIns="0" bIns="0" rtlCol="0">
            <a:spAutoFit/>
          </a:bodyPr>
          <a:lstStyle/>
          <a:p>
            <a:pPr marL="12700">
              <a:lnSpc>
                <a:spcPct val="100000"/>
              </a:lnSpc>
            </a:pPr>
            <a:r>
              <a:rPr sz="2050" i="1" spc="-100" dirty="0">
                <a:latin typeface="Symbol"/>
                <a:cs typeface="Symbol"/>
              </a:rPr>
              <a:t></a:t>
            </a:r>
            <a:endParaRPr sz="2050">
              <a:latin typeface="Symbol"/>
              <a:cs typeface="Symbol"/>
            </a:endParaRPr>
          </a:p>
        </p:txBody>
      </p:sp>
      <p:sp>
        <p:nvSpPr>
          <p:cNvPr id="11" name="object 11"/>
          <p:cNvSpPr txBox="1"/>
          <p:nvPr/>
        </p:nvSpPr>
        <p:spPr>
          <a:xfrm>
            <a:off x="2937778" y="1853886"/>
            <a:ext cx="1289050" cy="289560"/>
          </a:xfrm>
          <a:prstGeom prst="rect">
            <a:avLst/>
          </a:prstGeom>
        </p:spPr>
        <p:txBody>
          <a:bodyPr vert="horz" wrap="square" lIns="0" tIns="0" rIns="0" bIns="0" rtlCol="0">
            <a:spAutoFit/>
          </a:bodyPr>
          <a:lstStyle/>
          <a:p>
            <a:pPr marL="12700">
              <a:lnSpc>
                <a:spcPct val="100000"/>
              </a:lnSpc>
              <a:tabLst>
                <a:tab pos="1145540" algn="l"/>
              </a:tabLst>
            </a:pPr>
            <a:r>
              <a:rPr sz="2050" i="1" spc="-60" dirty="0">
                <a:latin typeface="Symbol"/>
                <a:cs typeface="Symbol"/>
              </a:rPr>
              <a:t></a:t>
            </a:r>
            <a:r>
              <a:rPr sz="2050" i="1" spc="-60" dirty="0">
                <a:latin typeface="Times New Roman"/>
                <a:cs typeface="Times New Roman"/>
              </a:rPr>
              <a:t>	</a:t>
            </a:r>
            <a:r>
              <a:rPr sz="2050" i="1" spc="-55" dirty="0">
                <a:latin typeface="Symbol"/>
                <a:cs typeface="Symbol"/>
              </a:rPr>
              <a:t></a:t>
            </a:r>
            <a:endParaRPr sz="2050">
              <a:latin typeface="Symbol"/>
              <a:cs typeface="Symbol"/>
            </a:endParaRPr>
          </a:p>
        </p:txBody>
      </p:sp>
      <p:sp>
        <p:nvSpPr>
          <p:cNvPr id="12" name="object 12"/>
          <p:cNvSpPr txBox="1"/>
          <p:nvPr/>
        </p:nvSpPr>
        <p:spPr>
          <a:xfrm>
            <a:off x="2597914" y="1299877"/>
            <a:ext cx="239395" cy="457834"/>
          </a:xfrm>
          <a:prstGeom prst="rect">
            <a:avLst/>
          </a:prstGeom>
        </p:spPr>
        <p:txBody>
          <a:bodyPr vert="horz" wrap="square" lIns="0" tIns="0" rIns="0" bIns="0" rtlCol="0">
            <a:spAutoFit/>
          </a:bodyPr>
          <a:lstStyle/>
          <a:p>
            <a:pPr marL="12700">
              <a:lnSpc>
                <a:spcPct val="100000"/>
              </a:lnSpc>
            </a:pPr>
            <a:r>
              <a:rPr sz="3400" dirty="0">
                <a:latin typeface="Symbol"/>
                <a:cs typeface="Symbol"/>
              </a:rPr>
              <a:t></a:t>
            </a:r>
            <a:endParaRPr sz="3400">
              <a:latin typeface="Symbol"/>
              <a:cs typeface="Symbol"/>
            </a:endParaRPr>
          </a:p>
        </p:txBody>
      </p:sp>
      <p:sp>
        <p:nvSpPr>
          <p:cNvPr id="13" name="object 13"/>
          <p:cNvSpPr txBox="1"/>
          <p:nvPr/>
        </p:nvSpPr>
        <p:spPr>
          <a:xfrm>
            <a:off x="2260347" y="1333405"/>
            <a:ext cx="191770" cy="457834"/>
          </a:xfrm>
          <a:prstGeom prst="rect">
            <a:avLst/>
          </a:prstGeom>
        </p:spPr>
        <p:txBody>
          <a:bodyPr vert="horz" wrap="square" lIns="0" tIns="0" rIns="0" bIns="0" rtlCol="0">
            <a:spAutoFit/>
          </a:bodyPr>
          <a:lstStyle/>
          <a:p>
            <a:pPr marL="12700">
              <a:lnSpc>
                <a:spcPct val="100000"/>
              </a:lnSpc>
            </a:pPr>
            <a:r>
              <a:rPr sz="3400" spc="1800" dirty="0">
                <a:latin typeface="Symbol"/>
                <a:cs typeface="Symbol"/>
              </a:rPr>
              <a:t>⎛</a:t>
            </a:r>
            <a:endParaRPr sz="3400">
              <a:latin typeface="Symbol"/>
              <a:cs typeface="Symbol"/>
            </a:endParaRPr>
          </a:p>
        </p:txBody>
      </p:sp>
      <p:sp>
        <p:nvSpPr>
          <p:cNvPr id="14" name="object 14"/>
          <p:cNvSpPr txBox="1"/>
          <p:nvPr/>
        </p:nvSpPr>
        <p:spPr>
          <a:xfrm>
            <a:off x="2260360" y="1687735"/>
            <a:ext cx="2299335" cy="457834"/>
          </a:xfrm>
          <a:prstGeom prst="rect">
            <a:avLst/>
          </a:prstGeom>
        </p:spPr>
        <p:txBody>
          <a:bodyPr vert="horz" wrap="square" lIns="0" tIns="0" rIns="0" bIns="0" rtlCol="0">
            <a:spAutoFit/>
          </a:bodyPr>
          <a:lstStyle/>
          <a:p>
            <a:pPr marL="12700">
              <a:lnSpc>
                <a:spcPct val="100000"/>
              </a:lnSpc>
              <a:tabLst>
                <a:tab pos="978535" algn="l"/>
                <a:tab pos="2120265" algn="l"/>
              </a:tabLst>
            </a:pPr>
            <a:r>
              <a:rPr sz="3400" spc="1800" dirty="0">
                <a:latin typeface="Symbol"/>
                <a:cs typeface="Symbol"/>
              </a:rPr>
              <a:t>⎜</a:t>
            </a:r>
            <a:r>
              <a:rPr sz="3400" spc="1800" dirty="0">
                <a:latin typeface="Times New Roman"/>
                <a:cs typeface="Times New Roman"/>
              </a:rPr>
              <a:t>	</a:t>
            </a:r>
            <a:r>
              <a:rPr sz="3400" spc="2145" dirty="0">
                <a:latin typeface="Symbol"/>
                <a:cs typeface="Symbol"/>
              </a:rPr>
              <a:t>⎟</a:t>
            </a:r>
            <a:r>
              <a:rPr sz="3400" spc="1800" dirty="0">
                <a:latin typeface="Symbol"/>
                <a:cs typeface="Symbol"/>
              </a:rPr>
              <a:t>⎜</a:t>
            </a:r>
            <a:r>
              <a:rPr sz="3400" dirty="0">
                <a:latin typeface="Times New Roman"/>
                <a:cs typeface="Times New Roman"/>
              </a:rPr>
              <a:t>	</a:t>
            </a:r>
            <a:r>
              <a:rPr sz="3400" spc="1800" dirty="0">
                <a:latin typeface="Symbol"/>
                <a:cs typeface="Symbol"/>
              </a:rPr>
              <a:t>⎟</a:t>
            </a:r>
            <a:endParaRPr sz="3400">
              <a:latin typeface="Symbol"/>
              <a:cs typeface="Symbol"/>
            </a:endParaRPr>
          </a:p>
        </p:txBody>
      </p:sp>
      <p:sp>
        <p:nvSpPr>
          <p:cNvPr id="15" name="object 15"/>
          <p:cNvSpPr txBox="1"/>
          <p:nvPr/>
        </p:nvSpPr>
        <p:spPr>
          <a:xfrm>
            <a:off x="2260360" y="1959018"/>
            <a:ext cx="2299335" cy="457834"/>
          </a:xfrm>
          <a:prstGeom prst="rect">
            <a:avLst/>
          </a:prstGeom>
        </p:spPr>
        <p:txBody>
          <a:bodyPr vert="horz" wrap="square" lIns="0" tIns="0" rIns="0" bIns="0" rtlCol="0">
            <a:spAutoFit/>
          </a:bodyPr>
          <a:lstStyle/>
          <a:p>
            <a:pPr marL="12700">
              <a:lnSpc>
                <a:spcPct val="100000"/>
              </a:lnSpc>
              <a:tabLst>
                <a:tab pos="978535" algn="l"/>
                <a:tab pos="2120265" algn="l"/>
              </a:tabLst>
            </a:pPr>
            <a:r>
              <a:rPr sz="3400" spc="1800" dirty="0">
                <a:latin typeface="Symbol"/>
                <a:cs typeface="Symbol"/>
              </a:rPr>
              <a:t>⎝</a:t>
            </a:r>
            <a:r>
              <a:rPr sz="3400" spc="1800" dirty="0">
                <a:latin typeface="Times New Roman"/>
                <a:cs typeface="Times New Roman"/>
              </a:rPr>
              <a:t>	</a:t>
            </a:r>
            <a:r>
              <a:rPr sz="3400" spc="2145" dirty="0">
                <a:latin typeface="Symbol"/>
                <a:cs typeface="Symbol"/>
              </a:rPr>
              <a:t>⎠</a:t>
            </a:r>
            <a:r>
              <a:rPr sz="3400" spc="1800" dirty="0">
                <a:latin typeface="Symbol"/>
                <a:cs typeface="Symbol"/>
              </a:rPr>
              <a:t>⎝</a:t>
            </a:r>
            <a:r>
              <a:rPr sz="3400" dirty="0">
                <a:latin typeface="Times New Roman"/>
                <a:cs typeface="Times New Roman"/>
              </a:rPr>
              <a:t>	</a:t>
            </a:r>
            <a:r>
              <a:rPr sz="3400" spc="1800" dirty="0">
                <a:latin typeface="Symbol"/>
                <a:cs typeface="Symbol"/>
              </a:rPr>
              <a:t>⎠</a:t>
            </a:r>
            <a:endParaRPr sz="3400">
              <a:latin typeface="Symbol"/>
              <a:cs typeface="Symbol"/>
            </a:endParaRPr>
          </a:p>
        </p:txBody>
      </p:sp>
      <p:sp>
        <p:nvSpPr>
          <p:cNvPr id="16" name="object 16"/>
          <p:cNvSpPr txBox="1"/>
          <p:nvPr/>
        </p:nvSpPr>
        <p:spPr>
          <a:xfrm>
            <a:off x="7793234" y="1623118"/>
            <a:ext cx="1270635"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35" dirty="0">
                <a:solidFill>
                  <a:srgbClr val="00B050"/>
                </a:solidFill>
                <a:latin typeface="Calibri"/>
                <a:cs typeface="Calibri"/>
              </a:rPr>
              <a:t> </a:t>
            </a:r>
            <a:r>
              <a:rPr sz="2800" dirty="0">
                <a:solidFill>
                  <a:srgbClr val="00B050"/>
                </a:solidFill>
                <a:latin typeface="Calibri"/>
                <a:cs typeface="Calibri"/>
              </a:rPr>
              <a:t>(7)</a:t>
            </a:r>
            <a:endParaRPr sz="2800">
              <a:latin typeface="Calibri"/>
              <a:cs typeface="Calibri"/>
            </a:endParaRPr>
          </a:p>
        </p:txBody>
      </p:sp>
      <p:sp>
        <p:nvSpPr>
          <p:cNvPr id="17" name="object 17"/>
          <p:cNvSpPr txBox="1"/>
          <p:nvPr/>
        </p:nvSpPr>
        <p:spPr>
          <a:xfrm>
            <a:off x="840740" y="2665747"/>
            <a:ext cx="6529070" cy="770890"/>
          </a:xfrm>
          <a:prstGeom prst="rect">
            <a:avLst/>
          </a:prstGeom>
        </p:spPr>
        <p:txBody>
          <a:bodyPr vert="horz" wrap="square" lIns="0" tIns="0" rIns="0" bIns="0" rtlCol="0">
            <a:spAutoFit/>
          </a:bodyPr>
          <a:lstStyle/>
          <a:p>
            <a:pPr marL="355600" marR="5080" indent="-342900">
              <a:lnSpc>
                <a:spcPct val="81600"/>
              </a:lnSpc>
              <a:buSzPct val="107142"/>
              <a:buFont typeface="Wingdings"/>
              <a:buChar char=""/>
              <a:tabLst>
                <a:tab pos="441325" algn="l"/>
              </a:tabLst>
            </a:pPr>
            <a:r>
              <a:rPr sz="2800" dirty="0">
                <a:solidFill>
                  <a:srgbClr val="0070C0"/>
                </a:solidFill>
                <a:latin typeface="Calibri"/>
                <a:cs typeface="Calibri"/>
              </a:rPr>
              <a:t>Using</a:t>
            </a:r>
            <a:r>
              <a:rPr sz="2800" spc="-75" dirty="0">
                <a:solidFill>
                  <a:srgbClr val="0070C0"/>
                </a:solidFill>
                <a:latin typeface="Times New Roman"/>
                <a:cs typeface="Times New Roman"/>
              </a:rPr>
              <a:t> </a:t>
            </a:r>
            <a:r>
              <a:rPr sz="2800" spc="-5" dirty="0">
                <a:solidFill>
                  <a:srgbClr val="0070C0"/>
                </a:solidFill>
                <a:latin typeface="Calibri"/>
                <a:cs typeface="Calibri"/>
              </a:rPr>
              <a:t>th</a:t>
            </a:r>
            <a:r>
              <a:rPr sz="2800" dirty="0">
                <a:solidFill>
                  <a:srgbClr val="0070C0"/>
                </a:solidFill>
                <a:latin typeface="Calibri"/>
                <a:cs typeface="Calibri"/>
              </a:rPr>
              <a:t>e</a:t>
            </a:r>
            <a:r>
              <a:rPr sz="2800" spc="-60" dirty="0">
                <a:solidFill>
                  <a:srgbClr val="0070C0"/>
                </a:solidFill>
                <a:latin typeface="Times New Roman"/>
                <a:cs typeface="Times New Roman"/>
              </a:rPr>
              <a:t> </a:t>
            </a:r>
            <a:r>
              <a:rPr sz="2800" spc="-5" dirty="0">
                <a:solidFill>
                  <a:srgbClr val="0070C0"/>
                </a:solidFill>
                <a:latin typeface="Calibri"/>
                <a:cs typeface="Calibri"/>
              </a:rPr>
              <a:t>Gene</a:t>
            </a:r>
            <a:r>
              <a:rPr sz="2800" spc="-60" dirty="0">
                <a:solidFill>
                  <a:srgbClr val="0070C0"/>
                </a:solidFill>
                <a:latin typeface="Calibri"/>
                <a:cs typeface="Calibri"/>
              </a:rPr>
              <a:t>r</a:t>
            </a:r>
            <a:r>
              <a:rPr sz="2800" spc="-5" dirty="0">
                <a:solidFill>
                  <a:srgbClr val="0070C0"/>
                </a:solidFill>
                <a:latin typeface="Calibri"/>
                <a:cs typeface="Calibri"/>
              </a:rPr>
              <a:t>alise</a:t>
            </a:r>
            <a:r>
              <a:rPr sz="2800" dirty="0">
                <a:solidFill>
                  <a:srgbClr val="0070C0"/>
                </a:solidFill>
                <a:latin typeface="Calibri"/>
                <a:cs typeface="Calibri"/>
              </a:rPr>
              <a:t>d</a:t>
            </a:r>
            <a:r>
              <a:rPr sz="2800" spc="-90" dirty="0">
                <a:solidFill>
                  <a:srgbClr val="0070C0"/>
                </a:solidFill>
                <a:latin typeface="Times New Roman"/>
                <a:cs typeface="Times New Roman"/>
              </a:rPr>
              <a:t> </a:t>
            </a:r>
            <a:r>
              <a:rPr sz="2800" spc="-254" dirty="0">
                <a:solidFill>
                  <a:srgbClr val="0070C0"/>
                </a:solidFill>
                <a:latin typeface="Calibri"/>
                <a:cs typeface="Calibri"/>
              </a:rPr>
              <a:t>T</a:t>
            </a:r>
            <a:r>
              <a:rPr sz="2800" spc="-5" dirty="0">
                <a:solidFill>
                  <a:srgbClr val="0070C0"/>
                </a:solidFill>
                <a:latin typeface="Calibri"/>
                <a:cs typeface="Calibri"/>
              </a:rPr>
              <a:t>o</a:t>
            </a:r>
            <a:r>
              <a:rPr sz="2800" dirty="0">
                <a:solidFill>
                  <a:srgbClr val="0070C0"/>
                </a:solidFill>
                <a:latin typeface="Calibri"/>
                <a:cs typeface="Calibri"/>
              </a:rPr>
              <a:t>r</a:t>
            </a:r>
            <a:r>
              <a:rPr sz="2800" spc="-35" dirty="0">
                <a:solidFill>
                  <a:srgbClr val="0070C0"/>
                </a:solidFill>
                <a:latin typeface="Calibri"/>
                <a:cs typeface="Calibri"/>
              </a:rPr>
              <a:t>t</a:t>
            </a:r>
            <a:r>
              <a:rPr sz="2800" spc="-5" dirty="0">
                <a:solidFill>
                  <a:srgbClr val="0070C0"/>
                </a:solidFill>
                <a:latin typeface="Calibri"/>
                <a:cs typeface="Calibri"/>
              </a:rPr>
              <a:t>ois</a:t>
            </a:r>
            <a:r>
              <a:rPr sz="2800" dirty="0">
                <a:solidFill>
                  <a:srgbClr val="0070C0"/>
                </a:solidFill>
                <a:latin typeface="Calibri"/>
                <a:cs typeface="Calibri"/>
              </a:rPr>
              <a:t>e</a:t>
            </a:r>
            <a:r>
              <a:rPr sz="2800" spc="-75" dirty="0">
                <a:solidFill>
                  <a:srgbClr val="0070C0"/>
                </a:solidFill>
                <a:latin typeface="Times New Roman"/>
                <a:cs typeface="Times New Roman"/>
              </a:rPr>
              <a:t> </a:t>
            </a:r>
            <a:r>
              <a:rPr sz="2800" spc="-5" dirty="0">
                <a:solidFill>
                  <a:srgbClr val="0070C0"/>
                </a:solidFill>
                <a:latin typeface="Calibri"/>
                <a:cs typeface="Calibri"/>
              </a:rPr>
              <a:t>Coo</a:t>
            </a:r>
            <a:r>
              <a:rPr sz="2800" spc="-35" dirty="0">
                <a:solidFill>
                  <a:srgbClr val="0070C0"/>
                </a:solidFill>
                <a:latin typeface="Calibri"/>
                <a:cs typeface="Calibri"/>
              </a:rPr>
              <a:t>r</a:t>
            </a:r>
            <a:r>
              <a:rPr sz="2800" spc="-5" dirty="0">
                <a:solidFill>
                  <a:srgbClr val="0070C0"/>
                </a:solidFill>
                <a:latin typeface="Calibri"/>
                <a:cs typeface="Calibri"/>
              </a:rPr>
              <a:t>din</a:t>
            </a:r>
            <a:r>
              <a:rPr sz="2800" spc="-25" dirty="0">
                <a:solidFill>
                  <a:srgbClr val="0070C0"/>
                </a:solidFill>
                <a:latin typeface="Calibri"/>
                <a:cs typeface="Calibri"/>
              </a:rPr>
              <a:t>a</a:t>
            </a:r>
            <a:r>
              <a:rPr sz="2800" spc="-35" dirty="0">
                <a:solidFill>
                  <a:srgbClr val="0070C0"/>
                </a:solidFill>
                <a:latin typeface="Calibri"/>
                <a:cs typeface="Calibri"/>
              </a:rPr>
              <a:t>t</a:t>
            </a:r>
            <a:r>
              <a:rPr sz="2800" spc="-15" dirty="0">
                <a:solidFill>
                  <a:srgbClr val="0070C0"/>
                </a:solidFill>
                <a:latin typeface="Calibri"/>
                <a:cs typeface="Calibri"/>
              </a:rPr>
              <a:t>e</a:t>
            </a:r>
            <a:r>
              <a:rPr sz="2800" spc="-10" dirty="0">
                <a:solidFill>
                  <a:srgbClr val="0070C0"/>
                </a:solidFill>
                <a:latin typeface="Times New Roman"/>
                <a:cs typeface="Times New Roman"/>
              </a:rPr>
              <a:t> </a:t>
            </a:r>
            <a:r>
              <a:rPr sz="2800" spc="-175" dirty="0">
                <a:solidFill>
                  <a:srgbClr val="0070C0"/>
                </a:solidFill>
                <a:latin typeface="Calibri"/>
                <a:cs typeface="Calibri"/>
              </a:rPr>
              <a:t>T</a:t>
            </a:r>
            <a:r>
              <a:rPr sz="2800" spc="-70" dirty="0">
                <a:solidFill>
                  <a:srgbClr val="0070C0"/>
                </a:solidFill>
                <a:latin typeface="Calibri"/>
                <a:cs typeface="Calibri"/>
              </a:rPr>
              <a:t>r</a:t>
            </a:r>
            <a:r>
              <a:rPr sz="2800" spc="-5" dirty="0">
                <a:solidFill>
                  <a:srgbClr val="0070C0"/>
                </a:solidFill>
                <a:latin typeface="Calibri"/>
                <a:cs typeface="Calibri"/>
              </a:rPr>
              <a:t>an</a:t>
            </a:r>
            <a:r>
              <a:rPr sz="2800" spc="-25" dirty="0">
                <a:solidFill>
                  <a:srgbClr val="0070C0"/>
                </a:solidFill>
                <a:latin typeface="Calibri"/>
                <a:cs typeface="Calibri"/>
              </a:rPr>
              <a:t>s</a:t>
            </a:r>
            <a:r>
              <a:rPr sz="2800" spc="-60" dirty="0">
                <a:solidFill>
                  <a:srgbClr val="0070C0"/>
                </a:solidFill>
                <a:latin typeface="Calibri"/>
                <a:cs typeface="Calibri"/>
              </a:rPr>
              <a:t>f</a:t>
            </a:r>
            <a:r>
              <a:rPr sz="2800" spc="-5" dirty="0">
                <a:solidFill>
                  <a:srgbClr val="0070C0"/>
                </a:solidFill>
                <a:latin typeface="Calibri"/>
                <a:cs typeface="Calibri"/>
              </a:rPr>
              <a:t>orm</a:t>
            </a:r>
            <a:r>
              <a:rPr sz="2800" spc="-25" dirty="0">
                <a:solidFill>
                  <a:srgbClr val="0070C0"/>
                </a:solidFill>
                <a:latin typeface="Calibri"/>
                <a:cs typeface="Calibri"/>
              </a:rPr>
              <a:t>a</a:t>
            </a:r>
            <a:r>
              <a:rPr sz="2800" spc="-5" dirty="0">
                <a:solidFill>
                  <a:srgbClr val="0070C0"/>
                </a:solidFill>
                <a:latin typeface="Calibri"/>
                <a:cs typeface="Calibri"/>
              </a:rPr>
              <a:t>tion</a:t>
            </a:r>
            <a:endParaRPr sz="2800">
              <a:latin typeface="Calibri"/>
              <a:cs typeface="Calibri"/>
            </a:endParaRPr>
          </a:p>
        </p:txBody>
      </p:sp>
      <p:sp>
        <p:nvSpPr>
          <p:cNvPr id="18" name="object 18"/>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9" name="object 19"/>
          <p:cNvSpPr txBox="1"/>
          <p:nvPr/>
        </p:nvSpPr>
        <p:spPr>
          <a:xfrm>
            <a:off x="2041653" y="3798323"/>
            <a:ext cx="144780" cy="263525"/>
          </a:xfrm>
          <a:prstGeom prst="rect">
            <a:avLst/>
          </a:prstGeom>
        </p:spPr>
        <p:txBody>
          <a:bodyPr vert="horz" wrap="square" lIns="0" tIns="0" rIns="0" bIns="0" rtlCol="0">
            <a:spAutoFit/>
          </a:bodyPr>
          <a:lstStyle/>
          <a:p>
            <a:pPr marL="12700">
              <a:lnSpc>
                <a:spcPct val="100000"/>
              </a:lnSpc>
            </a:pPr>
            <a:r>
              <a:rPr sz="1850" spc="5" dirty="0">
                <a:latin typeface="Times New Roman"/>
                <a:cs typeface="Times New Roman"/>
              </a:rPr>
              <a:t>2</a:t>
            </a:r>
            <a:endParaRPr sz="1850">
              <a:latin typeface="Times New Roman"/>
              <a:cs typeface="Times New Roman"/>
            </a:endParaRPr>
          </a:p>
        </p:txBody>
      </p:sp>
      <p:sp>
        <p:nvSpPr>
          <p:cNvPr id="20" name="object 20"/>
          <p:cNvSpPr txBox="1"/>
          <p:nvPr/>
        </p:nvSpPr>
        <p:spPr>
          <a:xfrm>
            <a:off x="8101844" y="4179323"/>
            <a:ext cx="144780" cy="263525"/>
          </a:xfrm>
          <a:prstGeom prst="rect">
            <a:avLst/>
          </a:prstGeom>
        </p:spPr>
        <p:txBody>
          <a:bodyPr vert="horz" wrap="square" lIns="0" tIns="0" rIns="0" bIns="0" rtlCol="0">
            <a:spAutoFit/>
          </a:bodyPr>
          <a:lstStyle/>
          <a:p>
            <a:pPr marL="12700">
              <a:lnSpc>
                <a:spcPct val="100000"/>
              </a:lnSpc>
            </a:pPr>
            <a:r>
              <a:rPr sz="1850" spc="5" dirty="0">
                <a:latin typeface="Times New Roman"/>
                <a:cs typeface="Times New Roman"/>
              </a:rPr>
              <a:t>2</a:t>
            </a:r>
            <a:endParaRPr sz="1850">
              <a:latin typeface="Times New Roman"/>
              <a:cs typeface="Times New Roman"/>
            </a:endParaRPr>
          </a:p>
        </p:txBody>
      </p:sp>
      <p:sp>
        <p:nvSpPr>
          <p:cNvPr id="21" name="object 21"/>
          <p:cNvSpPr txBox="1"/>
          <p:nvPr/>
        </p:nvSpPr>
        <p:spPr>
          <a:xfrm>
            <a:off x="1361187" y="3947285"/>
            <a:ext cx="426720" cy="458470"/>
          </a:xfrm>
          <a:prstGeom prst="rect">
            <a:avLst/>
          </a:prstGeom>
        </p:spPr>
        <p:txBody>
          <a:bodyPr vert="horz" wrap="square" lIns="0" tIns="0" rIns="0" bIns="0" rtlCol="0">
            <a:spAutoFit/>
          </a:bodyPr>
          <a:lstStyle/>
          <a:p>
            <a:pPr marL="12700">
              <a:lnSpc>
                <a:spcPct val="100000"/>
              </a:lnSpc>
            </a:pPr>
            <a:r>
              <a:rPr sz="3250" spc="-85" dirty="0">
                <a:latin typeface="Symbol"/>
                <a:cs typeface="Symbol"/>
              </a:rPr>
              <a:t></a:t>
            </a:r>
            <a:r>
              <a:rPr sz="3250" i="1" spc="-20" dirty="0">
                <a:latin typeface="Times New Roman"/>
                <a:cs typeface="Times New Roman"/>
              </a:rPr>
              <a:t>S</a:t>
            </a:r>
            <a:endParaRPr sz="3250">
              <a:latin typeface="Times New Roman"/>
              <a:cs typeface="Times New Roman"/>
            </a:endParaRPr>
          </a:p>
        </p:txBody>
      </p:sp>
      <p:sp>
        <p:nvSpPr>
          <p:cNvPr id="22" name="object 22"/>
          <p:cNvSpPr txBox="1"/>
          <p:nvPr/>
        </p:nvSpPr>
        <p:spPr>
          <a:xfrm>
            <a:off x="4927281" y="3947285"/>
            <a:ext cx="426720" cy="458470"/>
          </a:xfrm>
          <a:prstGeom prst="rect">
            <a:avLst/>
          </a:prstGeom>
        </p:spPr>
        <p:txBody>
          <a:bodyPr vert="horz" wrap="square" lIns="0" tIns="0" rIns="0" bIns="0" rtlCol="0">
            <a:spAutoFit/>
          </a:bodyPr>
          <a:lstStyle/>
          <a:p>
            <a:pPr marL="12700">
              <a:lnSpc>
                <a:spcPct val="100000"/>
              </a:lnSpc>
            </a:pPr>
            <a:r>
              <a:rPr sz="3250" spc="-85" dirty="0">
                <a:latin typeface="Symbol"/>
                <a:cs typeface="Symbol"/>
              </a:rPr>
              <a:t></a:t>
            </a:r>
            <a:r>
              <a:rPr sz="3250" i="1" spc="-20" dirty="0">
                <a:latin typeface="Times New Roman"/>
                <a:cs typeface="Times New Roman"/>
              </a:rPr>
              <a:t>S</a:t>
            </a:r>
            <a:endParaRPr sz="3250">
              <a:latin typeface="Times New Roman"/>
              <a:cs typeface="Times New Roman"/>
            </a:endParaRPr>
          </a:p>
        </p:txBody>
      </p:sp>
      <p:sp>
        <p:nvSpPr>
          <p:cNvPr id="23" name="object 23"/>
          <p:cNvSpPr txBox="1"/>
          <p:nvPr/>
        </p:nvSpPr>
        <p:spPr>
          <a:xfrm>
            <a:off x="1118870" y="3920627"/>
            <a:ext cx="939800" cy="436880"/>
          </a:xfrm>
          <a:prstGeom prst="rect">
            <a:avLst/>
          </a:prstGeom>
        </p:spPr>
        <p:txBody>
          <a:bodyPr vert="horz" wrap="square" lIns="0" tIns="0" rIns="0" bIns="0" rtlCol="0">
            <a:spAutoFit/>
          </a:bodyPr>
          <a:lstStyle/>
          <a:p>
            <a:pPr marL="12700">
              <a:lnSpc>
                <a:spcPct val="100000"/>
              </a:lnSpc>
              <a:tabLst>
                <a:tab pos="768350" algn="l"/>
              </a:tabLst>
            </a:pPr>
            <a:r>
              <a:rPr sz="3250" spc="1720" dirty="0">
                <a:latin typeface="Symbol"/>
                <a:cs typeface="Symbol"/>
              </a:rPr>
              <a:t>⎛</a:t>
            </a:r>
            <a:r>
              <a:rPr sz="3250" spc="1720" dirty="0">
                <a:latin typeface="Times New Roman"/>
                <a:cs typeface="Times New Roman"/>
              </a:rPr>
              <a:t>	</a:t>
            </a:r>
            <a:r>
              <a:rPr sz="3250" spc="1720" dirty="0">
                <a:latin typeface="Symbol"/>
                <a:cs typeface="Symbol"/>
              </a:rPr>
              <a:t>⎞</a:t>
            </a:r>
            <a:endParaRPr sz="3250">
              <a:latin typeface="Symbol"/>
              <a:cs typeface="Symbol"/>
            </a:endParaRPr>
          </a:p>
        </p:txBody>
      </p:sp>
      <p:sp>
        <p:nvSpPr>
          <p:cNvPr id="24" name="object 24"/>
          <p:cNvSpPr txBox="1"/>
          <p:nvPr/>
        </p:nvSpPr>
        <p:spPr>
          <a:xfrm>
            <a:off x="4684997" y="3920627"/>
            <a:ext cx="939800" cy="436880"/>
          </a:xfrm>
          <a:prstGeom prst="rect">
            <a:avLst/>
          </a:prstGeom>
        </p:spPr>
        <p:txBody>
          <a:bodyPr vert="horz" wrap="square" lIns="0" tIns="0" rIns="0" bIns="0" rtlCol="0">
            <a:spAutoFit/>
          </a:bodyPr>
          <a:lstStyle/>
          <a:p>
            <a:pPr marL="12700">
              <a:lnSpc>
                <a:spcPct val="100000"/>
              </a:lnSpc>
              <a:tabLst>
                <a:tab pos="768350" algn="l"/>
              </a:tabLst>
            </a:pPr>
            <a:r>
              <a:rPr sz="3250" spc="1720" dirty="0">
                <a:latin typeface="Symbol"/>
                <a:cs typeface="Symbol"/>
              </a:rPr>
              <a:t>⎛</a:t>
            </a:r>
            <a:r>
              <a:rPr sz="3250" spc="1720" dirty="0">
                <a:latin typeface="Times New Roman"/>
                <a:cs typeface="Times New Roman"/>
              </a:rPr>
              <a:t>	</a:t>
            </a:r>
            <a:r>
              <a:rPr sz="3250" spc="1720" dirty="0">
                <a:latin typeface="Symbol"/>
                <a:cs typeface="Symbol"/>
              </a:rPr>
              <a:t>⎞</a:t>
            </a:r>
            <a:endParaRPr sz="3250">
              <a:latin typeface="Symbol"/>
              <a:cs typeface="Symbol"/>
            </a:endParaRPr>
          </a:p>
        </p:txBody>
      </p:sp>
      <p:sp>
        <p:nvSpPr>
          <p:cNvPr id="25" name="object 25"/>
          <p:cNvSpPr/>
          <p:nvPr/>
        </p:nvSpPr>
        <p:spPr>
          <a:xfrm>
            <a:off x="457200" y="4373117"/>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26" name="object 26"/>
          <p:cNvSpPr/>
          <p:nvPr/>
        </p:nvSpPr>
        <p:spPr>
          <a:xfrm>
            <a:off x="1347203" y="4453843"/>
            <a:ext cx="481965" cy="0"/>
          </a:xfrm>
          <a:custGeom>
            <a:avLst/>
            <a:gdLst/>
            <a:ahLst/>
            <a:cxnLst/>
            <a:rect l="l" t="t" r="r" b="b"/>
            <a:pathLst>
              <a:path w="481964">
                <a:moveTo>
                  <a:pt x="0" y="0"/>
                </a:moveTo>
                <a:lnTo>
                  <a:pt x="481585" y="0"/>
                </a:lnTo>
              </a:path>
            </a:pathLst>
          </a:custGeom>
          <a:ln w="20354">
            <a:solidFill>
              <a:srgbClr val="000000"/>
            </a:solidFill>
          </a:ln>
        </p:spPr>
        <p:txBody>
          <a:bodyPr wrap="square" lIns="0" tIns="0" rIns="0" bIns="0" rtlCol="0"/>
          <a:lstStyle/>
          <a:p>
            <a:endParaRPr/>
          </a:p>
        </p:txBody>
      </p:sp>
      <p:sp>
        <p:nvSpPr>
          <p:cNvPr id="27" name="object 27"/>
          <p:cNvSpPr/>
          <p:nvPr/>
        </p:nvSpPr>
        <p:spPr>
          <a:xfrm>
            <a:off x="4913356" y="4453843"/>
            <a:ext cx="481965" cy="0"/>
          </a:xfrm>
          <a:custGeom>
            <a:avLst/>
            <a:gdLst/>
            <a:ahLst/>
            <a:cxnLst/>
            <a:rect l="l" t="t" r="r" b="b"/>
            <a:pathLst>
              <a:path w="481964">
                <a:moveTo>
                  <a:pt x="0" y="0"/>
                </a:moveTo>
                <a:lnTo>
                  <a:pt x="481582" y="0"/>
                </a:lnTo>
              </a:path>
            </a:pathLst>
          </a:custGeom>
          <a:ln w="20354">
            <a:solidFill>
              <a:srgbClr val="000000"/>
            </a:solidFill>
          </a:ln>
        </p:spPr>
        <p:txBody>
          <a:bodyPr wrap="square" lIns="0" tIns="0" rIns="0" bIns="0" rtlCol="0"/>
          <a:lstStyle/>
          <a:p>
            <a:endParaRPr/>
          </a:p>
        </p:txBody>
      </p:sp>
      <p:sp>
        <p:nvSpPr>
          <p:cNvPr id="28" name="object 28"/>
          <p:cNvSpPr txBox="1"/>
          <p:nvPr/>
        </p:nvSpPr>
        <p:spPr>
          <a:xfrm>
            <a:off x="1118859" y="4527942"/>
            <a:ext cx="939800" cy="542925"/>
          </a:xfrm>
          <a:prstGeom prst="rect">
            <a:avLst/>
          </a:prstGeom>
        </p:spPr>
        <p:txBody>
          <a:bodyPr vert="horz" wrap="square" lIns="0" tIns="0" rIns="0" bIns="0" rtlCol="0">
            <a:spAutoFit/>
          </a:bodyPr>
          <a:lstStyle/>
          <a:p>
            <a:pPr marL="12700">
              <a:lnSpc>
                <a:spcPct val="100000"/>
              </a:lnSpc>
            </a:pPr>
            <a:r>
              <a:rPr sz="3250" spc="1720" dirty="0">
                <a:latin typeface="Symbol"/>
                <a:cs typeface="Symbol"/>
              </a:rPr>
              <a:t>⎝</a:t>
            </a:r>
            <a:r>
              <a:rPr sz="3250" spc="-210" dirty="0">
                <a:latin typeface="Times New Roman"/>
                <a:cs typeface="Times New Roman"/>
              </a:rPr>
              <a:t> </a:t>
            </a:r>
            <a:r>
              <a:rPr sz="4875" spc="-127" baseline="14529" dirty="0">
                <a:latin typeface="Symbol"/>
                <a:cs typeface="Symbol"/>
              </a:rPr>
              <a:t></a:t>
            </a:r>
            <a:r>
              <a:rPr sz="4875" i="1" spc="-690" baseline="14529" dirty="0">
                <a:latin typeface="Times New Roman"/>
                <a:cs typeface="Times New Roman"/>
              </a:rPr>
              <a:t>r</a:t>
            </a:r>
            <a:r>
              <a:rPr sz="1850" spc="5" dirty="0">
                <a:latin typeface="Times New Roman"/>
                <a:cs typeface="Times New Roman"/>
              </a:rPr>
              <a:t>*</a:t>
            </a:r>
            <a:r>
              <a:rPr sz="1850" dirty="0">
                <a:latin typeface="Times New Roman"/>
                <a:cs typeface="Times New Roman"/>
              </a:rPr>
              <a:t> </a:t>
            </a:r>
            <a:r>
              <a:rPr sz="1850" spc="-110" dirty="0">
                <a:latin typeface="Times New Roman"/>
                <a:cs typeface="Times New Roman"/>
              </a:rPr>
              <a:t> </a:t>
            </a:r>
            <a:r>
              <a:rPr sz="3250" spc="1720" dirty="0">
                <a:latin typeface="Symbol"/>
                <a:cs typeface="Symbol"/>
              </a:rPr>
              <a:t>⎠</a:t>
            </a:r>
            <a:endParaRPr sz="3250">
              <a:latin typeface="Symbol"/>
              <a:cs typeface="Symbol"/>
            </a:endParaRPr>
          </a:p>
        </p:txBody>
      </p:sp>
      <p:sp>
        <p:nvSpPr>
          <p:cNvPr id="29" name="object 29"/>
          <p:cNvSpPr txBox="1"/>
          <p:nvPr/>
        </p:nvSpPr>
        <p:spPr>
          <a:xfrm>
            <a:off x="4684986" y="4527942"/>
            <a:ext cx="939800" cy="542925"/>
          </a:xfrm>
          <a:prstGeom prst="rect">
            <a:avLst/>
          </a:prstGeom>
        </p:spPr>
        <p:txBody>
          <a:bodyPr vert="horz" wrap="square" lIns="0" tIns="0" rIns="0" bIns="0" rtlCol="0">
            <a:spAutoFit/>
          </a:bodyPr>
          <a:lstStyle/>
          <a:p>
            <a:pPr marL="12700">
              <a:lnSpc>
                <a:spcPct val="100000"/>
              </a:lnSpc>
            </a:pPr>
            <a:r>
              <a:rPr sz="3250" spc="1720" dirty="0">
                <a:latin typeface="Symbol"/>
                <a:cs typeface="Symbol"/>
              </a:rPr>
              <a:t>⎝</a:t>
            </a:r>
            <a:r>
              <a:rPr sz="3250" spc="-210" dirty="0">
                <a:latin typeface="Times New Roman"/>
                <a:cs typeface="Times New Roman"/>
              </a:rPr>
              <a:t> </a:t>
            </a:r>
            <a:r>
              <a:rPr sz="4875" spc="-127" baseline="14529" dirty="0">
                <a:latin typeface="Symbol"/>
                <a:cs typeface="Symbol"/>
              </a:rPr>
              <a:t></a:t>
            </a:r>
            <a:r>
              <a:rPr sz="4875" i="1" spc="-690" baseline="14529" dirty="0">
                <a:latin typeface="Times New Roman"/>
                <a:cs typeface="Times New Roman"/>
              </a:rPr>
              <a:t>r</a:t>
            </a:r>
            <a:r>
              <a:rPr sz="1850" spc="5" dirty="0">
                <a:latin typeface="Times New Roman"/>
                <a:cs typeface="Times New Roman"/>
              </a:rPr>
              <a:t>*</a:t>
            </a:r>
            <a:r>
              <a:rPr sz="1850" dirty="0">
                <a:latin typeface="Times New Roman"/>
                <a:cs typeface="Times New Roman"/>
              </a:rPr>
              <a:t> </a:t>
            </a:r>
            <a:r>
              <a:rPr sz="1850" spc="-114" dirty="0">
                <a:latin typeface="Times New Roman"/>
                <a:cs typeface="Times New Roman"/>
              </a:rPr>
              <a:t> </a:t>
            </a:r>
            <a:r>
              <a:rPr sz="3250" spc="1720" dirty="0">
                <a:latin typeface="Symbol"/>
                <a:cs typeface="Symbol"/>
              </a:rPr>
              <a:t>⎠</a:t>
            </a:r>
            <a:endParaRPr sz="3250">
              <a:latin typeface="Symbol"/>
              <a:cs typeface="Symbol"/>
            </a:endParaRPr>
          </a:p>
        </p:txBody>
      </p:sp>
      <p:sp>
        <p:nvSpPr>
          <p:cNvPr id="30" name="object 30"/>
          <p:cNvSpPr txBox="1"/>
          <p:nvPr/>
        </p:nvSpPr>
        <p:spPr>
          <a:xfrm>
            <a:off x="2265681" y="4187173"/>
            <a:ext cx="2400300" cy="481965"/>
          </a:xfrm>
          <a:prstGeom prst="rect">
            <a:avLst/>
          </a:prstGeom>
        </p:spPr>
        <p:txBody>
          <a:bodyPr vert="horz" wrap="square" lIns="0" tIns="0" rIns="0" bIns="0" rtlCol="0">
            <a:spAutoFit/>
          </a:bodyPr>
          <a:lstStyle/>
          <a:p>
            <a:pPr marL="12700">
              <a:lnSpc>
                <a:spcPct val="100000"/>
              </a:lnSpc>
            </a:pPr>
            <a:r>
              <a:rPr sz="3250" spc="-20" dirty="0">
                <a:latin typeface="Symbol"/>
                <a:cs typeface="Symbol"/>
              </a:rPr>
              <a:t></a:t>
            </a:r>
            <a:r>
              <a:rPr sz="3250" spc="-315" dirty="0">
                <a:latin typeface="Times New Roman"/>
                <a:cs typeface="Times New Roman"/>
              </a:rPr>
              <a:t> </a:t>
            </a:r>
            <a:r>
              <a:rPr sz="3250" spc="-200" dirty="0">
                <a:latin typeface="Times New Roman"/>
                <a:cs typeface="Times New Roman"/>
              </a:rPr>
              <a:t>4</a:t>
            </a:r>
            <a:r>
              <a:rPr sz="3400" i="1" spc="-95" dirty="0">
                <a:latin typeface="Symbol"/>
                <a:cs typeface="Symbol"/>
              </a:rPr>
              <a:t></a:t>
            </a:r>
            <a:r>
              <a:rPr sz="3400" i="1" spc="-500" dirty="0">
                <a:latin typeface="Times New Roman"/>
                <a:cs typeface="Times New Roman"/>
              </a:rPr>
              <a:t> </a:t>
            </a:r>
            <a:r>
              <a:rPr sz="3250" spc="45" dirty="0">
                <a:latin typeface="Times New Roman"/>
                <a:cs typeface="Times New Roman"/>
              </a:rPr>
              <a:t>(</a:t>
            </a:r>
            <a:r>
              <a:rPr sz="3250" i="1" spc="-15" dirty="0">
                <a:latin typeface="Times New Roman"/>
                <a:cs typeface="Times New Roman"/>
              </a:rPr>
              <a:t>r</a:t>
            </a:r>
            <a:r>
              <a:rPr sz="3250" i="1" spc="-145" dirty="0">
                <a:latin typeface="Times New Roman"/>
                <a:cs typeface="Times New Roman"/>
              </a:rPr>
              <a:t> </a:t>
            </a:r>
            <a:r>
              <a:rPr sz="3250" spc="-20" dirty="0">
                <a:latin typeface="Symbol"/>
                <a:cs typeface="Symbol"/>
              </a:rPr>
              <a:t></a:t>
            </a:r>
            <a:r>
              <a:rPr sz="3250" spc="-315" dirty="0">
                <a:latin typeface="Times New Roman"/>
                <a:cs typeface="Times New Roman"/>
              </a:rPr>
              <a:t> </a:t>
            </a:r>
            <a:r>
              <a:rPr sz="3250" i="1" spc="-15" dirty="0">
                <a:latin typeface="Times New Roman"/>
                <a:cs typeface="Times New Roman"/>
              </a:rPr>
              <a:t>r</a:t>
            </a:r>
            <a:r>
              <a:rPr sz="3250" i="1" spc="165" dirty="0">
                <a:latin typeface="Times New Roman"/>
                <a:cs typeface="Times New Roman"/>
              </a:rPr>
              <a:t> </a:t>
            </a:r>
            <a:r>
              <a:rPr sz="3250" spc="40" dirty="0">
                <a:latin typeface="Times New Roman"/>
                <a:cs typeface="Times New Roman"/>
              </a:rPr>
              <a:t>)</a:t>
            </a:r>
            <a:r>
              <a:rPr sz="3250" i="1" spc="-15" dirty="0">
                <a:latin typeface="Times New Roman"/>
                <a:cs typeface="Times New Roman"/>
              </a:rPr>
              <a:t>r</a:t>
            </a:r>
            <a:r>
              <a:rPr sz="3250" i="1" spc="60" dirty="0">
                <a:latin typeface="Times New Roman"/>
                <a:cs typeface="Times New Roman"/>
              </a:rPr>
              <a:t> </a:t>
            </a:r>
            <a:r>
              <a:rPr sz="3250" i="1" spc="-20" dirty="0">
                <a:latin typeface="Times New Roman"/>
                <a:cs typeface="Times New Roman"/>
              </a:rPr>
              <a:t>B</a:t>
            </a:r>
            <a:endParaRPr sz="3250">
              <a:latin typeface="Times New Roman"/>
              <a:cs typeface="Times New Roman"/>
            </a:endParaRPr>
          </a:p>
        </p:txBody>
      </p:sp>
      <p:sp>
        <p:nvSpPr>
          <p:cNvPr id="31" name="object 31"/>
          <p:cNvSpPr txBox="1"/>
          <p:nvPr/>
        </p:nvSpPr>
        <p:spPr>
          <a:xfrm>
            <a:off x="5661156" y="4187173"/>
            <a:ext cx="3519804" cy="481965"/>
          </a:xfrm>
          <a:prstGeom prst="rect">
            <a:avLst/>
          </a:prstGeom>
        </p:spPr>
        <p:txBody>
          <a:bodyPr vert="horz" wrap="square" lIns="0" tIns="0" rIns="0" bIns="0" rtlCol="0">
            <a:spAutoFit/>
          </a:bodyPr>
          <a:lstStyle/>
          <a:p>
            <a:pPr marL="12700">
              <a:lnSpc>
                <a:spcPct val="100000"/>
              </a:lnSpc>
            </a:pPr>
            <a:r>
              <a:rPr sz="3250" spc="235" dirty="0">
                <a:latin typeface="Symbol"/>
                <a:cs typeface="Symbol"/>
              </a:rPr>
              <a:t></a:t>
            </a:r>
            <a:r>
              <a:rPr sz="3250" spc="-145" dirty="0">
                <a:latin typeface="Times New Roman"/>
                <a:cs typeface="Times New Roman"/>
              </a:rPr>
              <a:t>{</a:t>
            </a:r>
            <a:r>
              <a:rPr sz="3250" spc="-200" dirty="0">
                <a:latin typeface="Times New Roman"/>
                <a:cs typeface="Times New Roman"/>
              </a:rPr>
              <a:t>2</a:t>
            </a:r>
            <a:r>
              <a:rPr sz="3400" i="1" spc="-95" dirty="0">
                <a:latin typeface="Symbol"/>
                <a:cs typeface="Symbol"/>
              </a:rPr>
              <a:t></a:t>
            </a:r>
            <a:r>
              <a:rPr sz="3400" i="1" spc="-500" dirty="0">
                <a:latin typeface="Times New Roman"/>
                <a:cs typeface="Times New Roman"/>
              </a:rPr>
              <a:t> </a:t>
            </a:r>
            <a:r>
              <a:rPr sz="3250" spc="45" dirty="0">
                <a:latin typeface="Times New Roman"/>
                <a:cs typeface="Times New Roman"/>
              </a:rPr>
              <a:t>(</a:t>
            </a:r>
            <a:r>
              <a:rPr sz="3250" i="1" spc="-15" dirty="0">
                <a:latin typeface="Times New Roman"/>
                <a:cs typeface="Times New Roman"/>
              </a:rPr>
              <a:t>r</a:t>
            </a:r>
            <a:r>
              <a:rPr sz="3250" i="1" spc="-145" dirty="0">
                <a:latin typeface="Times New Roman"/>
                <a:cs typeface="Times New Roman"/>
              </a:rPr>
              <a:t> </a:t>
            </a:r>
            <a:r>
              <a:rPr sz="3250" spc="-20" dirty="0">
                <a:latin typeface="Symbol"/>
                <a:cs typeface="Symbol"/>
              </a:rPr>
              <a:t></a:t>
            </a:r>
            <a:r>
              <a:rPr sz="3250" spc="-315" dirty="0">
                <a:latin typeface="Times New Roman"/>
                <a:cs typeface="Times New Roman"/>
              </a:rPr>
              <a:t> </a:t>
            </a:r>
            <a:r>
              <a:rPr sz="3250" i="1" spc="-15" dirty="0">
                <a:latin typeface="Times New Roman"/>
                <a:cs typeface="Times New Roman"/>
              </a:rPr>
              <a:t>r</a:t>
            </a:r>
            <a:r>
              <a:rPr sz="3250" i="1" spc="165" dirty="0">
                <a:latin typeface="Times New Roman"/>
                <a:cs typeface="Times New Roman"/>
              </a:rPr>
              <a:t> </a:t>
            </a:r>
            <a:r>
              <a:rPr sz="3250" spc="40" dirty="0">
                <a:latin typeface="Times New Roman"/>
                <a:cs typeface="Times New Roman"/>
              </a:rPr>
              <a:t>)</a:t>
            </a:r>
            <a:r>
              <a:rPr sz="3250" i="1" spc="-15" dirty="0">
                <a:latin typeface="Times New Roman"/>
                <a:cs typeface="Times New Roman"/>
              </a:rPr>
              <a:t>r</a:t>
            </a:r>
            <a:r>
              <a:rPr sz="3250" i="1" spc="-35" dirty="0">
                <a:latin typeface="Times New Roman"/>
                <a:cs typeface="Times New Roman"/>
              </a:rPr>
              <a:t> </a:t>
            </a:r>
            <a:r>
              <a:rPr sz="3250" spc="-20" dirty="0">
                <a:latin typeface="Times New Roman"/>
                <a:cs typeface="Times New Roman"/>
              </a:rPr>
              <a:t>}</a:t>
            </a:r>
            <a:r>
              <a:rPr sz="3250" spc="265" dirty="0">
                <a:latin typeface="Times New Roman"/>
                <a:cs typeface="Times New Roman"/>
              </a:rPr>
              <a:t> </a:t>
            </a:r>
            <a:r>
              <a:rPr sz="3250" i="1" spc="-25" dirty="0">
                <a:latin typeface="Times New Roman"/>
                <a:cs typeface="Times New Roman"/>
              </a:rPr>
              <a:t>C</a:t>
            </a:r>
            <a:r>
              <a:rPr sz="3250" i="1" spc="50" dirty="0">
                <a:latin typeface="Times New Roman"/>
                <a:cs typeface="Times New Roman"/>
              </a:rPr>
              <a:t> </a:t>
            </a:r>
            <a:r>
              <a:rPr sz="3250" spc="-20" dirty="0">
                <a:latin typeface="Symbol"/>
                <a:cs typeface="Symbol"/>
              </a:rPr>
              <a:t></a:t>
            </a:r>
            <a:r>
              <a:rPr sz="3250" spc="-170" dirty="0">
                <a:latin typeface="Times New Roman"/>
                <a:cs typeface="Times New Roman"/>
              </a:rPr>
              <a:t> </a:t>
            </a:r>
            <a:r>
              <a:rPr sz="3250" spc="-20" dirty="0">
                <a:latin typeface="Times New Roman"/>
                <a:cs typeface="Times New Roman"/>
              </a:rPr>
              <a:t>0</a:t>
            </a:r>
            <a:endParaRPr sz="3250">
              <a:latin typeface="Times New Roman"/>
              <a:cs typeface="Times New Roman"/>
            </a:endParaRPr>
          </a:p>
        </p:txBody>
      </p:sp>
      <p:sp>
        <p:nvSpPr>
          <p:cNvPr id="32" name="object 32"/>
          <p:cNvSpPr txBox="1"/>
          <p:nvPr/>
        </p:nvSpPr>
        <p:spPr>
          <a:xfrm>
            <a:off x="3806447" y="4467211"/>
            <a:ext cx="573405" cy="263525"/>
          </a:xfrm>
          <a:prstGeom prst="rect">
            <a:avLst/>
          </a:prstGeom>
        </p:spPr>
        <p:txBody>
          <a:bodyPr vert="horz" wrap="square" lIns="0" tIns="0" rIns="0" bIns="0" rtlCol="0">
            <a:spAutoFit/>
          </a:bodyPr>
          <a:lstStyle/>
          <a:p>
            <a:pPr marL="12700">
              <a:lnSpc>
                <a:spcPct val="100000"/>
              </a:lnSpc>
              <a:tabLst>
                <a:tab pos="441325" algn="l"/>
              </a:tabLst>
            </a:pPr>
            <a:r>
              <a:rPr sz="1850" i="1" spc="5" dirty="0">
                <a:latin typeface="Times New Roman"/>
                <a:cs typeface="Times New Roman"/>
              </a:rPr>
              <a:t>h	h</a:t>
            </a:r>
            <a:endParaRPr sz="1850">
              <a:latin typeface="Times New Roman"/>
              <a:cs typeface="Times New Roman"/>
            </a:endParaRPr>
          </a:p>
        </p:txBody>
      </p:sp>
      <p:sp>
        <p:nvSpPr>
          <p:cNvPr id="33" name="object 33"/>
          <p:cNvSpPr txBox="1"/>
          <p:nvPr/>
        </p:nvSpPr>
        <p:spPr>
          <a:xfrm>
            <a:off x="7352806" y="4467211"/>
            <a:ext cx="573405" cy="263525"/>
          </a:xfrm>
          <a:prstGeom prst="rect">
            <a:avLst/>
          </a:prstGeom>
        </p:spPr>
        <p:txBody>
          <a:bodyPr vert="horz" wrap="square" lIns="0" tIns="0" rIns="0" bIns="0" rtlCol="0">
            <a:spAutoFit/>
          </a:bodyPr>
          <a:lstStyle/>
          <a:p>
            <a:pPr marL="12700">
              <a:lnSpc>
                <a:spcPct val="100000"/>
              </a:lnSpc>
              <a:tabLst>
                <a:tab pos="441325" algn="l"/>
              </a:tabLst>
            </a:pPr>
            <a:r>
              <a:rPr sz="1850" i="1" spc="5" dirty="0">
                <a:latin typeface="Times New Roman"/>
                <a:cs typeface="Times New Roman"/>
              </a:rPr>
              <a:t>h	h</a:t>
            </a:r>
            <a:endParaRPr sz="1850">
              <a:latin typeface="Times New Roman"/>
              <a:cs typeface="Times New Roman"/>
            </a:endParaRPr>
          </a:p>
        </p:txBody>
      </p:sp>
      <p:sp>
        <p:nvSpPr>
          <p:cNvPr id="34" name="object 34"/>
          <p:cNvSpPr txBox="1"/>
          <p:nvPr/>
        </p:nvSpPr>
        <p:spPr>
          <a:xfrm>
            <a:off x="841502" y="4227925"/>
            <a:ext cx="276860" cy="436880"/>
          </a:xfrm>
          <a:prstGeom prst="rect">
            <a:avLst/>
          </a:prstGeom>
        </p:spPr>
        <p:txBody>
          <a:bodyPr vert="horz" wrap="square" lIns="0" tIns="0" rIns="0" bIns="0" rtlCol="0">
            <a:spAutoFit/>
          </a:bodyPr>
          <a:lstStyle/>
          <a:p>
            <a:pPr marL="12700">
              <a:lnSpc>
                <a:spcPct val="100000"/>
              </a:lnSpc>
            </a:pPr>
            <a:r>
              <a:rPr sz="3250" i="1" spc="-20" dirty="0">
                <a:latin typeface="Times New Roman"/>
                <a:cs typeface="Times New Roman"/>
              </a:rPr>
              <a:t>A</a:t>
            </a:r>
            <a:endParaRPr sz="3250">
              <a:latin typeface="Times New Roman"/>
              <a:cs typeface="Times New Roman"/>
            </a:endParaRPr>
          </a:p>
        </p:txBody>
      </p:sp>
      <p:sp>
        <p:nvSpPr>
          <p:cNvPr id="35" name="object 35"/>
          <p:cNvSpPr txBox="1"/>
          <p:nvPr/>
        </p:nvSpPr>
        <p:spPr>
          <a:xfrm>
            <a:off x="1118870" y="4297817"/>
            <a:ext cx="939800" cy="436880"/>
          </a:xfrm>
          <a:prstGeom prst="rect">
            <a:avLst/>
          </a:prstGeom>
        </p:spPr>
        <p:txBody>
          <a:bodyPr vert="horz" wrap="square" lIns="0" tIns="0" rIns="0" bIns="0" rtlCol="0">
            <a:spAutoFit/>
          </a:bodyPr>
          <a:lstStyle/>
          <a:p>
            <a:pPr marL="12700">
              <a:lnSpc>
                <a:spcPct val="100000"/>
              </a:lnSpc>
              <a:tabLst>
                <a:tab pos="768350" algn="l"/>
              </a:tabLst>
            </a:pPr>
            <a:r>
              <a:rPr sz="3250" spc="1720" dirty="0">
                <a:latin typeface="Symbol"/>
                <a:cs typeface="Symbol"/>
              </a:rPr>
              <a:t>⎜</a:t>
            </a:r>
            <a:r>
              <a:rPr sz="3250" spc="1720" dirty="0">
                <a:latin typeface="Times New Roman"/>
                <a:cs typeface="Times New Roman"/>
              </a:rPr>
              <a:t>	</a:t>
            </a:r>
            <a:r>
              <a:rPr sz="3250" spc="1720" dirty="0">
                <a:latin typeface="Symbol"/>
                <a:cs typeface="Symbol"/>
              </a:rPr>
              <a:t>⎟</a:t>
            </a:r>
            <a:endParaRPr sz="3250">
              <a:latin typeface="Symbol"/>
              <a:cs typeface="Symbol"/>
            </a:endParaRPr>
          </a:p>
        </p:txBody>
      </p:sp>
      <p:sp>
        <p:nvSpPr>
          <p:cNvPr id="36" name="object 36"/>
          <p:cNvSpPr txBox="1"/>
          <p:nvPr/>
        </p:nvSpPr>
        <p:spPr>
          <a:xfrm>
            <a:off x="4684997" y="4297817"/>
            <a:ext cx="939800" cy="436880"/>
          </a:xfrm>
          <a:prstGeom prst="rect">
            <a:avLst/>
          </a:prstGeom>
        </p:spPr>
        <p:txBody>
          <a:bodyPr vert="horz" wrap="square" lIns="0" tIns="0" rIns="0" bIns="0" rtlCol="0">
            <a:spAutoFit/>
          </a:bodyPr>
          <a:lstStyle/>
          <a:p>
            <a:pPr marL="12700">
              <a:lnSpc>
                <a:spcPct val="100000"/>
              </a:lnSpc>
              <a:tabLst>
                <a:tab pos="768350" algn="l"/>
              </a:tabLst>
            </a:pPr>
            <a:r>
              <a:rPr sz="3250" spc="1720" dirty="0">
                <a:latin typeface="Symbol"/>
                <a:cs typeface="Symbol"/>
              </a:rPr>
              <a:t>⎜</a:t>
            </a:r>
            <a:r>
              <a:rPr sz="3250" spc="1720" dirty="0">
                <a:latin typeface="Times New Roman"/>
                <a:cs typeface="Times New Roman"/>
              </a:rPr>
              <a:t>	</a:t>
            </a:r>
            <a:r>
              <a:rPr sz="3250" spc="1720" dirty="0">
                <a:latin typeface="Symbol"/>
                <a:cs typeface="Symbol"/>
              </a:rPr>
              <a:t>⎟</a:t>
            </a:r>
            <a:endParaRPr sz="3250">
              <a:latin typeface="Symbol"/>
              <a:cs typeface="Symbol"/>
            </a:endParaRPr>
          </a:p>
        </p:txBody>
      </p:sp>
      <p:sp>
        <p:nvSpPr>
          <p:cNvPr id="37" name="object 37"/>
          <p:cNvSpPr txBox="1"/>
          <p:nvPr/>
        </p:nvSpPr>
        <p:spPr>
          <a:xfrm>
            <a:off x="7945634" y="4671121"/>
            <a:ext cx="1270635"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35" dirty="0">
                <a:solidFill>
                  <a:srgbClr val="00B050"/>
                </a:solidFill>
                <a:latin typeface="Calibri"/>
                <a:cs typeface="Calibri"/>
              </a:rPr>
              <a:t> </a:t>
            </a:r>
            <a:r>
              <a:rPr sz="2800" dirty="0">
                <a:solidFill>
                  <a:srgbClr val="00B050"/>
                </a:solidFill>
                <a:latin typeface="Calibri"/>
                <a:cs typeface="Calibri"/>
              </a:rPr>
              <a:t>(8)</a:t>
            </a:r>
            <a:endParaRPr sz="2800">
              <a:latin typeface="Calibri"/>
              <a:cs typeface="Calibri"/>
            </a:endParaRPr>
          </a:p>
        </p:txBody>
      </p:sp>
      <p:sp>
        <p:nvSpPr>
          <p:cNvPr id="38" name="object 38"/>
          <p:cNvSpPr txBox="1"/>
          <p:nvPr/>
        </p:nvSpPr>
        <p:spPr>
          <a:xfrm>
            <a:off x="1145540" y="5661721"/>
            <a:ext cx="940435" cy="381635"/>
          </a:xfrm>
          <a:prstGeom prst="rect">
            <a:avLst/>
          </a:prstGeom>
        </p:spPr>
        <p:txBody>
          <a:bodyPr vert="horz" wrap="square" lIns="0" tIns="0" rIns="0" bIns="0" rtlCol="0">
            <a:spAutoFit/>
          </a:bodyPr>
          <a:lstStyle/>
          <a:p>
            <a:pPr marL="12700">
              <a:lnSpc>
                <a:spcPct val="100000"/>
              </a:lnSpc>
            </a:pPr>
            <a:r>
              <a:rPr sz="2800" spc="-5" dirty="0">
                <a:solidFill>
                  <a:srgbClr val="0070C0"/>
                </a:solidFill>
                <a:latin typeface="Calibri"/>
                <a:cs typeface="Calibri"/>
              </a:rPr>
              <a:t>whe</a:t>
            </a:r>
            <a:r>
              <a:rPr sz="2800" spc="-35" dirty="0">
                <a:solidFill>
                  <a:srgbClr val="0070C0"/>
                </a:solidFill>
                <a:latin typeface="Calibri"/>
                <a:cs typeface="Calibri"/>
              </a:rPr>
              <a:t>r</a:t>
            </a:r>
            <a:r>
              <a:rPr sz="2800" spc="-15" dirty="0">
                <a:solidFill>
                  <a:srgbClr val="0070C0"/>
                </a:solidFill>
                <a:latin typeface="Calibri"/>
                <a:cs typeface="Calibri"/>
              </a:rPr>
              <a:t>e</a:t>
            </a:r>
            <a:endParaRPr sz="28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51315" y="1136937"/>
            <a:ext cx="363855" cy="333375"/>
          </a:xfrm>
          <a:prstGeom prst="rect">
            <a:avLst/>
          </a:prstGeom>
        </p:spPr>
        <p:txBody>
          <a:bodyPr vert="horz" wrap="square" lIns="0" tIns="0" rIns="0" bIns="0" rtlCol="0">
            <a:spAutoFit/>
          </a:bodyPr>
          <a:lstStyle/>
          <a:p>
            <a:pPr marL="12700">
              <a:lnSpc>
                <a:spcPct val="100000"/>
              </a:lnSpc>
            </a:pPr>
            <a:r>
              <a:rPr sz="2850" spc="-15" baseline="-19005" dirty="0">
                <a:latin typeface="Symbol"/>
                <a:cs typeface="Symbol"/>
              </a:rPr>
              <a:t></a:t>
            </a:r>
            <a:r>
              <a:rPr sz="2850" spc="-15" baseline="-19005" dirty="0">
                <a:latin typeface="Times New Roman"/>
                <a:cs typeface="Times New Roman"/>
              </a:rPr>
              <a:t> </a:t>
            </a:r>
            <a:r>
              <a:rPr sz="2850" spc="-165" baseline="-19005" dirty="0">
                <a:latin typeface="Times New Roman"/>
                <a:cs typeface="Times New Roman"/>
              </a:rPr>
              <a:t> </a:t>
            </a:r>
            <a:r>
              <a:rPr sz="1900" spc="-10" dirty="0">
                <a:latin typeface="Times New Roman"/>
                <a:cs typeface="Times New Roman"/>
              </a:rPr>
              <a:t>2</a:t>
            </a:r>
            <a:endParaRPr sz="1900">
              <a:latin typeface="Times New Roman"/>
              <a:cs typeface="Times New Roman"/>
            </a:endParaRPr>
          </a:p>
        </p:txBody>
      </p:sp>
      <p:sp>
        <p:nvSpPr>
          <p:cNvPr id="3" name="object 3"/>
          <p:cNvSpPr txBox="1"/>
          <p:nvPr/>
        </p:nvSpPr>
        <p:spPr>
          <a:xfrm>
            <a:off x="6457472" y="1204164"/>
            <a:ext cx="136525" cy="266065"/>
          </a:xfrm>
          <a:prstGeom prst="rect">
            <a:avLst/>
          </a:prstGeom>
        </p:spPr>
        <p:txBody>
          <a:bodyPr vert="horz" wrap="square" lIns="0" tIns="0" rIns="0" bIns="0" rtlCol="0">
            <a:spAutoFit/>
          </a:bodyPr>
          <a:lstStyle/>
          <a:p>
            <a:pPr marL="12700">
              <a:lnSpc>
                <a:spcPct val="100000"/>
              </a:lnSpc>
            </a:pPr>
            <a:r>
              <a:rPr sz="1900" spc="-10" dirty="0">
                <a:latin typeface="Symbol"/>
                <a:cs typeface="Symbol"/>
              </a:rPr>
              <a:t></a:t>
            </a:r>
            <a:endParaRPr sz="1900">
              <a:latin typeface="Symbol"/>
              <a:cs typeface="Symbol"/>
            </a:endParaRPr>
          </a:p>
        </p:txBody>
      </p:sp>
      <p:sp>
        <p:nvSpPr>
          <p:cNvPr id="4" name="object 4"/>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5" name="object 5"/>
          <p:cNvSpPr txBox="1"/>
          <p:nvPr/>
        </p:nvSpPr>
        <p:spPr>
          <a:xfrm>
            <a:off x="6684522" y="1363521"/>
            <a:ext cx="222250" cy="570865"/>
          </a:xfrm>
          <a:prstGeom prst="rect">
            <a:avLst/>
          </a:prstGeom>
        </p:spPr>
        <p:txBody>
          <a:bodyPr vert="horz" wrap="square" lIns="0" tIns="0" rIns="0" bIns="0" rtlCol="0">
            <a:spAutoFit/>
          </a:bodyPr>
          <a:lstStyle/>
          <a:p>
            <a:pPr marL="12700">
              <a:lnSpc>
                <a:spcPct val="100000"/>
              </a:lnSpc>
            </a:pPr>
            <a:r>
              <a:rPr sz="4300" spc="-520" dirty="0">
                <a:latin typeface="Symbol"/>
                <a:cs typeface="Symbol"/>
              </a:rPr>
              <a:t></a:t>
            </a:r>
            <a:endParaRPr sz="4300">
              <a:latin typeface="Symbol"/>
              <a:cs typeface="Symbol"/>
            </a:endParaRPr>
          </a:p>
        </p:txBody>
      </p:sp>
      <p:sp>
        <p:nvSpPr>
          <p:cNvPr id="6" name="object 6"/>
          <p:cNvSpPr txBox="1"/>
          <p:nvPr/>
        </p:nvSpPr>
        <p:spPr>
          <a:xfrm>
            <a:off x="8965953" y="1363521"/>
            <a:ext cx="222250" cy="570865"/>
          </a:xfrm>
          <a:prstGeom prst="rect">
            <a:avLst/>
          </a:prstGeom>
        </p:spPr>
        <p:txBody>
          <a:bodyPr vert="horz" wrap="square" lIns="0" tIns="0" rIns="0" bIns="0" rtlCol="0">
            <a:spAutoFit/>
          </a:bodyPr>
          <a:lstStyle/>
          <a:p>
            <a:pPr marL="12700">
              <a:lnSpc>
                <a:spcPct val="100000"/>
              </a:lnSpc>
            </a:pPr>
            <a:r>
              <a:rPr sz="4300" spc="-520" dirty="0">
                <a:latin typeface="Symbol"/>
                <a:cs typeface="Symbol"/>
              </a:rPr>
              <a:t></a:t>
            </a:r>
            <a:endParaRPr sz="4300">
              <a:latin typeface="Symbol"/>
              <a:cs typeface="Symbol"/>
            </a:endParaRPr>
          </a:p>
        </p:txBody>
      </p:sp>
      <p:sp>
        <p:nvSpPr>
          <p:cNvPr id="7" name="object 7"/>
          <p:cNvSpPr txBox="1"/>
          <p:nvPr/>
        </p:nvSpPr>
        <p:spPr>
          <a:xfrm>
            <a:off x="844550" y="1411257"/>
            <a:ext cx="2308860" cy="495300"/>
          </a:xfrm>
          <a:prstGeom prst="rect">
            <a:avLst/>
          </a:prstGeom>
        </p:spPr>
        <p:txBody>
          <a:bodyPr vert="horz" wrap="square" lIns="0" tIns="0" rIns="0" bIns="0" rtlCol="0">
            <a:spAutoFit/>
          </a:bodyPr>
          <a:lstStyle/>
          <a:p>
            <a:pPr marL="12700">
              <a:lnSpc>
                <a:spcPct val="100000"/>
              </a:lnSpc>
            </a:pPr>
            <a:r>
              <a:rPr sz="3250" i="1" dirty="0">
                <a:latin typeface="Times New Roman"/>
                <a:cs typeface="Times New Roman"/>
              </a:rPr>
              <a:t>A</a:t>
            </a:r>
            <a:r>
              <a:rPr sz="3250" i="1" spc="-155" dirty="0">
                <a:latin typeface="Times New Roman"/>
                <a:cs typeface="Times New Roman"/>
              </a:rPr>
              <a:t> </a:t>
            </a:r>
            <a:r>
              <a:rPr sz="3250" dirty="0">
                <a:latin typeface="Symbol"/>
                <a:cs typeface="Symbol"/>
              </a:rPr>
              <a:t></a:t>
            </a:r>
            <a:r>
              <a:rPr sz="3250" spc="-55" dirty="0">
                <a:latin typeface="Times New Roman"/>
                <a:cs typeface="Times New Roman"/>
              </a:rPr>
              <a:t> </a:t>
            </a:r>
            <a:r>
              <a:rPr sz="3250" i="1" spc="175" dirty="0">
                <a:latin typeface="Times New Roman"/>
                <a:cs typeface="Times New Roman"/>
              </a:rPr>
              <a:t>a</a:t>
            </a:r>
            <a:r>
              <a:rPr sz="2850" spc="-15" baseline="42397" dirty="0">
                <a:latin typeface="Times New Roman"/>
                <a:cs typeface="Times New Roman"/>
              </a:rPr>
              <a:t>2</a:t>
            </a:r>
            <a:r>
              <a:rPr sz="2850" spc="292" baseline="42397" dirty="0">
                <a:latin typeface="Times New Roman"/>
                <a:cs typeface="Times New Roman"/>
              </a:rPr>
              <a:t> </a:t>
            </a:r>
            <a:r>
              <a:rPr sz="3250" spc="5" dirty="0">
                <a:latin typeface="Times New Roman"/>
                <a:cs typeface="Times New Roman"/>
              </a:rPr>
              <a:t>si</a:t>
            </a:r>
            <a:r>
              <a:rPr sz="3250" spc="225" dirty="0">
                <a:latin typeface="Times New Roman"/>
                <a:cs typeface="Times New Roman"/>
              </a:rPr>
              <a:t>n</a:t>
            </a:r>
            <a:r>
              <a:rPr sz="2850" spc="-15" baseline="42397" dirty="0">
                <a:latin typeface="Times New Roman"/>
                <a:cs typeface="Times New Roman"/>
              </a:rPr>
              <a:t>2 </a:t>
            </a:r>
            <a:r>
              <a:rPr sz="3450" i="1" spc="-110" dirty="0">
                <a:latin typeface="Symbol"/>
                <a:cs typeface="Symbol"/>
              </a:rPr>
              <a:t></a:t>
            </a:r>
            <a:r>
              <a:rPr sz="3450" i="1" spc="-10" dirty="0">
                <a:latin typeface="Times New Roman"/>
                <a:cs typeface="Times New Roman"/>
              </a:rPr>
              <a:t> </a:t>
            </a:r>
            <a:r>
              <a:rPr sz="3250" i="1" dirty="0">
                <a:latin typeface="Times New Roman"/>
                <a:cs typeface="Times New Roman"/>
              </a:rPr>
              <a:t>r</a:t>
            </a:r>
            <a:endParaRPr sz="3250">
              <a:latin typeface="Times New Roman"/>
              <a:cs typeface="Times New Roman"/>
            </a:endParaRPr>
          </a:p>
        </p:txBody>
      </p:sp>
      <p:sp>
        <p:nvSpPr>
          <p:cNvPr id="8" name="object 8"/>
          <p:cNvSpPr txBox="1"/>
          <p:nvPr/>
        </p:nvSpPr>
        <p:spPr>
          <a:xfrm>
            <a:off x="3686076" y="1411257"/>
            <a:ext cx="2006600" cy="266065"/>
          </a:xfrm>
          <a:prstGeom prst="rect">
            <a:avLst/>
          </a:prstGeom>
        </p:spPr>
        <p:txBody>
          <a:bodyPr vert="horz" wrap="square" lIns="0" tIns="0" rIns="0" bIns="0" rtlCol="0">
            <a:spAutoFit/>
          </a:bodyPr>
          <a:lstStyle/>
          <a:p>
            <a:pPr marL="12700">
              <a:lnSpc>
                <a:spcPct val="100000"/>
              </a:lnSpc>
              <a:tabLst>
                <a:tab pos="1137920" algn="l"/>
                <a:tab pos="1873250" algn="l"/>
              </a:tabLst>
            </a:pPr>
            <a:r>
              <a:rPr sz="1900" spc="-10" dirty="0">
                <a:latin typeface="Times New Roman"/>
                <a:cs typeface="Times New Roman"/>
              </a:rPr>
              <a:t>2	2	2</a:t>
            </a:r>
            <a:endParaRPr sz="1900">
              <a:latin typeface="Times New Roman"/>
              <a:cs typeface="Times New Roman"/>
            </a:endParaRPr>
          </a:p>
        </p:txBody>
      </p:sp>
      <p:sp>
        <p:nvSpPr>
          <p:cNvPr id="9" name="object 9"/>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0" name="object 10"/>
          <p:cNvSpPr txBox="1"/>
          <p:nvPr/>
        </p:nvSpPr>
        <p:spPr>
          <a:xfrm>
            <a:off x="811784" y="2171894"/>
            <a:ext cx="4874895" cy="1579880"/>
          </a:xfrm>
          <a:prstGeom prst="rect">
            <a:avLst/>
          </a:prstGeom>
        </p:spPr>
        <p:txBody>
          <a:bodyPr vert="horz" wrap="square" lIns="0" tIns="0" rIns="0" bIns="0" rtlCol="0">
            <a:spAutoFit/>
          </a:bodyPr>
          <a:lstStyle/>
          <a:p>
            <a:pPr marL="12700">
              <a:lnSpc>
                <a:spcPts val="3270"/>
              </a:lnSpc>
            </a:pPr>
            <a:r>
              <a:rPr sz="3250" spc="150" dirty="0">
                <a:latin typeface="Symbol"/>
                <a:cs typeface="Symbol"/>
              </a:rPr>
              <a:t></a:t>
            </a:r>
            <a:r>
              <a:rPr sz="3250" spc="4730" dirty="0">
                <a:latin typeface="Symbol"/>
                <a:cs typeface="Symbol"/>
              </a:rPr>
              <a:t>Δ</a:t>
            </a:r>
            <a:r>
              <a:rPr sz="3250" i="1" dirty="0">
                <a:latin typeface="Times New Roman"/>
                <a:cs typeface="Times New Roman"/>
              </a:rPr>
              <a:t>r</a:t>
            </a:r>
            <a:r>
              <a:rPr sz="3250" i="1" spc="-5" dirty="0">
                <a:latin typeface="Times New Roman"/>
                <a:cs typeface="Times New Roman"/>
              </a:rPr>
              <a:t> </a:t>
            </a:r>
            <a:r>
              <a:rPr sz="2850" spc="142" baseline="42397" dirty="0">
                <a:latin typeface="Times New Roman"/>
                <a:cs typeface="Times New Roman"/>
              </a:rPr>
              <a:t>2</a:t>
            </a:r>
            <a:r>
              <a:rPr sz="3250" spc="-85" dirty="0">
                <a:latin typeface="Times New Roman"/>
                <a:cs typeface="Times New Roman"/>
              </a:rPr>
              <a:t>{</a:t>
            </a:r>
            <a:r>
              <a:rPr sz="3250" spc="-160" dirty="0">
                <a:latin typeface="Times New Roman"/>
                <a:cs typeface="Times New Roman"/>
              </a:rPr>
              <a:t>2</a:t>
            </a:r>
            <a:r>
              <a:rPr sz="3450" i="1" spc="-114" dirty="0">
                <a:latin typeface="Symbol"/>
                <a:cs typeface="Symbol"/>
              </a:rPr>
              <a:t></a:t>
            </a:r>
            <a:r>
              <a:rPr sz="3450" i="1" spc="-459" dirty="0">
                <a:latin typeface="Times New Roman"/>
                <a:cs typeface="Times New Roman"/>
              </a:rPr>
              <a:t> </a:t>
            </a:r>
            <a:r>
              <a:rPr sz="3250" spc="80" dirty="0">
                <a:latin typeface="Times New Roman"/>
                <a:cs typeface="Times New Roman"/>
              </a:rPr>
              <a:t>(</a:t>
            </a:r>
            <a:r>
              <a:rPr sz="3250" i="1" dirty="0">
                <a:latin typeface="Times New Roman"/>
                <a:cs typeface="Times New Roman"/>
              </a:rPr>
              <a:t>r</a:t>
            </a:r>
            <a:r>
              <a:rPr sz="3250" i="1" spc="-90" dirty="0">
                <a:latin typeface="Times New Roman"/>
                <a:cs typeface="Times New Roman"/>
              </a:rPr>
              <a:t> </a:t>
            </a:r>
            <a:r>
              <a:rPr sz="3250" dirty="0">
                <a:latin typeface="Symbol"/>
                <a:cs typeface="Symbol"/>
              </a:rPr>
              <a:t></a:t>
            </a:r>
            <a:r>
              <a:rPr sz="3250" spc="-265" dirty="0">
                <a:latin typeface="Times New Roman"/>
                <a:cs typeface="Times New Roman"/>
              </a:rPr>
              <a:t> </a:t>
            </a:r>
            <a:r>
              <a:rPr sz="3250" i="1" dirty="0">
                <a:latin typeface="Times New Roman"/>
                <a:cs typeface="Times New Roman"/>
              </a:rPr>
              <a:t>r</a:t>
            </a:r>
            <a:r>
              <a:rPr sz="3250" i="1" spc="220" dirty="0">
                <a:latin typeface="Times New Roman"/>
                <a:cs typeface="Times New Roman"/>
              </a:rPr>
              <a:t> </a:t>
            </a:r>
            <a:r>
              <a:rPr sz="3250" dirty="0">
                <a:latin typeface="Times New Roman"/>
                <a:cs typeface="Times New Roman"/>
              </a:rPr>
              <a:t>)</a:t>
            </a:r>
            <a:r>
              <a:rPr sz="3250" spc="-270" dirty="0">
                <a:latin typeface="Times New Roman"/>
                <a:cs typeface="Times New Roman"/>
              </a:rPr>
              <a:t> </a:t>
            </a:r>
            <a:r>
              <a:rPr sz="3250" spc="250" dirty="0">
                <a:latin typeface="Symbol"/>
                <a:cs typeface="Symbol"/>
              </a:rPr>
              <a:t></a:t>
            </a:r>
            <a:r>
              <a:rPr sz="3250" spc="-465" dirty="0">
                <a:latin typeface="Times New Roman"/>
                <a:cs typeface="Times New Roman"/>
              </a:rPr>
              <a:t>1</a:t>
            </a:r>
            <a:r>
              <a:rPr sz="3250" spc="-114" dirty="0">
                <a:latin typeface="Times New Roman"/>
                <a:cs typeface="Times New Roman"/>
              </a:rPr>
              <a:t>}</a:t>
            </a:r>
            <a:r>
              <a:rPr sz="2850" spc="-15" baseline="42397" dirty="0">
                <a:latin typeface="Times New Roman"/>
                <a:cs typeface="Times New Roman"/>
              </a:rPr>
              <a:t>2</a:t>
            </a:r>
            <a:r>
              <a:rPr sz="2850" baseline="42397" dirty="0">
                <a:latin typeface="Times New Roman"/>
                <a:cs typeface="Times New Roman"/>
              </a:rPr>
              <a:t> </a:t>
            </a:r>
            <a:r>
              <a:rPr sz="2850" spc="-112" baseline="42397" dirty="0">
                <a:latin typeface="Times New Roman"/>
                <a:cs typeface="Times New Roman"/>
              </a:rPr>
              <a:t> </a:t>
            </a:r>
            <a:r>
              <a:rPr sz="3250" dirty="0">
                <a:latin typeface="Symbol"/>
                <a:cs typeface="Symbol"/>
              </a:rPr>
              <a:t></a:t>
            </a:r>
            <a:r>
              <a:rPr sz="3250" spc="-210" dirty="0">
                <a:latin typeface="Times New Roman"/>
                <a:cs typeface="Times New Roman"/>
              </a:rPr>
              <a:t> </a:t>
            </a:r>
            <a:r>
              <a:rPr sz="3250" i="1" dirty="0">
                <a:latin typeface="Times New Roman"/>
                <a:cs typeface="Times New Roman"/>
              </a:rPr>
              <a:t>r</a:t>
            </a:r>
            <a:r>
              <a:rPr sz="3250" i="1" spc="-530" dirty="0">
                <a:latin typeface="Times New Roman"/>
                <a:cs typeface="Times New Roman"/>
              </a:rPr>
              <a:t> </a:t>
            </a:r>
            <a:r>
              <a:rPr sz="2850" spc="225" baseline="42397" dirty="0">
                <a:latin typeface="Times New Roman"/>
                <a:cs typeface="Times New Roman"/>
              </a:rPr>
              <a:t>2</a:t>
            </a:r>
            <a:r>
              <a:rPr sz="3250" i="1" dirty="0">
                <a:latin typeface="Times New Roman"/>
                <a:cs typeface="Times New Roman"/>
              </a:rPr>
              <a:t>r</a:t>
            </a:r>
            <a:r>
              <a:rPr sz="3250" i="1" spc="-185" dirty="0">
                <a:latin typeface="Times New Roman"/>
                <a:cs typeface="Times New Roman"/>
              </a:rPr>
              <a:t> </a:t>
            </a:r>
            <a:r>
              <a:rPr sz="4875" spc="52" baseline="11111" dirty="0">
                <a:latin typeface="Symbol"/>
                <a:cs typeface="Symbol"/>
              </a:rPr>
              <a:t></a:t>
            </a:r>
            <a:r>
              <a:rPr sz="2850" spc="-15" baseline="42397" dirty="0">
                <a:latin typeface="Times New Roman"/>
                <a:cs typeface="Times New Roman"/>
              </a:rPr>
              <a:t>2</a:t>
            </a:r>
            <a:r>
              <a:rPr sz="2850" spc="-315" baseline="42397" dirty="0">
                <a:latin typeface="Times New Roman"/>
                <a:cs typeface="Times New Roman"/>
              </a:rPr>
              <a:t> </a:t>
            </a:r>
            <a:r>
              <a:rPr sz="3250" dirty="0">
                <a:latin typeface="Times New Roman"/>
                <a:cs typeface="Times New Roman"/>
              </a:rPr>
              <a:t>;</a:t>
            </a:r>
            <a:endParaRPr sz="3250">
              <a:latin typeface="Times New Roman"/>
              <a:cs typeface="Times New Roman"/>
            </a:endParaRPr>
          </a:p>
          <a:p>
            <a:pPr marL="635635">
              <a:lnSpc>
                <a:spcPts val="1410"/>
              </a:lnSpc>
              <a:tabLst>
                <a:tab pos="2392680" algn="l"/>
                <a:tab pos="4365625" algn="l"/>
              </a:tabLst>
            </a:pPr>
            <a:r>
              <a:rPr sz="1900" i="1" spc="-10" dirty="0">
                <a:latin typeface="Times New Roman"/>
                <a:cs typeface="Times New Roman"/>
              </a:rPr>
              <a:t>h	h	h</a:t>
            </a:r>
            <a:endParaRPr sz="1900">
              <a:latin typeface="Times New Roman"/>
              <a:cs typeface="Times New Roman"/>
            </a:endParaRPr>
          </a:p>
          <a:p>
            <a:pPr>
              <a:lnSpc>
                <a:spcPct val="100000"/>
              </a:lnSpc>
            </a:pPr>
            <a:endParaRPr sz="1900">
              <a:latin typeface="Times New Roman"/>
              <a:cs typeface="Times New Roman"/>
            </a:endParaRPr>
          </a:p>
          <a:p>
            <a:pPr>
              <a:lnSpc>
                <a:spcPct val="100000"/>
              </a:lnSpc>
              <a:spcBef>
                <a:spcPts val="20"/>
              </a:spcBef>
            </a:pPr>
            <a:endParaRPr sz="2750">
              <a:latin typeface="Times New Roman"/>
              <a:cs typeface="Times New Roman"/>
            </a:endParaRPr>
          </a:p>
          <a:p>
            <a:pPr marL="843915" algn="ctr">
              <a:lnSpc>
                <a:spcPct val="100000"/>
              </a:lnSpc>
            </a:pPr>
            <a:r>
              <a:rPr sz="1950" spc="5" dirty="0">
                <a:latin typeface="Symbol"/>
                <a:cs typeface="Symbol"/>
              </a:rPr>
              <a:t></a:t>
            </a:r>
            <a:endParaRPr sz="1950">
              <a:latin typeface="Symbol"/>
              <a:cs typeface="Symbol"/>
            </a:endParaRPr>
          </a:p>
        </p:txBody>
      </p:sp>
      <p:sp>
        <p:nvSpPr>
          <p:cNvPr id="11" name="object 11"/>
          <p:cNvSpPr txBox="1"/>
          <p:nvPr/>
        </p:nvSpPr>
        <p:spPr>
          <a:xfrm>
            <a:off x="3487942" y="1438849"/>
            <a:ext cx="3070860" cy="467995"/>
          </a:xfrm>
          <a:prstGeom prst="rect">
            <a:avLst/>
          </a:prstGeom>
        </p:spPr>
        <p:txBody>
          <a:bodyPr vert="horz" wrap="square" lIns="0" tIns="0" rIns="0" bIns="0" rtlCol="0">
            <a:spAutoFit/>
          </a:bodyPr>
          <a:lstStyle/>
          <a:p>
            <a:pPr marL="12700">
              <a:lnSpc>
                <a:spcPct val="100000"/>
              </a:lnSpc>
              <a:tabLst>
                <a:tab pos="441959" algn="l"/>
                <a:tab pos="1567815" algn="l"/>
                <a:tab pos="2238375" algn="l"/>
              </a:tabLst>
            </a:pPr>
            <a:r>
              <a:rPr sz="3250" i="1" dirty="0">
                <a:latin typeface="Times New Roman"/>
                <a:cs typeface="Times New Roman"/>
              </a:rPr>
              <a:t>r	</a:t>
            </a:r>
            <a:r>
              <a:rPr sz="3250" dirty="0">
                <a:latin typeface="Symbol"/>
                <a:cs typeface="Symbol"/>
              </a:rPr>
              <a:t></a:t>
            </a:r>
            <a:r>
              <a:rPr sz="3250" spc="-210" dirty="0">
                <a:latin typeface="Times New Roman"/>
                <a:cs typeface="Times New Roman"/>
              </a:rPr>
              <a:t> </a:t>
            </a:r>
            <a:r>
              <a:rPr sz="3250" dirty="0">
                <a:latin typeface="Times New Roman"/>
                <a:cs typeface="Times New Roman"/>
              </a:rPr>
              <a:t>2</a:t>
            </a:r>
            <a:r>
              <a:rPr sz="3250" spc="80" dirty="0">
                <a:latin typeface="Times New Roman"/>
                <a:cs typeface="Times New Roman"/>
              </a:rPr>
              <a:t>(</a:t>
            </a:r>
            <a:r>
              <a:rPr sz="3250" i="1" dirty="0">
                <a:latin typeface="Times New Roman"/>
                <a:cs typeface="Times New Roman"/>
              </a:rPr>
              <a:t>a	</a:t>
            </a:r>
            <a:r>
              <a:rPr sz="3250" dirty="0">
                <a:latin typeface="Symbol"/>
                <a:cs typeface="Symbol"/>
              </a:rPr>
              <a:t></a:t>
            </a:r>
            <a:r>
              <a:rPr sz="3250" spc="-210" dirty="0">
                <a:latin typeface="Times New Roman"/>
                <a:cs typeface="Times New Roman"/>
              </a:rPr>
              <a:t> </a:t>
            </a:r>
            <a:r>
              <a:rPr sz="3250" i="1" dirty="0">
                <a:latin typeface="Times New Roman"/>
                <a:cs typeface="Times New Roman"/>
              </a:rPr>
              <a:t>r	</a:t>
            </a:r>
            <a:r>
              <a:rPr sz="3250" spc="90" dirty="0">
                <a:latin typeface="Times New Roman"/>
                <a:cs typeface="Times New Roman"/>
              </a:rPr>
              <a:t>)</a:t>
            </a:r>
            <a:r>
              <a:rPr sz="3250" i="1" dirty="0">
                <a:latin typeface="Times New Roman"/>
                <a:cs typeface="Times New Roman"/>
              </a:rPr>
              <a:t>r</a:t>
            </a:r>
            <a:r>
              <a:rPr sz="3250" i="1" spc="15" dirty="0">
                <a:latin typeface="Times New Roman"/>
                <a:cs typeface="Times New Roman"/>
              </a:rPr>
              <a:t> </a:t>
            </a:r>
            <a:r>
              <a:rPr sz="3250" i="1" dirty="0">
                <a:latin typeface="Times New Roman"/>
                <a:cs typeface="Times New Roman"/>
              </a:rPr>
              <a:t>r</a:t>
            </a:r>
            <a:r>
              <a:rPr sz="3250" i="1" spc="-200" dirty="0">
                <a:latin typeface="Times New Roman"/>
                <a:cs typeface="Times New Roman"/>
              </a:rPr>
              <a:t> </a:t>
            </a:r>
            <a:r>
              <a:rPr sz="3250" i="1" dirty="0">
                <a:latin typeface="Times New Roman"/>
                <a:cs typeface="Times New Roman"/>
              </a:rPr>
              <a:t>r</a:t>
            </a:r>
            <a:endParaRPr sz="3250">
              <a:latin typeface="Times New Roman"/>
              <a:cs typeface="Times New Roman"/>
            </a:endParaRPr>
          </a:p>
        </p:txBody>
      </p:sp>
      <p:sp>
        <p:nvSpPr>
          <p:cNvPr id="12" name="object 12"/>
          <p:cNvSpPr txBox="1"/>
          <p:nvPr/>
        </p:nvSpPr>
        <p:spPr>
          <a:xfrm>
            <a:off x="6882658" y="1419432"/>
            <a:ext cx="2108835" cy="487045"/>
          </a:xfrm>
          <a:prstGeom prst="rect">
            <a:avLst/>
          </a:prstGeom>
        </p:spPr>
        <p:txBody>
          <a:bodyPr vert="horz" wrap="square" lIns="0" tIns="0" rIns="0" bIns="0" rtlCol="0">
            <a:spAutoFit/>
          </a:bodyPr>
          <a:lstStyle/>
          <a:p>
            <a:pPr marL="12700">
              <a:lnSpc>
                <a:spcPct val="100000"/>
              </a:lnSpc>
            </a:pPr>
            <a:r>
              <a:rPr sz="3250" spc="-155" dirty="0">
                <a:latin typeface="Times New Roman"/>
                <a:cs typeface="Times New Roman"/>
              </a:rPr>
              <a:t>2</a:t>
            </a:r>
            <a:r>
              <a:rPr sz="3450" i="1" spc="-114" dirty="0">
                <a:latin typeface="Symbol"/>
                <a:cs typeface="Symbol"/>
              </a:rPr>
              <a:t></a:t>
            </a:r>
            <a:r>
              <a:rPr sz="3450" i="1" spc="-465" dirty="0">
                <a:latin typeface="Times New Roman"/>
                <a:cs typeface="Times New Roman"/>
              </a:rPr>
              <a:t> </a:t>
            </a:r>
            <a:r>
              <a:rPr sz="3250" spc="85" dirty="0">
                <a:latin typeface="Times New Roman"/>
                <a:cs typeface="Times New Roman"/>
              </a:rPr>
              <a:t>(</a:t>
            </a:r>
            <a:r>
              <a:rPr sz="3250" i="1" dirty="0">
                <a:latin typeface="Times New Roman"/>
                <a:cs typeface="Times New Roman"/>
              </a:rPr>
              <a:t>r</a:t>
            </a:r>
            <a:r>
              <a:rPr sz="3250" i="1" spc="-95" dirty="0">
                <a:latin typeface="Times New Roman"/>
                <a:cs typeface="Times New Roman"/>
              </a:rPr>
              <a:t> </a:t>
            </a:r>
            <a:r>
              <a:rPr sz="3250" dirty="0">
                <a:latin typeface="Symbol"/>
                <a:cs typeface="Symbol"/>
              </a:rPr>
              <a:t></a:t>
            </a:r>
            <a:r>
              <a:rPr sz="3250" spc="-260" dirty="0">
                <a:latin typeface="Times New Roman"/>
                <a:cs typeface="Times New Roman"/>
              </a:rPr>
              <a:t> </a:t>
            </a:r>
            <a:r>
              <a:rPr sz="3250" i="1" dirty="0">
                <a:latin typeface="Times New Roman"/>
                <a:cs typeface="Times New Roman"/>
              </a:rPr>
              <a:t>r</a:t>
            </a:r>
            <a:r>
              <a:rPr sz="3250" i="1" spc="225" dirty="0">
                <a:latin typeface="Times New Roman"/>
                <a:cs typeface="Times New Roman"/>
              </a:rPr>
              <a:t> </a:t>
            </a:r>
            <a:r>
              <a:rPr sz="3250" dirty="0">
                <a:latin typeface="Times New Roman"/>
                <a:cs typeface="Times New Roman"/>
              </a:rPr>
              <a:t>)</a:t>
            </a:r>
            <a:r>
              <a:rPr sz="3250" spc="-265" dirty="0">
                <a:latin typeface="Times New Roman"/>
                <a:cs typeface="Times New Roman"/>
              </a:rPr>
              <a:t> </a:t>
            </a:r>
            <a:r>
              <a:rPr sz="3250" spc="245" dirty="0">
                <a:latin typeface="Symbol"/>
                <a:cs typeface="Symbol"/>
              </a:rPr>
              <a:t></a:t>
            </a:r>
            <a:r>
              <a:rPr sz="3250" spc="-445" dirty="0">
                <a:latin typeface="Times New Roman"/>
                <a:cs typeface="Times New Roman"/>
              </a:rPr>
              <a:t>1</a:t>
            </a:r>
            <a:endParaRPr sz="3250">
              <a:latin typeface="Times New Roman"/>
              <a:cs typeface="Times New Roman"/>
            </a:endParaRPr>
          </a:p>
        </p:txBody>
      </p:sp>
      <p:sp>
        <p:nvSpPr>
          <p:cNvPr id="13" name="object 13"/>
          <p:cNvSpPr txBox="1"/>
          <p:nvPr/>
        </p:nvSpPr>
        <p:spPr>
          <a:xfrm>
            <a:off x="3087880" y="1702166"/>
            <a:ext cx="146050" cy="266065"/>
          </a:xfrm>
          <a:prstGeom prst="rect">
            <a:avLst/>
          </a:prstGeom>
        </p:spPr>
        <p:txBody>
          <a:bodyPr vert="horz" wrap="square" lIns="0" tIns="0" rIns="0" bIns="0" rtlCol="0">
            <a:spAutoFit/>
          </a:bodyPr>
          <a:lstStyle/>
          <a:p>
            <a:pPr marL="12700">
              <a:lnSpc>
                <a:spcPct val="100000"/>
              </a:lnSpc>
            </a:pPr>
            <a:r>
              <a:rPr sz="1900" i="1" spc="-10" dirty="0">
                <a:latin typeface="Times New Roman"/>
                <a:cs typeface="Times New Roman"/>
              </a:rPr>
              <a:t>h</a:t>
            </a:r>
            <a:endParaRPr sz="1900">
              <a:latin typeface="Times New Roman"/>
              <a:cs typeface="Times New Roman"/>
            </a:endParaRPr>
          </a:p>
        </p:txBody>
      </p:sp>
      <p:sp>
        <p:nvSpPr>
          <p:cNvPr id="14" name="object 14"/>
          <p:cNvSpPr txBox="1"/>
          <p:nvPr/>
        </p:nvSpPr>
        <p:spPr>
          <a:xfrm>
            <a:off x="5985764" y="1702166"/>
            <a:ext cx="654050" cy="266065"/>
          </a:xfrm>
          <a:prstGeom prst="rect">
            <a:avLst/>
          </a:prstGeom>
        </p:spPr>
        <p:txBody>
          <a:bodyPr vert="horz" wrap="square" lIns="0" tIns="0" rIns="0" bIns="0" rtlCol="0">
            <a:spAutoFit/>
          </a:bodyPr>
          <a:lstStyle/>
          <a:p>
            <a:pPr marL="12700">
              <a:lnSpc>
                <a:spcPct val="100000"/>
              </a:lnSpc>
              <a:tabLst>
                <a:tab pos="520700" algn="l"/>
              </a:tabLst>
            </a:pPr>
            <a:r>
              <a:rPr sz="1900" i="1" spc="-10" dirty="0">
                <a:latin typeface="Times New Roman"/>
                <a:cs typeface="Times New Roman"/>
              </a:rPr>
              <a:t>h	h</a:t>
            </a:r>
            <a:endParaRPr sz="1900">
              <a:latin typeface="Times New Roman"/>
              <a:cs typeface="Times New Roman"/>
            </a:endParaRPr>
          </a:p>
        </p:txBody>
      </p:sp>
      <p:sp>
        <p:nvSpPr>
          <p:cNvPr id="15" name="object 15"/>
          <p:cNvSpPr txBox="1"/>
          <p:nvPr/>
        </p:nvSpPr>
        <p:spPr>
          <a:xfrm>
            <a:off x="8175009" y="1702166"/>
            <a:ext cx="146050" cy="266065"/>
          </a:xfrm>
          <a:prstGeom prst="rect">
            <a:avLst/>
          </a:prstGeom>
        </p:spPr>
        <p:txBody>
          <a:bodyPr vert="horz" wrap="square" lIns="0" tIns="0" rIns="0" bIns="0" rtlCol="0">
            <a:spAutoFit/>
          </a:bodyPr>
          <a:lstStyle/>
          <a:p>
            <a:pPr marL="12700">
              <a:lnSpc>
                <a:spcPct val="100000"/>
              </a:lnSpc>
            </a:pPr>
            <a:r>
              <a:rPr sz="1900" i="1" spc="-10" dirty="0">
                <a:latin typeface="Times New Roman"/>
                <a:cs typeface="Times New Roman"/>
              </a:rPr>
              <a:t>h</a:t>
            </a:r>
            <a:endParaRPr sz="1900">
              <a:latin typeface="Times New Roman"/>
              <a:cs typeface="Times New Roman"/>
            </a:endParaRPr>
          </a:p>
        </p:txBody>
      </p:sp>
      <p:sp>
        <p:nvSpPr>
          <p:cNvPr id="16" name="object 16"/>
          <p:cNvSpPr txBox="1"/>
          <p:nvPr/>
        </p:nvSpPr>
        <p:spPr>
          <a:xfrm>
            <a:off x="752348" y="3690921"/>
            <a:ext cx="8349615" cy="516890"/>
          </a:xfrm>
          <a:prstGeom prst="rect">
            <a:avLst/>
          </a:prstGeom>
        </p:spPr>
        <p:txBody>
          <a:bodyPr vert="horz" wrap="square" lIns="0" tIns="0" rIns="0" bIns="0" rtlCol="0">
            <a:spAutoFit/>
          </a:bodyPr>
          <a:lstStyle/>
          <a:p>
            <a:pPr marL="12700">
              <a:lnSpc>
                <a:spcPct val="100000"/>
              </a:lnSpc>
              <a:tabLst>
                <a:tab pos="3133725" algn="l"/>
              </a:tabLst>
            </a:pPr>
            <a:r>
              <a:rPr sz="3400" i="1" dirty="0">
                <a:latin typeface="Times New Roman"/>
                <a:cs typeface="Times New Roman"/>
              </a:rPr>
              <a:t>B</a:t>
            </a:r>
            <a:r>
              <a:rPr sz="3400" i="1" spc="5" dirty="0">
                <a:latin typeface="Times New Roman"/>
                <a:cs typeface="Times New Roman"/>
              </a:rPr>
              <a:t> </a:t>
            </a:r>
            <a:r>
              <a:rPr sz="3400" dirty="0">
                <a:latin typeface="Symbol"/>
                <a:cs typeface="Symbol"/>
              </a:rPr>
              <a:t></a:t>
            </a:r>
            <a:r>
              <a:rPr sz="3400" spc="-60" dirty="0">
                <a:latin typeface="Times New Roman"/>
                <a:cs typeface="Times New Roman"/>
              </a:rPr>
              <a:t> </a:t>
            </a:r>
            <a:r>
              <a:rPr sz="3400" spc="100" dirty="0">
                <a:latin typeface="Symbol"/>
                <a:cs typeface="Symbol"/>
              </a:rPr>
              <a:t></a:t>
            </a:r>
            <a:r>
              <a:rPr sz="3400" i="1" spc="185" dirty="0">
                <a:latin typeface="Times New Roman"/>
                <a:cs typeface="Times New Roman"/>
              </a:rPr>
              <a:t>a</a:t>
            </a:r>
            <a:r>
              <a:rPr sz="2925" spc="7" baseline="44159" dirty="0">
                <a:latin typeface="Times New Roman"/>
                <a:cs typeface="Times New Roman"/>
              </a:rPr>
              <a:t>2</a:t>
            </a:r>
            <a:r>
              <a:rPr sz="2925" spc="322" baseline="44159" dirty="0">
                <a:latin typeface="Times New Roman"/>
                <a:cs typeface="Times New Roman"/>
              </a:rPr>
              <a:t> </a:t>
            </a:r>
            <a:r>
              <a:rPr sz="3400" spc="5" dirty="0">
                <a:latin typeface="Times New Roman"/>
                <a:cs typeface="Times New Roman"/>
              </a:rPr>
              <a:t>si</a:t>
            </a:r>
            <a:r>
              <a:rPr sz="3400" spc="240" dirty="0">
                <a:latin typeface="Times New Roman"/>
                <a:cs typeface="Times New Roman"/>
              </a:rPr>
              <a:t>n</a:t>
            </a:r>
            <a:r>
              <a:rPr sz="2925" spc="7" baseline="44159" dirty="0">
                <a:latin typeface="Times New Roman"/>
                <a:cs typeface="Times New Roman"/>
              </a:rPr>
              <a:t>2</a:t>
            </a:r>
            <a:r>
              <a:rPr sz="2925" baseline="44159" dirty="0">
                <a:latin typeface="Times New Roman"/>
                <a:cs typeface="Times New Roman"/>
              </a:rPr>
              <a:t> </a:t>
            </a:r>
            <a:r>
              <a:rPr sz="3600" i="1" spc="-114" dirty="0">
                <a:latin typeface="Symbol"/>
                <a:cs typeface="Symbol"/>
              </a:rPr>
              <a:t></a:t>
            </a:r>
            <a:r>
              <a:rPr sz="3600" i="1" spc="-125" dirty="0">
                <a:latin typeface="Symbol"/>
                <a:cs typeface="Symbol"/>
              </a:rPr>
              <a:t></a:t>
            </a:r>
            <a:r>
              <a:rPr sz="3600" i="1" spc="-254" dirty="0">
                <a:latin typeface="Times New Roman"/>
                <a:cs typeface="Times New Roman"/>
              </a:rPr>
              <a:t> </a:t>
            </a:r>
            <a:r>
              <a:rPr sz="3400" i="1" dirty="0">
                <a:latin typeface="Times New Roman"/>
                <a:cs typeface="Times New Roman"/>
              </a:rPr>
              <a:t>r	r</a:t>
            </a:r>
            <a:r>
              <a:rPr sz="3400" i="1" spc="-100" dirty="0">
                <a:latin typeface="Times New Roman"/>
                <a:cs typeface="Times New Roman"/>
              </a:rPr>
              <a:t> </a:t>
            </a:r>
            <a:r>
              <a:rPr sz="3400" dirty="0">
                <a:latin typeface="Symbol"/>
                <a:cs typeface="Symbol"/>
              </a:rPr>
              <a:t></a:t>
            </a:r>
            <a:r>
              <a:rPr sz="3400" spc="-325" dirty="0">
                <a:latin typeface="Times New Roman"/>
                <a:cs typeface="Times New Roman"/>
              </a:rPr>
              <a:t> </a:t>
            </a:r>
            <a:r>
              <a:rPr sz="3400" spc="85" dirty="0">
                <a:latin typeface="Times New Roman"/>
                <a:cs typeface="Times New Roman"/>
              </a:rPr>
              <a:t>(</a:t>
            </a:r>
            <a:r>
              <a:rPr sz="3400" i="1" spc="190" dirty="0">
                <a:latin typeface="Times New Roman"/>
                <a:cs typeface="Times New Roman"/>
              </a:rPr>
              <a:t>a</a:t>
            </a:r>
            <a:r>
              <a:rPr sz="2925" spc="7" baseline="44159" dirty="0">
                <a:latin typeface="Times New Roman"/>
                <a:cs typeface="Times New Roman"/>
              </a:rPr>
              <a:t>2</a:t>
            </a:r>
            <a:r>
              <a:rPr sz="2925" baseline="44159" dirty="0">
                <a:latin typeface="Times New Roman"/>
                <a:cs typeface="Times New Roman"/>
              </a:rPr>
              <a:t> </a:t>
            </a:r>
            <a:r>
              <a:rPr sz="2925" spc="-89" baseline="44159" dirty="0">
                <a:latin typeface="Times New Roman"/>
                <a:cs typeface="Times New Roman"/>
              </a:rPr>
              <a:t> </a:t>
            </a:r>
            <a:r>
              <a:rPr sz="3400" dirty="0">
                <a:latin typeface="Symbol"/>
                <a:cs typeface="Symbol"/>
              </a:rPr>
              <a:t></a:t>
            </a:r>
            <a:r>
              <a:rPr sz="3400" spc="-220" dirty="0">
                <a:latin typeface="Times New Roman"/>
                <a:cs typeface="Times New Roman"/>
              </a:rPr>
              <a:t> </a:t>
            </a:r>
            <a:r>
              <a:rPr sz="3400" i="1" dirty="0">
                <a:latin typeface="Times New Roman"/>
                <a:cs typeface="Times New Roman"/>
              </a:rPr>
              <a:t>r</a:t>
            </a:r>
            <a:r>
              <a:rPr sz="3400" i="1" spc="-555" dirty="0">
                <a:latin typeface="Times New Roman"/>
                <a:cs typeface="Times New Roman"/>
              </a:rPr>
              <a:t> </a:t>
            </a:r>
            <a:r>
              <a:rPr sz="2925" spc="7" baseline="44159" dirty="0">
                <a:latin typeface="Times New Roman"/>
                <a:cs typeface="Times New Roman"/>
              </a:rPr>
              <a:t>2</a:t>
            </a:r>
            <a:r>
              <a:rPr sz="2925" spc="-150" baseline="44159" dirty="0">
                <a:latin typeface="Times New Roman"/>
                <a:cs typeface="Times New Roman"/>
              </a:rPr>
              <a:t> </a:t>
            </a:r>
            <a:r>
              <a:rPr sz="3400" spc="85" dirty="0">
                <a:latin typeface="Times New Roman"/>
                <a:cs typeface="Times New Roman"/>
              </a:rPr>
              <a:t>)</a:t>
            </a:r>
            <a:r>
              <a:rPr sz="3400" i="1" dirty="0">
                <a:latin typeface="Times New Roman"/>
                <a:cs typeface="Times New Roman"/>
              </a:rPr>
              <a:t>r</a:t>
            </a:r>
            <a:r>
              <a:rPr sz="3400" i="1" spc="-195" dirty="0">
                <a:latin typeface="Times New Roman"/>
                <a:cs typeface="Times New Roman"/>
              </a:rPr>
              <a:t> </a:t>
            </a:r>
            <a:r>
              <a:rPr sz="3600" i="1" spc="-175" dirty="0">
                <a:latin typeface="Symbol"/>
                <a:cs typeface="Symbol"/>
              </a:rPr>
              <a:t></a:t>
            </a:r>
            <a:r>
              <a:rPr sz="3400" spc="-95" dirty="0">
                <a:latin typeface="Times New Roman"/>
                <a:cs typeface="Times New Roman"/>
              </a:rPr>
              <a:t>{</a:t>
            </a:r>
            <a:r>
              <a:rPr sz="3400" spc="-165" dirty="0">
                <a:latin typeface="Times New Roman"/>
                <a:cs typeface="Times New Roman"/>
              </a:rPr>
              <a:t>2</a:t>
            </a:r>
            <a:r>
              <a:rPr sz="3600" i="1" spc="-100" dirty="0">
                <a:latin typeface="Symbol"/>
                <a:cs typeface="Symbol"/>
              </a:rPr>
              <a:t></a:t>
            </a:r>
            <a:r>
              <a:rPr sz="3600" i="1" spc="-480" dirty="0">
                <a:latin typeface="Times New Roman"/>
                <a:cs typeface="Times New Roman"/>
              </a:rPr>
              <a:t> </a:t>
            </a:r>
            <a:r>
              <a:rPr sz="3400" spc="90" dirty="0">
                <a:latin typeface="Times New Roman"/>
                <a:cs typeface="Times New Roman"/>
              </a:rPr>
              <a:t>(</a:t>
            </a:r>
            <a:r>
              <a:rPr sz="3400" i="1" dirty="0">
                <a:latin typeface="Times New Roman"/>
                <a:cs typeface="Times New Roman"/>
              </a:rPr>
              <a:t>r</a:t>
            </a:r>
            <a:r>
              <a:rPr sz="3400" i="1" spc="-95" dirty="0">
                <a:latin typeface="Times New Roman"/>
                <a:cs typeface="Times New Roman"/>
              </a:rPr>
              <a:t> </a:t>
            </a:r>
            <a:r>
              <a:rPr sz="3400" dirty="0">
                <a:latin typeface="Symbol"/>
                <a:cs typeface="Symbol"/>
              </a:rPr>
              <a:t></a:t>
            </a:r>
            <a:r>
              <a:rPr sz="3400" spc="-275" dirty="0">
                <a:latin typeface="Times New Roman"/>
                <a:cs typeface="Times New Roman"/>
              </a:rPr>
              <a:t> </a:t>
            </a:r>
            <a:r>
              <a:rPr sz="3400" i="1" dirty="0">
                <a:latin typeface="Times New Roman"/>
                <a:cs typeface="Times New Roman"/>
              </a:rPr>
              <a:t>r</a:t>
            </a:r>
            <a:r>
              <a:rPr sz="3400" i="1" spc="240" dirty="0">
                <a:latin typeface="Times New Roman"/>
                <a:cs typeface="Times New Roman"/>
              </a:rPr>
              <a:t> </a:t>
            </a:r>
            <a:r>
              <a:rPr sz="3400" dirty="0">
                <a:latin typeface="Times New Roman"/>
                <a:cs typeface="Times New Roman"/>
              </a:rPr>
              <a:t>)</a:t>
            </a:r>
            <a:r>
              <a:rPr sz="3400" spc="-285" dirty="0">
                <a:latin typeface="Times New Roman"/>
                <a:cs typeface="Times New Roman"/>
              </a:rPr>
              <a:t> </a:t>
            </a:r>
            <a:r>
              <a:rPr sz="3400" spc="260" dirty="0">
                <a:latin typeface="Symbol"/>
                <a:cs typeface="Symbol"/>
              </a:rPr>
              <a:t></a:t>
            </a:r>
            <a:r>
              <a:rPr sz="3400" spc="-490" dirty="0">
                <a:latin typeface="Times New Roman"/>
                <a:cs typeface="Times New Roman"/>
              </a:rPr>
              <a:t>1</a:t>
            </a:r>
            <a:r>
              <a:rPr sz="3400" dirty="0">
                <a:latin typeface="Times New Roman"/>
                <a:cs typeface="Times New Roman"/>
              </a:rPr>
              <a:t>}</a:t>
            </a:r>
            <a:endParaRPr sz="3400">
              <a:latin typeface="Times New Roman"/>
              <a:cs typeface="Times New Roman"/>
            </a:endParaRPr>
          </a:p>
        </p:txBody>
      </p:sp>
      <p:sp>
        <p:nvSpPr>
          <p:cNvPr id="17" name="object 17"/>
          <p:cNvSpPr txBox="1"/>
          <p:nvPr/>
        </p:nvSpPr>
        <p:spPr>
          <a:xfrm>
            <a:off x="3639568" y="3995430"/>
            <a:ext cx="4552950" cy="277495"/>
          </a:xfrm>
          <a:prstGeom prst="rect">
            <a:avLst/>
          </a:prstGeom>
        </p:spPr>
        <p:txBody>
          <a:bodyPr vert="horz" wrap="square" lIns="0" tIns="0" rIns="0" bIns="0" rtlCol="0">
            <a:spAutoFit/>
          </a:bodyPr>
          <a:lstStyle/>
          <a:p>
            <a:pPr marL="12700">
              <a:lnSpc>
                <a:spcPct val="100000"/>
              </a:lnSpc>
              <a:tabLst>
                <a:tab pos="2445385" algn="l"/>
                <a:tab pos="4413885" algn="l"/>
              </a:tabLst>
            </a:pPr>
            <a:r>
              <a:rPr sz="1950" i="1" spc="5" dirty="0">
                <a:latin typeface="Times New Roman"/>
                <a:cs typeface="Times New Roman"/>
              </a:rPr>
              <a:t>h	h	h</a:t>
            </a:r>
            <a:endParaRPr sz="1950">
              <a:latin typeface="Times New Roman"/>
              <a:cs typeface="Times New Roman"/>
            </a:endParaRPr>
          </a:p>
        </p:txBody>
      </p:sp>
      <p:sp>
        <p:nvSpPr>
          <p:cNvPr id="18" name="object 18"/>
          <p:cNvSpPr txBox="1"/>
          <p:nvPr/>
        </p:nvSpPr>
        <p:spPr>
          <a:xfrm>
            <a:off x="738632" y="4540808"/>
            <a:ext cx="2977515" cy="488950"/>
          </a:xfrm>
          <a:prstGeom prst="rect">
            <a:avLst/>
          </a:prstGeom>
        </p:spPr>
        <p:txBody>
          <a:bodyPr vert="horz" wrap="square" lIns="0" tIns="0" rIns="0" bIns="0" rtlCol="0">
            <a:spAutoFit/>
          </a:bodyPr>
          <a:lstStyle/>
          <a:p>
            <a:pPr marL="12700">
              <a:lnSpc>
                <a:spcPct val="100000"/>
              </a:lnSpc>
              <a:tabLst>
                <a:tab pos="1170940" algn="l"/>
              </a:tabLst>
            </a:pPr>
            <a:r>
              <a:rPr sz="3400" spc="155" dirty="0">
                <a:latin typeface="Symbol"/>
                <a:cs typeface="Symbol"/>
              </a:rPr>
              <a:t></a:t>
            </a:r>
            <a:r>
              <a:rPr sz="3400" i="1" spc="-5" dirty="0">
                <a:latin typeface="Times New Roman"/>
                <a:cs typeface="Times New Roman"/>
              </a:rPr>
              <a:t>am</a:t>
            </a:r>
            <a:r>
              <a:rPr sz="3400" i="1" dirty="0">
                <a:latin typeface="Times New Roman"/>
                <a:cs typeface="Times New Roman"/>
              </a:rPr>
              <a:t>r	r</a:t>
            </a:r>
            <a:r>
              <a:rPr sz="3400" i="1" spc="-95" dirty="0">
                <a:latin typeface="Times New Roman"/>
                <a:cs typeface="Times New Roman"/>
              </a:rPr>
              <a:t> </a:t>
            </a:r>
            <a:r>
              <a:rPr sz="3400" dirty="0">
                <a:latin typeface="Symbol"/>
                <a:cs typeface="Symbol"/>
              </a:rPr>
              <a:t></a:t>
            </a:r>
            <a:r>
              <a:rPr sz="3400" spc="-215" dirty="0">
                <a:latin typeface="Times New Roman"/>
                <a:cs typeface="Times New Roman"/>
              </a:rPr>
              <a:t> </a:t>
            </a:r>
            <a:r>
              <a:rPr sz="3400" i="1" spc="-5" dirty="0">
                <a:latin typeface="Times New Roman"/>
                <a:cs typeface="Times New Roman"/>
              </a:rPr>
              <a:t>am</a:t>
            </a:r>
            <a:r>
              <a:rPr sz="3400" i="1" dirty="0">
                <a:latin typeface="Times New Roman"/>
                <a:cs typeface="Times New Roman"/>
              </a:rPr>
              <a:t>r</a:t>
            </a:r>
            <a:r>
              <a:rPr sz="3400" i="1" spc="-45" dirty="0">
                <a:latin typeface="Times New Roman"/>
                <a:cs typeface="Times New Roman"/>
              </a:rPr>
              <a:t> </a:t>
            </a:r>
            <a:r>
              <a:rPr sz="3400" spc="-95" dirty="0">
                <a:latin typeface="Times New Roman"/>
                <a:cs typeface="Times New Roman"/>
              </a:rPr>
              <a:t>{2</a:t>
            </a:r>
            <a:endParaRPr sz="3400">
              <a:latin typeface="Times New Roman"/>
              <a:cs typeface="Times New Roman"/>
            </a:endParaRPr>
          </a:p>
        </p:txBody>
      </p:sp>
      <p:sp>
        <p:nvSpPr>
          <p:cNvPr id="19" name="object 19"/>
          <p:cNvSpPr txBox="1"/>
          <p:nvPr/>
        </p:nvSpPr>
        <p:spPr>
          <a:xfrm>
            <a:off x="3681478" y="4520471"/>
            <a:ext cx="1181735" cy="509270"/>
          </a:xfrm>
          <a:prstGeom prst="rect">
            <a:avLst/>
          </a:prstGeom>
        </p:spPr>
        <p:txBody>
          <a:bodyPr vert="horz" wrap="square" lIns="0" tIns="0" rIns="0" bIns="0" rtlCol="0">
            <a:spAutoFit/>
          </a:bodyPr>
          <a:lstStyle/>
          <a:p>
            <a:pPr marL="12700">
              <a:lnSpc>
                <a:spcPct val="100000"/>
              </a:lnSpc>
            </a:pPr>
            <a:r>
              <a:rPr sz="3600" i="1" spc="-100" dirty="0">
                <a:latin typeface="Symbol"/>
                <a:cs typeface="Symbol"/>
              </a:rPr>
              <a:t></a:t>
            </a:r>
            <a:r>
              <a:rPr sz="3600" i="1" spc="-480" dirty="0">
                <a:latin typeface="Times New Roman"/>
                <a:cs typeface="Times New Roman"/>
              </a:rPr>
              <a:t> </a:t>
            </a:r>
            <a:r>
              <a:rPr sz="3400" spc="100" dirty="0">
                <a:latin typeface="Times New Roman"/>
                <a:cs typeface="Times New Roman"/>
              </a:rPr>
              <a:t>(</a:t>
            </a:r>
            <a:r>
              <a:rPr sz="3400" i="1" dirty="0">
                <a:latin typeface="Times New Roman"/>
                <a:cs typeface="Times New Roman"/>
              </a:rPr>
              <a:t>r</a:t>
            </a:r>
            <a:r>
              <a:rPr sz="3400" i="1" spc="-110" dirty="0">
                <a:latin typeface="Times New Roman"/>
                <a:cs typeface="Times New Roman"/>
              </a:rPr>
              <a:t> </a:t>
            </a:r>
            <a:r>
              <a:rPr sz="3400" dirty="0">
                <a:latin typeface="Symbol"/>
                <a:cs typeface="Symbol"/>
              </a:rPr>
              <a:t></a:t>
            </a:r>
            <a:r>
              <a:rPr sz="3400" spc="-260" dirty="0">
                <a:latin typeface="Times New Roman"/>
                <a:cs typeface="Times New Roman"/>
              </a:rPr>
              <a:t> </a:t>
            </a:r>
            <a:r>
              <a:rPr sz="3400" i="1" spc="-340" dirty="0">
                <a:latin typeface="Times New Roman"/>
                <a:cs typeface="Times New Roman"/>
              </a:rPr>
              <a:t>r</a:t>
            </a:r>
            <a:endParaRPr sz="3400">
              <a:latin typeface="Times New Roman"/>
              <a:cs typeface="Times New Roman"/>
            </a:endParaRPr>
          </a:p>
        </p:txBody>
      </p:sp>
      <p:sp>
        <p:nvSpPr>
          <p:cNvPr id="20" name="object 20"/>
          <p:cNvSpPr txBox="1"/>
          <p:nvPr/>
        </p:nvSpPr>
        <p:spPr>
          <a:xfrm>
            <a:off x="5016514" y="4540808"/>
            <a:ext cx="2026920" cy="488950"/>
          </a:xfrm>
          <a:prstGeom prst="rect">
            <a:avLst/>
          </a:prstGeom>
        </p:spPr>
        <p:txBody>
          <a:bodyPr vert="horz" wrap="square" lIns="0" tIns="0" rIns="0" bIns="0" rtlCol="0">
            <a:spAutoFit/>
          </a:bodyPr>
          <a:lstStyle/>
          <a:p>
            <a:pPr marL="12700">
              <a:lnSpc>
                <a:spcPct val="100000"/>
              </a:lnSpc>
              <a:tabLst>
                <a:tab pos="1892300" algn="l"/>
              </a:tabLst>
            </a:pPr>
            <a:r>
              <a:rPr sz="3400" dirty="0">
                <a:latin typeface="Times New Roman"/>
                <a:cs typeface="Times New Roman"/>
              </a:rPr>
              <a:t>)</a:t>
            </a:r>
            <a:r>
              <a:rPr sz="3400" spc="-275" dirty="0">
                <a:latin typeface="Times New Roman"/>
                <a:cs typeface="Times New Roman"/>
              </a:rPr>
              <a:t> </a:t>
            </a:r>
            <a:r>
              <a:rPr sz="3400" spc="260" dirty="0">
                <a:latin typeface="Symbol"/>
                <a:cs typeface="Symbol"/>
              </a:rPr>
              <a:t></a:t>
            </a:r>
            <a:r>
              <a:rPr sz="3400" spc="-490" dirty="0">
                <a:latin typeface="Times New Roman"/>
                <a:cs typeface="Times New Roman"/>
              </a:rPr>
              <a:t>1</a:t>
            </a:r>
            <a:r>
              <a:rPr sz="3400" dirty="0">
                <a:latin typeface="Times New Roman"/>
                <a:cs typeface="Times New Roman"/>
              </a:rPr>
              <a:t>}</a:t>
            </a:r>
            <a:r>
              <a:rPr sz="3400" spc="-515" dirty="0">
                <a:latin typeface="Times New Roman"/>
                <a:cs typeface="Times New Roman"/>
              </a:rPr>
              <a:t> </a:t>
            </a:r>
            <a:r>
              <a:rPr sz="3400" dirty="0">
                <a:latin typeface="Symbol"/>
                <a:cs typeface="Symbol"/>
              </a:rPr>
              <a:t></a:t>
            </a:r>
            <a:r>
              <a:rPr sz="3400" spc="-315" dirty="0">
                <a:latin typeface="Times New Roman"/>
                <a:cs typeface="Times New Roman"/>
              </a:rPr>
              <a:t> </a:t>
            </a:r>
            <a:r>
              <a:rPr sz="3400" i="1" spc="10" dirty="0">
                <a:latin typeface="Times New Roman"/>
                <a:cs typeface="Times New Roman"/>
              </a:rPr>
              <a:t>l</a:t>
            </a:r>
            <a:r>
              <a:rPr sz="3400" i="1" spc="-5" dirty="0">
                <a:latin typeface="Times New Roman"/>
                <a:cs typeface="Times New Roman"/>
              </a:rPr>
              <a:t>r</a:t>
            </a:r>
            <a:r>
              <a:rPr sz="3400" i="1" dirty="0">
                <a:latin typeface="Times New Roman"/>
                <a:cs typeface="Times New Roman"/>
              </a:rPr>
              <a:t>r	</a:t>
            </a:r>
            <a:r>
              <a:rPr sz="3400" dirty="0">
                <a:latin typeface="Times New Roman"/>
                <a:cs typeface="Times New Roman"/>
              </a:rPr>
              <a:t>;</a:t>
            </a:r>
            <a:endParaRPr sz="3400">
              <a:latin typeface="Times New Roman"/>
              <a:cs typeface="Times New Roman"/>
            </a:endParaRPr>
          </a:p>
        </p:txBody>
      </p:sp>
      <p:sp>
        <p:nvSpPr>
          <p:cNvPr id="21" name="object 21"/>
          <p:cNvSpPr txBox="1"/>
          <p:nvPr/>
        </p:nvSpPr>
        <p:spPr>
          <a:xfrm>
            <a:off x="1656843" y="4816866"/>
            <a:ext cx="151765" cy="277495"/>
          </a:xfrm>
          <a:prstGeom prst="rect">
            <a:avLst/>
          </a:prstGeom>
        </p:spPr>
        <p:txBody>
          <a:bodyPr vert="horz" wrap="square" lIns="0" tIns="0" rIns="0" bIns="0" rtlCol="0">
            <a:spAutoFit/>
          </a:bodyPr>
          <a:lstStyle/>
          <a:p>
            <a:pPr marL="12700">
              <a:lnSpc>
                <a:spcPct val="100000"/>
              </a:lnSpc>
            </a:pPr>
            <a:r>
              <a:rPr sz="1950" i="1" spc="5" dirty="0">
                <a:latin typeface="Times New Roman"/>
                <a:cs typeface="Times New Roman"/>
              </a:rPr>
              <a:t>h</a:t>
            </a:r>
            <a:endParaRPr sz="1950">
              <a:latin typeface="Times New Roman"/>
              <a:cs typeface="Times New Roman"/>
            </a:endParaRPr>
          </a:p>
        </p:txBody>
      </p:sp>
      <p:sp>
        <p:nvSpPr>
          <p:cNvPr id="22" name="object 22"/>
          <p:cNvSpPr txBox="1"/>
          <p:nvPr/>
        </p:nvSpPr>
        <p:spPr>
          <a:xfrm>
            <a:off x="3141990" y="4816866"/>
            <a:ext cx="151765" cy="277495"/>
          </a:xfrm>
          <a:prstGeom prst="rect">
            <a:avLst/>
          </a:prstGeom>
        </p:spPr>
        <p:txBody>
          <a:bodyPr vert="horz" wrap="square" lIns="0" tIns="0" rIns="0" bIns="0" rtlCol="0">
            <a:spAutoFit/>
          </a:bodyPr>
          <a:lstStyle/>
          <a:p>
            <a:pPr marL="12700">
              <a:lnSpc>
                <a:spcPct val="100000"/>
              </a:lnSpc>
            </a:pPr>
            <a:r>
              <a:rPr sz="1950" i="1" spc="5" dirty="0">
                <a:latin typeface="Times New Roman"/>
                <a:cs typeface="Times New Roman"/>
              </a:rPr>
              <a:t>h</a:t>
            </a:r>
            <a:endParaRPr sz="1950">
              <a:latin typeface="Times New Roman"/>
              <a:cs typeface="Times New Roman"/>
            </a:endParaRPr>
          </a:p>
        </p:txBody>
      </p:sp>
      <p:sp>
        <p:nvSpPr>
          <p:cNvPr id="23" name="object 23"/>
          <p:cNvSpPr txBox="1"/>
          <p:nvPr/>
        </p:nvSpPr>
        <p:spPr>
          <a:xfrm>
            <a:off x="4837450" y="4816866"/>
            <a:ext cx="151765" cy="277495"/>
          </a:xfrm>
          <a:prstGeom prst="rect">
            <a:avLst/>
          </a:prstGeom>
        </p:spPr>
        <p:txBody>
          <a:bodyPr vert="horz" wrap="square" lIns="0" tIns="0" rIns="0" bIns="0" rtlCol="0">
            <a:spAutoFit/>
          </a:bodyPr>
          <a:lstStyle/>
          <a:p>
            <a:pPr marL="12700">
              <a:lnSpc>
                <a:spcPct val="100000"/>
              </a:lnSpc>
            </a:pPr>
            <a:r>
              <a:rPr sz="1950" i="1" spc="5" dirty="0">
                <a:latin typeface="Times New Roman"/>
                <a:cs typeface="Times New Roman"/>
              </a:rPr>
              <a:t>h</a:t>
            </a:r>
            <a:endParaRPr sz="1950">
              <a:latin typeface="Times New Roman"/>
              <a:cs typeface="Times New Roman"/>
            </a:endParaRPr>
          </a:p>
        </p:txBody>
      </p:sp>
      <p:sp>
        <p:nvSpPr>
          <p:cNvPr id="24" name="object 24"/>
          <p:cNvSpPr txBox="1"/>
          <p:nvPr/>
        </p:nvSpPr>
        <p:spPr>
          <a:xfrm>
            <a:off x="6642645" y="4816866"/>
            <a:ext cx="151765" cy="277495"/>
          </a:xfrm>
          <a:prstGeom prst="rect">
            <a:avLst/>
          </a:prstGeom>
        </p:spPr>
        <p:txBody>
          <a:bodyPr vert="horz" wrap="square" lIns="0" tIns="0" rIns="0" bIns="0" rtlCol="0">
            <a:spAutoFit/>
          </a:bodyPr>
          <a:lstStyle/>
          <a:p>
            <a:pPr marL="12700">
              <a:lnSpc>
                <a:spcPct val="100000"/>
              </a:lnSpc>
            </a:pPr>
            <a:r>
              <a:rPr sz="1950" i="1" spc="5" dirty="0">
                <a:latin typeface="Times New Roman"/>
                <a:cs typeface="Times New Roman"/>
              </a:rPr>
              <a:t>h</a:t>
            </a:r>
            <a:endParaRPr sz="1950">
              <a:latin typeface="Times New Roman"/>
              <a:cs typeface="Times New Roman"/>
            </a:endParaRPr>
          </a:p>
        </p:txBody>
      </p:sp>
      <p:sp>
        <p:nvSpPr>
          <p:cNvPr id="25" name="object 25"/>
          <p:cNvSpPr txBox="1"/>
          <p:nvPr/>
        </p:nvSpPr>
        <p:spPr>
          <a:xfrm>
            <a:off x="1781811" y="4454701"/>
            <a:ext cx="5119370" cy="461645"/>
          </a:xfrm>
          <a:prstGeom prst="rect">
            <a:avLst/>
          </a:prstGeom>
        </p:spPr>
        <p:txBody>
          <a:bodyPr vert="horz" wrap="square" lIns="0" tIns="0" rIns="0" bIns="0" rtlCol="0">
            <a:spAutoFit/>
          </a:bodyPr>
          <a:lstStyle/>
          <a:p>
            <a:pPr marL="12700">
              <a:lnSpc>
                <a:spcPct val="100000"/>
              </a:lnSpc>
              <a:tabLst>
                <a:tab pos="4998085" algn="l"/>
              </a:tabLst>
            </a:pPr>
            <a:r>
              <a:rPr sz="3400" dirty="0">
                <a:latin typeface="Symbol"/>
                <a:cs typeface="Symbol"/>
              </a:rPr>
              <a:t></a:t>
            </a:r>
            <a:r>
              <a:rPr sz="3400" dirty="0">
                <a:latin typeface="Times New Roman"/>
                <a:cs typeface="Times New Roman"/>
              </a:rPr>
              <a:t>	</a:t>
            </a:r>
            <a:r>
              <a:rPr sz="3400" dirty="0">
                <a:latin typeface="Symbol"/>
                <a:cs typeface="Symbol"/>
              </a:rPr>
              <a:t></a:t>
            </a:r>
            <a:endParaRPr sz="3400">
              <a:latin typeface="Symbol"/>
              <a:cs typeface="Symbo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63435" y="937032"/>
            <a:ext cx="7957184" cy="595630"/>
          </a:xfrm>
          <a:prstGeom prst="rect">
            <a:avLst/>
          </a:prstGeom>
        </p:spPr>
        <p:txBody>
          <a:bodyPr vert="horz" wrap="square" lIns="0" tIns="0" rIns="0" bIns="0" rtlCol="0">
            <a:spAutoFit/>
          </a:bodyPr>
          <a:lstStyle/>
          <a:p>
            <a:pPr marL="12700">
              <a:lnSpc>
                <a:spcPct val="100000"/>
              </a:lnSpc>
              <a:tabLst>
                <a:tab pos="3259454" algn="l"/>
                <a:tab pos="5795645" algn="l"/>
              </a:tabLst>
            </a:pPr>
            <a:r>
              <a:rPr sz="3950" i="1" dirty="0">
                <a:latin typeface="Times New Roman"/>
                <a:cs typeface="Times New Roman"/>
              </a:rPr>
              <a:t>C</a:t>
            </a:r>
            <a:r>
              <a:rPr sz="3950" i="1" spc="220" dirty="0">
                <a:latin typeface="Times New Roman"/>
                <a:cs typeface="Times New Roman"/>
              </a:rPr>
              <a:t> </a:t>
            </a:r>
            <a:r>
              <a:rPr sz="3950" dirty="0">
                <a:latin typeface="Symbol"/>
                <a:cs typeface="Symbol"/>
              </a:rPr>
              <a:t></a:t>
            </a:r>
            <a:r>
              <a:rPr sz="3950" spc="-5" dirty="0">
                <a:latin typeface="Times New Roman"/>
                <a:cs typeface="Times New Roman"/>
              </a:rPr>
              <a:t> </a:t>
            </a:r>
            <a:r>
              <a:rPr sz="3950" i="1" spc="260" dirty="0">
                <a:latin typeface="Times New Roman"/>
                <a:cs typeface="Times New Roman"/>
              </a:rPr>
              <a:t>a</a:t>
            </a:r>
            <a:r>
              <a:rPr sz="3450" baseline="43478" dirty="0">
                <a:latin typeface="Times New Roman"/>
                <a:cs typeface="Times New Roman"/>
              </a:rPr>
              <a:t>2</a:t>
            </a:r>
            <a:r>
              <a:rPr sz="3450" spc="412" baseline="43478" dirty="0">
                <a:latin typeface="Times New Roman"/>
                <a:cs typeface="Times New Roman"/>
              </a:rPr>
              <a:t> </a:t>
            </a:r>
            <a:r>
              <a:rPr sz="3950" spc="35" dirty="0">
                <a:latin typeface="Times New Roman"/>
                <a:cs typeface="Times New Roman"/>
              </a:rPr>
              <a:t>si</a:t>
            </a:r>
            <a:r>
              <a:rPr sz="3950" spc="325" dirty="0">
                <a:latin typeface="Times New Roman"/>
                <a:cs typeface="Times New Roman"/>
              </a:rPr>
              <a:t>n</a:t>
            </a:r>
            <a:r>
              <a:rPr sz="3450" baseline="43478" dirty="0">
                <a:latin typeface="Times New Roman"/>
                <a:cs typeface="Times New Roman"/>
              </a:rPr>
              <a:t>2</a:t>
            </a:r>
            <a:r>
              <a:rPr sz="3450" spc="37" baseline="43478" dirty="0">
                <a:latin typeface="Times New Roman"/>
                <a:cs typeface="Times New Roman"/>
              </a:rPr>
              <a:t> </a:t>
            </a:r>
            <a:r>
              <a:rPr sz="4200" i="1" spc="-120" dirty="0">
                <a:latin typeface="Symbol"/>
                <a:cs typeface="Symbol"/>
              </a:rPr>
              <a:t></a:t>
            </a:r>
            <a:r>
              <a:rPr sz="4200" i="1" spc="-175" dirty="0">
                <a:latin typeface="Symbol"/>
                <a:cs typeface="Symbol"/>
              </a:rPr>
              <a:t></a:t>
            </a:r>
            <a:r>
              <a:rPr sz="4200" i="1" spc="-645" dirty="0">
                <a:latin typeface="Times New Roman"/>
                <a:cs typeface="Times New Roman"/>
              </a:rPr>
              <a:t> </a:t>
            </a:r>
            <a:r>
              <a:rPr sz="3450" baseline="43478" dirty="0">
                <a:latin typeface="Times New Roman"/>
                <a:cs typeface="Times New Roman"/>
              </a:rPr>
              <a:t>2	</a:t>
            </a:r>
            <a:r>
              <a:rPr sz="3950" dirty="0">
                <a:latin typeface="Symbol"/>
                <a:cs typeface="Symbol"/>
              </a:rPr>
              <a:t></a:t>
            </a:r>
            <a:r>
              <a:rPr sz="3950" spc="-265" dirty="0">
                <a:latin typeface="Times New Roman"/>
                <a:cs typeface="Times New Roman"/>
              </a:rPr>
              <a:t> </a:t>
            </a:r>
            <a:r>
              <a:rPr sz="3950" spc="105" dirty="0">
                <a:latin typeface="Times New Roman"/>
                <a:cs typeface="Times New Roman"/>
              </a:rPr>
              <a:t>2</a:t>
            </a:r>
            <a:r>
              <a:rPr sz="3950" i="1" spc="35" dirty="0">
                <a:latin typeface="Times New Roman"/>
                <a:cs typeface="Times New Roman"/>
              </a:rPr>
              <a:t>a</a:t>
            </a:r>
            <a:r>
              <a:rPr sz="3950" i="1" spc="-220" dirty="0">
                <a:latin typeface="Times New Roman"/>
                <a:cs typeface="Times New Roman"/>
              </a:rPr>
              <a:t>m</a:t>
            </a:r>
            <a:r>
              <a:rPr sz="4200" i="1" spc="-175" dirty="0">
                <a:latin typeface="Symbol"/>
                <a:cs typeface="Symbol"/>
              </a:rPr>
              <a:t></a:t>
            </a:r>
            <a:r>
              <a:rPr sz="4200" i="1" spc="-100" dirty="0">
                <a:latin typeface="Times New Roman"/>
                <a:cs typeface="Times New Roman"/>
              </a:rPr>
              <a:t> </a:t>
            </a:r>
            <a:r>
              <a:rPr sz="3950" dirty="0">
                <a:latin typeface="Symbol"/>
                <a:cs typeface="Symbol"/>
              </a:rPr>
              <a:t></a:t>
            </a:r>
            <a:r>
              <a:rPr sz="3950" spc="-325" dirty="0">
                <a:latin typeface="Times New Roman"/>
                <a:cs typeface="Times New Roman"/>
              </a:rPr>
              <a:t> </a:t>
            </a:r>
            <a:r>
              <a:rPr sz="3950" i="1" dirty="0">
                <a:latin typeface="Times New Roman"/>
                <a:cs typeface="Times New Roman"/>
              </a:rPr>
              <a:t>l</a:t>
            </a:r>
            <a:r>
              <a:rPr sz="3950" i="1" spc="-610" dirty="0">
                <a:latin typeface="Times New Roman"/>
                <a:cs typeface="Times New Roman"/>
              </a:rPr>
              <a:t> </a:t>
            </a:r>
            <a:r>
              <a:rPr sz="3450" baseline="43478" dirty="0">
                <a:latin typeface="Times New Roman"/>
                <a:cs typeface="Times New Roman"/>
              </a:rPr>
              <a:t>2	</a:t>
            </a:r>
            <a:r>
              <a:rPr sz="3950" dirty="0">
                <a:latin typeface="Symbol"/>
                <a:cs typeface="Symbol"/>
              </a:rPr>
              <a:t></a:t>
            </a:r>
            <a:r>
              <a:rPr sz="3950" spc="-200" dirty="0">
                <a:latin typeface="Times New Roman"/>
                <a:cs typeface="Times New Roman"/>
              </a:rPr>
              <a:t> </a:t>
            </a:r>
            <a:r>
              <a:rPr sz="3950" i="1" spc="195" dirty="0">
                <a:latin typeface="Times New Roman"/>
                <a:cs typeface="Times New Roman"/>
              </a:rPr>
              <a:t>m</a:t>
            </a:r>
            <a:r>
              <a:rPr sz="3450" baseline="43478" dirty="0">
                <a:latin typeface="Times New Roman"/>
                <a:cs typeface="Times New Roman"/>
              </a:rPr>
              <a:t>2</a:t>
            </a:r>
            <a:r>
              <a:rPr sz="3450" spc="412" baseline="43478" dirty="0">
                <a:latin typeface="Times New Roman"/>
                <a:cs typeface="Times New Roman"/>
              </a:rPr>
              <a:t> </a:t>
            </a:r>
            <a:r>
              <a:rPr sz="3950" spc="35" dirty="0">
                <a:latin typeface="Times New Roman"/>
                <a:cs typeface="Times New Roman"/>
              </a:rPr>
              <a:t>si</a:t>
            </a:r>
            <a:r>
              <a:rPr sz="3950" spc="325" dirty="0">
                <a:latin typeface="Times New Roman"/>
                <a:cs typeface="Times New Roman"/>
              </a:rPr>
              <a:t>n</a:t>
            </a:r>
            <a:r>
              <a:rPr sz="3450" baseline="43478" dirty="0">
                <a:latin typeface="Times New Roman"/>
                <a:cs typeface="Times New Roman"/>
              </a:rPr>
              <a:t>2</a:t>
            </a:r>
            <a:r>
              <a:rPr sz="3450" spc="37" baseline="43478" dirty="0">
                <a:latin typeface="Times New Roman"/>
                <a:cs typeface="Times New Roman"/>
              </a:rPr>
              <a:t> </a:t>
            </a:r>
            <a:r>
              <a:rPr sz="4200" i="1" spc="-135" dirty="0">
                <a:latin typeface="Symbol"/>
                <a:cs typeface="Symbol"/>
              </a:rPr>
              <a:t></a:t>
            </a:r>
            <a:endParaRPr sz="4200">
              <a:latin typeface="Symbol"/>
              <a:cs typeface="Symbol"/>
            </a:endParaRPr>
          </a:p>
        </p:txBody>
      </p:sp>
      <p:sp>
        <p:nvSpPr>
          <p:cNvPr id="3" name="object 3"/>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4" name="object 4"/>
          <p:cNvSpPr txBox="1"/>
          <p:nvPr/>
        </p:nvSpPr>
        <p:spPr>
          <a:xfrm>
            <a:off x="979424" y="1756944"/>
            <a:ext cx="4100195" cy="595630"/>
          </a:xfrm>
          <a:prstGeom prst="rect">
            <a:avLst/>
          </a:prstGeom>
        </p:spPr>
        <p:txBody>
          <a:bodyPr vert="horz" wrap="square" lIns="0" tIns="0" rIns="0" bIns="0" rtlCol="0">
            <a:spAutoFit/>
          </a:bodyPr>
          <a:lstStyle/>
          <a:p>
            <a:pPr marL="12700">
              <a:lnSpc>
                <a:spcPct val="100000"/>
              </a:lnSpc>
              <a:tabLst>
                <a:tab pos="1600200" algn="l"/>
              </a:tabLst>
            </a:pPr>
            <a:r>
              <a:rPr sz="3950" spc="285" dirty="0">
                <a:latin typeface="Symbol"/>
                <a:cs typeface="Symbol"/>
              </a:rPr>
              <a:t></a:t>
            </a:r>
            <a:r>
              <a:rPr sz="4200" i="1" spc="-150" dirty="0">
                <a:latin typeface="Symbol"/>
                <a:cs typeface="Symbol"/>
              </a:rPr>
              <a:t></a:t>
            </a:r>
            <a:r>
              <a:rPr sz="4200" i="1" spc="-590" dirty="0">
                <a:latin typeface="Times New Roman"/>
                <a:cs typeface="Times New Roman"/>
              </a:rPr>
              <a:t> </a:t>
            </a:r>
            <a:r>
              <a:rPr sz="3450" baseline="43478" dirty="0">
                <a:latin typeface="Times New Roman"/>
                <a:cs typeface="Times New Roman"/>
              </a:rPr>
              <a:t>2</a:t>
            </a:r>
            <a:r>
              <a:rPr sz="3450" spc="-150" baseline="43478" dirty="0">
                <a:latin typeface="Times New Roman"/>
                <a:cs typeface="Times New Roman"/>
              </a:rPr>
              <a:t> </a:t>
            </a:r>
            <a:r>
              <a:rPr sz="3950" spc="130" dirty="0">
                <a:latin typeface="Times New Roman"/>
                <a:cs typeface="Times New Roman"/>
              </a:rPr>
              <a:t>(</a:t>
            </a:r>
            <a:r>
              <a:rPr sz="3950" i="1" dirty="0">
                <a:latin typeface="Times New Roman"/>
                <a:cs typeface="Times New Roman"/>
              </a:rPr>
              <a:t>r</a:t>
            </a:r>
            <a:r>
              <a:rPr sz="3950" i="1" spc="-605" dirty="0">
                <a:latin typeface="Times New Roman"/>
                <a:cs typeface="Times New Roman"/>
              </a:rPr>
              <a:t> </a:t>
            </a:r>
            <a:r>
              <a:rPr sz="3450" baseline="43478" dirty="0">
                <a:latin typeface="Times New Roman"/>
                <a:cs typeface="Times New Roman"/>
              </a:rPr>
              <a:t>2	</a:t>
            </a:r>
            <a:r>
              <a:rPr sz="3950" dirty="0">
                <a:latin typeface="Symbol"/>
                <a:cs typeface="Symbol"/>
              </a:rPr>
              <a:t></a:t>
            </a:r>
            <a:r>
              <a:rPr sz="3950" spc="-200" dirty="0">
                <a:latin typeface="Times New Roman"/>
                <a:cs typeface="Times New Roman"/>
              </a:rPr>
              <a:t> </a:t>
            </a:r>
            <a:r>
              <a:rPr sz="3950" i="1" spc="260" dirty="0">
                <a:latin typeface="Times New Roman"/>
                <a:cs typeface="Times New Roman"/>
              </a:rPr>
              <a:t>a</a:t>
            </a:r>
            <a:r>
              <a:rPr sz="3450" baseline="43478" dirty="0">
                <a:latin typeface="Times New Roman"/>
                <a:cs typeface="Times New Roman"/>
              </a:rPr>
              <a:t>2 </a:t>
            </a:r>
            <a:r>
              <a:rPr sz="3450" spc="-352" baseline="43478" dirty="0">
                <a:latin typeface="Times New Roman"/>
                <a:cs typeface="Times New Roman"/>
              </a:rPr>
              <a:t> </a:t>
            </a:r>
            <a:r>
              <a:rPr sz="3950" spc="10" dirty="0">
                <a:latin typeface="Times New Roman"/>
                <a:cs typeface="Times New Roman"/>
              </a:rPr>
              <a:t>c</a:t>
            </a:r>
            <a:r>
              <a:rPr sz="3950" spc="30" dirty="0">
                <a:latin typeface="Times New Roman"/>
                <a:cs typeface="Times New Roman"/>
              </a:rPr>
              <a:t>o</a:t>
            </a:r>
            <a:r>
              <a:rPr sz="3950" spc="195" dirty="0">
                <a:latin typeface="Times New Roman"/>
                <a:cs typeface="Times New Roman"/>
              </a:rPr>
              <a:t>s</a:t>
            </a:r>
            <a:r>
              <a:rPr sz="3450" baseline="43478" dirty="0">
                <a:latin typeface="Times New Roman"/>
                <a:cs typeface="Times New Roman"/>
              </a:rPr>
              <a:t>2</a:t>
            </a:r>
            <a:r>
              <a:rPr sz="3450" spc="37" baseline="43478" dirty="0">
                <a:latin typeface="Times New Roman"/>
                <a:cs typeface="Times New Roman"/>
              </a:rPr>
              <a:t> </a:t>
            </a:r>
            <a:r>
              <a:rPr sz="4200" i="1" spc="-135" dirty="0">
                <a:latin typeface="Symbol"/>
                <a:cs typeface="Symbol"/>
              </a:rPr>
              <a:t></a:t>
            </a:r>
            <a:r>
              <a:rPr sz="4200" i="1" spc="-465" dirty="0">
                <a:latin typeface="Times New Roman"/>
                <a:cs typeface="Times New Roman"/>
              </a:rPr>
              <a:t> </a:t>
            </a:r>
            <a:r>
              <a:rPr sz="3950" spc="5" dirty="0">
                <a:latin typeface="Times New Roman"/>
                <a:cs typeface="Times New Roman"/>
              </a:rPr>
              <a:t>)</a:t>
            </a:r>
            <a:r>
              <a:rPr sz="3950" dirty="0">
                <a:latin typeface="Times New Roman"/>
                <a:cs typeface="Times New Roman"/>
              </a:rPr>
              <a:t>.</a:t>
            </a:r>
            <a:endParaRPr sz="3950">
              <a:latin typeface="Times New Roman"/>
              <a:cs typeface="Times New Roman"/>
            </a:endParaRPr>
          </a:p>
        </p:txBody>
      </p:sp>
      <p:sp>
        <p:nvSpPr>
          <p:cNvPr id="5" name="object 5"/>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6" name="object 6"/>
          <p:cNvSpPr/>
          <p:nvPr/>
        </p:nvSpPr>
        <p:spPr>
          <a:xfrm>
            <a:off x="2517530" y="3419883"/>
            <a:ext cx="719455" cy="0"/>
          </a:xfrm>
          <a:custGeom>
            <a:avLst/>
            <a:gdLst/>
            <a:ahLst/>
            <a:cxnLst/>
            <a:rect l="l" t="t" r="r" b="b"/>
            <a:pathLst>
              <a:path w="719455">
                <a:moveTo>
                  <a:pt x="0" y="0"/>
                </a:moveTo>
                <a:lnTo>
                  <a:pt x="719300" y="0"/>
                </a:lnTo>
              </a:path>
            </a:pathLst>
          </a:custGeom>
          <a:ln w="22900">
            <a:solidFill>
              <a:srgbClr val="000000"/>
            </a:solidFill>
          </a:ln>
        </p:spPr>
        <p:txBody>
          <a:bodyPr wrap="square" lIns="0" tIns="0" rIns="0" bIns="0" rtlCol="0"/>
          <a:lstStyle/>
          <a:p>
            <a:endParaRPr/>
          </a:p>
        </p:txBody>
      </p:sp>
      <p:sp>
        <p:nvSpPr>
          <p:cNvPr id="7" name="object 7"/>
          <p:cNvSpPr txBox="1"/>
          <p:nvPr/>
        </p:nvSpPr>
        <p:spPr>
          <a:xfrm>
            <a:off x="1749807" y="2851077"/>
            <a:ext cx="1687830" cy="809625"/>
          </a:xfrm>
          <a:prstGeom prst="rect">
            <a:avLst/>
          </a:prstGeom>
        </p:spPr>
        <p:txBody>
          <a:bodyPr vert="horz" wrap="square" lIns="0" tIns="0" rIns="0" bIns="0" rtlCol="0">
            <a:spAutoFit/>
          </a:bodyPr>
          <a:lstStyle/>
          <a:p>
            <a:pPr marL="12700">
              <a:lnSpc>
                <a:spcPct val="100000"/>
              </a:lnSpc>
              <a:tabLst>
                <a:tab pos="855980" algn="l"/>
                <a:tab pos="1558290" algn="l"/>
              </a:tabLst>
            </a:pPr>
            <a:r>
              <a:rPr sz="3650" spc="-20" dirty="0">
                <a:latin typeface="Symbol"/>
                <a:cs typeface="Symbol"/>
              </a:rPr>
              <a:t></a:t>
            </a:r>
            <a:r>
              <a:rPr sz="3650" spc="210" dirty="0">
                <a:latin typeface="Times New Roman"/>
                <a:cs typeface="Times New Roman"/>
              </a:rPr>
              <a:t> </a:t>
            </a:r>
            <a:r>
              <a:rPr sz="3650" spc="-20" dirty="0">
                <a:latin typeface="Symbol"/>
                <a:cs typeface="Symbol"/>
              </a:rPr>
              <a:t></a:t>
            </a:r>
            <a:r>
              <a:rPr sz="3650" dirty="0">
                <a:latin typeface="Times New Roman"/>
                <a:cs typeface="Times New Roman"/>
              </a:rPr>
              <a:t>	</a:t>
            </a:r>
            <a:r>
              <a:rPr sz="5475" spc="179" baseline="35007" dirty="0">
                <a:latin typeface="Symbol"/>
                <a:cs typeface="Symbol"/>
              </a:rPr>
              <a:t></a:t>
            </a:r>
            <a:r>
              <a:rPr sz="5475" i="1" spc="-30" baseline="35007" dirty="0">
                <a:latin typeface="Times New Roman"/>
                <a:cs typeface="Times New Roman"/>
              </a:rPr>
              <a:t>S</a:t>
            </a:r>
            <a:r>
              <a:rPr sz="5475" i="1" baseline="35007" dirty="0">
                <a:latin typeface="Times New Roman"/>
                <a:cs typeface="Times New Roman"/>
              </a:rPr>
              <a:t>	</a:t>
            </a:r>
            <a:r>
              <a:rPr sz="3650" spc="-10" dirty="0">
                <a:latin typeface="Times New Roman"/>
                <a:cs typeface="Times New Roman"/>
              </a:rPr>
              <a:t>,</a:t>
            </a:r>
            <a:endParaRPr sz="3650">
              <a:latin typeface="Times New Roman"/>
              <a:cs typeface="Times New Roman"/>
            </a:endParaRPr>
          </a:p>
        </p:txBody>
      </p:sp>
      <p:sp>
        <p:nvSpPr>
          <p:cNvPr id="8" name="object 8"/>
          <p:cNvSpPr txBox="1"/>
          <p:nvPr/>
        </p:nvSpPr>
        <p:spPr>
          <a:xfrm>
            <a:off x="2528560" y="3504898"/>
            <a:ext cx="648970" cy="589915"/>
          </a:xfrm>
          <a:prstGeom prst="rect">
            <a:avLst/>
          </a:prstGeom>
        </p:spPr>
        <p:txBody>
          <a:bodyPr vert="horz" wrap="square" lIns="0" tIns="0" rIns="0" bIns="0" rtlCol="0">
            <a:spAutoFit/>
          </a:bodyPr>
          <a:lstStyle/>
          <a:p>
            <a:pPr marL="12700">
              <a:lnSpc>
                <a:spcPct val="100000"/>
              </a:lnSpc>
            </a:pPr>
            <a:r>
              <a:rPr sz="3650" spc="114" dirty="0">
                <a:latin typeface="Symbol"/>
                <a:cs typeface="Symbol"/>
              </a:rPr>
              <a:t></a:t>
            </a:r>
            <a:r>
              <a:rPr sz="3650" i="1" spc="70" dirty="0">
                <a:latin typeface="Times New Roman"/>
                <a:cs typeface="Times New Roman"/>
              </a:rPr>
              <a:t>u</a:t>
            </a:r>
            <a:r>
              <a:rPr sz="3150" baseline="-25132" dirty="0">
                <a:latin typeface="Times New Roman"/>
                <a:cs typeface="Times New Roman"/>
              </a:rPr>
              <a:t>*</a:t>
            </a:r>
            <a:endParaRPr sz="3150" baseline="-25132">
              <a:latin typeface="Times New Roman"/>
              <a:cs typeface="Times New Roman"/>
            </a:endParaRPr>
          </a:p>
        </p:txBody>
      </p:sp>
      <p:sp>
        <p:nvSpPr>
          <p:cNvPr id="9" name="object 9"/>
          <p:cNvSpPr txBox="1"/>
          <p:nvPr/>
        </p:nvSpPr>
        <p:spPr>
          <a:xfrm>
            <a:off x="3888743" y="3232844"/>
            <a:ext cx="3811904" cy="431800"/>
          </a:xfrm>
          <a:prstGeom prst="rect">
            <a:avLst/>
          </a:prstGeom>
        </p:spPr>
        <p:txBody>
          <a:bodyPr vert="horz" wrap="square" lIns="0" tIns="0" rIns="0" bIns="0" rtlCol="0">
            <a:spAutoFit/>
          </a:bodyPr>
          <a:lstStyle/>
          <a:p>
            <a:pPr marL="12700">
              <a:lnSpc>
                <a:spcPct val="100000"/>
              </a:lnSpc>
            </a:pPr>
            <a:r>
              <a:rPr sz="3200" spc="-20" dirty="0">
                <a:solidFill>
                  <a:srgbClr val="F79646"/>
                </a:solidFill>
                <a:latin typeface="Calibri"/>
                <a:cs typeface="Calibri"/>
              </a:rPr>
              <a:t>(ene</a:t>
            </a:r>
            <a:r>
              <a:rPr sz="3200" spc="-55" dirty="0">
                <a:solidFill>
                  <a:srgbClr val="F79646"/>
                </a:solidFill>
                <a:latin typeface="Calibri"/>
                <a:cs typeface="Calibri"/>
              </a:rPr>
              <a:t>r</a:t>
            </a:r>
            <a:r>
              <a:rPr sz="3200" spc="-15" dirty="0">
                <a:solidFill>
                  <a:srgbClr val="F79646"/>
                </a:solidFill>
                <a:latin typeface="Calibri"/>
                <a:cs typeface="Calibri"/>
              </a:rPr>
              <a:t>gy</a:t>
            </a:r>
            <a:r>
              <a:rPr sz="3200" spc="-75" dirty="0">
                <a:solidFill>
                  <a:srgbClr val="F79646"/>
                </a:solidFill>
                <a:latin typeface="Times New Roman"/>
                <a:cs typeface="Times New Roman"/>
              </a:rPr>
              <a:t> </a:t>
            </a:r>
            <a:r>
              <a:rPr sz="3200" spc="-25" dirty="0">
                <a:solidFill>
                  <a:srgbClr val="F79646"/>
                </a:solidFill>
                <a:latin typeface="Calibri"/>
                <a:cs typeface="Calibri"/>
              </a:rPr>
              <a:t>o</a:t>
            </a:r>
            <a:r>
              <a:rPr sz="3200" spc="-10" dirty="0">
                <a:solidFill>
                  <a:srgbClr val="F79646"/>
                </a:solidFill>
                <a:latin typeface="Calibri"/>
                <a:cs typeface="Calibri"/>
              </a:rPr>
              <a:t>f</a:t>
            </a:r>
            <a:r>
              <a:rPr sz="3200" spc="-80" dirty="0">
                <a:solidFill>
                  <a:srgbClr val="F79646"/>
                </a:solidFill>
                <a:latin typeface="Times New Roman"/>
                <a:cs typeface="Times New Roman"/>
              </a:rPr>
              <a:t> </a:t>
            </a:r>
            <a:r>
              <a:rPr sz="3200" spc="-15" dirty="0">
                <a:solidFill>
                  <a:srgbClr val="F79646"/>
                </a:solidFill>
                <a:latin typeface="Calibri"/>
                <a:cs typeface="Calibri"/>
              </a:rPr>
              <a:t>the</a:t>
            </a:r>
            <a:r>
              <a:rPr sz="3200" spc="-70" dirty="0">
                <a:solidFill>
                  <a:srgbClr val="F79646"/>
                </a:solidFill>
                <a:latin typeface="Times New Roman"/>
                <a:cs typeface="Times New Roman"/>
              </a:rPr>
              <a:t> </a:t>
            </a:r>
            <a:r>
              <a:rPr sz="3200" spc="-20" dirty="0">
                <a:solidFill>
                  <a:srgbClr val="F79646"/>
                </a:solidFill>
                <a:latin typeface="Calibri"/>
                <a:cs typeface="Calibri"/>
              </a:rPr>
              <a:t>particle)</a:t>
            </a:r>
            <a:endParaRPr sz="3200">
              <a:latin typeface="Calibri"/>
              <a:cs typeface="Calibri"/>
            </a:endParaRPr>
          </a:p>
        </p:txBody>
      </p:sp>
      <p:sp>
        <p:nvSpPr>
          <p:cNvPr id="10" name="object 10"/>
          <p:cNvSpPr/>
          <p:nvPr/>
        </p:nvSpPr>
        <p:spPr>
          <a:xfrm>
            <a:off x="1927860" y="4985004"/>
            <a:ext cx="706755" cy="0"/>
          </a:xfrm>
          <a:custGeom>
            <a:avLst/>
            <a:gdLst/>
            <a:ahLst/>
            <a:cxnLst/>
            <a:rect l="l" t="t" r="r" b="b"/>
            <a:pathLst>
              <a:path w="706755">
                <a:moveTo>
                  <a:pt x="0" y="0"/>
                </a:moveTo>
                <a:lnTo>
                  <a:pt x="706373" y="0"/>
                </a:lnTo>
              </a:path>
            </a:pathLst>
          </a:custGeom>
          <a:ln w="23812">
            <a:solidFill>
              <a:srgbClr val="000000"/>
            </a:solidFill>
          </a:ln>
        </p:spPr>
        <p:txBody>
          <a:bodyPr wrap="square" lIns="0" tIns="0" rIns="0" bIns="0" rtlCol="0"/>
          <a:lstStyle/>
          <a:p>
            <a:endParaRPr/>
          </a:p>
        </p:txBody>
      </p:sp>
      <p:sp>
        <p:nvSpPr>
          <p:cNvPr id="11" name="object 11"/>
          <p:cNvSpPr txBox="1"/>
          <p:nvPr/>
        </p:nvSpPr>
        <p:spPr>
          <a:xfrm>
            <a:off x="1261376" y="4394360"/>
            <a:ext cx="1573530" cy="840740"/>
          </a:xfrm>
          <a:prstGeom prst="rect">
            <a:avLst/>
          </a:prstGeom>
        </p:spPr>
        <p:txBody>
          <a:bodyPr vert="horz" wrap="square" lIns="0" tIns="0" rIns="0" bIns="0" rtlCol="0">
            <a:spAutoFit/>
          </a:bodyPr>
          <a:lstStyle/>
          <a:p>
            <a:pPr marL="12700">
              <a:lnSpc>
                <a:spcPct val="100000"/>
              </a:lnSpc>
              <a:tabLst>
                <a:tab pos="762635" algn="l"/>
                <a:tab pos="1439545" algn="l"/>
              </a:tabLst>
            </a:pPr>
            <a:r>
              <a:rPr sz="3800" i="1" spc="-15" dirty="0">
                <a:latin typeface="Times New Roman"/>
                <a:cs typeface="Times New Roman"/>
              </a:rPr>
              <a:t>l</a:t>
            </a:r>
            <a:r>
              <a:rPr sz="3800" i="1" spc="125" dirty="0">
                <a:latin typeface="Times New Roman"/>
                <a:cs typeface="Times New Roman"/>
              </a:rPr>
              <a:t> </a:t>
            </a:r>
            <a:r>
              <a:rPr sz="3800" spc="-25" dirty="0">
                <a:latin typeface="Symbol"/>
                <a:cs typeface="Symbol"/>
              </a:rPr>
              <a:t></a:t>
            </a:r>
            <a:r>
              <a:rPr sz="3800" dirty="0">
                <a:latin typeface="Times New Roman"/>
                <a:cs typeface="Times New Roman"/>
              </a:rPr>
              <a:t>	</a:t>
            </a:r>
            <a:r>
              <a:rPr sz="5700" spc="-89" baseline="35087" dirty="0">
                <a:latin typeface="Symbol"/>
                <a:cs typeface="Symbol"/>
              </a:rPr>
              <a:t></a:t>
            </a:r>
            <a:r>
              <a:rPr sz="5700" i="1" spc="-30" baseline="35087" dirty="0">
                <a:latin typeface="Times New Roman"/>
                <a:cs typeface="Times New Roman"/>
              </a:rPr>
              <a:t>S</a:t>
            </a:r>
            <a:r>
              <a:rPr sz="5700" i="1" baseline="35087" dirty="0">
                <a:latin typeface="Times New Roman"/>
                <a:cs typeface="Times New Roman"/>
              </a:rPr>
              <a:t>	</a:t>
            </a:r>
            <a:r>
              <a:rPr sz="3800" spc="-10" dirty="0">
                <a:latin typeface="Times New Roman"/>
                <a:cs typeface="Times New Roman"/>
              </a:rPr>
              <a:t>,</a:t>
            </a:r>
            <a:endParaRPr sz="3800">
              <a:latin typeface="Times New Roman"/>
              <a:cs typeface="Times New Roman"/>
            </a:endParaRPr>
          </a:p>
        </p:txBody>
      </p:sp>
      <p:sp>
        <p:nvSpPr>
          <p:cNvPr id="12" name="object 12"/>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3" name="object 13"/>
          <p:cNvSpPr txBox="1"/>
          <p:nvPr/>
        </p:nvSpPr>
        <p:spPr>
          <a:xfrm>
            <a:off x="1938021" y="5051598"/>
            <a:ext cx="652780" cy="635000"/>
          </a:xfrm>
          <a:prstGeom prst="rect">
            <a:avLst/>
          </a:prstGeom>
        </p:spPr>
        <p:txBody>
          <a:bodyPr vert="horz" wrap="square" lIns="0" tIns="0" rIns="0" bIns="0" rtlCol="0">
            <a:spAutoFit/>
          </a:bodyPr>
          <a:lstStyle/>
          <a:p>
            <a:pPr marL="12700">
              <a:lnSpc>
                <a:spcPct val="100000"/>
              </a:lnSpc>
            </a:pPr>
            <a:r>
              <a:rPr sz="3800" spc="-60" dirty="0">
                <a:latin typeface="Symbol"/>
                <a:cs typeface="Symbol"/>
              </a:rPr>
              <a:t></a:t>
            </a:r>
            <a:r>
              <a:rPr sz="4000" i="1" spc="-100" dirty="0">
                <a:latin typeface="Symbol"/>
                <a:cs typeface="Symbol"/>
              </a:rPr>
              <a:t></a:t>
            </a:r>
            <a:r>
              <a:rPr sz="3300" spc="-22" baseline="-25252" dirty="0">
                <a:latin typeface="Times New Roman"/>
                <a:cs typeface="Times New Roman"/>
              </a:rPr>
              <a:t>*</a:t>
            </a:r>
            <a:endParaRPr sz="3300" baseline="-25252">
              <a:latin typeface="Times New Roman"/>
              <a:cs typeface="Times New Roman"/>
            </a:endParaRPr>
          </a:p>
        </p:txBody>
      </p:sp>
      <p:sp>
        <p:nvSpPr>
          <p:cNvPr id="14" name="object 14"/>
          <p:cNvSpPr txBox="1"/>
          <p:nvPr/>
        </p:nvSpPr>
        <p:spPr>
          <a:xfrm>
            <a:off x="3126742" y="4680646"/>
            <a:ext cx="5974715" cy="431800"/>
          </a:xfrm>
          <a:prstGeom prst="rect">
            <a:avLst/>
          </a:prstGeom>
        </p:spPr>
        <p:txBody>
          <a:bodyPr vert="horz" wrap="square" lIns="0" tIns="0" rIns="0" bIns="0" rtlCol="0">
            <a:spAutoFit/>
          </a:bodyPr>
          <a:lstStyle/>
          <a:p>
            <a:pPr marL="12700">
              <a:lnSpc>
                <a:spcPct val="100000"/>
              </a:lnSpc>
            </a:pPr>
            <a:r>
              <a:rPr sz="3200" spc="-15" dirty="0">
                <a:solidFill>
                  <a:srgbClr val="F79646"/>
                </a:solidFill>
                <a:latin typeface="Calibri"/>
                <a:cs typeface="Calibri"/>
              </a:rPr>
              <a:t>(angular</a:t>
            </a:r>
            <a:r>
              <a:rPr sz="3200" spc="-55" dirty="0">
                <a:solidFill>
                  <a:srgbClr val="F79646"/>
                </a:solidFill>
                <a:latin typeface="Times New Roman"/>
                <a:cs typeface="Times New Roman"/>
              </a:rPr>
              <a:t> </a:t>
            </a:r>
            <a:r>
              <a:rPr sz="3200" spc="-25" dirty="0">
                <a:solidFill>
                  <a:srgbClr val="F79646"/>
                </a:solidFill>
                <a:latin typeface="Calibri"/>
                <a:cs typeface="Calibri"/>
              </a:rPr>
              <a:t>mome</a:t>
            </a:r>
            <a:r>
              <a:rPr sz="3200" spc="-55" dirty="0">
                <a:solidFill>
                  <a:srgbClr val="F79646"/>
                </a:solidFill>
                <a:latin typeface="Calibri"/>
                <a:cs typeface="Calibri"/>
              </a:rPr>
              <a:t>n</a:t>
            </a:r>
            <a:r>
              <a:rPr sz="3200" spc="-10" dirty="0">
                <a:solidFill>
                  <a:srgbClr val="F79646"/>
                </a:solidFill>
                <a:latin typeface="Calibri"/>
                <a:cs typeface="Calibri"/>
              </a:rPr>
              <a:t>t</a:t>
            </a:r>
            <a:r>
              <a:rPr sz="3200" spc="-25" dirty="0">
                <a:solidFill>
                  <a:srgbClr val="F79646"/>
                </a:solidFill>
                <a:latin typeface="Calibri"/>
                <a:cs typeface="Calibri"/>
              </a:rPr>
              <a:t>um</a:t>
            </a:r>
            <a:r>
              <a:rPr sz="3200" spc="-60" dirty="0">
                <a:solidFill>
                  <a:srgbClr val="F79646"/>
                </a:solidFill>
                <a:latin typeface="Times New Roman"/>
                <a:cs typeface="Times New Roman"/>
              </a:rPr>
              <a:t> </a:t>
            </a:r>
            <a:r>
              <a:rPr sz="3200" spc="-25" dirty="0">
                <a:solidFill>
                  <a:srgbClr val="F79646"/>
                </a:solidFill>
                <a:latin typeface="Calibri"/>
                <a:cs typeface="Calibri"/>
              </a:rPr>
              <a:t>o</a:t>
            </a:r>
            <a:r>
              <a:rPr sz="3200" spc="-10" dirty="0">
                <a:solidFill>
                  <a:srgbClr val="F79646"/>
                </a:solidFill>
                <a:latin typeface="Calibri"/>
                <a:cs typeface="Calibri"/>
              </a:rPr>
              <a:t>f</a:t>
            </a:r>
            <a:r>
              <a:rPr sz="3200" spc="-75" dirty="0">
                <a:solidFill>
                  <a:srgbClr val="F79646"/>
                </a:solidFill>
                <a:latin typeface="Times New Roman"/>
                <a:cs typeface="Times New Roman"/>
              </a:rPr>
              <a:t> </a:t>
            </a:r>
            <a:r>
              <a:rPr sz="3200" spc="-15" dirty="0">
                <a:solidFill>
                  <a:srgbClr val="F79646"/>
                </a:solidFill>
                <a:latin typeface="Calibri"/>
                <a:cs typeface="Calibri"/>
              </a:rPr>
              <a:t>the</a:t>
            </a:r>
            <a:r>
              <a:rPr sz="3200" spc="-70" dirty="0">
                <a:solidFill>
                  <a:srgbClr val="F79646"/>
                </a:solidFill>
                <a:latin typeface="Times New Roman"/>
                <a:cs typeface="Times New Roman"/>
              </a:rPr>
              <a:t> </a:t>
            </a:r>
            <a:r>
              <a:rPr sz="3200" spc="-20" dirty="0">
                <a:solidFill>
                  <a:srgbClr val="F79646"/>
                </a:solidFill>
                <a:latin typeface="Calibri"/>
                <a:cs typeface="Calibri"/>
              </a:rPr>
              <a:t>particle)</a:t>
            </a:r>
            <a:endParaRPr sz="3200">
              <a:latin typeface="Calibri"/>
              <a:cs typeface="Calibri"/>
            </a:endParaRPr>
          </a:p>
        </p:txBody>
      </p:sp>
      <p:sp>
        <p:nvSpPr>
          <p:cNvPr id="15" name="object 15"/>
          <p:cNvSpPr txBox="1"/>
          <p:nvPr/>
        </p:nvSpPr>
        <p:spPr>
          <a:xfrm>
            <a:off x="2049273" y="5707746"/>
            <a:ext cx="192405" cy="304800"/>
          </a:xfrm>
          <a:prstGeom prst="rect">
            <a:avLst/>
          </a:prstGeom>
        </p:spPr>
        <p:txBody>
          <a:bodyPr vert="horz" wrap="square" lIns="0" tIns="0" rIns="0" bIns="0" rtlCol="0">
            <a:spAutoFit/>
          </a:bodyPr>
          <a:lstStyle/>
          <a:p>
            <a:pPr marL="12700">
              <a:lnSpc>
                <a:spcPct val="100000"/>
              </a:lnSpc>
            </a:pPr>
            <a:r>
              <a:rPr sz="2200" i="1" spc="-85" dirty="0">
                <a:latin typeface="Symbol"/>
                <a:cs typeface="Symbol"/>
              </a:rPr>
              <a:t></a:t>
            </a:r>
            <a:endParaRPr sz="2200">
              <a:latin typeface="Symbol"/>
              <a:cs typeface="Symbol"/>
            </a:endParaRPr>
          </a:p>
        </p:txBody>
      </p:sp>
      <p:sp>
        <p:nvSpPr>
          <p:cNvPr id="16" name="object 16"/>
          <p:cNvSpPr txBox="1"/>
          <p:nvPr/>
        </p:nvSpPr>
        <p:spPr>
          <a:xfrm>
            <a:off x="1032764" y="5872691"/>
            <a:ext cx="1048385" cy="487680"/>
          </a:xfrm>
          <a:prstGeom prst="rect">
            <a:avLst/>
          </a:prstGeom>
        </p:spPr>
        <p:txBody>
          <a:bodyPr vert="horz" wrap="square" lIns="0" tIns="0" rIns="0" bIns="0" rtlCol="0">
            <a:spAutoFit/>
          </a:bodyPr>
          <a:lstStyle/>
          <a:p>
            <a:pPr marL="12700">
              <a:lnSpc>
                <a:spcPct val="100000"/>
              </a:lnSpc>
              <a:tabLst>
                <a:tab pos="407670" algn="l"/>
                <a:tab pos="859790" algn="l"/>
              </a:tabLst>
            </a:pPr>
            <a:r>
              <a:rPr sz="3600" spc="1905" dirty="0">
                <a:latin typeface="Symbol"/>
                <a:cs typeface="Symbol"/>
              </a:rPr>
              <a:t>⎛</a:t>
            </a:r>
            <a:r>
              <a:rPr sz="3600" spc="1905" dirty="0">
                <a:latin typeface="Times New Roman"/>
                <a:cs typeface="Times New Roman"/>
              </a:rPr>
              <a:t>	</a:t>
            </a:r>
            <a:r>
              <a:rPr sz="3600" spc="1905" dirty="0">
                <a:latin typeface="Symbol"/>
                <a:cs typeface="Symbol"/>
              </a:rPr>
              <a:t></a:t>
            </a:r>
            <a:r>
              <a:rPr sz="3600" spc="1905" dirty="0">
                <a:latin typeface="Times New Roman"/>
                <a:cs typeface="Times New Roman"/>
              </a:rPr>
              <a:t>	</a:t>
            </a:r>
            <a:r>
              <a:rPr sz="3600" spc="1905" dirty="0">
                <a:latin typeface="Symbol"/>
                <a:cs typeface="Symbol"/>
              </a:rPr>
              <a:t>⎞</a:t>
            </a:r>
            <a:endParaRPr sz="3600">
              <a:latin typeface="Symbol"/>
              <a:cs typeface="Symbol"/>
            </a:endParaRPr>
          </a:p>
        </p:txBody>
      </p:sp>
      <p:sp>
        <p:nvSpPr>
          <p:cNvPr id="17" name="object 17"/>
          <p:cNvSpPr/>
          <p:nvPr/>
        </p:nvSpPr>
        <p:spPr>
          <a:xfrm>
            <a:off x="457200" y="6331458"/>
            <a:ext cx="9144000" cy="984250"/>
          </a:xfrm>
          <a:custGeom>
            <a:avLst/>
            <a:gdLst/>
            <a:ahLst/>
            <a:cxnLst/>
            <a:rect l="l" t="t" r="r" b="b"/>
            <a:pathLst>
              <a:path w="9144000" h="984250">
                <a:moveTo>
                  <a:pt x="0" y="983741"/>
                </a:moveTo>
                <a:lnTo>
                  <a:pt x="9143999" y="983741"/>
                </a:lnTo>
                <a:lnTo>
                  <a:pt x="9143999" y="0"/>
                </a:lnTo>
                <a:lnTo>
                  <a:pt x="0" y="0"/>
                </a:lnTo>
                <a:lnTo>
                  <a:pt x="0" y="983741"/>
                </a:lnTo>
                <a:close/>
              </a:path>
            </a:pathLst>
          </a:custGeom>
          <a:solidFill>
            <a:srgbClr val="FFFFFF"/>
          </a:solidFill>
        </p:spPr>
        <p:txBody>
          <a:bodyPr wrap="square" lIns="0" tIns="0" rIns="0" bIns="0" rtlCol="0"/>
          <a:lstStyle/>
          <a:p>
            <a:endParaRPr/>
          </a:p>
        </p:txBody>
      </p:sp>
      <p:sp>
        <p:nvSpPr>
          <p:cNvPr id="18" name="object 18"/>
          <p:cNvSpPr/>
          <p:nvPr/>
        </p:nvSpPr>
        <p:spPr>
          <a:xfrm>
            <a:off x="1290827" y="6438900"/>
            <a:ext cx="535940" cy="0"/>
          </a:xfrm>
          <a:custGeom>
            <a:avLst/>
            <a:gdLst/>
            <a:ahLst/>
            <a:cxnLst/>
            <a:rect l="l" t="t" r="r" b="b"/>
            <a:pathLst>
              <a:path w="535939">
                <a:moveTo>
                  <a:pt x="0" y="0"/>
                </a:moveTo>
                <a:lnTo>
                  <a:pt x="535685" y="0"/>
                </a:lnTo>
              </a:path>
            </a:pathLst>
          </a:custGeom>
          <a:ln w="22631">
            <a:solidFill>
              <a:srgbClr val="000000"/>
            </a:solidFill>
          </a:ln>
        </p:spPr>
        <p:txBody>
          <a:bodyPr wrap="square" lIns="0" tIns="0" rIns="0" bIns="0" rtlCol="0"/>
          <a:lstStyle/>
          <a:p>
            <a:endParaRPr/>
          </a:p>
        </p:txBody>
      </p:sp>
      <p:sp>
        <p:nvSpPr>
          <p:cNvPr id="19" name="object 19"/>
          <p:cNvSpPr txBox="1"/>
          <p:nvPr/>
        </p:nvSpPr>
        <p:spPr>
          <a:xfrm>
            <a:off x="2399794" y="6165299"/>
            <a:ext cx="825500" cy="511809"/>
          </a:xfrm>
          <a:prstGeom prst="rect">
            <a:avLst/>
          </a:prstGeom>
        </p:spPr>
        <p:txBody>
          <a:bodyPr vert="horz" wrap="square" lIns="0" tIns="0" rIns="0" bIns="0" rtlCol="0">
            <a:spAutoFit/>
          </a:bodyPr>
          <a:lstStyle/>
          <a:p>
            <a:pPr marL="12700">
              <a:lnSpc>
                <a:spcPct val="100000"/>
              </a:lnSpc>
            </a:pPr>
            <a:r>
              <a:rPr sz="3600" dirty="0">
                <a:latin typeface="Symbol"/>
                <a:cs typeface="Symbol"/>
              </a:rPr>
              <a:t></a:t>
            </a:r>
            <a:r>
              <a:rPr sz="3600" spc="-70" dirty="0">
                <a:latin typeface="Times New Roman"/>
                <a:cs typeface="Times New Roman"/>
              </a:rPr>
              <a:t> </a:t>
            </a:r>
            <a:r>
              <a:rPr sz="3600" i="1" spc="-10" dirty="0">
                <a:latin typeface="Times New Roman"/>
                <a:cs typeface="Times New Roman"/>
              </a:rPr>
              <a:t>m</a:t>
            </a:r>
            <a:r>
              <a:rPr sz="3600" dirty="0">
                <a:latin typeface="Times New Roman"/>
                <a:cs typeface="Times New Roman"/>
              </a:rPr>
              <a:t>,</a:t>
            </a:r>
            <a:endParaRPr sz="3600">
              <a:latin typeface="Times New Roman"/>
              <a:cs typeface="Times New Roman"/>
            </a:endParaRPr>
          </a:p>
        </p:txBody>
      </p:sp>
      <p:sp>
        <p:nvSpPr>
          <p:cNvPr id="20" name="object 20"/>
          <p:cNvSpPr txBox="1"/>
          <p:nvPr/>
        </p:nvSpPr>
        <p:spPr>
          <a:xfrm>
            <a:off x="1032776" y="6501339"/>
            <a:ext cx="1048385" cy="596900"/>
          </a:xfrm>
          <a:prstGeom prst="rect">
            <a:avLst/>
          </a:prstGeom>
        </p:spPr>
        <p:txBody>
          <a:bodyPr vert="horz" wrap="square" lIns="0" tIns="0" rIns="0" bIns="0" rtlCol="0">
            <a:spAutoFit/>
          </a:bodyPr>
          <a:lstStyle/>
          <a:p>
            <a:pPr marL="12700">
              <a:lnSpc>
                <a:spcPct val="100000"/>
              </a:lnSpc>
            </a:pPr>
            <a:r>
              <a:rPr sz="5400" spc="2857" baseline="-11574" dirty="0">
                <a:latin typeface="Symbol"/>
                <a:cs typeface="Symbol"/>
              </a:rPr>
              <a:t>⎝</a:t>
            </a:r>
            <a:r>
              <a:rPr sz="5400" spc="-277" baseline="-11574" dirty="0">
                <a:latin typeface="Times New Roman"/>
                <a:cs typeface="Times New Roman"/>
              </a:rPr>
              <a:t> </a:t>
            </a:r>
            <a:r>
              <a:rPr sz="3600" spc="-35" dirty="0">
                <a:latin typeface="Symbol"/>
                <a:cs typeface="Symbol"/>
              </a:rPr>
              <a:t></a:t>
            </a:r>
            <a:r>
              <a:rPr sz="3800" i="1" spc="-120" dirty="0">
                <a:latin typeface="Symbol"/>
                <a:cs typeface="Symbol"/>
              </a:rPr>
              <a:t></a:t>
            </a:r>
            <a:r>
              <a:rPr sz="3800" i="1" dirty="0">
                <a:latin typeface="Times New Roman"/>
                <a:cs typeface="Times New Roman"/>
              </a:rPr>
              <a:t> </a:t>
            </a:r>
            <a:r>
              <a:rPr sz="5400" spc="2857" baseline="-11574" dirty="0">
                <a:latin typeface="Symbol"/>
                <a:cs typeface="Symbol"/>
              </a:rPr>
              <a:t>⎠</a:t>
            </a:r>
            <a:endParaRPr sz="5400" baseline="-11574">
              <a:latin typeface="Symbol"/>
              <a:cs typeface="Symbol"/>
            </a:endParaRPr>
          </a:p>
        </p:txBody>
      </p:sp>
      <p:sp>
        <p:nvSpPr>
          <p:cNvPr id="21" name="object 21"/>
          <p:cNvSpPr txBox="1"/>
          <p:nvPr/>
        </p:nvSpPr>
        <p:spPr>
          <a:xfrm>
            <a:off x="1032764" y="6291791"/>
            <a:ext cx="1048385" cy="482600"/>
          </a:xfrm>
          <a:prstGeom prst="rect">
            <a:avLst/>
          </a:prstGeom>
        </p:spPr>
        <p:txBody>
          <a:bodyPr vert="horz" wrap="square" lIns="0" tIns="0" rIns="0" bIns="0" rtlCol="0">
            <a:spAutoFit/>
          </a:bodyPr>
          <a:lstStyle/>
          <a:p>
            <a:pPr marL="12700">
              <a:lnSpc>
                <a:spcPct val="100000"/>
              </a:lnSpc>
              <a:tabLst>
                <a:tab pos="859790" algn="l"/>
              </a:tabLst>
            </a:pPr>
            <a:r>
              <a:rPr sz="3600" spc="1905" dirty="0">
                <a:latin typeface="Symbol"/>
                <a:cs typeface="Symbol"/>
              </a:rPr>
              <a:t>⎜</a:t>
            </a:r>
            <a:r>
              <a:rPr sz="3600" spc="1905" dirty="0">
                <a:latin typeface="Times New Roman"/>
                <a:cs typeface="Times New Roman"/>
              </a:rPr>
              <a:t>	</a:t>
            </a:r>
            <a:r>
              <a:rPr sz="3600" spc="1905" dirty="0">
                <a:latin typeface="Symbol"/>
                <a:cs typeface="Symbol"/>
              </a:rPr>
              <a:t>⎟</a:t>
            </a:r>
            <a:endParaRPr sz="3600">
              <a:latin typeface="Symbol"/>
              <a:cs typeface="Symbol"/>
            </a:endParaRPr>
          </a:p>
        </p:txBody>
      </p:sp>
      <p:sp>
        <p:nvSpPr>
          <p:cNvPr id="22" name="object 22"/>
          <p:cNvSpPr txBox="1"/>
          <p:nvPr/>
        </p:nvSpPr>
        <p:spPr>
          <a:xfrm>
            <a:off x="3660142" y="6204647"/>
            <a:ext cx="2685415" cy="431800"/>
          </a:xfrm>
          <a:prstGeom prst="rect">
            <a:avLst/>
          </a:prstGeom>
        </p:spPr>
        <p:txBody>
          <a:bodyPr vert="horz" wrap="square" lIns="0" tIns="0" rIns="0" bIns="0" rtlCol="0">
            <a:spAutoFit/>
          </a:bodyPr>
          <a:lstStyle/>
          <a:p>
            <a:pPr marL="12700">
              <a:lnSpc>
                <a:spcPct val="100000"/>
              </a:lnSpc>
            </a:pPr>
            <a:r>
              <a:rPr sz="3200" spc="-15" dirty="0">
                <a:solidFill>
                  <a:srgbClr val="F79646"/>
                </a:solidFill>
                <a:latin typeface="Calibri"/>
                <a:cs typeface="Calibri"/>
              </a:rPr>
              <a:t>(a</a:t>
            </a:r>
            <a:r>
              <a:rPr sz="3200" spc="-70" dirty="0">
                <a:solidFill>
                  <a:srgbClr val="F79646"/>
                </a:solidFill>
                <a:latin typeface="Times New Roman"/>
                <a:cs typeface="Times New Roman"/>
              </a:rPr>
              <a:t> </a:t>
            </a:r>
            <a:r>
              <a:rPr sz="3200" dirty="0">
                <a:solidFill>
                  <a:srgbClr val="F79646"/>
                </a:solidFill>
                <a:latin typeface="Calibri"/>
                <a:cs typeface="Calibri"/>
              </a:rPr>
              <a:t>Killing</a:t>
            </a:r>
            <a:r>
              <a:rPr sz="3200" spc="-65" dirty="0">
                <a:solidFill>
                  <a:srgbClr val="F79646"/>
                </a:solidFill>
                <a:latin typeface="Times New Roman"/>
                <a:cs typeface="Times New Roman"/>
              </a:rPr>
              <a:t> </a:t>
            </a:r>
            <a:r>
              <a:rPr sz="3200" spc="-45" dirty="0">
                <a:solidFill>
                  <a:srgbClr val="F79646"/>
                </a:solidFill>
                <a:latin typeface="Calibri"/>
                <a:cs typeface="Calibri"/>
              </a:rPr>
              <a:t>v</a:t>
            </a:r>
            <a:r>
              <a:rPr sz="3200" spc="-15" dirty="0">
                <a:solidFill>
                  <a:srgbClr val="F79646"/>
                </a:solidFill>
                <a:latin typeface="Calibri"/>
                <a:cs typeface="Calibri"/>
              </a:rPr>
              <a:t>ec</a:t>
            </a:r>
            <a:r>
              <a:rPr sz="3200" spc="-45" dirty="0">
                <a:solidFill>
                  <a:srgbClr val="F79646"/>
                </a:solidFill>
                <a:latin typeface="Calibri"/>
                <a:cs typeface="Calibri"/>
              </a:rPr>
              <a:t>t</a:t>
            </a:r>
            <a:r>
              <a:rPr sz="3200" spc="-20" dirty="0">
                <a:solidFill>
                  <a:srgbClr val="F79646"/>
                </a:solidFill>
                <a:latin typeface="Calibri"/>
                <a:cs typeface="Calibri"/>
              </a:rPr>
              <a:t>or)</a:t>
            </a:r>
            <a:endParaRPr sz="32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3" name="object 3"/>
          <p:cNvSpPr/>
          <p:nvPr/>
        </p:nvSpPr>
        <p:spPr>
          <a:xfrm>
            <a:off x="5324855" y="1927860"/>
            <a:ext cx="1478280" cy="426720"/>
          </a:xfrm>
          <a:custGeom>
            <a:avLst/>
            <a:gdLst/>
            <a:ahLst/>
            <a:cxnLst/>
            <a:rect l="l" t="t" r="r" b="b"/>
            <a:pathLst>
              <a:path w="1478279" h="426719">
                <a:moveTo>
                  <a:pt x="0" y="288035"/>
                </a:moveTo>
                <a:lnTo>
                  <a:pt x="37337" y="265175"/>
                </a:lnTo>
                <a:lnTo>
                  <a:pt x="124967" y="426719"/>
                </a:lnTo>
                <a:lnTo>
                  <a:pt x="220979" y="0"/>
                </a:lnTo>
                <a:lnTo>
                  <a:pt x="1478279" y="0"/>
                </a:lnTo>
              </a:path>
            </a:pathLst>
          </a:custGeom>
          <a:ln w="3175">
            <a:solidFill>
              <a:srgbClr val="000000"/>
            </a:solidFill>
          </a:ln>
        </p:spPr>
        <p:txBody>
          <a:bodyPr wrap="square" lIns="0" tIns="0" rIns="0" bIns="0" rtlCol="0"/>
          <a:lstStyle/>
          <a:p>
            <a:endParaRPr/>
          </a:p>
        </p:txBody>
      </p:sp>
      <p:sp>
        <p:nvSpPr>
          <p:cNvPr id="4" name="object 4"/>
          <p:cNvSpPr/>
          <p:nvPr/>
        </p:nvSpPr>
        <p:spPr>
          <a:xfrm>
            <a:off x="5322569" y="1919478"/>
            <a:ext cx="1480820" cy="435609"/>
          </a:xfrm>
          <a:custGeom>
            <a:avLst/>
            <a:gdLst/>
            <a:ahLst/>
            <a:cxnLst/>
            <a:rect l="l" t="t" r="r" b="b"/>
            <a:pathLst>
              <a:path w="1480820" h="435610">
                <a:moveTo>
                  <a:pt x="63502" y="285749"/>
                </a:moveTo>
                <a:lnTo>
                  <a:pt x="29717" y="285749"/>
                </a:lnTo>
                <a:lnTo>
                  <a:pt x="118871" y="435101"/>
                </a:lnTo>
                <a:lnTo>
                  <a:pt x="136397" y="435101"/>
                </a:lnTo>
                <a:lnTo>
                  <a:pt x="144949" y="397001"/>
                </a:lnTo>
                <a:lnTo>
                  <a:pt x="127253" y="397001"/>
                </a:lnTo>
                <a:lnTo>
                  <a:pt x="63502" y="285749"/>
                </a:lnTo>
                <a:close/>
              </a:path>
              <a:path w="1480820" h="435610">
                <a:moveTo>
                  <a:pt x="1480565" y="0"/>
                </a:moveTo>
                <a:lnTo>
                  <a:pt x="216407" y="0"/>
                </a:lnTo>
                <a:lnTo>
                  <a:pt x="127253" y="397001"/>
                </a:lnTo>
                <a:lnTo>
                  <a:pt x="144949" y="397001"/>
                </a:lnTo>
                <a:lnTo>
                  <a:pt x="230123" y="17525"/>
                </a:lnTo>
                <a:lnTo>
                  <a:pt x="1480565" y="17525"/>
                </a:lnTo>
                <a:lnTo>
                  <a:pt x="1480565" y="0"/>
                </a:lnTo>
                <a:close/>
              </a:path>
              <a:path w="1480820" h="435610">
                <a:moveTo>
                  <a:pt x="49529" y="261365"/>
                </a:moveTo>
                <a:lnTo>
                  <a:pt x="0" y="291845"/>
                </a:lnTo>
                <a:lnTo>
                  <a:pt x="5333" y="301751"/>
                </a:lnTo>
                <a:lnTo>
                  <a:pt x="29717" y="285749"/>
                </a:lnTo>
                <a:lnTo>
                  <a:pt x="63502" y="285749"/>
                </a:lnTo>
                <a:lnTo>
                  <a:pt x="49529" y="261365"/>
                </a:lnTo>
                <a:close/>
              </a:path>
            </a:pathLst>
          </a:custGeom>
          <a:solidFill>
            <a:srgbClr val="000000"/>
          </a:solidFill>
        </p:spPr>
        <p:txBody>
          <a:bodyPr wrap="square" lIns="0" tIns="0" rIns="0" bIns="0" rtlCol="0"/>
          <a:lstStyle/>
          <a:p>
            <a:endParaRPr/>
          </a:p>
        </p:txBody>
      </p:sp>
      <p:sp>
        <p:nvSpPr>
          <p:cNvPr id="5" name="object 5"/>
          <p:cNvSpPr txBox="1"/>
          <p:nvPr/>
        </p:nvSpPr>
        <p:spPr>
          <a:xfrm>
            <a:off x="1755141" y="1175443"/>
            <a:ext cx="2142490" cy="431800"/>
          </a:xfrm>
          <a:prstGeom prst="rect">
            <a:avLst/>
          </a:prstGeom>
        </p:spPr>
        <p:txBody>
          <a:bodyPr vert="horz" wrap="square" lIns="0" tIns="0" rIns="0" bIns="0" rtlCol="0">
            <a:spAutoFit/>
          </a:bodyPr>
          <a:lstStyle/>
          <a:p>
            <a:pPr marL="12700">
              <a:lnSpc>
                <a:spcPct val="100000"/>
              </a:lnSpc>
            </a:pPr>
            <a:r>
              <a:rPr sz="3200" spc="-20" dirty="0">
                <a:solidFill>
                  <a:srgbClr val="0070C0"/>
                </a:solidFill>
                <a:latin typeface="Calibri"/>
                <a:cs typeface="Calibri"/>
              </a:rPr>
              <a:t>F</a:t>
            </a:r>
            <a:r>
              <a:rPr sz="3200" spc="-70" dirty="0">
                <a:solidFill>
                  <a:srgbClr val="0070C0"/>
                </a:solidFill>
                <a:latin typeface="Calibri"/>
                <a:cs typeface="Calibri"/>
              </a:rPr>
              <a:t>r</a:t>
            </a:r>
            <a:r>
              <a:rPr sz="3200" spc="-25" dirty="0">
                <a:solidFill>
                  <a:srgbClr val="0070C0"/>
                </a:solidFill>
                <a:latin typeface="Calibri"/>
                <a:cs typeface="Calibri"/>
              </a:rPr>
              <a:t>o</a:t>
            </a:r>
            <a:r>
              <a:rPr sz="3200" spc="-30" dirty="0">
                <a:solidFill>
                  <a:srgbClr val="0070C0"/>
                </a:solidFill>
                <a:latin typeface="Calibri"/>
                <a:cs typeface="Calibri"/>
              </a:rPr>
              <a:t>m</a:t>
            </a:r>
            <a:r>
              <a:rPr sz="3200" spc="-70" dirty="0">
                <a:solidFill>
                  <a:srgbClr val="0070C0"/>
                </a:solidFill>
                <a:latin typeface="Times New Roman"/>
                <a:cs typeface="Times New Roman"/>
              </a:rPr>
              <a:t> </a:t>
            </a:r>
            <a:r>
              <a:rPr sz="3200" spc="-55" dirty="0">
                <a:solidFill>
                  <a:srgbClr val="0070C0"/>
                </a:solidFill>
                <a:latin typeface="Calibri"/>
                <a:cs typeface="Calibri"/>
              </a:rPr>
              <a:t>E</a:t>
            </a:r>
            <a:r>
              <a:rPr sz="3200" dirty="0">
                <a:solidFill>
                  <a:srgbClr val="0070C0"/>
                </a:solidFill>
                <a:latin typeface="Calibri"/>
                <a:cs typeface="Calibri"/>
              </a:rPr>
              <a:t>q.</a:t>
            </a:r>
            <a:r>
              <a:rPr sz="3200" spc="-60" dirty="0">
                <a:solidFill>
                  <a:srgbClr val="0070C0"/>
                </a:solidFill>
                <a:latin typeface="Times New Roman"/>
                <a:cs typeface="Times New Roman"/>
              </a:rPr>
              <a:t> </a:t>
            </a:r>
            <a:r>
              <a:rPr sz="3200" spc="-15" dirty="0">
                <a:solidFill>
                  <a:srgbClr val="0070C0"/>
                </a:solidFill>
                <a:latin typeface="Calibri"/>
                <a:cs typeface="Calibri"/>
              </a:rPr>
              <a:t>(8):</a:t>
            </a:r>
            <a:endParaRPr sz="3200">
              <a:latin typeface="Calibri"/>
              <a:cs typeface="Calibri"/>
            </a:endParaRPr>
          </a:p>
        </p:txBody>
      </p:sp>
      <p:sp>
        <p:nvSpPr>
          <p:cNvPr id="6" name="object 6"/>
          <p:cNvSpPr txBox="1"/>
          <p:nvPr/>
        </p:nvSpPr>
        <p:spPr>
          <a:xfrm>
            <a:off x="4582925" y="1914906"/>
            <a:ext cx="2402840" cy="502284"/>
          </a:xfrm>
          <a:prstGeom prst="rect">
            <a:avLst/>
          </a:prstGeom>
        </p:spPr>
        <p:txBody>
          <a:bodyPr vert="horz" wrap="square" lIns="0" tIns="0" rIns="0" bIns="0" rtlCol="0">
            <a:spAutoFit/>
          </a:bodyPr>
          <a:lstStyle/>
          <a:p>
            <a:pPr marL="12700">
              <a:lnSpc>
                <a:spcPct val="100000"/>
              </a:lnSpc>
              <a:tabLst>
                <a:tab pos="989965" algn="l"/>
              </a:tabLst>
            </a:pPr>
            <a:r>
              <a:rPr sz="4275" spc="2579" baseline="14619" dirty="0">
                <a:latin typeface="Symbol"/>
                <a:cs typeface="Symbol"/>
              </a:rPr>
              <a:t>⎡</a:t>
            </a:r>
            <a:r>
              <a:rPr sz="2850" i="1" dirty="0">
                <a:latin typeface="Times New Roman"/>
                <a:cs typeface="Times New Roman"/>
              </a:rPr>
              <a:t>B</a:t>
            </a:r>
            <a:r>
              <a:rPr sz="2850" i="1" spc="-185" dirty="0">
                <a:latin typeface="Times New Roman"/>
                <a:cs typeface="Times New Roman"/>
              </a:rPr>
              <a:t> </a:t>
            </a:r>
            <a:r>
              <a:rPr sz="2850" dirty="0">
                <a:latin typeface="Symbol"/>
                <a:cs typeface="Symbol"/>
              </a:rPr>
              <a:t></a:t>
            </a:r>
            <a:r>
              <a:rPr sz="2850" dirty="0">
                <a:latin typeface="Times New Roman"/>
                <a:cs typeface="Times New Roman"/>
              </a:rPr>
              <a:t>	</a:t>
            </a:r>
            <a:r>
              <a:rPr sz="2850" i="1" spc="150" dirty="0">
                <a:latin typeface="Times New Roman"/>
                <a:cs typeface="Times New Roman"/>
              </a:rPr>
              <a:t>B</a:t>
            </a:r>
            <a:r>
              <a:rPr sz="2475" baseline="43771" dirty="0">
                <a:latin typeface="Times New Roman"/>
                <a:cs typeface="Times New Roman"/>
              </a:rPr>
              <a:t>2 </a:t>
            </a:r>
            <a:r>
              <a:rPr sz="2475" spc="-89" baseline="43771" dirty="0">
                <a:latin typeface="Times New Roman"/>
                <a:cs typeface="Times New Roman"/>
              </a:rPr>
              <a:t> </a:t>
            </a:r>
            <a:r>
              <a:rPr sz="2850" dirty="0">
                <a:latin typeface="Symbol"/>
                <a:cs typeface="Symbol"/>
              </a:rPr>
              <a:t></a:t>
            </a:r>
            <a:r>
              <a:rPr sz="2850" spc="-5" dirty="0">
                <a:latin typeface="Times New Roman"/>
                <a:cs typeface="Times New Roman"/>
              </a:rPr>
              <a:t> </a:t>
            </a:r>
            <a:r>
              <a:rPr sz="2850" i="1" spc="-5" dirty="0">
                <a:latin typeface="Times New Roman"/>
                <a:cs typeface="Times New Roman"/>
              </a:rPr>
              <a:t>A</a:t>
            </a:r>
            <a:r>
              <a:rPr sz="2850" i="1" dirty="0">
                <a:latin typeface="Times New Roman"/>
                <a:cs typeface="Times New Roman"/>
              </a:rPr>
              <a:t>C</a:t>
            </a:r>
            <a:r>
              <a:rPr sz="2850" i="1" spc="-195" dirty="0">
                <a:latin typeface="Times New Roman"/>
                <a:cs typeface="Times New Roman"/>
              </a:rPr>
              <a:t> </a:t>
            </a:r>
            <a:r>
              <a:rPr sz="4275" spc="2265" baseline="14619" dirty="0">
                <a:latin typeface="Symbol"/>
                <a:cs typeface="Symbol"/>
              </a:rPr>
              <a:t>⎤</a:t>
            </a:r>
            <a:endParaRPr sz="4275" baseline="14619">
              <a:latin typeface="Symbol"/>
              <a:cs typeface="Symbol"/>
            </a:endParaRPr>
          </a:p>
        </p:txBody>
      </p:sp>
      <p:sp>
        <p:nvSpPr>
          <p:cNvPr id="7" name="object 7"/>
          <p:cNvSpPr txBox="1"/>
          <p:nvPr/>
        </p:nvSpPr>
        <p:spPr>
          <a:xfrm>
            <a:off x="2052321" y="2166366"/>
            <a:ext cx="382905" cy="407034"/>
          </a:xfrm>
          <a:prstGeom prst="rect">
            <a:avLst/>
          </a:prstGeom>
        </p:spPr>
        <p:txBody>
          <a:bodyPr vert="horz" wrap="square" lIns="0" tIns="0" rIns="0" bIns="0" rtlCol="0">
            <a:spAutoFit/>
          </a:bodyPr>
          <a:lstStyle/>
          <a:p>
            <a:pPr marL="12700">
              <a:lnSpc>
                <a:spcPct val="100000"/>
              </a:lnSpc>
            </a:pPr>
            <a:r>
              <a:rPr sz="2850" spc="-25" dirty="0">
                <a:latin typeface="Symbol"/>
                <a:cs typeface="Symbol"/>
              </a:rPr>
              <a:t></a:t>
            </a:r>
            <a:r>
              <a:rPr sz="2850" i="1" dirty="0">
                <a:latin typeface="Times New Roman"/>
                <a:cs typeface="Times New Roman"/>
              </a:rPr>
              <a:t>S</a:t>
            </a:r>
            <a:endParaRPr sz="2850">
              <a:latin typeface="Times New Roman"/>
              <a:cs typeface="Times New Roman"/>
            </a:endParaRPr>
          </a:p>
        </p:txBody>
      </p:sp>
      <p:sp>
        <p:nvSpPr>
          <p:cNvPr id="8" name="object 8"/>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9" name="object 9"/>
          <p:cNvSpPr/>
          <p:nvPr/>
        </p:nvSpPr>
        <p:spPr>
          <a:xfrm>
            <a:off x="2041397" y="2614422"/>
            <a:ext cx="433705" cy="0"/>
          </a:xfrm>
          <a:custGeom>
            <a:avLst/>
            <a:gdLst/>
            <a:ahLst/>
            <a:cxnLst/>
            <a:rect l="l" t="t" r="r" b="b"/>
            <a:pathLst>
              <a:path w="433705">
                <a:moveTo>
                  <a:pt x="0" y="0"/>
                </a:moveTo>
                <a:lnTo>
                  <a:pt x="433577" y="0"/>
                </a:lnTo>
              </a:path>
            </a:pathLst>
          </a:custGeom>
          <a:ln w="17919">
            <a:solidFill>
              <a:srgbClr val="000000"/>
            </a:solidFill>
          </a:ln>
        </p:spPr>
        <p:txBody>
          <a:bodyPr wrap="square" lIns="0" tIns="0" rIns="0" bIns="0" rtlCol="0"/>
          <a:lstStyle/>
          <a:p>
            <a:endParaRPr/>
          </a:p>
        </p:txBody>
      </p:sp>
      <p:sp>
        <p:nvSpPr>
          <p:cNvPr id="10" name="object 10"/>
          <p:cNvSpPr/>
          <p:nvPr/>
        </p:nvSpPr>
        <p:spPr>
          <a:xfrm>
            <a:off x="4566665" y="2614422"/>
            <a:ext cx="2432050" cy="0"/>
          </a:xfrm>
          <a:custGeom>
            <a:avLst/>
            <a:gdLst/>
            <a:ahLst/>
            <a:cxnLst/>
            <a:rect l="l" t="t" r="r" b="b"/>
            <a:pathLst>
              <a:path w="2432050">
                <a:moveTo>
                  <a:pt x="0" y="0"/>
                </a:moveTo>
                <a:lnTo>
                  <a:pt x="2431541" y="0"/>
                </a:lnTo>
              </a:path>
            </a:pathLst>
          </a:custGeom>
          <a:ln w="17919">
            <a:solidFill>
              <a:srgbClr val="000000"/>
            </a:solidFill>
          </a:ln>
        </p:spPr>
        <p:txBody>
          <a:bodyPr wrap="square" lIns="0" tIns="0" rIns="0" bIns="0" rtlCol="0"/>
          <a:lstStyle/>
          <a:p>
            <a:endParaRPr/>
          </a:p>
        </p:txBody>
      </p:sp>
      <p:sp>
        <p:nvSpPr>
          <p:cNvPr id="11" name="object 11"/>
          <p:cNvSpPr txBox="1"/>
          <p:nvPr/>
        </p:nvSpPr>
        <p:spPr>
          <a:xfrm>
            <a:off x="2046214" y="2677669"/>
            <a:ext cx="399415" cy="467359"/>
          </a:xfrm>
          <a:prstGeom prst="rect">
            <a:avLst/>
          </a:prstGeom>
        </p:spPr>
        <p:txBody>
          <a:bodyPr vert="horz" wrap="square" lIns="0" tIns="0" rIns="0" bIns="0" rtlCol="0">
            <a:spAutoFit/>
          </a:bodyPr>
          <a:lstStyle/>
          <a:p>
            <a:pPr marL="12700">
              <a:lnSpc>
                <a:spcPct val="100000"/>
              </a:lnSpc>
            </a:pPr>
            <a:r>
              <a:rPr sz="2850" spc="-30" dirty="0">
                <a:latin typeface="Symbol"/>
                <a:cs typeface="Symbol"/>
              </a:rPr>
              <a:t></a:t>
            </a:r>
            <a:r>
              <a:rPr sz="2850" i="1" spc="-375" dirty="0">
                <a:latin typeface="Times New Roman"/>
                <a:cs typeface="Times New Roman"/>
              </a:rPr>
              <a:t>r</a:t>
            </a:r>
            <a:r>
              <a:rPr sz="2475" baseline="-25252" dirty="0">
                <a:latin typeface="Times New Roman"/>
                <a:cs typeface="Times New Roman"/>
              </a:rPr>
              <a:t>*</a:t>
            </a:r>
            <a:endParaRPr sz="2475" baseline="-25252">
              <a:latin typeface="Times New Roman"/>
              <a:cs typeface="Times New Roman"/>
            </a:endParaRPr>
          </a:p>
        </p:txBody>
      </p:sp>
      <p:sp>
        <p:nvSpPr>
          <p:cNvPr id="12" name="object 12"/>
          <p:cNvSpPr txBox="1"/>
          <p:nvPr/>
        </p:nvSpPr>
        <p:spPr>
          <a:xfrm>
            <a:off x="2558289" y="2377289"/>
            <a:ext cx="1926589" cy="482600"/>
          </a:xfrm>
          <a:prstGeom prst="rect">
            <a:avLst/>
          </a:prstGeom>
        </p:spPr>
        <p:txBody>
          <a:bodyPr vert="horz" wrap="square" lIns="0" tIns="0" rIns="0" bIns="0" rtlCol="0">
            <a:spAutoFit/>
          </a:bodyPr>
          <a:lstStyle/>
          <a:p>
            <a:pPr marL="12700">
              <a:lnSpc>
                <a:spcPct val="100000"/>
              </a:lnSpc>
            </a:pPr>
            <a:r>
              <a:rPr sz="2850" dirty="0">
                <a:latin typeface="Symbol"/>
                <a:cs typeface="Symbol"/>
              </a:rPr>
              <a:t></a:t>
            </a:r>
            <a:r>
              <a:rPr sz="2850" spc="-50" dirty="0">
                <a:latin typeface="Times New Roman"/>
                <a:cs typeface="Times New Roman"/>
              </a:rPr>
              <a:t> </a:t>
            </a:r>
            <a:r>
              <a:rPr sz="2850" spc="-135" dirty="0">
                <a:latin typeface="Times New Roman"/>
                <a:cs typeface="Times New Roman"/>
              </a:rPr>
              <a:t>2</a:t>
            </a:r>
            <a:r>
              <a:rPr sz="3000" i="1" spc="-85" dirty="0">
                <a:latin typeface="Symbol"/>
                <a:cs typeface="Symbol"/>
              </a:rPr>
              <a:t></a:t>
            </a:r>
            <a:r>
              <a:rPr sz="3000" i="1" spc="-405" dirty="0">
                <a:latin typeface="Times New Roman"/>
                <a:cs typeface="Times New Roman"/>
              </a:rPr>
              <a:t> </a:t>
            </a:r>
            <a:r>
              <a:rPr sz="2850" spc="75" dirty="0">
                <a:latin typeface="Times New Roman"/>
                <a:cs typeface="Times New Roman"/>
              </a:rPr>
              <a:t>(</a:t>
            </a:r>
            <a:r>
              <a:rPr sz="2850" i="1" dirty="0">
                <a:latin typeface="Times New Roman"/>
                <a:cs typeface="Times New Roman"/>
              </a:rPr>
              <a:t>r</a:t>
            </a:r>
            <a:r>
              <a:rPr sz="2850" i="1" spc="-85" dirty="0">
                <a:latin typeface="Times New Roman"/>
                <a:cs typeface="Times New Roman"/>
              </a:rPr>
              <a:t> </a:t>
            </a:r>
            <a:r>
              <a:rPr sz="2850" dirty="0">
                <a:latin typeface="Symbol"/>
                <a:cs typeface="Symbol"/>
              </a:rPr>
              <a:t></a:t>
            </a:r>
            <a:r>
              <a:rPr sz="2850" spc="-229" dirty="0">
                <a:latin typeface="Times New Roman"/>
                <a:cs typeface="Times New Roman"/>
              </a:rPr>
              <a:t> </a:t>
            </a:r>
            <a:r>
              <a:rPr sz="2850" i="1" spc="-270" dirty="0">
                <a:latin typeface="Times New Roman"/>
                <a:cs typeface="Times New Roman"/>
              </a:rPr>
              <a:t>r</a:t>
            </a:r>
            <a:r>
              <a:rPr sz="2475" i="1" baseline="-25252" dirty="0">
                <a:latin typeface="Times New Roman"/>
                <a:cs typeface="Times New Roman"/>
              </a:rPr>
              <a:t>h</a:t>
            </a:r>
            <a:r>
              <a:rPr sz="2475" i="1" spc="-97" baseline="-25252" dirty="0">
                <a:latin typeface="Times New Roman"/>
                <a:cs typeface="Times New Roman"/>
              </a:rPr>
              <a:t> </a:t>
            </a:r>
            <a:r>
              <a:rPr sz="2850" spc="75" dirty="0">
                <a:latin typeface="Times New Roman"/>
                <a:cs typeface="Times New Roman"/>
              </a:rPr>
              <a:t>)</a:t>
            </a:r>
            <a:r>
              <a:rPr sz="2850" i="1" spc="-270" dirty="0">
                <a:latin typeface="Times New Roman"/>
                <a:cs typeface="Times New Roman"/>
              </a:rPr>
              <a:t>r</a:t>
            </a:r>
            <a:r>
              <a:rPr sz="2475" i="1" baseline="-25252" dirty="0">
                <a:latin typeface="Times New Roman"/>
                <a:cs typeface="Times New Roman"/>
              </a:rPr>
              <a:t>h</a:t>
            </a:r>
            <a:endParaRPr sz="2475" baseline="-25252">
              <a:latin typeface="Times New Roman"/>
              <a:cs typeface="Times New Roman"/>
            </a:endParaRPr>
          </a:p>
        </p:txBody>
      </p:sp>
      <p:sp>
        <p:nvSpPr>
          <p:cNvPr id="13" name="object 13"/>
          <p:cNvSpPr txBox="1"/>
          <p:nvPr/>
        </p:nvSpPr>
        <p:spPr>
          <a:xfrm>
            <a:off x="5681682" y="2696648"/>
            <a:ext cx="247015" cy="387985"/>
          </a:xfrm>
          <a:prstGeom prst="rect">
            <a:avLst/>
          </a:prstGeom>
        </p:spPr>
        <p:txBody>
          <a:bodyPr vert="horz" wrap="square" lIns="0" tIns="0" rIns="0" bIns="0" rtlCol="0">
            <a:spAutoFit/>
          </a:bodyPr>
          <a:lstStyle/>
          <a:p>
            <a:pPr marL="12700">
              <a:lnSpc>
                <a:spcPct val="100000"/>
              </a:lnSpc>
            </a:pPr>
            <a:r>
              <a:rPr sz="2850" i="1" dirty="0">
                <a:latin typeface="Times New Roman"/>
                <a:cs typeface="Times New Roman"/>
              </a:rPr>
              <a:t>A</a:t>
            </a:r>
            <a:endParaRPr sz="2850">
              <a:latin typeface="Times New Roman"/>
              <a:cs typeface="Times New Roman"/>
            </a:endParaRPr>
          </a:p>
        </p:txBody>
      </p:sp>
      <p:sp>
        <p:nvSpPr>
          <p:cNvPr id="14" name="object 14"/>
          <p:cNvSpPr txBox="1"/>
          <p:nvPr/>
        </p:nvSpPr>
        <p:spPr>
          <a:xfrm>
            <a:off x="4582925" y="2230374"/>
            <a:ext cx="165100" cy="387985"/>
          </a:xfrm>
          <a:prstGeom prst="rect">
            <a:avLst/>
          </a:prstGeom>
        </p:spPr>
        <p:txBody>
          <a:bodyPr vert="horz" wrap="square" lIns="0" tIns="0" rIns="0" bIns="0" rtlCol="0">
            <a:spAutoFit/>
          </a:bodyPr>
          <a:lstStyle/>
          <a:p>
            <a:pPr marL="12700">
              <a:lnSpc>
                <a:spcPct val="100000"/>
              </a:lnSpc>
            </a:pPr>
            <a:r>
              <a:rPr sz="2850" spc="1510" dirty="0">
                <a:latin typeface="Symbol"/>
                <a:cs typeface="Symbol"/>
              </a:rPr>
              <a:t>⎣</a:t>
            </a:r>
            <a:endParaRPr sz="2850">
              <a:latin typeface="Symbol"/>
              <a:cs typeface="Symbol"/>
            </a:endParaRPr>
          </a:p>
        </p:txBody>
      </p:sp>
      <p:sp>
        <p:nvSpPr>
          <p:cNvPr id="15" name="object 15"/>
          <p:cNvSpPr txBox="1"/>
          <p:nvPr/>
        </p:nvSpPr>
        <p:spPr>
          <a:xfrm>
            <a:off x="6820903" y="2230374"/>
            <a:ext cx="165100" cy="387985"/>
          </a:xfrm>
          <a:prstGeom prst="rect">
            <a:avLst/>
          </a:prstGeom>
        </p:spPr>
        <p:txBody>
          <a:bodyPr vert="horz" wrap="square" lIns="0" tIns="0" rIns="0" bIns="0" rtlCol="0">
            <a:spAutoFit/>
          </a:bodyPr>
          <a:lstStyle/>
          <a:p>
            <a:pPr marL="12700">
              <a:lnSpc>
                <a:spcPct val="100000"/>
              </a:lnSpc>
            </a:pPr>
            <a:r>
              <a:rPr sz="2850" spc="1510" dirty="0">
                <a:latin typeface="Symbol"/>
                <a:cs typeface="Symbol"/>
              </a:rPr>
              <a:t>⎦</a:t>
            </a:r>
            <a:endParaRPr sz="2850">
              <a:latin typeface="Symbol"/>
              <a:cs typeface="Symbol"/>
            </a:endParaRPr>
          </a:p>
        </p:txBody>
      </p:sp>
      <p:sp>
        <p:nvSpPr>
          <p:cNvPr id="16" name="object 16"/>
          <p:cNvSpPr txBox="1"/>
          <p:nvPr/>
        </p:nvSpPr>
        <p:spPr>
          <a:xfrm>
            <a:off x="916940" y="3461444"/>
            <a:ext cx="7741920" cy="431800"/>
          </a:xfrm>
          <a:prstGeom prst="rect">
            <a:avLst/>
          </a:prstGeom>
        </p:spPr>
        <p:txBody>
          <a:bodyPr vert="horz" wrap="square" lIns="0" tIns="0" rIns="0" bIns="0" rtlCol="0">
            <a:spAutoFit/>
          </a:bodyPr>
          <a:lstStyle/>
          <a:p>
            <a:pPr marL="12700">
              <a:lnSpc>
                <a:spcPct val="100000"/>
              </a:lnSpc>
            </a:pPr>
            <a:r>
              <a:rPr sz="3200" spc="-15" dirty="0">
                <a:solidFill>
                  <a:srgbClr val="0070C0"/>
                </a:solidFill>
                <a:latin typeface="Calibri"/>
                <a:cs typeface="Calibri"/>
              </a:rPr>
              <a:t>Using</a:t>
            </a:r>
            <a:r>
              <a:rPr sz="3200" spc="-7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45" dirty="0">
                <a:solidFill>
                  <a:srgbClr val="0070C0"/>
                </a:solidFill>
                <a:latin typeface="Calibri"/>
                <a:cs typeface="Calibri"/>
              </a:rPr>
              <a:t>G</a:t>
            </a:r>
            <a:r>
              <a:rPr sz="3200" spc="-90" dirty="0">
                <a:solidFill>
                  <a:srgbClr val="0070C0"/>
                </a:solidFill>
                <a:latin typeface="Calibri"/>
                <a:cs typeface="Calibri"/>
              </a:rPr>
              <a:t>T</a:t>
            </a:r>
            <a:r>
              <a:rPr sz="3200" spc="-5" dirty="0">
                <a:solidFill>
                  <a:srgbClr val="0070C0"/>
                </a:solidFill>
                <a:latin typeface="Calibri"/>
                <a:cs typeface="Calibri"/>
              </a:rPr>
              <a:t>C</a:t>
            </a:r>
            <a:r>
              <a:rPr sz="3200" spc="-330" dirty="0">
                <a:solidFill>
                  <a:srgbClr val="0070C0"/>
                </a:solidFill>
                <a:latin typeface="Calibri"/>
                <a:cs typeface="Calibri"/>
              </a:rPr>
              <a:t>T</a:t>
            </a:r>
            <a:r>
              <a:rPr sz="3200" spc="-10" dirty="0">
                <a:solidFill>
                  <a:srgbClr val="0070C0"/>
                </a:solidFill>
                <a:latin typeface="Calibri"/>
                <a:cs typeface="Calibri"/>
              </a:rPr>
              <a:t>,</a:t>
            </a:r>
            <a:r>
              <a:rPr sz="3200" spc="-5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30" dirty="0">
                <a:solidFill>
                  <a:srgbClr val="0070C0"/>
                </a:solidFill>
                <a:latin typeface="Calibri"/>
                <a:cs typeface="Calibri"/>
              </a:rPr>
              <a:t>abo</a:t>
            </a:r>
            <a:r>
              <a:rPr sz="3200" spc="-45" dirty="0">
                <a:solidFill>
                  <a:srgbClr val="0070C0"/>
                </a:solidFill>
                <a:latin typeface="Calibri"/>
                <a:cs typeface="Calibri"/>
              </a:rPr>
              <a:t>v</a:t>
            </a:r>
            <a:r>
              <a:rPr sz="3200" spc="-20" dirty="0">
                <a:solidFill>
                  <a:srgbClr val="0070C0"/>
                </a:solidFill>
                <a:latin typeface="Calibri"/>
                <a:cs typeface="Calibri"/>
              </a:rPr>
              <a:t>e</a:t>
            </a:r>
            <a:r>
              <a:rPr sz="3200" spc="-60" dirty="0">
                <a:solidFill>
                  <a:srgbClr val="0070C0"/>
                </a:solidFill>
                <a:latin typeface="Times New Roman"/>
                <a:cs typeface="Times New Roman"/>
              </a:rPr>
              <a:t> </a:t>
            </a:r>
            <a:r>
              <a:rPr sz="3200" spc="-20" dirty="0">
                <a:solidFill>
                  <a:srgbClr val="0070C0"/>
                </a:solidFill>
                <a:latin typeface="Calibri"/>
                <a:cs typeface="Calibri"/>
              </a:rPr>
              <a:t>equ</a:t>
            </a:r>
            <a:r>
              <a:rPr sz="3200" spc="-60" dirty="0">
                <a:solidFill>
                  <a:srgbClr val="0070C0"/>
                </a:solidFill>
                <a:latin typeface="Calibri"/>
                <a:cs typeface="Calibri"/>
              </a:rPr>
              <a:t>a</a:t>
            </a:r>
            <a:r>
              <a:rPr sz="3200" dirty="0">
                <a:solidFill>
                  <a:srgbClr val="0070C0"/>
                </a:solidFill>
                <a:latin typeface="Calibri"/>
                <a:cs typeface="Calibri"/>
              </a:rPr>
              <a:t>tion</a:t>
            </a:r>
            <a:r>
              <a:rPr sz="3200" spc="-50" dirty="0">
                <a:solidFill>
                  <a:srgbClr val="0070C0"/>
                </a:solidFill>
                <a:latin typeface="Times New Roman"/>
                <a:cs typeface="Times New Roman"/>
              </a:rPr>
              <a:t> </a:t>
            </a:r>
            <a:r>
              <a:rPr sz="3200" spc="-55" dirty="0">
                <a:solidFill>
                  <a:srgbClr val="0070C0"/>
                </a:solidFill>
                <a:latin typeface="Calibri"/>
                <a:cs typeface="Calibri"/>
              </a:rPr>
              <a:t>r</a:t>
            </a:r>
            <a:r>
              <a:rPr sz="3200" spc="-20" dirty="0">
                <a:solidFill>
                  <a:srgbClr val="0070C0"/>
                </a:solidFill>
                <a:latin typeface="Calibri"/>
                <a:cs typeface="Calibri"/>
              </a:rPr>
              <a:t>e</a:t>
            </a:r>
            <a:r>
              <a:rPr sz="3200" spc="-25" dirty="0">
                <a:solidFill>
                  <a:srgbClr val="0070C0"/>
                </a:solidFill>
                <a:latin typeface="Calibri"/>
                <a:cs typeface="Calibri"/>
              </a:rPr>
              <a:t>duce</a:t>
            </a:r>
            <a:r>
              <a:rPr sz="3200" spc="-15" dirty="0">
                <a:solidFill>
                  <a:srgbClr val="0070C0"/>
                </a:solidFill>
                <a:latin typeface="Calibri"/>
                <a:cs typeface="Calibri"/>
              </a:rPr>
              <a:t>s</a:t>
            </a:r>
            <a:r>
              <a:rPr sz="3200" spc="-70" dirty="0">
                <a:solidFill>
                  <a:srgbClr val="0070C0"/>
                </a:solidFill>
                <a:latin typeface="Times New Roman"/>
                <a:cs typeface="Times New Roman"/>
              </a:rPr>
              <a:t> </a:t>
            </a:r>
            <a:r>
              <a:rPr sz="3200" spc="-45" dirty="0">
                <a:solidFill>
                  <a:srgbClr val="0070C0"/>
                </a:solidFill>
                <a:latin typeface="Calibri"/>
                <a:cs typeface="Calibri"/>
              </a:rPr>
              <a:t>to</a:t>
            </a:r>
            <a:endParaRPr sz="3200">
              <a:latin typeface="Calibri"/>
              <a:cs typeface="Calibri"/>
            </a:endParaRPr>
          </a:p>
        </p:txBody>
      </p:sp>
      <p:sp>
        <p:nvSpPr>
          <p:cNvPr id="17" name="object 17"/>
          <p:cNvSpPr/>
          <p:nvPr/>
        </p:nvSpPr>
        <p:spPr>
          <a:xfrm>
            <a:off x="1511045" y="5164835"/>
            <a:ext cx="438150" cy="0"/>
          </a:xfrm>
          <a:custGeom>
            <a:avLst/>
            <a:gdLst/>
            <a:ahLst/>
            <a:cxnLst/>
            <a:rect l="l" t="t" r="r" b="b"/>
            <a:pathLst>
              <a:path w="438150">
                <a:moveTo>
                  <a:pt x="0" y="0"/>
                </a:moveTo>
                <a:lnTo>
                  <a:pt x="438149" y="0"/>
                </a:lnTo>
              </a:path>
            </a:pathLst>
          </a:custGeom>
          <a:ln w="18719">
            <a:solidFill>
              <a:srgbClr val="000000"/>
            </a:solidFill>
          </a:ln>
        </p:spPr>
        <p:txBody>
          <a:bodyPr wrap="square" lIns="0" tIns="0" rIns="0" bIns="0" rtlCol="0"/>
          <a:lstStyle/>
          <a:p>
            <a:endParaRPr/>
          </a:p>
        </p:txBody>
      </p:sp>
      <p:sp>
        <p:nvSpPr>
          <p:cNvPr id="18" name="object 18"/>
          <p:cNvSpPr/>
          <p:nvPr/>
        </p:nvSpPr>
        <p:spPr>
          <a:xfrm>
            <a:off x="5730239" y="4447032"/>
            <a:ext cx="1546225" cy="447040"/>
          </a:xfrm>
          <a:custGeom>
            <a:avLst/>
            <a:gdLst/>
            <a:ahLst/>
            <a:cxnLst/>
            <a:rect l="l" t="t" r="r" b="b"/>
            <a:pathLst>
              <a:path w="1546225" h="447039">
                <a:moveTo>
                  <a:pt x="0" y="300989"/>
                </a:moveTo>
                <a:lnTo>
                  <a:pt x="38861" y="277367"/>
                </a:lnTo>
                <a:lnTo>
                  <a:pt x="130301" y="446531"/>
                </a:lnTo>
                <a:lnTo>
                  <a:pt x="230885" y="0"/>
                </a:lnTo>
                <a:lnTo>
                  <a:pt x="1546097" y="0"/>
                </a:lnTo>
              </a:path>
            </a:pathLst>
          </a:custGeom>
          <a:ln w="3175">
            <a:solidFill>
              <a:srgbClr val="000000"/>
            </a:solidFill>
          </a:ln>
        </p:spPr>
        <p:txBody>
          <a:bodyPr wrap="square" lIns="0" tIns="0" rIns="0" bIns="0" rtlCol="0"/>
          <a:lstStyle/>
          <a:p>
            <a:endParaRPr/>
          </a:p>
        </p:txBody>
      </p:sp>
      <p:sp>
        <p:nvSpPr>
          <p:cNvPr id="19" name="object 19"/>
          <p:cNvSpPr/>
          <p:nvPr/>
        </p:nvSpPr>
        <p:spPr>
          <a:xfrm>
            <a:off x="5727191" y="4437888"/>
            <a:ext cx="1549400" cy="455930"/>
          </a:xfrm>
          <a:custGeom>
            <a:avLst/>
            <a:gdLst/>
            <a:ahLst/>
            <a:cxnLst/>
            <a:rect l="l" t="t" r="r" b="b"/>
            <a:pathLst>
              <a:path w="1549400" h="455929">
                <a:moveTo>
                  <a:pt x="67263" y="299465"/>
                </a:moveTo>
                <a:lnTo>
                  <a:pt x="32003" y="299465"/>
                </a:lnTo>
                <a:lnTo>
                  <a:pt x="124205" y="455675"/>
                </a:lnTo>
                <a:lnTo>
                  <a:pt x="143255" y="455675"/>
                </a:lnTo>
                <a:lnTo>
                  <a:pt x="152107" y="416051"/>
                </a:lnTo>
                <a:lnTo>
                  <a:pt x="133349" y="416051"/>
                </a:lnTo>
                <a:lnTo>
                  <a:pt x="67263" y="299465"/>
                </a:lnTo>
                <a:close/>
              </a:path>
              <a:path w="1549400" h="455929">
                <a:moveTo>
                  <a:pt x="1549145" y="0"/>
                </a:moveTo>
                <a:lnTo>
                  <a:pt x="227075" y="0"/>
                </a:lnTo>
                <a:lnTo>
                  <a:pt x="133349" y="416051"/>
                </a:lnTo>
                <a:lnTo>
                  <a:pt x="152107" y="416051"/>
                </a:lnTo>
                <a:lnTo>
                  <a:pt x="240791" y="19049"/>
                </a:lnTo>
                <a:lnTo>
                  <a:pt x="1549145" y="19049"/>
                </a:lnTo>
                <a:lnTo>
                  <a:pt x="1549145" y="0"/>
                </a:lnTo>
                <a:close/>
              </a:path>
              <a:path w="1549400" h="455929">
                <a:moveTo>
                  <a:pt x="52577" y="273557"/>
                </a:moveTo>
                <a:lnTo>
                  <a:pt x="0" y="305561"/>
                </a:lnTo>
                <a:lnTo>
                  <a:pt x="6095" y="316229"/>
                </a:lnTo>
                <a:lnTo>
                  <a:pt x="32003" y="299465"/>
                </a:lnTo>
                <a:lnTo>
                  <a:pt x="67263" y="299465"/>
                </a:lnTo>
                <a:lnTo>
                  <a:pt x="52577" y="273557"/>
                </a:lnTo>
                <a:close/>
              </a:path>
            </a:pathLst>
          </a:custGeom>
          <a:solidFill>
            <a:srgbClr val="000000"/>
          </a:solidFill>
        </p:spPr>
        <p:txBody>
          <a:bodyPr wrap="square" lIns="0" tIns="0" rIns="0" bIns="0" rtlCol="0"/>
          <a:lstStyle/>
          <a:p>
            <a:endParaRPr/>
          </a:p>
        </p:txBody>
      </p:sp>
      <p:sp>
        <p:nvSpPr>
          <p:cNvPr id="20" name="object 20"/>
          <p:cNvSpPr/>
          <p:nvPr/>
        </p:nvSpPr>
        <p:spPr>
          <a:xfrm>
            <a:off x="4936997" y="5164835"/>
            <a:ext cx="2543175" cy="0"/>
          </a:xfrm>
          <a:custGeom>
            <a:avLst/>
            <a:gdLst/>
            <a:ahLst/>
            <a:cxnLst/>
            <a:rect l="l" t="t" r="r" b="b"/>
            <a:pathLst>
              <a:path w="2543175">
                <a:moveTo>
                  <a:pt x="0" y="0"/>
                </a:moveTo>
                <a:lnTo>
                  <a:pt x="2542793" y="0"/>
                </a:lnTo>
              </a:path>
            </a:pathLst>
          </a:custGeom>
          <a:ln w="18719">
            <a:solidFill>
              <a:srgbClr val="000000"/>
            </a:solidFill>
          </a:ln>
        </p:spPr>
        <p:txBody>
          <a:bodyPr wrap="square" lIns="0" tIns="0" rIns="0" bIns="0" rtlCol="0"/>
          <a:lstStyle/>
          <a:p>
            <a:endParaRPr/>
          </a:p>
        </p:txBody>
      </p:sp>
      <p:sp>
        <p:nvSpPr>
          <p:cNvPr id="21" name="object 21"/>
          <p:cNvSpPr txBox="1"/>
          <p:nvPr/>
        </p:nvSpPr>
        <p:spPr>
          <a:xfrm>
            <a:off x="2037094" y="4867255"/>
            <a:ext cx="2866390" cy="554355"/>
          </a:xfrm>
          <a:prstGeom prst="rect">
            <a:avLst/>
          </a:prstGeom>
        </p:spPr>
        <p:txBody>
          <a:bodyPr vert="horz" wrap="square" lIns="0" tIns="0" rIns="0" bIns="0" rtlCol="0">
            <a:spAutoFit/>
          </a:bodyPr>
          <a:lstStyle/>
          <a:p>
            <a:pPr marL="12700">
              <a:lnSpc>
                <a:spcPct val="100000"/>
              </a:lnSpc>
            </a:pPr>
            <a:r>
              <a:rPr sz="2950" spc="15" dirty="0">
                <a:latin typeface="Symbol"/>
                <a:cs typeface="Symbol"/>
              </a:rPr>
              <a:t></a:t>
            </a:r>
            <a:r>
              <a:rPr sz="2950" spc="-45" dirty="0">
                <a:latin typeface="Times New Roman"/>
                <a:cs typeface="Times New Roman"/>
              </a:rPr>
              <a:t> </a:t>
            </a:r>
            <a:r>
              <a:rPr sz="2950" i="1" spc="-270" dirty="0">
                <a:latin typeface="Times New Roman"/>
                <a:cs typeface="Times New Roman"/>
              </a:rPr>
              <a:t>r</a:t>
            </a:r>
            <a:r>
              <a:rPr sz="2550" i="1" spc="7" baseline="-24509" dirty="0">
                <a:latin typeface="Times New Roman"/>
                <a:cs typeface="Times New Roman"/>
              </a:rPr>
              <a:t>h</a:t>
            </a:r>
            <a:r>
              <a:rPr sz="2550" i="1" spc="120" baseline="-24509" dirty="0">
                <a:latin typeface="Times New Roman"/>
                <a:cs typeface="Times New Roman"/>
              </a:rPr>
              <a:t> </a:t>
            </a:r>
            <a:r>
              <a:rPr sz="5850" spc="-690" baseline="-2849" dirty="0">
                <a:latin typeface="Symbol"/>
                <a:cs typeface="Symbol"/>
              </a:rPr>
              <a:t></a:t>
            </a:r>
            <a:r>
              <a:rPr sz="2950" spc="-135" dirty="0">
                <a:latin typeface="Times New Roman"/>
                <a:cs typeface="Times New Roman"/>
              </a:rPr>
              <a:t>2</a:t>
            </a:r>
            <a:r>
              <a:rPr sz="3150" i="1" spc="-105" dirty="0">
                <a:latin typeface="Symbol"/>
                <a:cs typeface="Symbol"/>
              </a:rPr>
              <a:t></a:t>
            </a:r>
            <a:r>
              <a:rPr sz="3150" i="1" spc="-420" dirty="0">
                <a:latin typeface="Times New Roman"/>
                <a:cs typeface="Times New Roman"/>
              </a:rPr>
              <a:t> </a:t>
            </a:r>
            <a:r>
              <a:rPr sz="2950" spc="75" dirty="0">
                <a:latin typeface="Times New Roman"/>
                <a:cs typeface="Times New Roman"/>
              </a:rPr>
              <a:t>(</a:t>
            </a:r>
            <a:r>
              <a:rPr sz="2950" i="1" spc="10" dirty="0">
                <a:latin typeface="Times New Roman"/>
                <a:cs typeface="Times New Roman"/>
              </a:rPr>
              <a:t>r</a:t>
            </a:r>
            <a:r>
              <a:rPr sz="2950" i="1" spc="-75" dirty="0">
                <a:latin typeface="Times New Roman"/>
                <a:cs typeface="Times New Roman"/>
              </a:rPr>
              <a:t> </a:t>
            </a:r>
            <a:r>
              <a:rPr sz="2950" spc="15" dirty="0">
                <a:latin typeface="Symbol"/>
                <a:cs typeface="Symbol"/>
              </a:rPr>
              <a:t></a:t>
            </a:r>
            <a:r>
              <a:rPr sz="2950" spc="-240" dirty="0">
                <a:latin typeface="Times New Roman"/>
                <a:cs typeface="Times New Roman"/>
              </a:rPr>
              <a:t> </a:t>
            </a:r>
            <a:r>
              <a:rPr sz="2950" i="1" spc="-270" dirty="0">
                <a:latin typeface="Times New Roman"/>
                <a:cs typeface="Times New Roman"/>
              </a:rPr>
              <a:t>r</a:t>
            </a:r>
            <a:r>
              <a:rPr sz="2550" i="1" spc="7" baseline="-24509" dirty="0">
                <a:latin typeface="Times New Roman"/>
                <a:cs typeface="Times New Roman"/>
              </a:rPr>
              <a:t>h</a:t>
            </a:r>
            <a:r>
              <a:rPr sz="2550" i="1" spc="-97" baseline="-24509" dirty="0">
                <a:latin typeface="Times New Roman"/>
                <a:cs typeface="Times New Roman"/>
              </a:rPr>
              <a:t> </a:t>
            </a:r>
            <a:r>
              <a:rPr sz="2950" spc="5" dirty="0">
                <a:latin typeface="Times New Roman"/>
                <a:cs typeface="Times New Roman"/>
              </a:rPr>
              <a:t>)</a:t>
            </a:r>
            <a:r>
              <a:rPr sz="2950" spc="-240" dirty="0">
                <a:latin typeface="Times New Roman"/>
                <a:cs typeface="Times New Roman"/>
              </a:rPr>
              <a:t> </a:t>
            </a:r>
            <a:r>
              <a:rPr sz="2950" spc="240" dirty="0">
                <a:latin typeface="Symbol"/>
                <a:cs typeface="Symbol"/>
              </a:rPr>
              <a:t></a:t>
            </a:r>
            <a:r>
              <a:rPr sz="2950" spc="-395" dirty="0">
                <a:latin typeface="Times New Roman"/>
                <a:cs typeface="Times New Roman"/>
              </a:rPr>
              <a:t>1</a:t>
            </a:r>
            <a:r>
              <a:rPr sz="5850" spc="-705" baseline="-2849" dirty="0">
                <a:latin typeface="Symbol"/>
                <a:cs typeface="Symbol"/>
              </a:rPr>
              <a:t></a:t>
            </a:r>
            <a:endParaRPr sz="5850" baseline="-2849">
              <a:latin typeface="Symbol"/>
              <a:cs typeface="Symbol"/>
            </a:endParaRPr>
          </a:p>
        </p:txBody>
      </p:sp>
      <p:sp>
        <p:nvSpPr>
          <p:cNvPr id="22" name="object 22"/>
          <p:cNvSpPr txBox="1"/>
          <p:nvPr/>
        </p:nvSpPr>
        <p:spPr>
          <a:xfrm>
            <a:off x="4954020" y="4434086"/>
            <a:ext cx="2512695" cy="734695"/>
          </a:xfrm>
          <a:prstGeom prst="rect">
            <a:avLst/>
          </a:prstGeom>
        </p:spPr>
        <p:txBody>
          <a:bodyPr vert="horz" wrap="square" lIns="0" tIns="0" rIns="0" bIns="0" rtlCol="0">
            <a:spAutoFit/>
          </a:bodyPr>
          <a:lstStyle/>
          <a:p>
            <a:pPr marL="12700">
              <a:lnSpc>
                <a:spcPts val="2675"/>
              </a:lnSpc>
              <a:tabLst>
                <a:tab pos="1035685" algn="l"/>
              </a:tabLst>
            </a:pPr>
            <a:r>
              <a:rPr sz="4425" spc="2752" baseline="15065" dirty="0">
                <a:latin typeface="Symbol"/>
                <a:cs typeface="Symbol"/>
              </a:rPr>
              <a:t>⎡</a:t>
            </a:r>
            <a:r>
              <a:rPr sz="2950" i="1" spc="15" dirty="0">
                <a:latin typeface="Times New Roman"/>
                <a:cs typeface="Times New Roman"/>
              </a:rPr>
              <a:t>B</a:t>
            </a:r>
            <a:r>
              <a:rPr sz="2950" i="1" spc="-180" dirty="0">
                <a:latin typeface="Times New Roman"/>
                <a:cs typeface="Times New Roman"/>
              </a:rPr>
              <a:t> </a:t>
            </a:r>
            <a:r>
              <a:rPr sz="2950" spc="15" dirty="0">
                <a:latin typeface="Symbol"/>
                <a:cs typeface="Symbol"/>
              </a:rPr>
              <a:t></a:t>
            </a:r>
            <a:r>
              <a:rPr sz="2950" dirty="0">
                <a:latin typeface="Times New Roman"/>
                <a:cs typeface="Times New Roman"/>
              </a:rPr>
              <a:t>	</a:t>
            </a:r>
            <a:r>
              <a:rPr sz="2950" i="1" spc="170" dirty="0">
                <a:latin typeface="Times New Roman"/>
                <a:cs typeface="Times New Roman"/>
              </a:rPr>
              <a:t>B</a:t>
            </a:r>
            <a:r>
              <a:rPr sz="2550" spc="7" baseline="44117" dirty="0">
                <a:latin typeface="Times New Roman"/>
                <a:cs typeface="Times New Roman"/>
              </a:rPr>
              <a:t>2</a:t>
            </a:r>
            <a:r>
              <a:rPr sz="2550" baseline="44117" dirty="0">
                <a:latin typeface="Times New Roman"/>
                <a:cs typeface="Times New Roman"/>
              </a:rPr>
              <a:t> </a:t>
            </a:r>
            <a:r>
              <a:rPr sz="2550" spc="-67" baseline="44117" dirty="0">
                <a:latin typeface="Times New Roman"/>
                <a:cs typeface="Times New Roman"/>
              </a:rPr>
              <a:t> </a:t>
            </a:r>
            <a:r>
              <a:rPr sz="2950" spc="15" dirty="0">
                <a:latin typeface="Symbol"/>
                <a:cs typeface="Symbol"/>
              </a:rPr>
              <a:t></a:t>
            </a:r>
            <a:r>
              <a:rPr sz="2950" spc="-5" dirty="0">
                <a:latin typeface="Times New Roman"/>
                <a:cs typeface="Times New Roman"/>
              </a:rPr>
              <a:t> </a:t>
            </a:r>
            <a:r>
              <a:rPr sz="2950" i="1" spc="5" dirty="0">
                <a:latin typeface="Times New Roman"/>
                <a:cs typeface="Times New Roman"/>
              </a:rPr>
              <a:t>A</a:t>
            </a:r>
            <a:r>
              <a:rPr sz="2950" i="1" spc="15" dirty="0">
                <a:latin typeface="Times New Roman"/>
                <a:cs typeface="Times New Roman"/>
              </a:rPr>
              <a:t>C</a:t>
            </a:r>
            <a:r>
              <a:rPr sz="2950" i="1" spc="-195" dirty="0">
                <a:latin typeface="Times New Roman"/>
                <a:cs typeface="Times New Roman"/>
              </a:rPr>
              <a:t> </a:t>
            </a:r>
            <a:r>
              <a:rPr sz="4425" spc="2429" baseline="15065" dirty="0">
                <a:latin typeface="Symbol"/>
                <a:cs typeface="Symbol"/>
              </a:rPr>
              <a:t>⎤</a:t>
            </a:r>
            <a:endParaRPr sz="4425" baseline="15065">
              <a:latin typeface="Symbol"/>
              <a:cs typeface="Symbol"/>
            </a:endParaRPr>
          </a:p>
          <a:p>
            <a:pPr marL="12700">
              <a:lnSpc>
                <a:spcPts val="2675"/>
              </a:lnSpc>
              <a:tabLst>
                <a:tab pos="2353945" algn="l"/>
              </a:tabLst>
            </a:pPr>
            <a:r>
              <a:rPr sz="2950" spc="1620" dirty="0">
                <a:latin typeface="Symbol"/>
                <a:cs typeface="Symbol"/>
              </a:rPr>
              <a:t>⎣</a:t>
            </a:r>
            <a:r>
              <a:rPr sz="2950" spc="1620" dirty="0">
                <a:latin typeface="Times New Roman"/>
                <a:cs typeface="Times New Roman"/>
              </a:rPr>
              <a:t>	</a:t>
            </a:r>
            <a:r>
              <a:rPr sz="2950" spc="1620" dirty="0">
                <a:latin typeface="Symbol"/>
                <a:cs typeface="Symbol"/>
              </a:rPr>
              <a:t>⎦</a:t>
            </a:r>
            <a:endParaRPr sz="2950">
              <a:latin typeface="Symbol"/>
              <a:cs typeface="Symbol"/>
            </a:endParaRPr>
          </a:p>
        </p:txBody>
      </p:sp>
      <p:sp>
        <p:nvSpPr>
          <p:cNvPr id="23" name="object 23"/>
          <p:cNvSpPr txBox="1"/>
          <p:nvPr/>
        </p:nvSpPr>
        <p:spPr>
          <a:xfrm>
            <a:off x="1515885" y="4696976"/>
            <a:ext cx="398780" cy="424815"/>
          </a:xfrm>
          <a:prstGeom prst="rect">
            <a:avLst/>
          </a:prstGeom>
        </p:spPr>
        <p:txBody>
          <a:bodyPr vert="horz" wrap="square" lIns="0" tIns="0" rIns="0" bIns="0" rtlCol="0">
            <a:spAutoFit/>
          </a:bodyPr>
          <a:lstStyle/>
          <a:p>
            <a:pPr marL="12700">
              <a:lnSpc>
                <a:spcPct val="100000"/>
              </a:lnSpc>
            </a:pPr>
            <a:r>
              <a:rPr sz="2950" spc="-20" dirty="0">
                <a:latin typeface="Symbol"/>
                <a:cs typeface="Symbol"/>
              </a:rPr>
              <a:t></a:t>
            </a:r>
            <a:r>
              <a:rPr sz="2950" i="1" spc="10" dirty="0">
                <a:latin typeface="Times New Roman"/>
                <a:cs typeface="Times New Roman"/>
              </a:rPr>
              <a:t>S</a:t>
            </a:r>
            <a:endParaRPr sz="2950">
              <a:latin typeface="Times New Roman"/>
              <a:cs typeface="Times New Roman"/>
            </a:endParaRPr>
          </a:p>
        </p:txBody>
      </p:sp>
      <p:sp>
        <p:nvSpPr>
          <p:cNvPr id="24" name="object 24"/>
          <p:cNvSpPr txBox="1"/>
          <p:nvPr/>
        </p:nvSpPr>
        <p:spPr>
          <a:xfrm>
            <a:off x="8012690" y="4899721"/>
            <a:ext cx="1050925"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(9)</a:t>
            </a:r>
            <a:endParaRPr sz="2800">
              <a:latin typeface="Calibri"/>
              <a:cs typeface="Calibri"/>
            </a:endParaRPr>
          </a:p>
        </p:txBody>
      </p:sp>
      <p:sp>
        <p:nvSpPr>
          <p:cNvPr id="25" name="object 25"/>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26" name="object 26"/>
          <p:cNvSpPr txBox="1"/>
          <p:nvPr/>
        </p:nvSpPr>
        <p:spPr>
          <a:xfrm>
            <a:off x="1542543" y="5231900"/>
            <a:ext cx="356870" cy="424815"/>
          </a:xfrm>
          <a:prstGeom prst="rect">
            <a:avLst/>
          </a:prstGeom>
        </p:spPr>
        <p:txBody>
          <a:bodyPr vert="horz" wrap="square" lIns="0" tIns="0" rIns="0" bIns="0" rtlCol="0">
            <a:spAutoFit/>
          </a:bodyPr>
          <a:lstStyle/>
          <a:p>
            <a:pPr marL="12700">
              <a:lnSpc>
                <a:spcPct val="100000"/>
              </a:lnSpc>
            </a:pPr>
            <a:r>
              <a:rPr sz="2950" spc="-20" dirty="0">
                <a:latin typeface="Symbol"/>
                <a:cs typeface="Symbol"/>
              </a:rPr>
              <a:t></a:t>
            </a:r>
            <a:r>
              <a:rPr sz="2950" i="1" spc="10" dirty="0">
                <a:latin typeface="Times New Roman"/>
                <a:cs typeface="Times New Roman"/>
              </a:rPr>
              <a:t>r</a:t>
            </a:r>
            <a:endParaRPr sz="2950">
              <a:latin typeface="Times New Roman"/>
              <a:cs typeface="Times New Roman"/>
            </a:endParaRPr>
          </a:p>
        </p:txBody>
      </p:sp>
      <p:sp>
        <p:nvSpPr>
          <p:cNvPr id="27" name="object 27"/>
          <p:cNvSpPr txBox="1"/>
          <p:nvPr/>
        </p:nvSpPr>
        <p:spPr>
          <a:xfrm>
            <a:off x="6103878" y="5251755"/>
            <a:ext cx="257175" cy="405130"/>
          </a:xfrm>
          <a:prstGeom prst="rect">
            <a:avLst/>
          </a:prstGeom>
        </p:spPr>
        <p:txBody>
          <a:bodyPr vert="horz" wrap="square" lIns="0" tIns="0" rIns="0" bIns="0" rtlCol="0">
            <a:spAutoFit/>
          </a:bodyPr>
          <a:lstStyle/>
          <a:p>
            <a:pPr marL="12700">
              <a:lnSpc>
                <a:spcPct val="100000"/>
              </a:lnSpc>
            </a:pPr>
            <a:r>
              <a:rPr sz="2950" i="1" spc="15" dirty="0">
                <a:latin typeface="Times New Roman"/>
                <a:cs typeface="Times New Roman"/>
              </a:rPr>
              <a:t>A</a:t>
            </a:r>
            <a:endParaRPr sz="295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3" name="object 3"/>
          <p:cNvSpPr txBox="1"/>
          <p:nvPr/>
        </p:nvSpPr>
        <p:spPr>
          <a:xfrm>
            <a:off x="916940" y="998697"/>
            <a:ext cx="7463790" cy="1753870"/>
          </a:xfrm>
          <a:prstGeom prst="rect">
            <a:avLst/>
          </a:prstGeom>
        </p:spPr>
        <p:txBody>
          <a:bodyPr vert="horz" wrap="square" lIns="0" tIns="0" rIns="0" bIns="0" rtlCol="0">
            <a:spAutoFit/>
          </a:bodyPr>
          <a:lstStyle/>
          <a:p>
            <a:pPr marL="355600" marR="5080" indent="-342900">
              <a:lnSpc>
                <a:spcPct val="100000"/>
              </a:lnSpc>
              <a:buFont typeface="Wingdings"/>
              <a:buChar char=""/>
              <a:tabLst>
                <a:tab pos="447040" algn="l"/>
                <a:tab pos="6898640" algn="l"/>
              </a:tabLst>
            </a:pPr>
            <a:r>
              <a:rPr sz="3200" spc="-45" dirty="0">
                <a:solidFill>
                  <a:srgbClr val="0070C0"/>
                </a:solidFill>
                <a:latin typeface="Calibri"/>
                <a:cs typeface="Calibri"/>
              </a:rPr>
              <a:t>F</a:t>
            </a:r>
            <a:r>
              <a:rPr sz="3200" spc="-5" dirty="0">
                <a:solidFill>
                  <a:srgbClr val="0070C0"/>
                </a:solidFill>
                <a:latin typeface="Calibri"/>
                <a:cs typeface="Calibri"/>
              </a:rPr>
              <a:t>o</a:t>
            </a:r>
            <a:r>
              <a:rPr sz="3200" spc="-15" dirty="0">
                <a:solidFill>
                  <a:srgbClr val="0070C0"/>
                </a:solidFill>
                <a:latin typeface="Calibri"/>
                <a:cs typeface="Calibri"/>
              </a:rPr>
              <a:t>r</a:t>
            </a:r>
            <a:r>
              <a:rPr sz="3200" spc="-75" dirty="0">
                <a:solidFill>
                  <a:srgbClr val="0070C0"/>
                </a:solidFill>
                <a:latin typeface="Times New Roman"/>
                <a:cs typeface="Times New Roman"/>
              </a:rPr>
              <a:t> </a:t>
            </a:r>
            <a:r>
              <a:rPr sz="3200" spc="-55" dirty="0">
                <a:solidFill>
                  <a:srgbClr val="0070C0"/>
                </a:solidFill>
                <a:latin typeface="Calibri"/>
                <a:cs typeface="Calibri"/>
              </a:rPr>
              <a:t>r</a:t>
            </a:r>
            <a:r>
              <a:rPr sz="3200" spc="-15" dirty="0">
                <a:solidFill>
                  <a:srgbClr val="0070C0"/>
                </a:solidFill>
                <a:latin typeface="Calibri"/>
                <a:cs typeface="Calibri"/>
              </a:rPr>
              <a:t>egions</a:t>
            </a:r>
            <a:r>
              <a:rPr sz="3200" spc="-70" dirty="0">
                <a:solidFill>
                  <a:srgbClr val="0070C0"/>
                </a:solidFill>
                <a:latin typeface="Times New Roman"/>
                <a:cs typeface="Times New Roman"/>
              </a:rPr>
              <a:t> </a:t>
            </a:r>
            <a:r>
              <a:rPr sz="3200" spc="-20" dirty="0">
                <a:solidFill>
                  <a:srgbClr val="0070C0"/>
                </a:solidFill>
                <a:latin typeface="Calibri"/>
                <a:cs typeface="Calibri"/>
              </a:rPr>
              <a:t>outside</a:t>
            </a:r>
            <a:r>
              <a:rPr sz="3200" spc="-55"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45" dirty="0">
                <a:solidFill>
                  <a:srgbClr val="0070C0"/>
                </a:solidFill>
                <a:latin typeface="Calibri"/>
                <a:cs typeface="Calibri"/>
              </a:rPr>
              <a:t>ev</a:t>
            </a:r>
            <a:r>
              <a:rPr sz="3200" spc="-25" dirty="0">
                <a:solidFill>
                  <a:srgbClr val="0070C0"/>
                </a:solidFill>
                <a:latin typeface="Calibri"/>
                <a:cs typeface="Calibri"/>
              </a:rPr>
              <a:t>e</a:t>
            </a:r>
            <a:r>
              <a:rPr sz="3200" spc="-35" dirty="0">
                <a:solidFill>
                  <a:srgbClr val="0070C0"/>
                </a:solidFill>
                <a:latin typeface="Calibri"/>
                <a:cs typeface="Calibri"/>
              </a:rPr>
              <a:t>n</a:t>
            </a:r>
            <a:r>
              <a:rPr sz="3200" spc="-15" dirty="0">
                <a:solidFill>
                  <a:srgbClr val="0070C0"/>
                </a:solidFill>
                <a:latin typeface="Calibri"/>
                <a:cs typeface="Calibri"/>
              </a:rPr>
              <a:t>t</a:t>
            </a:r>
            <a:r>
              <a:rPr sz="3200" spc="-70" dirty="0">
                <a:solidFill>
                  <a:srgbClr val="0070C0"/>
                </a:solidFill>
                <a:latin typeface="Times New Roman"/>
                <a:cs typeface="Times New Roman"/>
              </a:rPr>
              <a:t> </a:t>
            </a:r>
            <a:r>
              <a:rPr sz="3200" spc="-20" dirty="0">
                <a:solidFill>
                  <a:srgbClr val="0070C0"/>
                </a:solidFill>
                <a:latin typeface="Calibri"/>
                <a:cs typeface="Calibri"/>
              </a:rPr>
              <a:t>hori</a:t>
            </a:r>
            <a:r>
              <a:rPr sz="3200" spc="-85" dirty="0">
                <a:solidFill>
                  <a:srgbClr val="0070C0"/>
                </a:solidFill>
                <a:latin typeface="Calibri"/>
                <a:cs typeface="Calibri"/>
              </a:rPr>
              <a:t>z</a:t>
            </a:r>
            <a:r>
              <a:rPr sz="3200" spc="-25" dirty="0">
                <a:solidFill>
                  <a:srgbClr val="0070C0"/>
                </a:solidFill>
                <a:latin typeface="Calibri"/>
                <a:cs typeface="Calibri"/>
              </a:rPr>
              <a:t>on</a:t>
            </a:r>
            <a:r>
              <a:rPr sz="3200" spc="-10" dirty="0">
                <a:solidFill>
                  <a:srgbClr val="0070C0"/>
                </a:solidFill>
                <a:latin typeface="Calibri"/>
                <a:cs typeface="Calibri"/>
              </a:rPr>
              <a:t>,</a:t>
            </a:r>
            <a:r>
              <a:rPr sz="3200" dirty="0">
                <a:solidFill>
                  <a:srgbClr val="0070C0"/>
                </a:solidFill>
                <a:latin typeface="Times New Roman"/>
                <a:cs typeface="Times New Roman"/>
              </a:rPr>
              <a:t>	</a:t>
            </a:r>
            <a:r>
              <a:rPr sz="3200" spc="-15" dirty="0">
                <a:solidFill>
                  <a:srgbClr val="0070C0"/>
                </a:solidFill>
                <a:latin typeface="Calibri"/>
                <a:cs typeface="Calibri"/>
              </a:rPr>
              <a:t>the</a:t>
            </a:r>
            <a:r>
              <a:rPr sz="3200" spc="-10" dirty="0">
                <a:solidFill>
                  <a:srgbClr val="0070C0"/>
                </a:solidFill>
                <a:latin typeface="Times New Roman"/>
                <a:cs typeface="Times New Roman"/>
              </a:rPr>
              <a:t> </a:t>
            </a:r>
            <a:r>
              <a:rPr sz="3200" spc="-45" dirty="0">
                <a:solidFill>
                  <a:srgbClr val="0070C0"/>
                </a:solidFill>
                <a:latin typeface="Calibri"/>
                <a:cs typeface="Calibri"/>
              </a:rPr>
              <a:t>c</a:t>
            </a:r>
            <a:r>
              <a:rPr sz="3200" spc="-5" dirty="0">
                <a:solidFill>
                  <a:srgbClr val="0070C0"/>
                </a:solidFill>
                <a:latin typeface="Calibri"/>
                <a:cs typeface="Calibri"/>
              </a:rPr>
              <a:t>o</a:t>
            </a:r>
            <a:r>
              <a:rPr sz="3200" spc="-35" dirty="0">
                <a:solidFill>
                  <a:srgbClr val="0070C0"/>
                </a:solidFill>
                <a:latin typeface="Calibri"/>
                <a:cs typeface="Calibri"/>
              </a:rPr>
              <a:t>n</a:t>
            </a:r>
            <a:r>
              <a:rPr sz="3200" spc="-15" dirty="0">
                <a:solidFill>
                  <a:srgbClr val="0070C0"/>
                </a:solidFill>
                <a:latin typeface="Calibri"/>
                <a:cs typeface="Calibri"/>
              </a:rPr>
              <a:t>t</a:t>
            </a:r>
            <a:r>
              <a:rPr sz="3200" dirty="0">
                <a:solidFill>
                  <a:srgbClr val="0070C0"/>
                </a:solidFill>
                <a:latin typeface="Calibri"/>
                <a:cs typeface="Calibri"/>
              </a:rPr>
              <a:t>ribution</a:t>
            </a:r>
            <a:r>
              <a:rPr sz="3200" spc="-60" dirty="0">
                <a:solidFill>
                  <a:srgbClr val="0070C0"/>
                </a:solidFill>
                <a:latin typeface="Times New Roman"/>
                <a:cs typeface="Times New Roman"/>
              </a:rPr>
              <a:t> </a:t>
            </a:r>
            <a:r>
              <a:rPr sz="3200" spc="-45" dirty="0">
                <a:solidFill>
                  <a:srgbClr val="0070C0"/>
                </a:solidFill>
                <a:latin typeface="Calibri"/>
                <a:cs typeface="Calibri"/>
              </a:rPr>
              <a:t>t</a:t>
            </a:r>
            <a:r>
              <a:rPr sz="3200" spc="-20" dirty="0">
                <a:solidFill>
                  <a:srgbClr val="0070C0"/>
                </a:solidFill>
                <a:latin typeface="Calibri"/>
                <a:cs typeface="Calibri"/>
              </a:rPr>
              <a:t>o</a:t>
            </a:r>
            <a:r>
              <a:rPr sz="3200" spc="-75" dirty="0">
                <a:solidFill>
                  <a:srgbClr val="0070C0"/>
                </a:solidFill>
                <a:latin typeface="Times New Roman"/>
                <a:cs typeface="Times New Roman"/>
              </a:rPr>
              <a:t> </a:t>
            </a:r>
            <a:r>
              <a:rPr sz="3200" spc="-20" dirty="0">
                <a:solidFill>
                  <a:srgbClr val="0070C0"/>
                </a:solidFill>
                <a:latin typeface="Calibri"/>
                <a:cs typeface="Calibri"/>
              </a:rPr>
              <a:t>action</a:t>
            </a:r>
            <a:r>
              <a:rPr sz="3200" spc="-60" dirty="0">
                <a:solidFill>
                  <a:srgbClr val="0070C0"/>
                </a:solidFill>
                <a:latin typeface="Times New Roman"/>
                <a:cs typeface="Times New Roman"/>
              </a:rPr>
              <a:t> </a:t>
            </a:r>
            <a:r>
              <a:rPr sz="3200" spc="-5" dirty="0">
                <a:solidFill>
                  <a:srgbClr val="0070C0"/>
                </a:solidFill>
                <a:latin typeface="Calibri"/>
                <a:cs typeface="Calibri"/>
              </a:rPr>
              <a:t>i</a:t>
            </a:r>
            <a:r>
              <a:rPr sz="3200" dirty="0">
                <a:solidFill>
                  <a:srgbClr val="0070C0"/>
                </a:solidFill>
                <a:latin typeface="Calibri"/>
                <a:cs typeface="Calibri"/>
              </a:rPr>
              <a:t>s</a:t>
            </a:r>
            <a:r>
              <a:rPr sz="3200" spc="-70" dirty="0">
                <a:solidFill>
                  <a:srgbClr val="0070C0"/>
                </a:solidFill>
                <a:latin typeface="Times New Roman"/>
                <a:cs typeface="Times New Roman"/>
              </a:rPr>
              <a:t> </a:t>
            </a:r>
            <a:r>
              <a:rPr sz="3200" spc="-55" dirty="0">
                <a:solidFill>
                  <a:srgbClr val="0070C0"/>
                </a:solidFill>
                <a:latin typeface="Calibri"/>
                <a:cs typeface="Calibri"/>
              </a:rPr>
              <a:t>r</a:t>
            </a:r>
            <a:r>
              <a:rPr sz="3200" spc="-20" dirty="0">
                <a:solidFill>
                  <a:srgbClr val="0070C0"/>
                </a:solidFill>
                <a:latin typeface="Calibri"/>
                <a:cs typeface="Calibri"/>
              </a:rPr>
              <a:t>eal:</a:t>
            </a:r>
            <a:endParaRPr sz="3200">
              <a:latin typeface="Calibri"/>
              <a:cs typeface="Calibri"/>
            </a:endParaRPr>
          </a:p>
          <a:p>
            <a:pPr marL="1146810">
              <a:lnSpc>
                <a:spcPct val="100000"/>
              </a:lnSpc>
              <a:spcBef>
                <a:spcPts val="2065"/>
              </a:spcBef>
            </a:pPr>
            <a:r>
              <a:rPr sz="3600" i="1" spc="190" dirty="0">
                <a:latin typeface="Times New Roman"/>
                <a:cs typeface="Times New Roman"/>
              </a:rPr>
              <a:t>B</a:t>
            </a:r>
            <a:r>
              <a:rPr sz="3075" spc="15" baseline="43360" dirty="0">
                <a:latin typeface="Times New Roman"/>
                <a:cs typeface="Times New Roman"/>
              </a:rPr>
              <a:t>2</a:t>
            </a:r>
            <a:r>
              <a:rPr sz="3075" baseline="43360" dirty="0">
                <a:latin typeface="Times New Roman"/>
                <a:cs typeface="Times New Roman"/>
              </a:rPr>
              <a:t> </a:t>
            </a:r>
            <a:r>
              <a:rPr sz="3075" spc="-97" baseline="43360" dirty="0">
                <a:latin typeface="Times New Roman"/>
                <a:cs typeface="Times New Roman"/>
              </a:rPr>
              <a:t> </a:t>
            </a:r>
            <a:r>
              <a:rPr sz="3600" dirty="0">
                <a:latin typeface="Symbol"/>
                <a:cs typeface="Symbol"/>
              </a:rPr>
              <a:t></a:t>
            </a:r>
            <a:r>
              <a:rPr sz="3600" spc="-10" dirty="0">
                <a:latin typeface="Times New Roman"/>
                <a:cs typeface="Times New Roman"/>
              </a:rPr>
              <a:t> </a:t>
            </a:r>
            <a:r>
              <a:rPr sz="3600" i="1" spc="-5" dirty="0">
                <a:latin typeface="Times New Roman"/>
                <a:cs typeface="Times New Roman"/>
              </a:rPr>
              <a:t>A</a:t>
            </a:r>
            <a:r>
              <a:rPr sz="3600" i="1" dirty="0">
                <a:latin typeface="Times New Roman"/>
                <a:cs typeface="Times New Roman"/>
              </a:rPr>
              <a:t>C</a:t>
            </a:r>
            <a:r>
              <a:rPr sz="3600" i="1" spc="65" dirty="0">
                <a:latin typeface="Times New Roman"/>
                <a:cs typeface="Times New Roman"/>
              </a:rPr>
              <a:t> </a:t>
            </a:r>
            <a:r>
              <a:rPr sz="3600" dirty="0">
                <a:latin typeface="Symbol"/>
                <a:cs typeface="Symbol"/>
              </a:rPr>
              <a:t></a:t>
            </a:r>
            <a:r>
              <a:rPr sz="3600" spc="-120" dirty="0">
                <a:latin typeface="Times New Roman"/>
                <a:cs typeface="Times New Roman"/>
              </a:rPr>
              <a:t> </a:t>
            </a:r>
            <a:r>
              <a:rPr sz="3600" dirty="0">
                <a:latin typeface="Times New Roman"/>
                <a:cs typeface="Times New Roman"/>
              </a:rPr>
              <a:t>0</a:t>
            </a:r>
            <a:endParaRPr sz="3600">
              <a:latin typeface="Times New Roman"/>
              <a:cs typeface="Times New Roman"/>
            </a:endParaRPr>
          </a:p>
        </p:txBody>
      </p:sp>
      <p:sp>
        <p:nvSpPr>
          <p:cNvPr id="4" name="object 4"/>
          <p:cNvSpPr txBox="1"/>
          <p:nvPr/>
        </p:nvSpPr>
        <p:spPr>
          <a:xfrm>
            <a:off x="3261616" y="3129948"/>
            <a:ext cx="165100" cy="304165"/>
          </a:xfrm>
          <a:prstGeom prst="rect">
            <a:avLst/>
          </a:prstGeom>
        </p:spPr>
        <p:txBody>
          <a:bodyPr vert="horz" wrap="square" lIns="0" tIns="0" rIns="0" bIns="0" rtlCol="0">
            <a:spAutoFit/>
          </a:bodyPr>
          <a:lstStyle/>
          <a:p>
            <a:pPr marL="12700">
              <a:lnSpc>
                <a:spcPct val="100000"/>
              </a:lnSpc>
            </a:pPr>
            <a:r>
              <a:rPr sz="2200" spc="-15" dirty="0">
                <a:latin typeface="Times New Roman"/>
                <a:cs typeface="Times New Roman"/>
              </a:rPr>
              <a:t>2</a:t>
            </a:r>
            <a:endParaRPr sz="2200">
              <a:latin typeface="Times New Roman"/>
              <a:cs typeface="Times New Roman"/>
            </a:endParaRPr>
          </a:p>
        </p:txBody>
      </p:sp>
      <p:sp>
        <p:nvSpPr>
          <p:cNvPr id="5" name="object 5"/>
          <p:cNvSpPr txBox="1"/>
          <p:nvPr/>
        </p:nvSpPr>
        <p:spPr>
          <a:xfrm>
            <a:off x="7488434" y="3147119"/>
            <a:ext cx="1450975"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35" dirty="0">
                <a:solidFill>
                  <a:srgbClr val="00B050"/>
                </a:solidFill>
                <a:latin typeface="Calibri"/>
                <a:cs typeface="Calibri"/>
              </a:rPr>
              <a:t> </a:t>
            </a:r>
            <a:r>
              <a:rPr sz="2800" dirty="0">
                <a:solidFill>
                  <a:srgbClr val="00B050"/>
                </a:solidFill>
                <a:latin typeface="Calibri"/>
                <a:cs typeface="Calibri"/>
              </a:rPr>
              <a:t>(10)</a:t>
            </a:r>
            <a:endParaRPr sz="2800">
              <a:latin typeface="Calibri"/>
              <a:cs typeface="Calibri"/>
            </a:endParaRPr>
          </a:p>
        </p:txBody>
      </p:sp>
      <p:sp>
        <p:nvSpPr>
          <p:cNvPr id="6" name="object 6"/>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7" name="object 7"/>
          <p:cNvSpPr txBox="1"/>
          <p:nvPr/>
        </p:nvSpPr>
        <p:spPr>
          <a:xfrm>
            <a:off x="1526541" y="3139097"/>
            <a:ext cx="4977130" cy="1287780"/>
          </a:xfrm>
          <a:prstGeom prst="rect">
            <a:avLst/>
          </a:prstGeom>
        </p:spPr>
        <p:txBody>
          <a:bodyPr vert="horz" wrap="square" lIns="0" tIns="0" rIns="0" bIns="0" rtlCol="0">
            <a:spAutoFit/>
          </a:bodyPr>
          <a:lstStyle/>
          <a:p>
            <a:pPr marL="436245">
              <a:lnSpc>
                <a:spcPct val="100000"/>
              </a:lnSpc>
              <a:tabLst>
                <a:tab pos="2015489" algn="l"/>
                <a:tab pos="4355465" algn="l"/>
              </a:tabLst>
            </a:pPr>
            <a:r>
              <a:rPr sz="3750" spc="35" dirty="0">
                <a:latin typeface="Symbol"/>
                <a:cs typeface="Symbol"/>
              </a:rPr>
              <a:t></a:t>
            </a:r>
            <a:r>
              <a:rPr sz="3750" spc="55" dirty="0">
                <a:latin typeface="Times New Roman"/>
                <a:cs typeface="Times New Roman"/>
              </a:rPr>
              <a:t> </a:t>
            </a:r>
            <a:r>
              <a:rPr sz="3750" i="1" spc="-515" dirty="0">
                <a:latin typeface="Times New Roman"/>
                <a:cs typeface="Times New Roman"/>
              </a:rPr>
              <a:t>F</a:t>
            </a:r>
            <a:r>
              <a:rPr sz="3300" spc="-352" baseline="-25252" dirty="0">
                <a:latin typeface="Times New Roman"/>
                <a:cs typeface="Times New Roman"/>
              </a:rPr>
              <a:t>1</a:t>
            </a:r>
            <a:r>
              <a:rPr sz="4000" i="1" spc="-165" dirty="0">
                <a:latin typeface="Symbol"/>
                <a:cs typeface="Symbol"/>
              </a:rPr>
              <a:t></a:t>
            </a:r>
            <a:r>
              <a:rPr sz="4000" i="1" dirty="0">
                <a:latin typeface="Times New Roman"/>
                <a:cs typeface="Times New Roman"/>
              </a:rPr>
              <a:t>	</a:t>
            </a:r>
            <a:r>
              <a:rPr sz="3750" spc="20" dirty="0">
                <a:latin typeface="Symbol"/>
                <a:cs typeface="Symbol"/>
              </a:rPr>
              <a:t></a:t>
            </a:r>
            <a:r>
              <a:rPr sz="3750" spc="-235" dirty="0">
                <a:latin typeface="Times New Roman"/>
                <a:cs typeface="Times New Roman"/>
              </a:rPr>
              <a:t> </a:t>
            </a:r>
            <a:r>
              <a:rPr sz="3750" spc="190" dirty="0">
                <a:latin typeface="Times New Roman"/>
                <a:cs typeface="Times New Roman"/>
              </a:rPr>
              <a:t>2</a:t>
            </a:r>
            <a:r>
              <a:rPr sz="3750" i="1" spc="-285" dirty="0">
                <a:latin typeface="Times New Roman"/>
                <a:cs typeface="Times New Roman"/>
              </a:rPr>
              <a:t>F</a:t>
            </a:r>
            <a:r>
              <a:rPr sz="3300" spc="-104" baseline="-25252" dirty="0">
                <a:latin typeface="Times New Roman"/>
                <a:cs typeface="Times New Roman"/>
              </a:rPr>
              <a:t>2</a:t>
            </a:r>
            <a:r>
              <a:rPr sz="4000" i="1" spc="-165" dirty="0">
                <a:latin typeface="Symbol"/>
                <a:cs typeface="Symbol"/>
              </a:rPr>
              <a:t></a:t>
            </a:r>
            <a:r>
              <a:rPr sz="4000" i="1" spc="-165" dirty="0">
                <a:latin typeface="Times New Roman"/>
                <a:cs typeface="Times New Roman"/>
              </a:rPr>
              <a:t> </a:t>
            </a:r>
            <a:r>
              <a:rPr sz="3750" spc="20" dirty="0">
                <a:latin typeface="Symbol"/>
                <a:cs typeface="Symbol"/>
              </a:rPr>
              <a:t></a:t>
            </a:r>
            <a:r>
              <a:rPr sz="3750" spc="-120" dirty="0">
                <a:latin typeface="Times New Roman"/>
                <a:cs typeface="Times New Roman"/>
              </a:rPr>
              <a:t> </a:t>
            </a:r>
            <a:r>
              <a:rPr sz="3750" i="1" spc="-355" dirty="0">
                <a:latin typeface="Times New Roman"/>
                <a:cs typeface="Times New Roman"/>
              </a:rPr>
              <a:t>F</a:t>
            </a:r>
            <a:r>
              <a:rPr sz="3300" spc="-22" baseline="-25252" dirty="0">
                <a:latin typeface="Times New Roman"/>
                <a:cs typeface="Times New Roman"/>
              </a:rPr>
              <a:t>3</a:t>
            </a:r>
            <a:r>
              <a:rPr sz="3300" baseline="-25252" dirty="0">
                <a:latin typeface="Times New Roman"/>
                <a:cs typeface="Times New Roman"/>
              </a:rPr>
              <a:t>	</a:t>
            </a:r>
            <a:r>
              <a:rPr sz="3750" spc="20" dirty="0">
                <a:latin typeface="Symbol"/>
                <a:cs typeface="Symbol"/>
              </a:rPr>
              <a:t></a:t>
            </a:r>
            <a:r>
              <a:rPr sz="3750" spc="-125" dirty="0">
                <a:latin typeface="Times New Roman"/>
                <a:cs typeface="Times New Roman"/>
              </a:rPr>
              <a:t> </a:t>
            </a:r>
            <a:r>
              <a:rPr sz="3750" spc="15" dirty="0">
                <a:latin typeface="Times New Roman"/>
                <a:cs typeface="Times New Roman"/>
              </a:rPr>
              <a:t>0</a:t>
            </a:r>
            <a:endParaRPr sz="3750">
              <a:latin typeface="Times New Roman"/>
              <a:cs typeface="Times New Roman"/>
            </a:endParaRPr>
          </a:p>
          <a:p>
            <a:pPr marL="12700">
              <a:lnSpc>
                <a:spcPct val="100000"/>
              </a:lnSpc>
              <a:spcBef>
                <a:spcPts val="1850"/>
              </a:spcBef>
            </a:pPr>
            <a:r>
              <a:rPr sz="3200" spc="-25" dirty="0">
                <a:latin typeface="Calibri"/>
                <a:cs typeface="Calibri"/>
              </a:rPr>
              <a:t>whe</a:t>
            </a:r>
            <a:r>
              <a:rPr sz="3200" spc="-60" dirty="0">
                <a:latin typeface="Calibri"/>
                <a:cs typeface="Calibri"/>
              </a:rPr>
              <a:t>r</a:t>
            </a:r>
            <a:r>
              <a:rPr sz="3200" spc="-20" dirty="0">
                <a:latin typeface="Calibri"/>
                <a:cs typeface="Calibri"/>
              </a:rPr>
              <a:t>e</a:t>
            </a:r>
            <a:endParaRPr sz="3200">
              <a:latin typeface="Calibri"/>
              <a:cs typeface="Calibri"/>
            </a:endParaRPr>
          </a:p>
        </p:txBody>
      </p:sp>
      <p:sp>
        <p:nvSpPr>
          <p:cNvPr id="8" name="object 8"/>
          <p:cNvSpPr/>
          <p:nvPr/>
        </p:nvSpPr>
        <p:spPr>
          <a:xfrm>
            <a:off x="457200" y="4373117"/>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9" name="object 9"/>
          <p:cNvSpPr txBox="1"/>
          <p:nvPr/>
        </p:nvSpPr>
        <p:spPr>
          <a:xfrm>
            <a:off x="8882901" y="4716482"/>
            <a:ext cx="346075" cy="573405"/>
          </a:xfrm>
          <a:prstGeom prst="rect">
            <a:avLst/>
          </a:prstGeom>
        </p:spPr>
        <p:txBody>
          <a:bodyPr vert="horz" wrap="square" lIns="0" tIns="0" rIns="0" bIns="0" rtlCol="0">
            <a:spAutoFit/>
          </a:bodyPr>
          <a:lstStyle/>
          <a:p>
            <a:pPr marL="210185">
              <a:lnSpc>
                <a:spcPts val="1570"/>
              </a:lnSpc>
            </a:pPr>
            <a:r>
              <a:rPr sz="1900" spc="5" dirty="0">
                <a:latin typeface="Times New Roman"/>
                <a:cs typeface="Times New Roman"/>
              </a:rPr>
              <a:t>2</a:t>
            </a:r>
            <a:endParaRPr sz="1900">
              <a:latin typeface="Times New Roman"/>
              <a:cs typeface="Times New Roman"/>
            </a:endParaRPr>
          </a:p>
          <a:p>
            <a:pPr marL="12700">
              <a:lnSpc>
                <a:spcPts val="3250"/>
              </a:lnSpc>
            </a:pPr>
            <a:r>
              <a:rPr sz="3300" spc="1780" dirty="0">
                <a:latin typeface="Symbol"/>
                <a:cs typeface="Symbol"/>
              </a:rPr>
              <a:t>⎤</a:t>
            </a:r>
            <a:endParaRPr sz="3300">
              <a:latin typeface="Symbol"/>
              <a:cs typeface="Symbol"/>
            </a:endParaRPr>
          </a:p>
        </p:txBody>
      </p:sp>
      <p:sp>
        <p:nvSpPr>
          <p:cNvPr id="10" name="object 10"/>
          <p:cNvSpPr txBox="1"/>
          <p:nvPr/>
        </p:nvSpPr>
        <p:spPr>
          <a:xfrm>
            <a:off x="2163560" y="5027367"/>
            <a:ext cx="920115" cy="269875"/>
          </a:xfrm>
          <a:prstGeom prst="rect">
            <a:avLst/>
          </a:prstGeom>
        </p:spPr>
        <p:txBody>
          <a:bodyPr vert="horz" wrap="square" lIns="0" tIns="0" rIns="0" bIns="0" rtlCol="0">
            <a:spAutoFit/>
          </a:bodyPr>
          <a:lstStyle/>
          <a:p>
            <a:pPr marL="12700">
              <a:lnSpc>
                <a:spcPct val="100000"/>
              </a:lnSpc>
              <a:tabLst>
                <a:tab pos="784860" algn="l"/>
              </a:tabLst>
            </a:pPr>
            <a:r>
              <a:rPr sz="1900" spc="5" dirty="0">
                <a:latin typeface="Times New Roman"/>
                <a:cs typeface="Times New Roman"/>
              </a:rPr>
              <a:t>2	2</a:t>
            </a:r>
            <a:endParaRPr sz="1900">
              <a:latin typeface="Times New Roman"/>
              <a:cs typeface="Times New Roman"/>
            </a:endParaRPr>
          </a:p>
        </p:txBody>
      </p:sp>
      <p:sp>
        <p:nvSpPr>
          <p:cNvPr id="11" name="object 11"/>
          <p:cNvSpPr txBox="1"/>
          <p:nvPr/>
        </p:nvSpPr>
        <p:spPr>
          <a:xfrm>
            <a:off x="4845063" y="5027367"/>
            <a:ext cx="934719" cy="269875"/>
          </a:xfrm>
          <a:prstGeom prst="rect">
            <a:avLst/>
          </a:prstGeom>
        </p:spPr>
        <p:txBody>
          <a:bodyPr vert="horz" wrap="square" lIns="0" tIns="0" rIns="0" bIns="0" rtlCol="0">
            <a:spAutoFit/>
          </a:bodyPr>
          <a:lstStyle/>
          <a:p>
            <a:pPr marL="12700">
              <a:lnSpc>
                <a:spcPct val="100000"/>
              </a:lnSpc>
              <a:tabLst>
                <a:tab pos="799465" algn="l"/>
              </a:tabLst>
            </a:pPr>
            <a:r>
              <a:rPr sz="1900" spc="5" dirty="0">
                <a:latin typeface="Times New Roman"/>
                <a:cs typeface="Times New Roman"/>
              </a:rPr>
              <a:t>2	2</a:t>
            </a:r>
            <a:endParaRPr sz="1900">
              <a:latin typeface="Times New Roman"/>
              <a:cs typeface="Times New Roman"/>
            </a:endParaRPr>
          </a:p>
        </p:txBody>
      </p:sp>
      <p:sp>
        <p:nvSpPr>
          <p:cNvPr id="12" name="object 12"/>
          <p:cNvSpPr txBox="1"/>
          <p:nvPr/>
        </p:nvSpPr>
        <p:spPr>
          <a:xfrm>
            <a:off x="907034" y="5035274"/>
            <a:ext cx="2467610" cy="494030"/>
          </a:xfrm>
          <a:prstGeom prst="rect">
            <a:avLst/>
          </a:prstGeom>
        </p:spPr>
        <p:txBody>
          <a:bodyPr vert="horz" wrap="square" lIns="0" tIns="0" rIns="0" bIns="0" rtlCol="0">
            <a:spAutoFit/>
          </a:bodyPr>
          <a:lstStyle/>
          <a:p>
            <a:pPr marL="12700">
              <a:lnSpc>
                <a:spcPct val="100000"/>
              </a:lnSpc>
              <a:tabLst>
                <a:tab pos="476884" algn="l"/>
                <a:tab pos="1022350" algn="l"/>
                <a:tab pos="1489075" algn="l"/>
                <a:tab pos="2234565" algn="l"/>
              </a:tabLst>
            </a:pPr>
            <a:r>
              <a:rPr sz="3300" i="1" dirty="0">
                <a:latin typeface="Times New Roman"/>
                <a:cs typeface="Times New Roman"/>
              </a:rPr>
              <a:t>F	</a:t>
            </a:r>
            <a:r>
              <a:rPr sz="3300" dirty="0">
                <a:latin typeface="Symbol"/>
                <a:cs typeface="Symbol"/>
              </a:rPr>
              <a:t></a:t>
            </a:r>
            <a:r>
              <a:rPr sz="3300" dirty="0">
                <a:latin typeface="Times New Roman"/>
                <a:cs typeface="Times New Roman"/>
              </a:rPr>
              <a:t>	</a:t>
            </a:r>
            <a:r>
              <a:rPr sz="3300" i="1" dirty="0">
                <a:latin typeface="Times New Roman"/>
                <a:cs typeface="Times New Roman"/>
              </a:rPr>
              <a:t>a	</a:t>
            </a:r>
            <a:r>
              <a:rPr sz="3300" spc="65" dirty="0">
                <a:latin typeface="Times New Roman"/>
                <a:cs typeface="Times New Roman"/>
              </a:rPr>
              <a:t>si</a:t>
            </a:r>
            <a:r>
              <a:rPr sz="3300" dirty="0">
                <a:latin typeface="Times New Roman"/>
                <a:cs typeface="Times New Roman"/>
              </a:rPr>
              <a:t>n	</a:t>
            </a:r>
            <a:r>
              <a:rPr sz="3500" i="1" spc="-110" dirty="0">
                <a:latin typeface="Symbol"/>
                <a:cs typeface="Symbol"/>
              </a:rPr>
              <a:t></a:t>
            </a:r>
            <a:endParaRPr sz="3500">
              <a:latin typeface="Symbol"/>
              <a:cs typeface="Symbol"/>
            </a:endParaRPr>
          </a:p>
        </p:txBody>
      </p:sp>
      <p:sp>
        <p:nvSpPr>
          <p:cNvPr id="13" name="object 13"/>
          <p:cNvSpPr txBox="1"/>
          <p:nvPr/>
        </p:nvSpPr>
        <p:spPr>
          <a:xfrm>
            <a:off x="3476561" y="5054971"/>
            <a:ext cx="3211195" cy="474345"/>
          </a:xfrm>
          <a:prstGeom prst="rect">
            <a:avLst/>
          </a:prstGeom>
        </p:spPr>
        <p:txBody>
          <a:bodyPr vert="horz" wrap="square" lIns="0" tIns="0" rIns="0" bIns="0" rtlCol="0">
            <a:spAutoFit/>
          </a:bodyPr>
          <a:lstStyle/>
          <a:p>
            <a:pPr marL="12700">
              <a:lnSpc>
                <a:spcPct val="100000"/>
              </a:lnSpc>
              <a:tabLst>
                <a:tab pos="382270" algn="l"/>
                <a:tab pos="1628775" algn="l"/>
                <a:tab pos="2346325" algn="l"/>
              </a:tabLst>
            </a:pPr>
            <a:r>
              <a:rPr sz="3300" i="1" dirty="0">
                <a:latin typeface="Times New Roman"/>
                <a:cs typeface="Times New Roman"/>
              </a:rPr>
              <a:t>r	r</a:t>
            </a:r>
            <a:r>
              <a:rPr sz="3300" i="1" spc="15" dirty="0">
                <a:latin typeface="Times New Roman"/>
                <a:cs typeface="Times New Roman"/>
              </a:rPr>
              <a:t> </a:t>
            </a:r>
            <a:r>
              <a:rPr sz="3300" dirty="0">
                <a:latin typeface="Symbol"/>
                <a:cs typeface="Symbol"/>
              </a:rPr>
              <a:t></a:t>
            </a:r>
            <a:r>
              <a:rPr sz="3300" spc="-130" dirty="0">
                <a:latin typeface="Times New Roman"/>
                <a:cs typeface="Times New Roman"/>
              </a:rPr>
              <a:t> </a:t>
            </a:r>
            <a:r>
              <a:rPr sz="3300" spc="150" dirty="0">
                <a:latin typeface="Times New Roman"/>
                <a:cs typeface="Times New Roman"/>
              </a:rPr>
              <a:t>(</a:t>
            </a:r>
            <a:r>
              <a:rPr sz="3300" i="1" dirty="0">
                <a:latin typeface="Times New Roman"/>
                <a:cs typeface="Times New Roman"/>
              </a:rPr>
              <a:t>a	</a:t>
            </a:r>
            <a:r>
              <a:rPr sz="3300" dirty="0">
                <a:latin typeface="Symbol"/>
                <a:cs typeface="Symbol"/>
              </a:rPr>
              <a:t></a:t>
            </a:r>
            <a:r>
              <a:rPr sz="3300" spc="-80" dirty="0">
                <a:latin typeface="Times New Roman"/>
                <a:cs typeface="Times New Roman"/>
              </a:rPr>
              <a:t> </a:t>
            </a:r>
            <a:r>
              <a:rPr sz="3300" i="1" dirty="0">
                <a:latin typeface="Times New Roman"/>
                <a:cs typeface="Times New Roman"/>
              </a:rPr>
              <a:t>r	</a:t>
            </a:r>
            <a:r>
              <a:rPr sz="3300" spc="150" dirty="0">
                <a:latin typeface="Times New Roman"/>
                <a:cs typeface="Times New Roman"/>
              </a:rPr>
              <a:t>)</a:t>
            </a:r>
            <a:r>
              <a:rPr sz="3300" i="1" dirty="0">
                <a:latin typeface="Times New Roman"/>
                <a:cs typeface="Times New Roman"/>
              </a:rPr>
              <a:t>r</a:t>
            </a:r>
            <a:r>
              <a:rPr sz="3300" i="1" spc="85" dirty="0">
                <a:latin typeface="Times New Roman"/>
                <a:cs typeface="Times New Roman"/>
              </a:rPr>
              <a:t> </a:t>
            </a:r>
            <a:r>
              <a:rPr sz="3300" spc="-15" dirty="0">
                <a:latin typeface="Times New Roman"/>
                <a:cs typeface="Times New Roman"/>
              </a:rPr>
              <a:t>{</a:t>
            </a:r>
            <a:r>
              <a:rPr sz="3300" dirty="0">
                <a:latin typeface="Times New Roman"/>
                <a:cs typeface="Times New Roman"/>
              </a:rPr>
              <a:t>2</a:t>
            </a:r>
            <a:endParaRPr sz="3300">
              <a:latin typeface="Times New Roman"/>
              <a:cs typeface="Times New Roman"/>
            </a:endParaRPr>
          </a:p>
        </p:txBody>
      </p:sp>
      <p:sp>
        <p:nvSpPr>
          <p:cNvPr id="14" name="object 14"/>
          <p:cNvSpPr txBox="1"/>
          <p:nvPr/>
        </p:nvSpPr>
        <p:spPr>
          <a:xfrm>
            <a:off x="6653265" y="5035274"/>
            <a:ext cx="2253615" cy="494030"/>
          </a:xfrm>
          <a:prstGeom prst="rect">
            <a:avLst/>
          </a:prstGeom>
        </p:spPr>
        <p:txBody>
          <a:bodyPr vert="horz" wrap="square" lIns="0" tIns="0" rIns="0" bIns="0" rtlCol="0">
            <a:spAutoFit/>
          </a:bodyPr>
          <a:lstStyle/>
          <a:p>
            <a:pPr marL="12700">
              <a:lnSpc>
                <a:spcPct val="100000"/>
              </a:lnSpc>
            </a:pPr>
            <a:r>
              <a:rPr sz="3500" i="1" spc="-120" dirty="0">
                <a:latin typeface="Symbol"/>
                <a:cs typeface="Symbol"/>
              </a:rPr>
              <a:t></a:t>
            </a:r>
            <a:r>
              <a:rPr sz="3500" i="1" spc="-345" dirty="0">
                <a:latin typeface="Times New Roman"/>
                <a:cs typeface="Times New Roman"/>
              </a:rPr>
              <a:t> </a:t>
            </a:r>
            <a:r>
              <a:rPr sz="3300" spc="145" dirty="0">
                <a:latin typeface="Times New Roman"/>
                <a:cs typeface="Times New Roman"/>
              </a:rPr>
              <a:t>(</a:t>
            </a:r>
            <a:r>
              <a:rPr sz="3300" i="1" dirty="0">
                <a:latin typeface="Times New Roman"/>
                <a:cs typeface="Times New Roman"/>
              </a:rPr>
              <a:t>r</a:t>
            </a:r>
            <a:r>
              <a:rPr sz="3300" i="1" spc="20" dirty="0">
                <a:latin typeface="Times New Roman"/>
                <a:cs typeface="Times New Roman"/>
              </a:rPr>
              <a:t> </a:t>
            </a:r>
            <a:r>
              <a:rPr sz="3300" dirty="0">
                <a:latin typeface="Symbol"/>
                <a:cs typeface="Symbol"/>
              </a:rPr>
              <a:t></a:t>
            </a:r>
            <a:r>
              <a:rPr sz="3300" spc="-135" dirty="0">
                <a:latin typeface="Times New Roman"/>
                <a:cs typeface="Times New Roman"/>
              </a:rPr>
              <a:t> </a:t>
            </a:r>
            <a:r>
              <a:rPr sz="3300" i="1" dirty="0">
                <a:latin typeface="Times New Roman"/>
                <a:cs typeface="Times New Roman"/>
              </a:rPr>
              <a:t>r</a:t>
            </a:r>
            <a:r>
              <a:rPr sz="3300" i="1" spc="360" dirty="0">
                <a:latin typeface="Times New Roman"/>
                <a:cs typeface="Times New Roman"/>
              </a:rPr>
              <a:t> </a:t>
            </a:r>
            <a:r>
              <a:rPr sz="3300" dirty="0">
                <a:latin typeface="Times New Roman"/>
                <a:cs typeface="Times New Roman"/>
              </a:rPr>
              <a:t>)</a:t>
            </a:r>
            <a:r>
              <a:rPr sz="3300" spc="-180" dirty="0">
                <a:latin typeface="Times New Roman"/>
                <a:cs typeface="Times New Roman"/>
              </a:rPr>
              <a:t> </a:t>
            </a:r>
            <a:r>
              <a:rPr sz="3300" dirty="0">
                <a:latin typeface="Symbol"/>
                <a:cs typeface="Symbol"/>
              </a:rPr>
              <a:t></a:t>
            </a:r>
            <a:r>
              <a:rPr sz="3300" spc="-459" dirty="0">
                <a:latin typeface="Times New Roman"/>
                <a:cs typeface="Times New Roman"/>
              </a:rPr>
              <a:t> </a:t>
            </a:r>
            <a:r>
              <a:rPr sz="3300" spc="-405" dirty="0">
                <a:latin typeface="Times New Roman"/>
                <a:cs typeface="Times New Roman"/>
              </a:rPr>
              <a:t>1</a:t>
            </a:r>
            <a:r>
              <a:rPr sz="3300" dirty="0">
                <a:latin typeface="Times New Roman"/>
                <a:cs typeface="Times New Roman"/>
              </a:rPr>
              <a:t>}</a:t>
            </a:r>
            <a:endParaRPr sz="3300">
              <a:latin typeface="Times New Roman"/>
              <a:cs typeface="Times New Roman"/>
            </a:endParaRPr>
          </a:p>
        </p:txBody>
      </p:sp>
      <p:sp>
        <p:nvSpPr>
          <p:cNvPr id="15" name="object 15"/>
          <p:cNvSpPr txBox="1"/>
          <p:nvPr/>
        </p:nvSpPr>
        <p:spPr>
          <a:xfrm>
            <a:off x="3568702" y="4817795"/>
            <a:ext cx="137795" cy="269875"/>
          </a:xfrm>
          <a:prstGeom prst="rect">
            <a:avLst/>
          </a:prstGeom>
        </p:spPr>
        <p:txBody>
          <a:bodyPr vert="horz" wrap="square" lIns="0" tIns="0" rIns="0" bIns="0" rtlCol="0">
            <a:spAutoFit/>
          </a:bodyPr>
          <a:lstStyle/>
          <a:p>
            <a:pPr marL="12700">
              <a:lnSpc>
                <a:spcPct val="100000"/>
              </a:lnSpc>
            </a:pPr>
            <a:r>
              <a:rPr sz="1900" spc="5" dirty="0">
                <a:latin typeface="Symbol"/>
                <a:cs typeface="Symbol"/>
              </a:rPr>
              <a:t></a:t>
            </a:r>
            <a:endParaRPr sz="1900">
              <a:latin typeface="Symbol"/>
              <a:cs typeface="Symbol"/>
            </a:endParaRPr>
          </a:p>
        </p:txBody>
      </p:sp>
      <p:sp>
        <p:nvSpPr>
          <p:cNvPr id="16" name="object 16"/>
          <p:cNvSpPr txBox="1"/>
          <p:nvPr/>
        </p:nvSpPr>
        <p:spPr>
          <a:xfrm>
            <a:off x="1726185" y="4842373"/>
            <a:ext cx="187960" cy="447675"/>
          </a:xfrm>
          <a:prstGeom prst="rect">
            <a:avLst/>
          </a:prstGeom>
        </p:spPr>
        <p:txBody>
          <a:bodyPr vert="horz" wrap="square" lIns="0" tIns="0" rIns="0" bIns="0" rtlCol="0">
            <a:spAutoFit/>
          </a:bodyPr>
          <a:lstStyle/>
          <a:p>
            <a:pPr marL="12700">
              <a:lnSpc>
                <a:spcPct val="100000"/>
              </a:lnSpc>
            </a:pPr>
            <a:r>
              <a:rPr sz="3300" spc="1780" dirty="0">
                <a:latin typeface="Symbol"/>
                <a:cs typeface="Symbol"/>
              </a:rPr>
              <a:t>⎡</a:t>
            </a:r>
            <a:endParaRPr sz="3300">
              <a:latin typeface="Symbol"/>
              <a:cs typeface="Symbol"/>
            </a:endParaRPr>
          </a:p>
        </p:txBody>
      </p:sp>
      <p:sp>
        <p:nvSpPr>
          <p:cNvPr id="17" name="object 17"/>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8" name="object 18"/>
          <p:cNvSpPr txBox="1"/>
          <p:nvPr/>
        </p:nvSpPr>
        <p:spPr>
          <a:xfrm>
            <a:off x="1115060" y="5325321"/>
            <a:ext cx="147955" cy="269875"/>
          </a:xfrm>
          <a:prstGeom prst="rect">
            <a:avLst/>
          </a:prstGeom>
        </p:spPr>
        <p:txBody>
          <a:bodyPr vert="horz" wrap="square" lIns="0" tIns="0" rIns="0" bIns="0" rtlCol="0">
            <a:spAutoFit/>
          </a:bodyPr>
          <a:lstStyle/>
          <a:p>
            <a:pPr marL="12700">
              <a:lnSpc>
                <a:spcPct val="100000"/>
              </a:lnSpc>
            </a:pPr>
            <a:r>
              <a:rPr sz="1900" spc="5" dirty="0">
                <a:latin typeface="Times New Roman"/>
                <a:cs typeface="Times New Roman"/>
              </a:rPr>
              <a:t>1</a:t>
            </a:r>
            <a:endParaRPr sz="1900">
              <a:latin typeface="Times New Roman"/>
              <a:cs typeface="Times New Roman"/>
            </a:endParaRPr>
          </a:p>
        </p:txBody>
      </p:sp>
      <p:sp>
        <p:nvSpPr>
          <p:cNvPr id="19" name="object 19"/>
          <p:cNvSpPr txBox="1"/>
          <p:nvPr/>
        </p:nvSpPr>
        <p:spPr>
          <a:xfrm>
            <a:off x="892556" y="6004263"/>
            <a:ext cx="2175510" cy="502284"/>
          </a:xfrm>
          <a:prstGeom prst="rect">
            <a:avLst/>
          </a:prstGeom>
        </p:spPr>
        <p:txBody>
          <a:bodyPr vert="horz" wrap="square" lIns="0" tIns="0" rIns="0" bIns="0" rtlCol="0">
            <a:spAutoFit/>
          </a:bodyPr>
          <a:lstStyle/>
          <a:p>
            <a:pPr marL="304800" indent="-292100">
              <a:lnSpc>
                <a:spcPct val="100000"/>
              </a:lnSpc>
              <a:buFont typeface="Symbol"/>
              <a:buChar char=""/>
              <a:tabLst>
                <a:tab pos="305435" algn="l"/>
              </a:tabLst>
            </a:pPr>
            <a:r>
              <a:rPr sz="3300" i="1" spc="125" dirty="0">
                <a:latin typeface="Times New Roman"/>
                <a:cs typeface="Times New Roman"/>
              </a:rPr>
              <a:t>A</a:t>
            </a:r>
            <a:r>
              <a:rPr sz="2850" spc="7" baseline="43859" dirty="0">
                <a:latin typeface="Times New Roman"/>
                <a:cs typeface="Times New Roman"/>
              </a:rPr>
              <a:t>2</a:t>
            </a:r>
            <a:r>
              <a:rPr sz="2850" spc="-375" baseline="43859" dirty="0">
                <a:latin typeface="Times New Roman"/>
                <a:cs typeface="Times New Roman"/>
              </a:rPr>
              <a:t> </a:t>
            </a:r>
            <a:r>
              <a:rPr sz="3300" i="1" spc="280" dirty="0">
                <a:latin typeface="Times New Roman"/>
                <a:cs typeface="Times New Roman"/>
              </a:rPr>
              <a:t>a</a:t>
            </a:r>
            <a:r>
              <a:rPr sz="2850" spc="7" baseline="43859" dirty="0">
                <a:latin typeface="Times New Roman"/>
                <a:cs typeface="Times New Roman"/>
              </a:rPr>
              <a:t>2</a:t>
            </a:r>
            <a:r>
              <a:rPr sz="2850" baseline="43859" dirty="0">
                <a:latin typeface="Times New Roman"/>
                <a:cs typeface="Times New Roman"/>
              </a:rPr>
              <a:t> </a:t>
            </a:r>
            <a:r>
              <a:rPr sz="2850" spc="-270" baseline="43859" dirty="0">
                <a:latin typeface="Times New Roman"/>
                <a:cs typeface="Times New Roman"/>
              </a:rPr>
              <a:t> </a:t>
            </a:r>
            <a:r>
              <a:rPr sz="3300" spc="70" dirty="0">
                <a:latin typeface="Times New Roman"/>
                <a:cs typeface="Times New Roman"/>
              </a:rPr>
              <a:t>si</a:t>
            </a:r>
            <a:r>
              <a:rPr sz="3300" dirty="0">
                <a:latin typeface="Times New Roman"/>
                <a:cs typeface="Times New Roman"/>
              </a:rPr>
              <a:t>n</a:t>
            </a:r>
            <a:r>
              <a:rPr sz="3300" spc="-490" dirty="0">
                <a:latin typeface="Times New Roman"/>
                <a:cs typeface="Times New Roman"/>
              </a:rPr>
              <a:t> </a:t>
            </a:r>
            <a:r>
              <a:rPr sz="2850" spc="7" baseline="43859" dirty="0">
                <a:latin typeface="Times New Roman"/>
                <a:cs typeface="Times New Roman"/>
              </a:rPr>
              <a:t>2</a:t>
            </a:r>
            <a:r>
              <a:rPr sz="2850" spc="112" baseline="43859" dirty="0">
                <a:latin typeface="Times New Roman"/>
                <a:cs typeface="Times New Roman"/>
              </a:rPr>
              <a:t> </a:t>
            </a:r>
            <a:r>
              <a:rPr sz="3500" i="1" spc="-110" dirty="0">
                <a:latin typeface="Symbol"/>
                <a:cs typeface="Symbol"/>
              </a:rPr>
              <a:t></a:t>
            </a:r>
            <a:endParaRPr sz="3500">
              <a:latin typeface="Symbol"/>
              <a:cs typeface="Symbol"/>
            </a:endParaRPr>
          </a:p>
        </p:txBody>
      </p:sp>
      <p:sp>
        <p:nvSpPr>
          <p:cNvPr id="20" name="object 20"/>
          <p:cNvSpPr txBox="1"/>
          <p:nvPr/>
        </p:nvSpPr>
        <p:spPr>
          <a:xfrm>
            <a:off x="3607565" y="5322824"/>
            <a:ext cx="2641600" cy="269875"/>
          </a:xfrm>
          <a:prstGeom prst="rect">
            <a:avLst/>
          </a:prstGeom>
        </p:spPr>
        <p:txBody>
          <a:bodyPr vert="horz" wrap="square" lIns="0" tIns="0" rIns="0" bIns="0" rtlCol="0">
            <a:spAutoFit/>
          </a:bodyPr>
          <a:lstStyle/>
          <a:p>
            <a:pPr marL="12700">
              <a:lnSpc>
                <a:spcPct val="100000"/>
              </a:lnSpc>
              <a:tabLst>
                <a:tab pos="2506345" algn="l"/>
              </a:tabLst>
            </a:pPr>
            <a:r>
              <a:rPr sz="1900" i="1" spc="5" dirty="0">
                <a:latin typeface="Times New Roman"/>
                <a:cs typeface="Times New Roman"/>
              </a:rPr>
              <a:t>h	h</a:t>
            </a:r>
            <a:endParaRPr sz="1900">
              <a:latin typeface="Times New Roman"/>
              <a:cs typeface="Times New Roman"/>
            </a:endParaRPr>
          </a:p>
        </p:txBody>
      </p:sp>
      <p:sp>
        <p:nvSpPr>
          <p:cNvPr id="21" name="object 21"/>
          <p:cNvSpPr txBox="1"/>
          <p:nvPr/>
        </p:nvSpPr>
        <p:spPr>
          <a:xfrm>
            <a:off x="7834382" y="5322824"/>
            <a:ext cx="147955" cy="269875"/>
          </a:xfrm>
          <a:prstGeom prst="rect">
            <a:avLst/>
          </a:prstGeom>
        </p:spPr>
        <p:txBody>
          <a:bodyPr vert="horz" wrap="square" lIns="0" tIns="0" rIns="0" bIns="0" rtlCol="0">
            <a:spAutoFit/>
          </a:bodyPr>
          <a:lstStyle/>
          <a:p>
            <a:pPr marL="12700">
              <a:lnSpc>
                <a:spcPct val="100000"/>
              </a:lnSpc>
            </a:pPr>
            <a:r>
              <a:rPr sz="1900" i="1" spc="5" dirty="0">
                <a:latin typeface="Times New Roman"/>
                <a:cs typeface="Times New Roman"/>
              </a:rPr>
              <a:t>h</a:t>
            </a:r>
            <a:endParaRPr sz="1900">
              <a:latin typeface="Times New Roman"/>
              <a:cs typeface="Times New Roman"/>
            </a:endParaRPr>
          </a:p>
        </p:txBody>
      </p:sp>
      <p:sp>
        <p:nvSpPr>
          <p:cNvPr id="22" name="object 22"/>
          <p:cNvSpPr txBox="1"/>
          <p:nvPr/>
        </p:nvSpPr>
        <p:spPr>
          <a:xfrm>
            <a:off x="1726185" y="5246234"/>
            <a:ext cx="187960" cy="447675"/>
          </a:xfrm>
          <a:prstGeom prst="rect">
            <a:avLst/>
          </a:prstGeom>
        </p:spPr>
        <p:txBody>
          <a:bodyPr vert="horz" wrap="square" lIns="0" tIns="0" rIns="0" bIns="0" rtlCol="0">
            <a:spAutoFit/>
          </a:bodyPr>
          <a:lstStyle/>
          <a:p>
            <a:pPr marL="12700">
              <a:lnSpc>
                <a:spcPct val="100000"/>
              </a:lnSpc>
            </a:pPr>
            <a:r>
              <a:rPr sz="3300" spc="1780" dirty="0">
                <a:latin typeface="Symbol"/>
                <a:cs typeface="Symbol"/>
              </a:rPr>
              <a:t>⎢</a:t>
            </a:r>
            <a:endParaRPr sz="3300">
              <a:latin typeface="Symbol"/>
              <a:cs typeface="Symbol"/>
            </a:endParaRPr>
          </a:p>
        </p:txBody>
      </p:sp>
      <p:sp>
        <p:nvSpPr>
          <p:cNvPr id="23" name="object 23"/>
          <p:cNvSpPr txBox="1"/>
          <p:nvPr/>
        </p:nvSpPr>
        <p:spPr>
          <a:xfrm>
            <a:off x="8882901" y="5246234"/>
            <a:ext cx="187960" cy="447675"/>
          </a:xfrm>
          <a:prstGeom prst="rect">
            <a:avLst/>
          </a:prstGeom>
        </p:spPr>
        <p:txBody>
          <a:bodyPr vert="horz" wrap="square" lIns="0" tIns="0" rIns="0" bIns="0" rtlCol="0">
            <a:spAutoFit/>
          </a:bodyPr>
          <a:lstStyle/>
          <a:p>
            <a:pPr marL="12700">
              <a:lnSpc>
                <a:spcPct val="100000"/>
              </a:lnSpc>
            </a:pPr>
            <a:r>
              <a:rPr sz="3300" spc="1780" dirty="0">
                <a:latin typeface="Symbol"/>
                <a:cs typeface="Symbol"/>
              </a:rPr>
              <a:t>⎥</a:t>
            </a:r>
            <a:endParaRPr sz="3300">
              <a:latin typeface="Symbol"/>
              <a:cs typeface="Symbol"/>
            </a:endParaRPr>
          </a:p>
        </p:txBody>
      </p:sp>
      <p:sp>
        <p:nvSpPr>
          <p:cNvPr id="24" name="object 24"/>
          <p:cNvSpPr txBox="1"/>
          <p:nvPr/>
        </p:nvSpPr>
        <p:spPr>
          <a:xfrm>
            <a:off x="1726185" y="5413874"/>
            <a:ext cx="187960" cy="447675"/>
          </a:xfrm>
          <a:prstGeom prst="rect">
            <a:avLst/>
          </a:prstGeom>
        </p:spPr>
        <p:txBody>
          <a:bodyPr vert="horz" wrap="square" lIns="0" tIns="0" rIns="0" bIns="0" rtlCol="0">
            <a:spAutoFit/>
          </a:bodyPr>
          <a:lstStyle/>
          <a:p>
            <a:pPr marL="12700">
              <a:lnSpc>
                <a:spcPct val="100000"/>
              </a:lnSpc>
            </a:pPr>
            <a:r>
              <a:rPr sz="3300" spc="1780" dirty="0">
                <a:latin typeface="Symbol"/>
                <a:cs typeface="Symbol"/>
              </a:rPr>
              <a:t>⎣</a:t>
            </a:r>
            <a:endParaRPr sz="3300">
              <a:latin typeface="Symbol"/>
              <a:cs typeface="Symbol"/>
            </a:endParaRPr>
          </a:p>
        </p:txBody>
      </p:sp>
      <p:sp>
        <p:nvSpPr>
          <p:cNvPr id="25" name="object 25"/>
          <p:cNvSpPr txBox="1"/>
          <p:nvPr/>
        </p:nvSpPr>
        <p:spPr>
          <a:xfrm>
            <a:off x="8882901" y="5413874"/>
            <a:ext cx="187960" cy="447675"/>
          </a:xfrm>
          <a:prstGeom prst="rect">
            <a:avLst/>
          </a:prstGeom>
        </p:spPr>
        <p:txBody>
          <a:bodyPr vert="horz" wrap="square" lIns="0" tIns="0" rIns="0" bIns="0" rtlCol="0">
            <a:spAutoFit/>
          </a:bodyPr>
          <a:lstStyle/>
          <a:p>
            <a:pPr marL="12700">
              <a:lnSpc>
                <a:spcPct val="100000"/>
              </a:lnSpc>
            </a:pPr>
            <a:r>
              <a:rPr sz="3300" spc="1780" dirty="0">
                <a:latin typeface="Symbol"/>
                <a:cs typeface="Symbol"/>
              </a:rPr>
              <a:t>⎦</a:t>
            </a:r>
            <a:endParaRPr sz="3300">
              <a:latin typeface="Symbol"/>
              <a:cs typeface="Symbol"/>
            </a:endParaRPr>
          </a:p>
        </p:txBody>
      </p:sp>
      <p:sp>
        <p:nvSpPr>
          <p:cNvPr id="26" name="object 26"/>
          <p:cNvSpPr/>
          <p:nvPr/>
        </p:nvSpPr>
        <p:spPr>
          <a:xfrm>
            <a:off x="457200" y="6331458"/>
            <a:ext cx="9144000" cy="984250"/>
          </a:xfrm>
          <a:custGeom>
            <a:avLst/>
            <a:gdLst/>
            <a:ahLst/>
            <a:cxnLst/>
            <a:rect l="l" t="t" r="r" b="b"/>
            <a:pathLst>
              <a:path w="9144000" h="984250">
                <a:moveTo>
                  <a:pt x="0" y="983741"/>
                </a:moveTo>
                <a:lnTo>
                  <a:pt x="9143999" y="983741"/>
                </a:lnTo>
                <a:lnTo>
                  <a:pt x="9143999" y="0"/>
                </a:lnTo>
                <a:lnTo>
                  <a:pt x="0" y="0"/>
                </a:lnTo>
                <a:lnTo>
                  <a:pt x="0" y="983741"/>
                </a:lnTo>
                <a:close/>
              </a:path>
            </a:pathLst>
          </a:custGeom>
          <a:solidFill>
            <a:srgbClr val="FFFFFF"/>
          </a:solidFill>
        </p:spPr>
        <p:txBody>
          <a:bodyPr wrap="square" lIns="0" tIns="0" rIns="0" bIns="0" rtlCol="0"/>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68524" y="1157222"/>
            <a:ext cx="147320" cy="290195"/>
          </a:xfrm>
          <a:prstGeom prst="rect">
            <a:avLst/>
          </a:prstGeom>
        </p:spPr>
        <p:txBody>
          <a:bodyPr vert="horz" wrap="square" lIns="0" tIns="0" rIns="0" bIns="0" rtlCol="0">
            <a:spAutoFit/>
          </a:bodyPr>
          <a:lstStyle/>
          <a:p>
            <a:pPr marL="12700">
              <a:lnSpc>
                <a:spcPct val="100000"/>
              </a:lnSpc>
            </a:pPr>
            <a:r>
              <a:rPr sz="2050" spc="5" dirty="0">
                <a:latin typeface="Symbol"/>
                <a:cs typeface="Symbol"/>
              </a:rPr>
              <a:t></a:t>
            </a:r>
            <a:endParaRPr sz="2050">
              <a:latin typeface="Symbol"/>
              <a:cs typeface="Symbol"/>
            </a:endParaRPr>
          </a:p>
        </p:txBody>
      </p:sp>
      <p:sp>
        <p:nvSpPr>
          <p:cNvPr id="3" name="object 3"/>
          <p:cNvSpPr txBox="1"/>
          <p:nvPr/>
        </p:nvSpPr>
        <p:spPr>
          <a:xfrm>
            <a:off x="1657605" y="1184101"/>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
        <p:nvSpPr>
          <p:cNvPr id="4" name="object 4"/>
          <p:cNvSpPr txBox="1"/>
          <p:nvPr/>
        </p:nvSpPr>
        <p:spPr>
          <a:xfrm>
            <a:off x="8752572" y="1184101"/>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
        <p:nvSpPr>
          <p:cNvPr id="5" name="object 5"/>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6" name="object 6"/>
          <p:cNvSpPr txBox="1"/>
          <p:nvPr/>
        </p:nvSpPr>
        <p:spPr>
          <a:xfrm>
            <a:off x="2322831" y="1384842"/>
            <a:ext cx="898525" cy="290195"/>
          </a:xfrm>
          <a:prstGeom prst="rect">
            <a:avLst/>
          </a:prstGeom>
        </p:spPr>
        <p:txBody>
          <a:bodyPr vert="horz" wrap="square" lIns="0" tIns="0" rIns="0" bIns="0" rtlCol="0">
            <a:spAutoFit/>
          </a:bodyPr>
          <a:lstStyle/>
          <a:p>
            <a:pPr marL="12700">
              <a:lnSpc>
                <a:spcPct val="100000"/>
              </a:lnSpc>
              <a:tabLst>
                <a:tab pos="753110" algn="l"/>
              </a:tabLst>
            </a:pPr>
            <a:r>
              <a:rPr sz="2050" spc="10" dirty="0">
                <a:latin typeface="Times New Roman"/>
                <a:cs typeface="Times New Roman"/>
              </a:rPr>
              <a:t>2	2</a:t>
            </a:r>
            <a:endParaRPr sz="2050">
              <a:latin typeface="Times New Roman"/>
              <a:cs typeface="Times New Roman"/>
            </a:endParaRPr>
          </a:p>
        </p:txBody>
      </p:sp>
      <p:sp>
        <p:nvSpPr>
          <p:cNvPr id="7" name="object 7"/>
          <p:cNvSpPr txBox="1"/>
          <p:nvPr/>
        </p:nvSpPr>
        <p:spPr>
          <a:xfrm>
            <a:off x="4884689" y="1384842"/>
            <a:ext cx="158115" cy="290195"/>
          </a:xfrm>
          <a:prstGeom prst="rect">
            <a:avLst/>
          </a:prstGeom>
        </p:spPr>
        <p:txBody>
          <a:bodyPr vert="horz" wrap="square" lIns="0" tIns="0" rIns="0" bIns="0" rtlCol="0">
            <a:spAutoFit/>
          </a:bodyPr>
          <a:lstStyle/>
          <a:p>
            <a:pPr marL="12700">
              <a:lnSpc>
                <a:spcPct val="100000"/>
              </a:lnSpc>
            </a:pPr>
            <a:r>
              <a:rPr sz="2050" spc="10" dirty="0">
                <a:latin typeface="Times New Roman"/>
                <a:cs typeface="Times New Roman"/>
              </a:rPr>
              <a:t>2</a:t>
            </a:r>
            <a:endParaRPr sz="2050">
              <a:latin typeface="Times New Roman"/>
              <a:cs typeface="Times New Roman"/>
            </a:endParaRPr>
          </a:p>
        </p:txBody>
      </p:sp>
      <p:sp>
        <p:nvSpPr>
          <p:cNvPr id="8" name="object 8"/>
          <p:cNvSpPr txBox="1"/>
          <p:nvPr/>
        </p:nvSpPr>
        <p:spPr>
          <a:xfrm>
            <a:off x="5639081" y="1384842"/>
            <a:ext cx="158115" cy="290195"/>
          </a:xfrm>
          <a:prstGeom prst="rect">
            <a:avLst/>
          </a:prstGeom>
        </p:spPr>
        <p:txBody>
          <a:bodyPr vert="horz" wrap="square" lIns="0" tIns="0" rIns="0" bIns="0" rtlCol="0">
            <a:spAutoFit/>
          </a:bodyPr>
          <a:lstStyle/>
          <a:p>
            <a:pPr marL="12700">
              <a:lnSpc>
                <a:spcPct val="100000"/>
              </a:lnSpc>
            </a:pPr>
            <a:r>
              <a:rPr sz="2050" spc="10" dirty="0">
                <a:latin typeface="Times New Roman"/>
                <a:cs typeface="Times New Roman"/>
              </a:rPr>
              <a:t>2</a:t>
            </a:r>
            <a:endParaRPr sz="2050">
              <a:latin typeface="Times New Roman"/>
              <a:cs typeface="Times New Roman"/>
            </a:endParaRPr>
          </a:p>
        </p:txBody>
      </p:sp>
      <p:sp>
        <p:nvSpPr>
          <p:cNvPr id="9" name="object 9"/>
          <p:cNvSpPr txBox="1"/>
          <p:nvPr/>
        </p:nvSpPr>
        <p:spPr>
          <a:xfrm>
            <a:off x="1053338" y="1707169"/>
            <a:ext cx="158115" cy="290195"/>
          </a:xfrm>
          <a:prstGeom prst="rect">
            <a:avLst/>
          </a:prstGeom>
        </p:spPr>
        <p:txBody>
          <a:bodyPr vert="horz" wrap="square" lIns="0" tIns="0" rIns="0" bIns="0" rtlCol="0">
            <a:spAutoFit/>
          </a:bodyPr>
          <a:lstStyle/>
          <a:p>
            <a:pPr marL="12700">
              <a:lnSpc>
                <a:spcPct val="100000"/>
              </a:lnSpc>
            </a:pPr>
            <a:r>
              <a:rPr sz="2050" spc="10" dirty="0">
                <a:latin typeface="Times New Roman"/>
                <a:cs typeface="Times New Roman"/>
              </a:rPr>
              <a:t>2</a:t>
            </a:r>
            <a:endParaRPr sz="2050">
              <a:latin typeface="Times New Roman"/>
              <a:cs typeface="Times New Roman"/>
            </a:endParaRPr>
          </a:p>
        </p:txBody>
      </p:sp>
      <p:sp>
        <p:nvSpPr>
          <p:cNvPr id="10" name="object 10"/>
          <p:cNvSpPr txBox="1"/>
          <p:nvPr/>
        </p:nvSpPr>
        <p:spPr>
          <a:xfrm>
            <a:off x="2086703" y="1393649"/>
            <a:ext cx="1424940" cy="532765"/>
          </a:xfrm>
          <a:prstGeom prst="rect">
            <a:avLst/>
          </a:prstGeom>
        </p:spPr>
        <p:txBody>
          <a:bodyPr vert="horz" wrap="square" lIns="0" tIns="0" rIns="0" bIns="0" rtlCol="0">
            <a:spAutoFit/>
          </a:bodyPr>
          <a:lstStyle/>
          <a:p>
            <a:pPr marL="12700">
              <a:lnSpc>
                <a:spcPct val="100000"/>
              </a:lnSpc>
              <a:tabLst>
                <a:tab pos="459740" algn="l"/>
                <a:tab pos="1173480" algn="l"/>
              </a:tabLst>
            </a:pPr>
            <a:r>
              <a:rPr sz="3600" i="1" dirty="0">
                <a:latin typeface="Times New Roman"/>
                <a:cs typeface="Times New Roman"/>
              </a:rPr>
              <a:t>a	</a:t>
            </a:r>
            <a:r>
              <a:rPr sz="3600" spc="-95" dirty="0">
                <a:latin typeface="Times New Roman"/>
                <a:cs typeface="Times New Roman"/>
              </a:rPr>
              <a:t>s</a:t>
            </a:r>
            <a:r>
              <a:rPr sz="3600" spc="-55" dirty="0">
                <a:latin typeface="Times New Roman"/>
                <a:cs typeface="Times New Roman"/>
              </a:rPr>
              <a:t>i</a:t>
            </a:r>
            <a:r>
              <a:rPr sz="3600" dirty="0">
                <a:latin typeface="Times New Roman"/>
                <a:cs typeface="Times New Roman"/>
              </a:rPr>
              <a:t>n	</a:t>
            </a:r>
            <a:r>
              <a:rPr sz="3800" i="1" spc="-120" dirty="0">
                <a:latin typeface="Symbol"/>
                <a:cs typeface="Symbol"/>
              </a:rPr>
              <a:t></a:t>
            </a:r>
            <a:endParaRPr sz="3800">
              <a:latin typeface="Symbol"/>
              <a:cs typeface="Symbol"/>
            </a:endParaRPr>
          </a:p>
        </p:txBody>
      </p:sp>
      <p:sp>
        <p:nvSpPr>
          <p:cNvPr id="11" name="object 11"/>
          <p:cNvSpPr txBox="1"/>
          <p:nvPr/>
        </p:nvSpPr>
        <p:spPr>
          <a:xfrm>
            <a:off x="3580965" y="1414987"/>
            <a:ext cx="1321435" cy="511809"/>
          </a:xfrm>
          <a:prstGeom prst="rect">
            <a:avLst/>
          </a:prstGeom>
        </p:spPr>
        <p:txBody>
          <a:bodyPr vert="horz" wrap="square" lIns="0" tIns="0" rIns="0" bIns="0" rtlCol="0">
            <a:spAutoFit/>
          </a:bodyPr>
          <a:lstStyle/>
          <a:p>
            <a:pPr marL="12700">
              <a:lnSpc>
                <a:spcPct val="100000"/>
              </a:lnSpc>
              <a:tabLst>
                <a:tab pos="366395" algn="l"/>
              </a:tabLst>
            </a:pPr>
            <a:r>
              <a:rPr sz="3600" i="1" dirty="0">
                <a:latin typeface="Times New Roman"/>
                <a:cs typeface="Times New Roman"/>
              </a:rPr>
              <a:t>r	r</a:t>
            </a:r>
            <a:r>
              <a:rPr sz="3600" i="1" spc="-254" dirty="0">
                <a:latin typeface="Times New Roman"/>
                <a:cs typeface="Times New Roman"/>
              </a:rPr>
              <a:t> </a:t>
            </a:r>
            <a:r>
              <a:rPr sz="3600" spc="380" dirty="0">
                <a:latin typeface="Symbol"/>
                <a:cs typeface="Symbol"/>
              </a:rPr>
              <a:t></a:t>
            </a:r>
            <a:r>
              <a:rPr sz="3600" spc="10" dirty="0">
                <a:latin typeface="Times New Roman"/>
                <a:cs typeface="Times New Roman"/>
              </a:rPr>
              <a:t>(</a:t>
            </a:r>
            <a:r>
              <a:rPr sz="3600" i="1" dirty="0">
                <a:latin typeface="Times New Roman"/>
                <a:cs typeface="Times New Roman"/>
              </a:rPr>
              <a:t>a</a:t>
            </a:r>
            <a:endParaRPr sz="3600">
              <a:latin typeface="Times New Roman"/>
              <a:cs typeface="Times New Roman"/>
            </a:endParaRPr>
          </a:p>
        </p:txBody>
      </p:sp>
      <p:sp>
        <p:nvSpPr>
          <p:cNvPr id="12" name="object 12"/>
          <p:cNvSpPr txBox="1"/>
          <p:nvPr/>
        </p:nvSpPr>
        <p:spPr>
          <a:xfrm>
            <a:off x="5122615" y="1414987"/>
            <a:ext cx="1519555" cy="511809"/>
          </a:xfrm>
          <a:prstGeom prst="rect">
            <a:avLst/>
          </a:prstGeom>
        </p:spPr>
        <p:txBody>
          <a:bodyPr vert="horz" wrap="square" lIns="0" tIns="0" rIns="0" bIns="0" rtlCol="0">
            <a:spAutoFit/>
          </a:bodyPr>
          <a:lstStyle/>
          <a:p>
            <a:pPr marL="12700">
              <a:lnSpc>
                <a:spcPct val="100000"/>
              </a:lnSpc>
              <a:tabLst>
                <a:tab pos="699770" algn="l"/>
              </a:tabLst>
            </a:pPr>
            <a:r>
              <a:rPr sz="3600" dirty="0">
                <a:latin typeface="Symbol"/>
                <a:cs typeface="Symbol"/>
              </a:rPr>
              <a:t></a:t>
            </a:r>
            <a:r>
              <a:rPr sz="3600" spc="-415" dirty="0">
                <a:latin typeface="Times New Roman"/>
                <a:cs typeface="Times New Roman"/>
              </a:rPr>
              <a:t> </a:t>
            </a:r>
            <a:r>
              <a:rPr sz="3600" i="1" dirty="0">
                <a:latin typeface="Times New Roman"/>
                <a:cs typeface="Times New Roman"/>
              </a:rPr>
              <a:t>r	</a:t>
            </a:r>
            <a:r>
              <a:rPr sz="3600" spc="5" dirty="0">
                <a:latin typeface="Times New Roman"/>
                <a:cs typeface="Times New Roman"/>
              </a:rPr>
              <a:t>)</a:t>
            </a:r>
            <a:r>
              <a:rPr sz="3600" i="1" dirty="0">
                <a:latin typeface="Times New Roman"/>
                <a:cs typeface="Times New Roman"/>
              </a:rPr>
              <a:t>r</a:t>
            </a:r>
            <a:r>
              <a:rPr sz="3600" i="1" spc="-195" dirty="0">
                <a:latin typeface="Times New Roman"/>
                <a:cs typeface="Times New Roman"/>
              </a:rPr>
              <a:t> </a:t>
            </a:r>
            <a:r>
              <a:rPr sz="3600" spc="-204" dirty="0">
                <a:latin typeface="Times New Roman"/>
                <a:cs typeface="Times New Roman"/>
              </a:rPr>
              <a:t>{</a:t>
            </a:r>
            <a:r>
              <a:rPr sz="3600" spc="-285" dirty="0">
                <a:latin typeface="Times New Roman"/>
                <a:cs typeface="Times New Roman"/>
              </a:rPr>
              <a:t>2</a:t>
            </a:r>
            <a:endParaRPr sz="3600">
              <a:latin typeface="Times New Roman"/>
              <a:cs typeface="Times New Roman"/>
            </a:endParaRPr>
          </a:p>
        </p:txBody>
      </p:sp>
      <p:sp>
        <p:nvSpPr>
          <p:cNvPr id="13" name="object 13"/>
          <p:cNvSpPr txBox="1"/>
          <p:nvPr/>
        </p:nvSpPr>
        <p:spPr>
          <a:xfrm>
            <a:off x="6616705" y="1393649"/>
            <a:ext cx="1156970" cy="532765"/>
          </a:xfrm>
          <a:prstGeom prst="rect">
            <a:avLst/>
          </a:prstGeom>
        </p:spPr>
        <p:txBody>
          <a:bodyPr vert="horz" wrap="square" lIns="0" tIns="0" rIns="0" bIns="0" rtlCol="0">
            <a:spAutoFit/>
          </a:bodyPr>
          <a:lstStyle/>
          <a:p>
            <a:pPr marL="12700">
              <a:lnSpc>
                <a:spcPct val="100000"/>
              </a:lnSpc>
            </a:pPr>
            <a:r>
              <a:rPr sz="3800" i="1" spc="150" dirty="0">
                <a:latin typeface="Symbol"/>
                <a:cs typeface="Symbol"/>
              </a:rPr>
              <a:t></a:t>
            </a:r>
            <a:r>
              <a:rPr sz="3600" dirty="0">
                <a:latin typeface="Times New Roman"/>
                <a:cs typeface="Times New Roman"/>
              </a:rPr>
              <a:t>(</a:t>
            </a:r>
            <a:r>
              <a:rPr sz="3600" i="1" dirty="0">
                <a:latin typeface="Times New Roman"/>
                <a:cs typeface="Times New Roman"/>
              </a:rPr>
              <a:t>r</a:t>
            </a:r>
            <a:r>
              <a:rPr sz="3600" i="1" spc="-254" dirty="0">
                <a:latin typeface="Times New Roman"/>
                <a:cs typeface="Times New Roman"/>
              </a:rPr>
              <a:t> </a:t>
            </a:r>
            <a:r>
              <a:rPr sz="3600" dirty="0">
                <a:latin typeface="Symbol"/>
                <a:cs typeface="Symbol"/>
              </a:rPr>
              <a:t></a:t>
            </a:r>
            <a:r>
              <a:rPr sz="3600" spc="-465" dirty="0">
                <a:latin typeface="Times New Roman"/>
                <a:cs typeface="Times New Roman"/>
              </a:rPr>
              <a:t> </a:t>
            </a:r>
            <a:r>
              <a:rPr sz="3600" i="1" spc="-415" dirty="0">
                <a:latin typeface="Times New Roman"/>
                <a:cs typeface="Times New Roman"/>
              </a:rPr>
              <a:t>r</a:t>
            </a:r>
            <a:endParaRPr sz="3600">
              <a:latin typeface="Times New Roman"/>
              <a:cs typeface="Times New Roman"/>
            </a:endParaRPr>
          </a:p>
        </p:txBody>
      </p:sp>
      <p:sp>
        <p:nvSpPr>
          <p:cNvPr id="14" name="object 14"/>
          <p:cNvSpPr txBox="1"/>
          <p:nvPr/>
        </p:nvSpPr>
        <p:spPr>
          <a:xfrm>
            <a:off x="7924345" y="1414987"/>
            <a:ext cx="1324610" cy="511809"/>
          </a:xfrm>
          <a:prstGeom prst="rect">
            <a:avLst/>
          </a:prstGeom>
        </p:spPr>
        <p:txBody>
          <a:bodyPr vert="horz" wrap="square" lIns="0" tIns="0" rIns="0" bIns="0" rtlCol="0">
            <a:spAutoFit/>
          </a:bodyPr>
          <a:lstStyle/>
          <a:p>
            <a:pPr marL="12700">
              <a:lnSpc>
                <a:spcPct val="100000"/>
              </a:lnSpc>
              <a:tabLst>
                <a:tab pos="1060450" algn="l"/>
              </a:tabLst>
            </a:pPr>
            <a:r>
              <a:rPr sz="3600" dirty="0">
                <a:latin typeface="Times New Roman"/>
                <a:cs typeface="Times New Roman"/>
              </a:rPr>
              <a:t>)</a:t>
            </a:r>
            <a:r>
              <a:rPr sz="3600" spc="-425" dirty="0">
                <a:latin typeface="Times New Roman"/>
                <a:cs typeface="Times New Roman"/>
              </a:rPr>
              <a:t> </a:t>
            </a:r>
            <a:r>
              <a:rPr sz="3600" spc="120" dirty="0">
                <a:latin typeface="Symbol"/>
                <a:cs typeface="Symbol"/>
              </a:rPr>
              <a:t></a:t>
            </a:r>
            <a:r>
              <a:rPr sz="3600" spc="-595" dirty="0">
                <a:latin typeface="Times New Roman"/>
                <a:cs typeface="Times New Roman"/>
              </a:rPr>
              <a:t>1</a:t>
            </a:r>
            <a:r>
              <a:rPr sz="3600" dirty="0">
                <a:latin typeface="Times New Roman"/>
                <a:cs typeface="Times New Roman"/>
              </a:rPr>
              <a:t>}	</a:t>
            </a:r>
            <a:r>
              <a:rPr sz="3600" dirty="0">
                <a:latin typeface="Symbol"/>
                <a:cs typeface="Symbol"/>
              </a:rPr>
              <a:t></a:t>
            </a:r>
            <a:endParaRPr sz="3600">
              <a:latin typeface="Symbol"/>
              <a:cs typeface="Symbol"/>
            </a:endParaRPr>
          </a:p>
        </p:txBody>
      </p:sp>
      <p:sp>
        <p:nvSpPr>
          <p:cNvPr id="15" name="object 15"/>
          <p:cNvSpPr txBox="1"/>
          <p:nvPr/>
        </p:nvSpPr>
        <p:spPr>
          <a:xfrm>
            <a:off x="3706624" y="1704464"/>
            <a:ext cx="158115" cy="290195"/>
          </a:xfrm>
          <a:prstGeom prst="rect">
            <a:avLst/>
          </a:prstGeom>
        </p:spPr>
        <p:txBody>
          <a:bodyPr vert="horz" wrap="square" lIns="0" tIns="0" rIns="0" bIns="0" rtlCol="0">
            <a:spAutoFit/>
          </a:bodyPr>
          <a:lstStyle/>
          <a:p>
            <a:pPr marL="12700">
              <a:lnSpc>
                <a:spcPct val="100000"/>
              </a:lnSpc>
            </a:pPr>
            <a:r>
              <a:rPr sz="2050" i="1" spc="10" dirty="0">
                <a:latin typeface="Times New Roman"/>
                <a:cs typeface="Times New Roman"/>
              </a:rPr>
              <a:t>h</a:t>
            </a:r>
            <a:endParaRPr sz="2050">
              <a:latin typeface="Times New Roman"/>
              <a:cs typeface="Times New Roman"/>
            </a:endParaRPr>
          </a:p>
        </p:txBody>
      </p:sp>
      <p:sp>
        <p:nvSpPr>
          <p:cNvPr id="16" name="object 16"/>
          <p:cNvSpPr txBox="1"/>
          <p:nvPr/>
        </p:nvSpPr>
        <p:spPr>
          <a:xfrm>
            <a:off x="6088641" y="1704464"/>
            <a:ext cx="158115" cy="290195"/>
          </a:xfrm>
          <a:prstGeom prst="rect">
            <a:avLst/>
          </a:prstGeom>
        </p:spPr>
        <p:txBody>
          <a:bodyPr vert="horz" wrap="square" lIns="0" tIns="0" rIns="0" bIns="0" rtlCol="0">
            <a:spAutoFit/>
          </a:bodyPr>
          <a:lstStyle/>
          <a:p>
            <a:pPr marL="12700">
              <a:lnSpc>
                <a:spcPct val="100000"/>
              </a:lnSpc>
            </a:pPr>
            <a:r>
              <a:rPr sz="2050" i="1" spc="10" dirty="0">
                <a:latin typeface="Times New Roman"/>
                <a:cs typeface="Times New Roman"/>
              </a:rPr>
              <a:t>h</a:t>
            </a:r>
            <a:endParaRPr sz="2050">
              <a:latin typeface="Times New Roman"/>
              <a:cs typeface="Times New Roman"/>
            </a:endParaRPr>
          </a:p>
        </p:txBody>
      </p:sp>
      <p:sp>
        <p:nvSpPr>
          <p:cNvPr id="17" name="object 17"/>
          <p:cNvSpPr txBox="1"/>
          <p:nvPr/>
        </p:nvSpPr>
        <p:spPr>
          <a:xfrm>
            <a:off x="7748275" y="1704464"/>
            <a:ext cx="158115" cy="290195"/>
          </a:xfrm>
          <a:prstGeom prst="rect">
            <a:avLst/>
          </a:prstGeom>
        </p:spPr>
        <p:txBody>
          <a:bodyPr vert="horz" wrap="square" lIns="0" tIns="0" rIns="0" bIns="0" rtlCol="0">
            <a:spAutoFit/>
          </a:bodyPr>
          <a:lstStyle/>
          <a:p>
            <a:pPr marL="12700">
              <a:lnSpc>
                <a:spcPct val="100000"/>
              </a:lnSpc>
            </a:pPr>
            <a:r>
              <a:rPr sz="2050" i="1" spc="10" dirty="0">
                <a:latin typeface="Times New Roman"/>
                <a:cs typeface="Times New Roman"/>
              </a:rPr>
              <a:t>h</a:t>
            </a:r>
            <a:endParaRPr sz="2050">
              <a:latin typeface="Times New Roman"/>
              <a:cs typeface="Times New Roman"/>
            </a:endParaRPr>
          </a:p>
        </p:txBody>
      </p:sp>
      <p:sp>
        <p:nvSpPr>
          <p:cNvPr id="18" name="object 18"/>
          <p:cNvSpPr txBox="1"/>
          <p:nvPr/>
        </p:nvSpPr>
        <p:spPr>
          <a:xfrm>
            <a:off x="827024" y="1414987"/>
            <a:ext cx="1289685" cy="506730"/>
          </a:xfrm>
          <a:prstGeom prst="rect">
            <a:avLst/>
          </a:prstGeom>
        </p:spPr>
        <p:txBody>
          <a:bodyPr vert="horz" wrap="square" lIns="0" tIns="0" rIns="0" bIns="0" rtlCol="0">
            <a:spAutoFit/>
          </a:bodyPr>
          <a:lstStyle/>
          <a:p>
            <a:pPr marL="12700">
              <a:lnSpc>
                <a:spcPct val="100000"/>
              </a:lnSpc>
              <a:tabLst>
                <a:tab pos="502920" algn="l"/>
                <a:tab pos="1024890" algn="l"/>
              </a:tabLst>
            </a:pPr>
            <a:r>
              <a:rPr sz="3600" i="1" dirty="0">
                <a:latin typeface="Times New Roman"/>
                <a:cs typeface="Times New Roman"/>
              </a:rPr>
              <a:t>F	</a:t>
            </a:r>
            <a:r>
              <a:rPr sz="3600" dirty="0">
                <a:latin typeface="Symbol"/>
                <a:cs typeface="Symbol"/>
              </a:rPr>
              <a:t></a:t>
            </a:r>
            <a:r>
              <a:rPr sz="3600" dirty="0">
                <a:latin typeface="Times New Roman"/>
                <a:cs typeface="Times New Roman"/>
              </a:rPr>
              <a:t>	</a:t>
            </a:r>
            <a:r>
              <a:rPr sz="3600" dirty="0">
                <a:latin typeface="Symbol"/>
                <a:cs typeface="Symbol"/>
              </a:rPr>
              <a:t></a:t>
            </a:r>
            <a:endParaRPr sz="3600">
              <a:latin typeface="Symbol"/>
              <a:cs typeface="Symbol"/>
            </a:endParaRPr>
          </a:p>
        </p:txBody>
      </p:sp>
      <p:sp>
        <p:nvSpPr>
          <p:cNvPr id="19" name="object 19"/>
          <p:cNvSpPr txBox="1"/>
          <p:nvPr/>
        </p:nvSpPr>
        <p:spPr>
          <a:xfrm>
            <a:off x="1657593" y="1622240"/>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
        <p:nvSpPr>
          <p:cNvPr id="20" name="object 20"/>
          <p:cNvSpPr txBox="1"/>
          <p:nvPr/>
        </p:nvSpPr>
        <p:spPr>
          <a:xfrm>
            <a:off x="8752561" y="1622240"/>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
        <p:nvSpPr>
          <p:cNvPr id="21" name="object 21"/>
          <p:cNvSpPr txBox="1"/>
          <p:nvPr/>
        </p:nvSpPr>
        <p:spPr>
          <a:xfrm>
            <a:off x="1657593" y="1802834"/>
            <a:ext cx="25400" cy="482600"/>
          </a:xfrm>
          <a:prstGeom prst="rect">
            <a:avLst/>
          </a:prstGeom>
        </p:spPr>
        <p:txBody>
          <a:bodyPr vert="horz" wrap="square" lIns="0" tIns="0" rIns="0" bIns="0" rtlCol="0">
            <a:spAutoFit/>
          </a:bodyPr>
          <a:lstStyle/>
          <a:p>
            <a:pPr algn="ctr">
              <a:lnSpc>
                <a:spcPct val="100000"/>
              </a:lnSpc>
            </a:pPr>
            <a:r>
              <a:rPr sz="3600" spc="520" dirty="0">
                <a:latin typeface="Symbol"/>
                <a:cs typeface="Symbol"/>
              </a:rPr>
              <a:t>⎣</a:t>
            </a:r>
            <a:endParaRPr sz="3600">
              <a:latin typeface="Symbol"/>
              <a:cs typeface="Symbol"/>
            </a:endParaRPr>
          </a:p>
        </p:txBody>
      </p:sp>
      <p:sp>
        <p:nvSpPr>
          <p:cNvPr id="22" name="object 22"/>
          <p:cNvSpPr txBox="1"/>
          <p:nvPr/>
        </p:nvSpPr>
        <p:spPr>
          <a:xfrm>
            <a:off x="8752561" y="1802834"/>
            <a:ext cx="201295" cy="482600"/>
          </a:xfrm>
          <a:prstGeom prst="rect">
            <a:avLst/>
          </a:prstGeom>
        </p:spPr>
        <p:txBody>
          <a:bodyPr vert="horz" wrap="square" lIns="0" tIns="0" rIns="0" bIns="0" rtlCol="0">
            <a:spAutoFit/>
          </a:bodyPr>
          <a:lstStyle/>
          <a:p>
            <a:pPr marL="12700">
              <a:lnSpc>
                <a:spcPct val="100000"/>
              </a:lnSpc>
            </a:pPr>
            <a:r>
              <a:rPr sz="3600" spc="1905" dirty="0">
                <a:latin typeface="Symbol"/>
                <a:cs typeface="Symbol"/>
              </a:rPr>
              <a:t>⎦</a:t>
            </a:r>
            <a:endParaRPr sz="3600">
              <a:latin typeface="Symbol"/>
              <a:cs typeface="Symbol"/>
            </a:endParaRPr>
          </a:p>
        </p:txBody>
      </p:sp>
      <p:sp>
        <p:nvSpPr>
          <p:cNvPr id="23" name="object 23"/>
          <p:cNvSpPr txBox="1"/>
          <p:nvPr/>
        </p:nvSpPr>
        <p:spPr>
          <a:xfrm>
            <a:off x="780542" y="2707660"/>
            <a:ext cx="883919" cy="487680"/>
          </a:xfrm>
          <a:prstGeom prst="rect">
            <a:avLst/>
          </a:prstGeom>
        </p:spPr>
        <p:txBody>
          <a:bodyPr vert="horz" wrap="square" lIns="0" tIns="0" rIns="0" bIns="0" rtlCol="0">
            <a:spAutoFit/>
          </a:bodyPr>
          <a:lstStyle/>
          <a:p>
            <a:pPr marL="12700">
              <a:lnSpc>
                <a:spcPct val="100000"/>
              </a:lnSpc>
            </a:pPr>
            <a:r>
              <a:rPr sz="3600" spc="5" dirty="0">
                <a:latin typeface="Times New Roman"/>
                <a:cs typeface="Times New Roman"/>
              </a:rPr>
              <a:t>[</a:t>
            </a:r>
            <a:r>
              <a:rPr sz="3600" i="1" spc="-125" dirty="0">
                <a:latin typeface="Times New Roman"/>
                <a:cs typeface="Times New Roman"/>
              </a:rPr>
              <a:t>a</a:t>
            </a:r>
            <a:r>
              <a:rPr sz="3600" i="1" spc="285" dirty="0">
                <a:latin typeface="Times New Roman"/>
                <a:cs typeface="Times New Roman"/>
              </a:rPr>
              <a:t>m</a:t>
            </a:r>
            <a:r>
              <a:rPr sz="3600" i="1" spc="-415" dirty="0">
                <a:latin typeface="Times New Roman"/>
                <a:cs typeface="Times New Roman"/>
              </a:rPr>
              <a:t>r</a:t>
            </a:r>
            <a:endParaRPr sz="3600">
              <a:latin typeface="Times New Roman"/>
              <a:cs typeface="Times New Roman"/>
            </a:endParaRPr>
          </a:p>
        </p:txBody>
      </p:sp>
      <p:sp>
        <p:nvSpPr>
          <p:cNvPr id="24" name="object 24"/>
          <p:cNvSpPr txBox="1"/>
          <p:nvPr/>
        </p:nvSpPr>
        <p:spPr>
          <a:xfrm>
            <a:off x="1867346" y="2662380"/>
            <a:ext cx="2023745" cy="532765"/>
          </a:xfrm>
          <a:prstGeom prst="rect">
            <a:avLst/>
          </a:prstGeom>
        </p:spPr>
        <p:txBody>
          <a:bodyPr vert="horz" wrap="square" lIns="0" tIns="0" rIns="0" bIns="0" rtlCol="0">
            <a:spAutoFit/>
          </a:bodyPr>
          <a:lstStyle/>
          <a:p>
            <a:pPr marL="12700">
              <a:lnSpc>
                <a:spcPct val="100000"/>
              </a:lnSpc>
            </a:pPr>
            <a:r>
              <a:rPr sz="3600" i="1" dirty="0">
                <a:latin typeface="Times New Roman"/>
                <a:cs typeface="Times New Roman"/>
              </a:rPr>
              <a:t>r</a:t>
            </a:r>
            <a:r>
              <a:rPr sz="3600" i="1" spc="-250" dirty="0">
                <a:latin typeface="Times New Roman"/>
                <a:cs typeface="Times New Roman"/>
              </a:rPr>
              <a:t> </a:t>
            </a:r>
            <a:r>
              <a:rPr sz="3600" dirty="0">
                <a:latin typeface="Symbol"/>
                <a:cs typeface="Symbol"/>
              </a:rPr>
              <a:t></a:t>
            </a:r>
            <a:r>
              <a:rPr sz="3600" spc="-420" dirty="0">
                <a:latin typeface="Times New Roman"/>
                <a:cs typeface="Times New Roman"/>
              </a:rPr>
              <a:t> </a:t>
            </a:r>
            <a:r>
              <a:rPr sz="3600" i="1" spc="-125" dirty="0">
                <a:latin typeface="Times New Roman"/>
                <a:cs typeface="Times New Roman"/>
              </a:rPr>
              <a:t>a</a:t>
            </a:r>
            <a:r>
              <a:rPr sz="3600" i="1" spc="-185" dirty="0">
                <a:latin typeface="Times New Roman"/>
                <a:cs typeface="Times New Roman"/>
              </a:rPr>
              <a:t>m</a:t>
            </a:r>
            <a:r>
              <a:rPr sz="3600" i="1" dirty="0">
                <a:latin typeface="Times New Roman"/>
                <a:cs typeface="Times New Roman"/>
              </a:rPr>
              <a:t>r</a:t>
            </a:r>
            <a:r>
              <a:rPr sz="3600" i="1" spc="-195" dirty="0">
                <a:latin typeface="Times New Roman"/>
                <a:cs typeface="Times New Roman"/>
              </a:rPr>
              <a:t> </a:t>
            </a:r>
            <a:r>
              <a:rPr sz="3600" spc="-210" dirty="0">
                <a:latin typeface="Times New Roman"/>
                <a:cs typeface="Times New Roman"/>
              </a:rPr>
              <a:t>{</a:t>
            </a:r>
            <a:r>
              <a:rPr sz="3600" spc="-280" dirty="0">
                <a:latin typeface="Times New Roman"/>
                <a:cs typeface="Times New Roman"/>
              </a:rPr>
              <a:t>2</a:t>
            </a:r>
            <a:r>
              <a:rPr sz="3800" i="1" spc="-130" dirty="0">
                <a:latin typeface="Symbol"/>
                <a:cs typeface="Symbol"/>
              </a:rPr>
              <a:t></a:t>
            </a:r>
            <a:endParaRPr sz="3800">
              <a:latin typeface="Symbol"/>
              <a:cs typeface="Symbol"/>
            </a:endParaRPr>
          </a:p>
        </p:txBody>
      </p:sp>
      <p:sp>
        <p:nvSpPr>
          <p:cNvPr id="25" name="object 25"/>
          <p:cNvSpPr txBox="1"/>
          <p:nvPr/>
        </p:nvSpPr>
        <p:spPr>
          <a:xfrm>
            <a:off x="3900935" y="2683730"/>
            <a:ext cx="870585" cy="511809"/>
          </a:xfrm>
          <a:prstGeom prst="rect">
            <a:avLst/>
          </a:prstGeom>
        </p:spPr>
        <p:txBody>
          <a:bodyPr vert="horz" wrap="square" lIns="0" tIns="0" rIns="0" bIns="0" rtlCol="0">
            <a:spAutoFit/>
          </a:bodyPr>
          <a:lstStyle/>
          <a:p>
            <a:pPr marL="12700">
              <a:lnSpc>
                <a:spcPct val="100000"/>
              </a:lnSpc>
            </a:pPr>
            <a:r>
              <a:rPr sz="3600" dirty="0">
                <a:latin typeface="Times New Roman"/>
                <a:cs typeface="Times New Roman"/>
              </a:rPr>
              <a:t>(</a:t>
            </a:r>
            <a:r>
              <a:rPr sz="3600" i="1" dirty="0">
                <a:latin typeface="Times New Roman"/>
                <a:cs typeface="Times New Roman"/>
              </a:rPr>
              <a:t>r</a:t>
            </a:r>
            <a:r>
              <a:rPr sz="3600" i="1" spc="-254" dirty="0">
                <a:latin typeface="Times New Roman"/>
                <a:cs typeface="Times New Roman"/>
              </a:rPr>
              <a:t> </a:t>
            </a:r>
            <a:r>
              <a:rPr sz="3600" dirty="0">
                <a:latin typeface="Symbol"/>
                <a:cs typeface="Symbol"/>
              </a:rPr>
              <a:t></a:t>
            </a:r>
            <a:r>
              <a:rPr sz="3600" spc="-470" dirty="0">
                <a:latin typeface="Times New Roman"/>
                <a:cs typeface="Times New Roman"/>
              </a:rPr>
              <a:t> </a:t>
            </a:r>
            <a:r>
              <a:rPr sz="3600" i="1" spc="-409" dirty="0">
                <a:latin typeface="Times New Roman"/>
                <a:cs typeface="Times New Roman"/>
              </a:rPr>
              <a:t>r</a:t>
            </a:r>
            <a:endParaRPr sz="3600">
              <a:latin typeface="Times New Roman"/>
              <a:cs typeface="Times New Roman"/>
            </a:endParaRPr>
          </a:p>
        </p:txBody>
      </p:sp>
      <p:sp>
        <p:nvSpPr>
          <p:cNvPr id="26" name="object 26"/>
          <p:cNvSpPr txBox="1"/>
          <p:nvPr/>
        </p:nvSpPr>
        <p:spPr>
          <a:xfrm>
            <a:off x="4921265" y="2683730"/>
            <a:ext cx="1616710" cy="511809"/>
          </a:xfrm>
          <a:prstGeom prst="rect">
            <a:avLst/>
          </a:prstGeom>
        </p:spPr>
        <p:txBody>
          <a:bodyPr vert="horz" wrap="square" lIns="0" tIns="0" rIns="0" bIns="0" rtlCol="0">
            <a:spAutoFit/>
          </a:bodyPr>
          <a:lstStyle/>
          <a:p>
            <a:pPr marL="12700">
              <a:lnSpc>
                <a:spcPct val="100000"/>
              </a:lnSpc>
            </a:pPr>
            <a:r>
              <a:rPr sz="3600" dirty="0">
                <a:latin typeface="Times New Roman"/>
                <a:cs typeface="Times New Roman"/>
              </a:rPr>
              <a:t>)</a:t>
            </a:r>
            <a:r>
              <a:rPr sz="3600" spc="-420" dirty="0">
                <a:latin typeface="Times New Roman"/>
                <a:cs typeface="Times New Roman"/>
              </a:rPr>
              <a:t> </a:t>
            </a:r>
            <a:r>
              <a:rPr sz="3600" spc="120" dirty="0">
                <a:latin typeface="Symbol"/>
                <a:cs typeface="Symbol"/>
              </a:rPr>
              <a:t></a:t>
            </a:r>
            <a:r>
              <a:rPr sz="3600" spc="-595" dirty="0">
                <a:latin typeface="Times New Roman"/>
                <a:cs typeface="Times New Roman"/>
              </a:rPr>
              <a:t>1</a:t>
            </a:r>
            <a:r>
              <a:rPr sz="3600" spc="210" dirty="0">
                <a:latin typeface="Times New Roman"/>
                <a:cs typeface="Times New Roman"/>
              </a:rPr>
              <a:t>}</a:t>
            </a:r>
            <a:r>
              <a:rPr sz="3600" dirty="0">
                <a:latin typeface="Symbol"/>
                <a:cs typeface="Symbol"/>
              </a:rPr>
              <a:t></a:t>
            </a:r>
            <a:r>
              <a:rPr sz="3600" spc="-520" dirty="0">
                <a:latin typeface="Times New Roman"/>
                <a:cs typeface="Times New Roman"/>
              </a:rPr>
              <a:t> </a:t>
            </a:r>
            <a:r>
              <a:rPr sz="3600" i="1" spc="-60" dirty="0">
                <a:latin typeface="Times New Roman"/>
                <a:cs typeface="Times New Roman"/>
              </a:rPr>
              <a:t>l</a:t>
            </a:r>
            <a:r>
              <a:rPr sz="3600" i="1" spc="-90" dirty="0">
                <a:latin typeface="Times New Roman"/>
                <a:cs typeface="Times New Roman"/>
              </a:rPr>
              <a:t>r</a:t>
            </a:r>
            <a:r>
              <a:rPr sz="3600" i="1" spc="-415" dirty="0">
                <a:latin typeface="Times New Roman"/>
                <a:cs typeface="Times New Roman"/>
              </a:rPr>
              <a:t>r</a:t>
            </a:r>
            <a:endParaRPr sz="3600">
              <a:latin typeface="Times New Roman"/>
              <a:cs typeface="Times New Roman"/>
            </a:endParaRPr>
          </a:p>
        </p:txBody>
      </p:sp>
      <p:sp>
        <p:nvSpPr>
          <p:cNvPr id="27" name="object 27"/>
          <p:cNvSpPr txBox="1"/>
          <p:nvPr/>
        </p:nvSpPr>
        <p:spPr>
          <a:xfrm>
            <a:off x="6841780" y="2683730"/>
            <a:ext cx="1530350" cy="511809"/>
          </a:xfrm>
          <a:prstGeom prst="rect">
            <a:avLst/>
          </a:prstGeom>
        </p:spPr>
        <p:txBody>
          <a:bodyPr vert="horz" wrap="square" lIns="0" tIns="0" rIns="0" bIns="0" rtlCol="0">
            <a:spAutoFit/>
          </a:bodyPr>
          <a:lstStyle/>
          <a:p>
            <a:pPr marL="325120" indent="-312420">
              <a:lnSpc>
                <a:spcPct val="100000"/>
              </a:lnSpc>
              <a:buFont typeface="Symbol"/>
              <a:buChar char=""/>
              <a:tabLst>
                <a:tab pos="325755" algn="l"/>
              </a:tabLst>
            </a:pPr>
            <a:r>
              <a:rPr sz="3600" spc="185" dirty="0">
                <a:latin typeface="Times New Roman"/>
                <a:cs typeface="Times New Roman"/>
              </a:rPr>
              <a:t>2</a:t>
            </a:r>
            <a:r>
              <a:rPr sz="3600" i="1" spc="-155" dirty="0">
                <a:latin typeface="Times New Roman"/>
                <a:cs typeface="Times New Roman"/>
              </a:rPr>
              <a:t>A</a:t>
            </a:r>
            <a:r>
              <a:rPr sz="3600" i="1" spc="-120" dirty="0">
                <a:latin typeface="Times New Roman"/>
                <a:cs typeface="Times New Roman"/>
              </a:rPr>
              <a:t>a</a:t>
            </a:r>
            <a:r>
              <a:rPr sz="3600" i="1" spc="-130" dirty="0">
                <a:latin typeface="Times New Roman"/>
                <a:cs typeface="Times New Roman"/>
              </a:rPr>
              <a:t>m</a:t>
            </a:r>
            <a:r>
              <a:rPr sz="3600" dirty="0">
                <a:latin typeface="Times New Roman"/>
                <a:cs typeface="Times New Roman"/>
              </a:rPr>
              <a:t>]</a:t>
            </a:r>
            <a:endParaRPr sz="3600">
              <a:latin typeface="Times New Roman"/>
              <a:cs typeface="Times New Roman"/>
            </a:endParaRPr>
          </a:p>
        </p:txBody>
      </p:sp>
      <p:sp>
        <p:nvSpPr>
          <p:cNvPr id="28" name="object 28"/>
          <p:cNvSpPr txBox="1"/>
          <p:nvPr/>
        </p:nvSpPr>
        <p:spPr>
          <a:xfrm>
            <a:off x="1638555" y="2973957"/>
            <a:ext cx="158115" cy="290195"/>
          </a:xfrm>
          <a:prstGeom prst="rect">
            <a:avLst/>
          </a:prstGeom>
        </p:spPr>
        <p:txBody>
          <a:bodyPr vert="horz" wrap="square" lIns="0" tIns="0" rIns="0" bIns="0" rtlCol="0">
            <a:spAutoFit/>
          </a:bodyPr>
          <a:lstStyle/>
          <a:p>
            <a:pPr marL="12700">
              <a:lnSpc>
                <a:spcPct val="100000"/>
              </a:lnSpc>
            </a:pPr>
            <a:r>
              <a:rPr sz="2050" i="1" spc="10" dirty="0">
                <a:latin typeface="Times New Roman"/>
                <a:cs typeface="Times New Roman"/>
              </a:rPr>
              <a:t>h</a:t>
            </a:r>
            <a:endParaRPr sz="2050">
              <a:latin typeface="Times New Roman"/>
              <a:cs typeface="Times New Roman"/>
            </a:endParaRPr>
          </a:p>
        </p:txBody>
      </p:sp>
      <p:sp>
        <p:nvSpPr>
          <p:cNvPr id="29" name="object 29"/>
          <p:cNvSpPr txBox="1"/>
          <p:nvPr/>
        </p:nvSpPr>
        <p:spPr>
          <a:xfrm>
            <a:off x="3085597" y="2973957"/>
            <a:ext cx="158115" cy="290195"/>
          </a:xfrm>
          <a:prstGeom prst="rect">
            <a:avLst/>
          </a:prstGeom>
        </p:spPr>
        <p:txBody>
          <a:bodyPr vert="horz" wrap="square" lIns="0" tIns="0" rIns="0" bIns="0" rtlCol="0">
            <a:spAutoFit/>
          </a:bodyPr>
          <a:lstStyle/>
          <a:p>
            <a:pPr marL="12700">
              <a:lnSpc>
                <a:spcPct val="100000"/>
              </a:lnSpc>
            </a:pPr>
            <a:r>
              <a:rPr sz="2050" i="1" spc="10" dirty="0">
                <a:latin typeface="Times New Roman"/>
                <a:cs typeface="Times New Roman"/>
              </a:rPr>
              <a:t>h</a:t>
            </a:r>
            <a:endParaRPr sz="2050">
              <a:latin typeface="Times New Roman"/>
              <a:cs typeface="Times New Roman"/>
            </a:endParaRPr>
          </a:p>
        </p:txBody>
      </p:sp>
      <p:sp>
        <p:nvSpPr>
          <p:cNvPr id="30" name="object 30"/>
          <p:cNvSpPr txBox="1"/>
          <p:nvPr/>
        </p:nvSpPr>
        <p:spPr>
          <a:xfrm>
            <a:off x="4745997" y="2973957"/>
            <a:ext cx="158115" cy="290195"/>
          </a:xfrm>
          <a:prstGeom prst="rect">
            <a:avLst/>
          </a:prstGeom>
        </p:spPr>
        <p:txBody>
          <a:bodyPr vert="horz" wrap="square" lIns="0" tIns="0" rIns="0" bIns="0" rtlCol="0">
            <a:spAutoFit/>
          </a:bodyPr>
          <a:lstStyle/>
          <a:p>
            <a:pPr marL="12700">
              <a:lnSpc>
                <a:spcPct val="100000"/>
              </a:lnSpc>
            </a:pPr>
            <a:r>
              <a:rPr sz="2050" i="1" spc="10" dirty="0">
                <a:latin typeface="Times New Roman"/>
                <a:cs typeface="Times New Roman"/>
              </a:rPr>
              <a:t>h</a:t>
            </a:r>
            <a:endParaRPr sz="2050">
              <a:latin typeface="Times New Roman"/>
              <a:cs typeface="Times New Roman"/>
            </a:endParaRPr>
          </a:p>
        </p:txBody>
      </p:sp>
      <p:sp>
        <p:nvSpPr>
          <p:cNvPr id="31" name="object 31"/>
          <p:cNvSpPr txBox="1"/>
          <p:nvPr/>
        </p:nvSpPr>
        <p:spPr>
          <a:xfrm>
            <a:off x="6512305" y="2593802"/>
            <a:ext cx="261620" cy="669925"/>
          </a:xfrm>
          <a:prstGeom prst="rect">
            <a:avLst/>
          </a:prstGeom>
        </p:spPr>
        <p:txBody>
          <a:bodyPr vert="horz" wrap="square" lIns="0" tIns="0" rIns="0" bIns="0" rtlCol="0">
            <a:spAutoFit/>
          </a:bodyPr>
          <a:lstStyle/>
          <a:p>
            <a:pPr marL="135255">
              <a:lnSpc>
                <a:spcPts val="3754"/>
              </a:lnSpc>
            </a:pPr>
            <a:r>
              <a:rPr sz="3600" dirty="0">
                <a:latin typeface="Symbol"/>
                <a:cs typeface="Symbol"/>
              </a:rPr>
              <a:t></a:t>
            </a:r>
            <a:endParaRPr sz="3600">
              <a:latin typeface="Symbol"/>
              <a:cs typeface="Symbol"/>
            </a:endParaRPr>
          </a:p>
          <a:p>
            <a:pPr marL="12700">
              <a:lnSpc>
                <a:spcPts val="1895"/>
              </a:lnSpc>
            </a:pPr>
            <a:r>
              <a:rPr sz="2050" i="1" spc="10" dirty="0">
                <a:latin typeface="Times New Roman"/>
                <a:cs typeface="Times New Roman"/>
              </a:rPr>
              <a:t>h</a:t>
            </a:r>
            <a:endParaRPr sz="2050">
              <a:latin typeface="Times New Roman"/>
              <a:cs typeface="Times New Roman"/>
            </a:endParaRPr>
          </a:p>
        </p:txBody>
      </p:sp>
      <p:sp>
        <p:nvSpPr>
          <p:cNvPr id="32" name="object 32"/>
          <p:cNvSpPr txBox="1"/>
          <p:nvPr/>
        </p:nvSpPr>
        <p:spPr>
          <a:xfrm>
            <a:off x="1601217" y="2426715"/>
            <a:ext cx="147320" cy="290195"/>
          </a:xfrm>
          <a:prstGeom prst="rect">
            <a:avLst/>
          </a:prstGeom>
        </p:spPr>
        <p:txBody>
          <a:bodyPr vert="horz" wrap="square" lIns="0" tIns="0" rIns="0" bIns="0" rtlCol="0">
            <a:spAutoFit/>
          </a:bodyPr>
          <a:lstStyle/>
          <a:p>
            <a:pPr marL="12700">
              <a:lnSpc>
                <a:spcPct val="100000"/>
              </a:lnSpc>
            </a:pPr>
            <a:r>
              <a:rPr sz="2050" spc="5" dirty="0">
                <a:latin typeface="Symbol"/>
                <a:cs typeface="Symbol"/>
              </a:rPr>
              <a:t></a:t>
            </a:r>
            <a:endParaRPr sz="2050">
              <a:latin typeface="Symbol"/>
              <a:cs typeface="Symbol"/>
            </a:endParaRPr>
          </a:p>
        </p:txBody>
      </p:sp>
      <p:sp>
        <p:nvSpPr>
          <p:cNvPr id="33" name="object 33"/>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34" name="object 34"/>
          <p:cNvSpPr txBox="1"/>
          <p:nvPr/>
        </p:nvSpPr>
        <p:spPr>
          <a:xfrm>
            <a:off x="8758690" y="4416426"/>
            <a:ext cx="387350" cy="1332865"/>
          </a:xfrm>
          <a:prstGeom prst="rect">
            <a:avLst/>
          </a:prstGeom>
        </p:spPr>
        <p:txBody>
          <a:bodyPr vert="horz" wrap="square" lIns="0" tIns="0" rIns="0" bIns="0" rtlCol="0">
            <a:spAutoFit/>
          </a:bodyPr>
          <a:lstStyle/>
          <a:p>
            <a:pPr marL="231775">
              <a:lnSpc>
                <a:spcPts val="1870"/>
              </a:lnSpc>
            </a:pPr>
            <a:r>
              <a:rPr sz="2250" spc="-15" dirty="0">
                <a:latin typeface="Times New Roman"/>
                <a:cs typeface="Times New Roman"/>
              </a:rPr>
              <a:t>2</a:t>
            </a:r>
            <a:endParaRPr sz="2250">
              <a:latin typeface="Times New Roman"/>
              <a:cs typeface="Times New Roman"/>
            </a:endParaRPr>
          </a:p>
          <a:p>
            <a:pPr marL="12700">
              <a:lnSpc>
                <a:spcPts val="3340"/>
              </a:lnSpc>
            </a:pPr>
            <a:r>
              <a:rPr sz="3850" spc="2075" dirty="0">
                <a:latin typeface="Symbol"/>
                <a:cs typeface="Symbol"/>
              </a:rPr>
              <a:t>⎤</a:t>
            </a:r>
            <a:endParaRPr sz="3850">
              <a:latin typeface="Symbol"/>
              <a:cs typeface="Symbol"/>
            </a:endParaRPr>
          </a:p>
          <a:p>
            <a:pPr marL="12700">
              <a:lnSpc>
                <a:spcPts val="4170"/>
              </a:lnSpc>
            </a:pPr>
            <a:r>
              <a:rPr sz="3850" spc="585" dirty="0">
                <a:latin typeface="Symbol"/>
                <a:cs typeface="Symbol"/>
              </a:rPr>
              <a:t>⎥</a:t>
            </a:r>
            <a:r>
              <a:rPr sz="5775" spc="3112" baseline="-22366" dirty="0">
                <a:latin typeface="Symbol"/>
                <a:cs typeface="Symbol"/>
              </a:rPr>
              <a:t>⎦</a:t>
            </a:r>
            <a:endParaRPr sz="5775" baseline="-22366">
              <a:latin typeface="Symbol"/>
              <a:cs typeface="Symbol"/>
            </a:endParaRPr>
          </a:p>
        </p:txBody>
      </p:sp>
      <p:sp>
        <p:nvSpPr>
          <p:cNvPr id="35" name="object 35"/>
          <p:cNvSpPr txBox="1"/>
          <p:nvPr/>
        </p:nvSpPr>
        <p:spPr>
          <a:xfrm>
            <a:off x="839216" y="4788617"/>
            <a:ext cx="7766684" cy="960755"/>
          </a:xfrm>
          <a:prstGeom prst="rect">
            <a:avLst/>
          </a:prstGeom>
        </p:spPr>
        <p:txBody>
          <a:bodyPr vert="horz" wrap="square" lIns="0" tIns="0" rIns="0" bIns="0" rtlCol="0">
            <a:spAutoFit/>
          </a:bodyPr>
          <a:lstStyle/>
          <a:p>
            <a:pPr marL="12700">
              <a:lnSpc>
                <a:spcPts val="4235"/>
              </a:lnSpc>
              <a:tabLst>
                <a:tab pos="561975" algn="l"/>
              </a:tabLst>
            </a:pPr>
            <a:r>
              <a:rPr sz="3850" i="1" spc="-380" dirty="0">
                <a:latin typeface="Times New Roman"/>
                <a:cs typeface="Times New Roman"/>
              </a:rPr>
              <a:t>F</a:t>
            </a:r>
            <a:r>
              <a:rPr sz="3375" spc="-22" baseline="-24691" dirty="0">
                <a:latin typeface="Times New Roman"/>
                <a:cs typeface="Times New Roman"/>
              </a:rPr>
              <a:t>3</a:t>
            </a:r>
            <a:r>
              <a:rPr sz="3375" baseline="-24691" dirty="0">
                <a:latin typeface="Times New Roman"/>
                <a:cs typeface="Times New Roman"/>
              </a:rPr>
              <a:t>	</a:t>
            </a:r>
            <a:r>
              <a:rPr sz="3850" dirty="0">
                <a:latin typeface="Symbol"/>
                <a:cs typeface="Symbol"/>
              </a:rPr>
              <a:t></a:t>
            </a:r>
            <a:r>
              <a:rPr sz="3850" spc="-5" dirty="0">
                <a:latin typeface="Times New Roman"/>
                <a:cs typeface="Times New Roman"/>
              </a:rPr>
              <a:t> </a:t>
            </a:r>
            <a:r>
              <a:rPr sz="5775" spc="3359" baseline="-25252" dirty="0">
                <a:latin typeface="Symbol"/>
                <a:cs typeface="Symbol"/>
              </a:rPr>
              <a:t>⎢</a:t>
            </a:r>
            <a:r>
              <a:rPr sz="3850" i="1" spc="-5" dirty="0">
                <a:latin typeface="Times New Roman"/>
                <a:cs typeface="Times New Roman"/>
              </a:rPr>
              <a:t>a</a:t>
            </a:r>
            <a:r>
              <a:rPr sz="3850" i="1" dirty="0">
                <a:latin typeface="Times New Roman"/>
                <a:cs typeface="Times New Roman"/>
              </a:rPr>
              <a:t>m</a:t>
            </a:r>
            <a:r>
              <a:rPr sz="3850" i="1" spc="-430" dirty="0">
                <a:latin typeface="Times New Roman"/>
                <a:cs typeface="Times New Roman"/>
              </a:rPr>
              <a:t> </a:t>
            </a:r>
            <a:r>
              <a:rPr sz="3850" i="1" spc="-370" dirty="0">
                <a:latin typeface="Times New Roman"/>
                <a:cs typeface="Times New Roman"/>
              </a:rPr>
              <a:t>r</a:t>
            </a:r>
            <a:r>
              <a:rPr sz="3375" i="1" spc="-22" baseline="-24691" dirty="0">
                <a:latin typeface="Times New Roman"/>
                <a:cs typeface="Times New Roman"/>
              </a:rPr>
              <a:t>h</a:t>
            </a:r>
            <a:r>
              <a:rPr sz="3375" i="1" baseline="-24691" dirty="0">
                <a:latin typeface="Times New Roman"/>
                <a:cs typeface="Times New Roman"/>
              </a:rPr>
              <a:t> </a:t>
            </a:r>
            <a:r>
              <a:rPr sz="3375" i="1" spc="-254" baseline="-24691" dirty="0">
                <a:latin typeface="Times New Roman"/>
                <a:cs typeface="Times New Roman"/>
              </a:rPr>
              <a:t> </a:t>
            </a:r>
            <a:r>
              <a:rPr sz="3850" i="1" dirty="0">
                <a:latin typeface="Times New Roman"/>
                <a:cs typeface="Times New Roman"/>
              </a:rPr>
              <a:t>r</a:t>
            </a:r>
            <a:r>
              <a:rPr sz="3850" i="1" spc="-110" dirty="0">
                <a:latin typeface="Times New Roman"/>
                <a:cs typeface="Times New Roman"/>
              </a:rPr>
              <a:t> </a:t>
            </a:r>
            <a:r>
              <a:rPr sz="3850" dirty="0">
                <a:latin typeface="Symbol"/>
                <a:cs typeface="Symbol"/>
              </a:rPr>
              <a:t></a:t>
            </a:r>
            <a:r>
              <a:rPr sz="3850" spc="-250" dirty="0">
                <a:latin typeface="Times New Roman"/>
                <a:cs typeface="Times New Roman"/>
              </a:rPr>
              <a:t> </a:t>
            </a:r>
            <a:r>
              <a:rPr sz="3850" i="1" spc="-5" dirty="0">
                <a:latin typeface="Times New Roman"/>
                <a:cs typeface="Times New Roman"/>
              </a:rPr>
              <a:t>a</a:t>
            </a:r>
            <a:r>
              <a:rPr sz="3850" i="1" spc="-15" dirty="0">
                <a:latin typeface="Times New Roman"/>
                <a:cs typeface="Times New Roman"/>
              </a:rPr>
              <a:t>m</a:t>
            </a:r>
            <a:r>
              <a:rPr sz="3850" i="1" spc="-370" dirty="0">
                <a:latin typeface="Times New Roman"/>
                <a:cs typeface="Times New Roman"/>
              </a:rPr>
              <a:t>r</a:t>
            </a:r>
            <a:r>
              <a:rPr sz="3375" i="1" spc="225" baseline="-24691" dirty="0">
                <a:latin typeface="Times New Roman"/>
                <a:cs typeface="Times New Roman"/>
              </a:rPr>
              <a:t>h</a:t>
            </a:r>
            <a:r>
              <a:rPr sz="3850" spc="-105" dirty="0">
                <a:latin typeface="Times New Roman"/>
                <a:cs typeface="Times New Roman"/>
              </a:rPr>
              <a:t>{</a:t>
            </a:r>
            <a:r>
              <a:rPr sz="3850" spc="-185" dirty="0">
                <a:latin typeface="Times New Roman"/>
                <a:cs typeface="Times New Roman"/>
              </a:rPr>
              <a:t>2</a:t>
            </a:r>
            <a:r>
              <a:rPr sz="4100" i="1" spc="-135" dirty="0">
                <a:latin typeface="Symbol"/>
                <a:cs typeface="Symbol"/>
              </a:rPr>
              <a:t></a:t>
            </a:r>
            <a:r>
              <a:rPr sz="4100" i="1" spc="-555" dirty="0">
                <a:latin typeface="Times New Roman"/>
                <a:cs typeface="Times New Roman"/>
              </a:rPr>
              <a:t> </a:t>
            </a:r>
            <a:r>
              <a:rPr sz="3850" spc="100" dirty="0">
                <a:latin typeface="Times New Roman"/>
                <a:cs typeface="Times New Roman"/>
              </a:rPr>
              <a:t>(</a:t>
            </a:r>
            <a:r>
              <a:rPr sz="3850" i="1" dirty="0">
                <a:latin typeface="Times New Roman"/>
                <a:cs typeface="Times New Roman"/>
              </a:rPr>
              <a:t>r</a:t>
            </a:r>
            <a:r>
              <a:rPr sz="3850" i="1" spc="-105" dirty="0">
                <a:latin typeface="Times New Roman"/>
                <a:cs typeface="Times New Roman"/>
              </a:rPr>
              <a:t> </a:t>
            </a:r>
            <a:r>
              <a:rPr sz="3850" dirty="0">
                <a:latin typeface="Symbol"/>
                <a:cs typeface="Symbol"/>
              </a:rPr>
              <a:t></a:t>
            </a:r>
            <a:r>
              <a:rPr sz="3850" spc="-315" dirty="0">
                <a:latin typeface="Times New Roman"/>
                <a:cs typeface="Times New Roman"/>
              </a:rPr>
              <a:t> </a:t>
            </a:r>
            <a:r>
              <a:rPr sz="3850" i="1" spc="-365" dirty="0">
                <a:latin typeface="Times New Roman"/>
                <a:cs typeface="Times New Roman"/>
              </a:rPr>
              <a:t>r</a:t>
            </a:r>
            <a:r>
              <a:rPr sz="3375" i="1" spc="-22" baseline="-24691" dirty="0">
                <a:latin typeface="Times New Roman"/>
                <a:cs typeface="Times New Roman"/>
              </a:rPr>
              <a:t>h</a:t>
            </a:r>
            <a:r>
              <a:rPr sz="3375" i="1" spc="-135" baseline="-24691" dirty="0">
                <a:latin typeface="Times New Roman"/>
                <a:cs typeface="Times New Roman"/>
              </a:rPr>
              <a:t> </a:t>
            </a:r>
            <a:r>
              <a:rPr sz="3850" dirty="0">
                <a:latin typeface="Times New Roman"/>
                <a:cs typeface="Times New Roman"/>
              </a:rPr>
              <a:t>)</a:t>
            </a:r>
            <a:r>
              <a:rPr sz="3850" spc="-315" dirty="0">
                <a:latin typeface="Times New Roman"/>
                <a:cs typeface="Times New Roman"/>
              </a:rPr>
              <a:t> </a:t>
            </a:r>
            <a:r>
              <a:rPr sz="3850" spc="290" dirty="0">
                <a:latin typeface="Symbol"/>
                <a:cs typeface="Symbol"/>
              </a:rPr>
              <a:t></a:t>
            </a:r>
            <a:r>
              <a:rPr sz="3850" spc="-545" dirty="0">
                <a:latin typeface="Times New Roman"/>
                <a:cs typeface="Times New Roman"/>
              </a:rPr>
              <a:t>1</a:t>
            </a:r>
            <a:r>
              <a:rPr sz="3850" dirty="0">
                <a:latin typeface="Times New Roman"/>
                <a:cs typeface="Times New Roman"/>
              </a:rPr>
              <a:t>}</a:t>
            </a:r>
            <a:r>
              <a:rPr sz="3850" spc="-585" dirty="0">
                <a:latin typeface="Times New Roman"/>
                <a:cs typeface="Times New Roman"/>
              </a:rPr>
              <a:t> </a:t>
            </a:r>
            <a:r>
              <a:rPr sz="3850" dirty="0">
                <a:latin typeface="Symbol"/>
                <a:cs typeface="Symbol"/>
              </a:rPr>
              <a:t></a:t>
            </a:r>
            <a:r>
              <a:rPr sz="3850" spc="-370" dirty="0">
                <a:latin typeface="Times New Roman"/>
                <a:cs typeface="Times New Roman"/>
              </a:rPr>
              <a:t> </a:t>
            </a:r>
            <a:r>
              <a:rPr sz="3850" i="1" spc="10" dirty="0">
                <a:latin typeface="Times New Roman"/>
                <a:cs typeface="Times New Roman"/>
              </a:rPr>
              <a:t>l</a:t>
            </a:r>
            <a:r>
              <a:rPr sz="3850" i="1" dirty="0">
                <a:latin typeface="Times New Roman"/>
                <a:cs typeface="Times New Roman"/>
              </a:rPr>
              <a:t>r</a:t>
            </a:r>
            <a:r>
              <a:rPr sz="3850" i="1" spc="-360" dirty="0">
                <a:latin typeface="Times New Roman"/>
                <a:cs typeface="Times New Roman"/>
              </a:rPr>
              <a:t>r</a:t>
            </a:r>
            <a:r>
              <a:rPr sz="3375" i="1" spc="-22" baseline="-24691" dirty="0">
                <a:latin typeface="Times New Roman"/>
                <a:cs typeface="Times New Roman"/>
              </a:rPr>
              <a:t>h</a:t>
            </a:r>
            <a:endParaRPr sz="3375" baseline="-24691">
              <a:latin typeface="Times New Roman"/>
              <a:cs typeface="Times New Roman"/>
            </a:endParaRPr>
          </a:p>
          <a:p>
            <a:pPr marL="954405">
              <a:lnSpc>
                <a:spcPts val="3935"/>
              </a:lnSpc>
            </a:pPr>
            <a:r>
              <a:rPr sz="3850" spc="585" dirty="0">
                <a:latin typeface="Symbol"/>
                <a:cs typeface="Symbol"/>
              </a:rPr>
              <a:t>⎣</a:t>
            </a:r>
            <a:endParaRPr sz="3850">
              <a:latin typeface="Symbol"/>
              <a:cs typeface="Symbol"/>
            </a:endParaRPr>
          </a:p>
        </p:txBody>
      </p:sp>
      <p:sp>
        <p:nvSpPr>
          <p:cNvPr id="36" name="object 36"/>
          <p:cNvSpPr txBox="1"/>
          <p:nvPr/>
        </p:nvSpPr>
        <p:spPr>
          <a:xfrm>
            <a:off x="2762506" y="4534223"/>
            <a:ext cx="156845" cy="310515"/>
          </a:xfrm>
          <a:prstGeom prst="rect">
            <a:avLst/>
          </a:prstGeom>
        </p:spPr>
        <p:txBody>
          <a:bodyPr vert="horz" wrap="square" lIns="0" tIns="0" rIns="0" bIns="0" rtlCol="0">
            <a:spAutoFit/>
          </a:bodyPr>
          <a:lstStyle/>
          <a:p>
            <a:pPr marL="12700">
              <a:lnSpc>
                <a:spcPct val="100000"/>
              </a:lnSpc>
            </a:pPr>
            <a:r>
              <a:rPr sz="2250" spc="-15" dirty="0">
                <a:latin typeface="Symbol"/>
                <a:cs typeface="Symbol"/>
              </a:rPr>
              <a:t></a:t>
            </a:r>
            <a:endParaRPr sz="2250">
              <a:latin typeface="Symbol"/>
              <a:cs typeface="Symbol"/>
            </a:endParaRPr>
          </a:p>
        </p:txBody>
      </p:sp>
      <p:sp>
        <p:nvSpPr>
          <p:cNvPr id="37" name="object 37"/>
          <p:cNvSpPr txBox="1"/>
          <p:nvPr/>
        </p:nvSpPr>
        <p:spPr>
          <a:xfrm>
            <a:off x="1781049" y="4563210"/>
            <a:ext cx="214629" cy="518795"/>
          </a:xfrm>
          <a:prstGeom prst="rect">
            <a:avLst/>
          </a:prstGeom>
        </p:spPr>
        <p:txBody>
          <a:bodyPr vert="horz" wrap="square" lIns="0" tIns="0" rIns="0" bIns="0" rtlCol="0">
            <a:spAutoFit/>
          </a:bodyPr>
          <a:lstStyle/>
          <a:p>
            <a:pPr marL="12700">
              <a:lnSpc>
                <a:spcPct val="100000"/>
              </a:lnSpc>
            </a:pPr>
            <a:r>
              <a:rPr sz="3850" spc="2075" dirty="0">
                <a:latin typeface="Symbol"/>
                <a:cs typeface="Symbol"/>
              </a:rPr>
              <a:t>⎡</a:t>
            </a:r>
            <a:endParaRPr sz="3850">
              <a:latin typeface="Symbol"/>
              <a:cs typeface="Symbol"/>
            </a:endParaRPr>
          </a:p>
        </p:txBody>
      </p:sp>
      <p:sp>
        <p:nvSpPr>
          <p:cNvPr id="38" name="object 38"/>
          <p:cNvSpPr txBox="1"/>
          <p:nvPr/>
        </p:nvSpPr>
        <p:spPr>
          <a:xfrm>
            <a:off x="8578856" y="4714086"/>
            <a:ext cx="147320" cy="518795"/>
          </a:xfrm>
          <a:prstGeom prst="rect">
            <a:avLst/>
          </a:prstGeom>
        </p:spPr>
        <p:txBody>
          <a:bodyPr vert="horz" wrap="square" lIns="0" tIns="0" rIns="0" bIns="0" rtlCol="0">
            <a:spAutoFit/>
          </a:bodyPr>
          <a:lstStyle/>
          <a:p>
            <a:pPr marL="12700">
              <a:lnSpc>
                <a:spcPct val="100000"/>
              </a:lnSpc>
            </a:pPr>
            <a:r>
              <a:rPr sz="3850" dirty="0">
                <a:latin typeface="Symbol"/>
                <a:cs typeface="Symbol"/>
              </a:rPr>
              <a:t></a:t>
            </a:r>
            <a:endParaRPr sz="3850">
              <a:latin typeface="Symbol"/>
              <a:cs typeface="Symbol"/>
            </a:endParaRPr>
          </a:p>
        </p:txBody>
      </p:sp>
      <p:sp>
        <p:nvSpPr>
          <p:cNvPr id="39" name="object 39"/>
          <p:cNvSpPr txBox="1"/>
          <p:nvPr/>
        </p:nvSpPr>
        <p:spPr>
          <a:xfrm>
            <a:off x="823976" y="5920615"/>
            <a:ext cx="7686675" cy="581660"/>
          </a:xfrm>
          <a:prstGeom prst="rect">
            <a:avLst/>
          </a:prstGeom>
        </p:spPr>
        <p:txBody>
          <a:bodyPr vert="horz" wrap="square" lIns="0" tIns="0" rIns="0" bIns="0" rtlCol="0">
            <a:spAutoFit/>
          </a:bodyPr>
          <a:lstStyle/>
          <a:p>
            <a:pPr marL="12700">
              <a:lnSpc>
                <a:spcPct val="100000"/>
              </a:lnSpc>
              <a:tabLst>
                <a:tab pos="1260475" algn="l"/>
                <a:tab pos="5053965" algn="l"/>
              </a:tabLst>
            </a:pPr>
            <a:r>
              <a:rPr sz="3850" dirty="0">
                <a:latin typeface="Symbol"/>
                <a:cs typeface="Symbol"/>
              </a:rPr>
              <a:t></a:t>
            </a:r>
            <a:r>
              <a:rPr sz="3850" spc="-490" dirty="0">
                <a:latin typeface="Times New Roman"/>
                <a:cs typeface="Times New Roman"/>
              </a:rPr>
              <a:t> </a:t>
            </a:r>
            <a:r>
              <a:rPr sz="3850" i="1" spc="-370" dirty="0">
                <a:latin typeface="Times New Roman"/>
                <a:cs typeface="Times New Roman"/>
              </a:rPr>
              <a:t>A</a:t>
            </a:r>
            <a:r>
              <a:rPr sz="3850" spc="-235" dirty="0">
                <a:latin typeface="Times New Roman"/>
                <a:cs typeface="Times New Roman"/>
              </a:rPr>
              <a:t>{</a:t>
            </a:r>
            <a:r>
              <a:rPr sz="3850" i="1" dirty="0">
                <a:latin typeface="Times New Roman"/>
                <a:cs typeface="Times New Roman"/>
              </a:rPr>
              <a:t>l</a:t>
            </a:r>
            <a:r>
              <a:rPr sz="3850" i="1" spc="-615" dirty="0">
                <a:latin typeface="Times New Roman"/>
                <a:cs typeface="Times New Roman"/>
              </a:rPr>
              <a:t> </a:t>
            </a:r>
            <a:r>
              <a:rPr sz="3375" spc="-22" baseline="43209" dirty="0">
                <a:latin typeface="Times New Roman"/>
                <a:cs typeface="Times New Roman"/>
              </a:rPr>
              <a:t>2</a:t>
            </a:r>
            <a:r>
              <a:rPr sz="3375" baseline="43209" dirty="0">
                <a:latin typeface="Times New Roman"/>
                <a:cs typeface="Times New Roman"/>
              </a:rPr>
              <a:t>	</a:t>
            </a:r>
            <a:r>
              <a:rPr sz="3850" dirty="0">
                <a:latin typeface="Symbol"/>
                <a:cs typeface="Symbol"/>
              </a:rPr>
              <a:t></a:t>
            </a:r>
            <a:r>
              <a:rPr sz="3850" spc="-245" dirty="0">
                <a:latin typeface="Times New Roman"/>
                <a:cs typeface="Times New Roman"/>
              </a:rPr>
              <a:t> </a:t>
            </a:r>
            <a:r>
              <a:rPr sz="3850" i="1" spc="135" dirty="0">
                <a:latin typeface="Times New Roman"/>
                <a:cs typeface="Times New Roman"/>
              </a:rPr>
              <a:t>m</a:t>
            </a:r>
            <a:r>
              <a:rPr sz="3375" spc="-22" baseline="43209" dirty="0">
                <a:latin typeface="Times New Roman"/>
                <a:cs typeface="Times New Roman"/>
              </a:rPr>
              <a:t>2</a:t>
            </a:r>
            <a:r>
              <a:rPr sz="3375" spc="352" baseline="43209" dirty="0">
                <a:latin typeface="Times New Roman"/>
                <a:cs typeface="Times New Roman"/>
              </a:rPr>
              <a:t> </a:t>
            </a:r>
            <a:r>
              <a:rPr sz="3850" dirty="0">
                <a:latin typeface="Times New Roman"/>
                <a:cs typeface="Times New Roman"/>
              </a:rPr>
              <a:t>s</a:t>
            </a:r>
            <a:r>
              <a:rPr sz="3850" spc="10" dirty="0">
                <a:latin typeface="Times New Roman"/>
                <a:cs typeface="Times New Roman"/>
              </a:rPr>
              <a:t>i</a:t>
            </a:r>
            <a:r>
              <a:rPr sz="3850" spc="270" dirty="0">
                <a:latin typeface="Times New Roman"/>
                <a:cs typeface="Times New Roman"/>
              </a:rPr>
              <a:t>n</a:t>
            </a:r>
            <a:r>
              <a:rPr sz="3375" spc="-22" baseline="43209" dirty="0">
                <a:latin typeface="Times New Roman"/>
                <a:cs typeface="Times New Roman"/>
              </a:rPr>
              <a:t>2</a:t>
            </a:r>
            <a:r>
              <a:rPr sz="3375" spc="-7" baseline="43209" dirty="0">
                <a:latin typeface="Times New Roman"/>
                <a:cs typeface="Times New Roman"/>
              </a:rPr>
              <a:t> </a:t>
            </a:r>
            <a:r>
              <a:rPr sz="4100" i="1" spc="-130" dirty="0">
                <a:latin typeface="Symbol"/>
                <a:cs typeface="Symbol"/>
              </a:rPr>
              <a:t></a:t>
            </a:r>
            <a:r>
              <a:rPr sz="4100" i="1" spc="100" dirty="0">
                <a:latin typeface="Times New Roman"/>
                <a:cs typeface="Times New Roman"/>
              </a:rPr>
              <a:t> </a:t>
            </a:r>
            <a:r>
              <a:rPr sz="3850" dirty="0">
                <a:latin typeface="Symbol"/>
                <a:cs typeface="Symbol"/>
              </a:rPr>
              <a:t></a:t>
            </a:r>
            <a:r>
              <a:rPr sz="3850" spc="-185" dirty="0">
                <a:latin typeface="Times New Roman"/>
                <a:cs typeface="Times New Roman"/>
              </a:rPr>
              <a:t> </a:t>
            </a:r>
            <a:r>
              <a:rPr sz="4100" i="1" spc="-145" dirty="0">
                <a:latin typeface="Symbol"/>
                <a:cs typeface="Symbol"/>
              </a:rPr>
              <a:t></a:t>
            </a:r>
            <a:r>
              <a:rPr sz="4100" i="1" spc="-630" dirty="0">
                <a:latin typeface="Times New Roman"/>
                <a:cs typeface="Times New Roman"/>
              </a:rPr>
              <a:t> </a:t>
            </a:r>
            <a:r>
              <a:rPr sz="3375" spc="-22" baseline="43209" dirty="0">
                <a:latin typeface="Times New Roman"/>
                <a:cs typeface="Times New Roman"/>
              </a:rPr>
              <a:t>2</a:t>
            </a:r>
            <a:r>
              <a:rPr sz="3375" spc="-187" baseline="43209" dirty="0">
                <a:latin typeface="Times New Roman"/>
                <a:cs typeface="Times New Roman"/>
              </a:rPr>
              <a:t> </a:t>
            </a:r>
            <a:r>
              <a:rPr sz="3850" spc="100" dirty="0">
                <a:latin typeface="Times New Roman"/>
                <a:cs typeface="Times New Roman"/>
              </a:rPr>
              <a:t>(</a:t>
            </a:r>
            <a:r>
              <a:rPr sz="3850" i="1" dirty="0">
                <a:latin typeface="Times New Roman"/>
                <a:cs typeface="Times New Roman"/>
              </a:rPr>
              <a:t>r</a:t>
            </a:r>
            <a:r>
              <a:rPr sz="3850" i="1" spc="-630" dirty="0">
                <a:latin typeface="Times New Roman"/>
                <a:cs typeface="Times New Roman"/>
              </a:rPr>
              <a:t> </a:t>
            </a:r>
            <a:r>
              <a:rPr sz="3375" spc="-22" baseline="43209" dirty="0">
                <a:latin typeface="Times New Roman"/>
                <a:cs typeface="Times New Roman"/>
              </a:rPr>
              <a:t>2</a:t>
            </a:r>
            <a:r>
              <a:rPr sz="3375" baseline="43209" dirty="0">
                <a:latin typeface="Times New Roman"/>
                <a:cs typeface="Times New Roman"/>
              </a:rPr>
              <a:t>	</a:t>
            </a:r>
            <a:r>
              <a:rPr sz="3850" dirty="0">
                <a:latin typeface="Symbol"/>
                <a:cs typeface="Symbol"/>
              </a:rPr>
              <a:t></a:t>
            </a:r>
            <a:r>
              <a:rPr sz="3850" spc="-254" dirty="0">
                <a:latin typeface="Times New Roman"/>
                <a:cs typeface="Times New Roman"/>
              </a:rPr>
              <a:t> </a:t>
            </a:r>
            <a:r>
              <a:rPr sz="3850" i="1" spc="210" dirty="0">
                <a:latin typeface="Times New Roman"/>
                <a:cs typeface="Times New Roman"/>
              </a:rPr>
              <a:t>a</a:t>
            </a:r>
            <a:r>
              <a:rPr sz="3375" spc="-22" baseline="43209" dirty="0">
                <a:latin typeface="Times New Roman"/>
                <a:cs typeface="Times New Roman"/>
              </a:rPr>
              <a:t>2</a:t>
            </a:r>
            <a:r>
              <a:rPr sz="3375" baseline="43209" dirty="0">
                <a:latin typeface="Times New Roman"/>
                <a:cs typeface="Times New Roman"/>
              </a:rPr>
              <a:t> </a:t>
            </a:r>
            <a:r>
              <a:rPr sz="3375" spc="-405" baseline="43209" dirty="0">
                <a:latin typeface="Times New Roman"/>
                <a:cs typeface="Times New Roman"/>
              </a:rPr>
              <a:t> </a:t>
            </a:r>
            <a:r>
              <a:rPr sz="3850" spc="-25" dirty="0">
                <a:latin typeface="Times New Roman"/>
                <a:cs typeface="Times New Roman"/>
              </a:rPr>
              <a:t>c</a:t>
            </a:r>
            <a:r>
              <a:rPr sz="3850" spc="-5" dirty="0">
                <a:latin typeface="Times New Roman"/>
                <a:cs typeface="Times New Roman"/>
              </a:rPr>
              <a:t>o</a:t>
            </a:r>
            <a:r>
              <a:rPr sz="3850" spc="155" dirty="0">
                <a:latin typeface="Times New Roman"/>
                <a:cs typeface="Times New Roman"/>
              </a:rPr>
              <a:t>s</a:t>
            </a:r>
            <a:r>
              <a:rPr sz="3375" spc="-22" baseline="43209" dirty="0">
                <a:latin typeface="Times New Roman"/>
                <a:cs typeface="Times New Roman"/>
              </a:rPr>
              <a:t>2</a:t>
            </a:r>
            <a:r>
              <a:rPr sz="3375" spc="-15" baseline="43209" dirty="0">
                <a:latin typeface="Times New Roman"/>
                <a:cs typeface="Times New Roman"/>
              </a:rPr>
              <a:t> </a:t>
            </a:r>
            <a:r>
              <a:rPr sz="4100" i="1" spc="-130" dirty="0">
                <a:latin typeface="Symbol"/>
                <a:cs typeface="Symbol"/>
              </a:rPr>
              <a:t></a:t>
            </a:r>
            <a:r>
              <a:rPr sz="4100" i="1" spc="-505" dirty="0">
                <a:latin typeface="Times New Roman"/>
                <a:cs typeface="Times New Roman"/>
              </a:rPr>
              <a:t> </a:t>
            </a:r>
            <a:r>
              <a:rPr sz="3850" spc="-25" dirty="0">
                <a:latin typeface="Times New Roman"/>
                <a:cs typeface="Times New Roman"/>
              </a:rPr>
              <a:t>)</a:t>
            </a:r>
            <a:r>
              <a:rPr sz="3850" spc="15" dirty="0">
                <a:latin typeface="Times New Roman"/>
                <a:cs typeface="Times New Roman"/>
              </a:rPr>
              <a:t>}</a:t>
            </a:r>
            <a:r>
              <a:rPr sz="3850" dirty="0">
                <a:latin typeface="Times New Roman"/>
                <a:cs typeface="Times New Roman"/>
              </a:rPr>
              <a:t>.</a:t>
            </a:r>
            <a:endParaRPr sz="3850">
              <a:latin typeface="Times New Roman"/>
              <a:cs typeface="Times New Roman"/>
            </a:endParaRPr>
          </a:p>
        </p:txBody>
      </p:sp>
      <p:sp>
        <p:nvSpPr>
          <p:cNvPr id="40" name="object 40"/>
          <p:cNvSpPr/>
          <p:nvPr/>
        </p:nvSpPr>
        <p:spPr>
          <a:xfrm>
            <a:off x="457200" y="6331458"/>
            <a:ext cx="9144000" cy="984250"/>
          </a:xfrm>
          <a:custGeom>
            <a:avLst/>
            <a:gdLst/>
            <a:ahLst/>
            <a:cxnLst/>
            <a:rect l="l" t="t" r="r" b="b"/>
            <a:pathLst>
              <a:path w="9144000" h="984250">
                <a:moveTo>
                  <a:pt x="0" y="983741"/>
                </a:moveTo>
                <a:lnTo>
                  <a:pt x="9143999" y="983741"/>
                </a:lnTo>
                <a:lnTo>
                  <a:pt x="9143999" y="0"/>
                </a:lnTo>
                <a:lnTo>
                  <a:pt x="0" y="0"/>
                </a:lnTo>
                <a:lnTo>
                  <a:pt x="0" y="983741"/>
                </a:lnTo>
                <a:close/>
              </a:path>
            </a:pathLst>
          </a:custGeom>
          <a:solidFill>
            <a:srgbClr val="FFFFFF"/>
          </a:solid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26541" y="998697"/>
            <a:ext cx="5825490" cy="455930"/>
          </a:xfrm>
          <a:prstGeom prst="rect">
            <a:avLst/>
          </a:prstGeom>
        </p:spPr>
        <p:txBody>
          <a:bodyPr vert="horz" wrap="square" lIns="0" tIns="0" rIns="0" bIns="0" rtlCol="0">
            <a:spAutoFit/>
          </a:bodyPr>
          <a:lstStyle/>
          <a:p>
            <a:pPr marL="426084" indent="-413384">
              <a:lnSpc>
                <a:spcPct val="100000"/>
              </a:lnSpc>
              <a:buFont typeface="Wingdings"/>
              <a:buChar char=""/>
              <a:tabLst>
                <a:tab pos="426720" algn="l"/>
              </a:tabLst>
            </a:pPr>
            <a:r>
              <a:rPr sz="3200" spc="-15" dirty="0">
                <a:solidFill>
                  <a:srgbClr val="0070C0"/>
                </a:solidFill>
                <a:latin typeface="Calibri"/>
                <a:cs typeface="Calibri"/>
              </a:rPr>
              <a:t>Using</a:t>
            </a:r>
            <a:r>
              <a:rPr sz="3200" spc="-65" dirty="0">
                <a:solidFill>
                  <a:srgbClr val="0070C0"/>
                </a:solidFill>
                <a:latin typeface="Times New Roman"/>
                <a:cs typeface="Times New Roman"/>
              </a:rPr>
              <a:t> </a:t>
            </a:r>
            <a:r>
              <a:rPr sz="3200" spc="-15" dirty="0">
                <a:solidFill>
                  <a:srgbClr val="0070C0"/>
                </a:solidFill>
                <a:latin typeface="Calibri"/>
                <a:cs typeface="Calibri"/>
              </a:rPr>
              <a:t>equali</a:t>
            </a:r>
            <a:r>
              <a:rPr sz="3200" spc="-20" dirty="0">
                <a:solidFill>
                  <a:srgbClr val="0070C0"/>
                </a:solidFill>
                <a:latin typeface="Calibri"/>
                <a:cs typeface="Calibri"/>
              </a:rPr>
              <a:t>t</a:t>
            </a:r>
            <a:r>
              <a:rPr sz="3200" spc="-254" dirty="0">
                <a:solidFill>
                  <a:srgbClr val="0070C0"/>
                </a:solidFill>
                <a:latin typeface="Calibri"/>
                <a:cs typeface="Calibri"/>
              </a:rPr>
              <a:t>y</a:t>
            </a:r>
            <a:r>
              <a:rPr sz="3200" spc="-10" dirty="0">
                <a:solidFill>
                  <a:srgbClr val="0070C0"/>
                </a:solidFill>
                <a:latin typeface="Calibri"/>
                <a:cs typeface="Calibri"/>
              </a:rPr>
              <a:t>,</a:t>
            </a:r>
            <a:r>
              <a:rPr sz="3200" spc="-55"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dirty="0">
                <a:solidFill>
                  <a:srgbClr val="0070C0"/>
                </a:solidFill>
                <a:latin typeface="Calibri"/>
                <a:cs typeface="Calibri"/>
              </a:rPr>
              <a:t>solutions</a:t>
            </a:r>
            <a:r>
              <a:rPr sz="3200" spc="-60" dirty="0">
                <a:solidFill>
                  <a:srgbClr val="0070C0"/>
                </a:solidFill>
                <a:latin typeface="Times New Roman"/>
                <a:cs typeface="Times New Roman"/>
              </a:rPr>
              <a:t> </a:t>
            </a:r>
            <a:r>
              <a:rPr sz="3200" spc="-25" dirty="0">
                <a:solidFill>
                  <a:srgbClr val="0070C0"/>
                </a:solidFill>
                <a:latin typeface="Calibri"/>
                <a:cs typeface="Calibri"/>
              </a:rPr>
              <a:t>a</a:t>
            </a:r>
            <a:r>
              <a:rPr sz="3200" spc="-55" dirty="0">
                <a:solidFill>
                  <a:srgbClr val="0070C0"/>
                </a:solidFill>
                <a:latin typeface="Calibri"/>
                <a:cs typeface="Calibri"/>
              </a:rPr>
              <a:t>r</a:t>
            </a:r>
            <a:r>
              <a:rPr sz="3200" spc="-20" dirty="0">
                <a:solidFill>
                  <a:srgbClr val="0070C0"/>
                </a:solidFill>
                <a:latin typeface="Calibri"/>
                <a:cs typeface="Calibri"/>
              </a:rPr>
              <a:t>e:</a:t>
            </a:r>
            <a:endParaRPr sz="3200">
              <a:latin typeface="Calibri"/>
              <a:cs typeface="Calibri"/>
            </a:endParaRPr>
          </a:p>
        </p:txBody>
      </p:sp>
      <p:sp>
        <p:nvSpPr>
          <p:cNvPr id="3" name="object 3"/>
          <p:cNvSpPr/>
          <p:nvPr/>
        </p:nvSpPr>
        <p:spPr>
          <a:xfrm>
            <a:off x="4486299" y="2404110"/>
            <a:ext cx="15240" cy="11430"/>
          </a:xfrm>
          <a:custGeom>
            <a:avLst/>
            <a:gdLst/>
            <a:ahLst/>
            <a:cxnLst/>
            <a:rect l="l" t="t" r="r" b="b"/>
            <a:pathLst>
              <a:path w="15239" h="11430">
                <a:moveTo>
                  <a:pt x="0" y="11429"/>
                </a:moveTo>
                <a:lnTo>
                  <a:pt x="14834" y="0"/>
                </a:lnTo>
              </a:path>
            </a:pathLst>
          </a:custGeom>
          <a:ln w="3175">
            <a:solidFill>
              <a:srgbClr val="000000"/>
            </a:solidFill>
          </a:ln>
        </p:spPr>
        <p:txBody>
          <a:bodyPr wrap="square" lIns="0" tIns="0" rIns="0" bIns="0" rtlCol="0"/>
          <a:lstStyle/>
          <a:p>
            <a:endParaRPr/>
          </a:p>
        </p:txBody>
      </p:sp>
      <p:sp>
        <p:nvSpPr>
          <p:cNvPr id="4" name="object 4"/>
          <p:cNvSpPr/>
          <p:nvPr/>
        </p:nvSpPr>
        <p:spPr>
          <a:xfrm>
            <a:off x="4501134" y="2404110"/>
            <a:ext cx="5715" cy="11430"/>
          </a:xfrm>
          <a:custGeom>
            <a:avLst/>
            <a:gdLst/>
            <a:ahLst/>
            <a:cxnLst/>
            <a:rect l="l" t="t" r="r" b="b"/>
            <a:pathLst>
              <a:path w="5714" h="11430">
                <a:moveTo>
                  <a:pt x="0" y="0"/>
                </a:moveTo>
                <a:lnTo>
                  <a:pt x="5122" y="11429"/>
                </a:lnTo>
              </a:path>
            </a:pathLst>
          </a:custGeom>
          <a:ln w="3175">
            <a:solidFill>
              <a:srgbClr val="000000"/>
            </a:solidFill>
          </a:ln>
        </p:spPr>
        <p:txBody>
          <a:bodyPr wrap="square" lIns="0" tIns="0" rIns="0" bIns="0" rtlCol="0"/>
          <a:lstStyle/>
          <a:p>
            <a:endParaRPr/>
          </a:p>
        </p:txBody>
      </p:sp>
      <p:sp>
        <p:nvSpPr>
          <p:cNvPr id="5" name="object 5"/>
          <p:cNvSpPr/>
          <p:nvPr/>
        </p:nvSpPr>
        <p:spPr>
          <a:xfrm>
            <a:off x="4657366" y="1996440"/>
            <a:ext cx="78105" cy="419100"/>
          </a:xfrm>
          <a:custGeom>
            <a:avLst/>
            <a:gdLst/>
            <a:ahLst/>
            <a:cxnLst/>
            <a:rect l="l" t="t" r="r" b="b"/>
            <a:pathLst>
              <a:path w="78104" h="419100">
                <a:moveTo>
                  <a:pt x="0" y="419099"/>
                </a:moveTo>
                <a:lnTo>
                  <a:pt x="77700" y="0"/>
                </a:lnTo>
              </a:path>
            </a:pathLst>
          </a:custGeom>
          <a:ln w="3175">
            <a:solidFill>
              <a:srgbClr val="000000"/>
            </a:solidFill>
          </a:ln>
        </p:spPr>
        <p:txBody>
          <a:bodyPr wrap="square" lIns="0" tIns="0" rIns="0" bIns="0" rtlCol="0"/>
          <a:lstStyle/>
          <a:p>
            <a:endParaRPr/>
          </a:p>
        </p:txBody>
      </p:sp>
      <p:sp>
        <p:nvSpPr>
          <p:cNvPr id="6" name="object 6"/>
          <p:cNvSpPr/>
          <p:nvPr/>
        </p:nvSpPr>
        <p:spPr>
          <a:xfrm>
            <a:off x="4735067" y="1996440"/>
            <a:ext cx="1826895" cy="0"/>
          </a:xfrm>
          <a:custGeom>
            <a:avLst/>
            <a:gdLst/>
            <a:ahLst/>
            <a:cxnLst/>
            <a:rect l="l" t="t" r="r" b="b"/>
            <a:pathLst>
              <a:path w="1826895">
                <a:moveTo>
                  <a:pt x="0" y="0"/>
                </a:moveTo>
                <a:lnTo>
                  <a:pt x="1826513" y="0"/>
                </a:lnTo>
              </a:path>
            </a:pathLst>
          </a:custGeom>
          <a:ln w="3175">
            <a:solidFill>
              <a:srgbClr val="000000"/>
            </a:solidFill>
          </a:ln>
        </p:spPr>
        <p:txBody>
          <a:bodyPr wrap="square" lIns="0" tIns="0" rIns="0" bIns="0" rtlCol="0"/>
          <a:lstStyle/>
          <a:p>
            <a:endParaRPr/>
          </a:p>
        </p:txBody>
      </p:sp>
      <p:sp>
        <p:nvSpPr>
          <p:cNvPr id="7" name="object 7"/>
          <p:cNvSpPr/>
          <p:nvPr/>
        </p:nvSpPr>
        <p:spPr>
          <a:xfrm>
            <a:off x="4476025" y="1985772"/>
            <a:ext cx="2085975" cy="429895"/>
          </a:xfrm>
          <a:custGeom>
            <a:avLst/>
            <a:gdLst/>
            <a:ahLst/>
            <a:cxnLst/>
            <a:rect l="l" t="t" r="r" b="b"/>
            <a:pathLst>
              <a:path w="2085975" h="429894">
                <a:moveTo>
                  <a:pt x="38824" y="401573"/>
                </a:moveTo>
                <a:lnTo>
                  <a:pt x="0" y="429767"/>
                </a:lnTo>
                <a:lnTo>
                  <a:pt x="52195" y="429767"/>
                </a:lnTo>
                <a:lnTo>
                  <a:pt x="38824" y="401573"/>
                </a:lnTo>
                <a:close/>
              </a:path>
              <a:path w="2085975" h="429894">
                <a:moveTo>
                  <a:pt x="2085556" y="0"/>
                </a:moveTo>
                <a:lnTo>
                  <a:pt x="250660" y="0"/>
                </a:lnTo>
                <a:lnTo>
                  <a:pt x="170515" y="429767"/>
                </a:lnTo>
                <a:lnTo>
                  <a:pt x="192990" y="429767"/>
                </a:lnTo>
                <a:lnTo>
                  <a:pt x="268948" y="22097"/>
                </a:lnTo>
                <a:lnTo>
                  <a:pt x="2085556" y="22097"/>
                </a:lnTo>
                <a:lnTo>
                  <a:pt x="2085556" y="0"/>
                </a:lnTo>
                <a:close/>
              </a:path>
            </a:pathLst>
          </a:custGeom>
          <a:solidFill>
            <a:srgbClr val="000000"/>
          </a:solidFill>
        </p:spPr>
        <p:txBody>
          <a:bodyPr wrap="square" lIns="0" tIns="0" rIns="0" bIns="0" rtlCol="0"/>
          <a:lstStyle/>
          <a:p>
            <a:endParaRPr/>
          </a:p>
        </p:txBody>
      </p:sp>
      <p:sp>
        <p:nvSpPr>
          <p:cNvPr id="8" name="object 8"/>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9" name="object 9"/>
          <p:cNvSpPr/>
          <p:nvPr/>
        </p:nvSpPr>
        <p:spPr>
          <a:xfrm>
            <a:off x="4454652" y="2415540"/>
            <a:ext cx="31750" cy="24765"/>
          </a:xfrm>
          <a:custGeom>
            <a:avLst/>
            <a:gdLst/>
            <a:ahLst/>
            <a:cxnLst/>
            <a:rect l="l" t="t" r="r" b="b"/>
            <a:pathLst>
              <a:path w="31750" h="24764">
                <a:moveTo>
                  <a:pt x="0" y="24384"/>
                </a:moveTo>
                <a:lnTo>
                  <a:pt x="31647" y="0"/>
                </a:lnTo>
              </a:path>
            </a:pathLst>
          </a:custGeom>
          <a:ln w="3175">
            <a:solidFill>
              <a:srgbClr val="000000"/>
            </a:solidFill>
          </a:ln>
        </p:spPr>
        <p:txBody>
          <a:bodyPr wrap="square" lIns="0" tIns="0" rIns="0" bIns="0" rtlCol="0"/>
          <a:lstStyle/>
          <a:p>
            <a:endParaRPr/>
          </a:p>
        </p:txBody>
      </p:sp>
      <p:sp>
        <p:nvSpPr>
          <p:cNvPr id="10" name="object 10"/>
          <p:cNvSpPr/>
          <p:nvPr/>
        </p:nvSpPr>
        <p:spPr>
          <a:xfrm>
            <a:off x="4506256" y="2415540"/>
            <a:ext cx="107314" cy="238760"/>
          </a:xfrm>
          <a:custGeom>
            <a:avLst/>
            <a:gdLst/>
            <a:ahLst/>
            <a:cxnLst/>
            <a:rect l="l" t="t" r="r" b="b"/>
            <a:pathLst>
              <a:path w="107314" h="238760">
                <a:moveTo>
                  <a:pt x="0" y="0"/>
                </a:moveTo>
                <a:lnTo>
                  <a:pt x="106891" y="238506"/>
                </a:lnTo>
              </a:path>
            </a:pathLst>
          </a:custGeom>
          <a:ln w="3175">
            <a:solidFill>
              <a:srgbClr val="000000"/>
            </a:solidFill>
          </a:ln>
        </p:spPr>
        <p:txBody>
          <a:bodyPr wrap="square" lIns="0" tIns="0" rIns="0" bIns="0" rtlCol="0"/>
          <a:lstStyle/>
          <a:p>
            <a:endParaRPr/>
          </a:p>
        </p:txBody>
      </p:sp>
      <p:sp>
        <p:nvSpPr>
          <p:cNvPr id="11" name="object 11"/>
          <p:cNvSpPr/>
          <p:nvPr/>
        </p:nvSpPr>
        <p:spPr>
          <a:xfrm>
            <a:off x="4613148" y="2415540"/>
            <a:ext cx="44450" cy="238760"/>
          </a:xfrm>
          <a:custGeom>
            <a:avLst/>
            <a:gdLst/>
            <a:ahLst/>
            <a:cxnLst/>
            <a:rect l="l" t="t" r="r" b="b"/>
            <a:pathLst>
              <a:path w="44450" h="238760">
                <a:moveTo>
                  <a:pt x="0" y="238504"/>
                </a:moveTo>
                <a:lnTo>
                  <a:pt x="44218" y="0"/>
                </a:lnTo>
              </a:path>
            </a:pathLst>
          </a:custGeom>
          <a:ln w="3175">
            <a:solidFill>
              <a:srgbClr val="000000"/>
            </a:solidFill>
          </a:ln>
        </p:spPr>
        <p:txBody>
          <a:bodyPr wrap="square" lIns="0" tIns="0" rIns="0" bIns="0" rtlCol="0"/>
          <a:lstStyle/>
          <a:p>
            <a:endParaRPr/>
          </a:p>
        </p:txBody>
      </p:sp>
      <p:sp>
        <p:nvSpPr>
          <p:cNvPr id="12" name="object 12"/>
          <p:cNvSpPr/>
          <p:nvPr/>
        </p:nvSpPr>
        <p:spPr>
          <a:xfrm>
            <a:off x="4450842" y="2415539"/>
            <a:ext cx="218440" cy="238760"/>
          </a:xfrm>
          <a:custGeom>
            <a:avLst/>
            <a:gdLst/>
            <a:ahLst/>
            <a:cxnLst/>
            <a:rect l="l" t="t" r="r" b="b"/>
            <a:pathLst>
              <a:path w="218439" h="238760">
                <a:moveTo>
                  <a:pt x="80631" y="6858"/>
                </a:moveTo>
                <a:lnTo>
                  <a:pt x="38099" y="6858"/>
                </a:lnTo>
                <a:lnTo>
                  <a:pt x="150875" y="238506"/>
                </a:lnTo>
                <a:lnTo>
                  <a:pt x="173735" y="238506"/>
                </a:lnTo>
                <a:lnTo>
                  <a:pt x="184809" y="179070"/>
                </a:lnTo>
                <a:lnTo>
                  <a:pt x="162305" y="179070"/>
                </a:lnTo>
                <a:lnTo>
                  <a:pt x="80631" y="6858"/>
                </a:lnTo>
                <a:close/>
              </a:path>
              <a:path w="218439" h="238760">
                <a:moveTo>
                  <a:pt x="218174" y="0"/>
                </a:moveTo>
                <a:lnTo>
                  <a:pt x="195699" y="0"/>
                </a:lnTo>
                <a:lnTo>
                  <a:pt x="162305" y="179070"/>
                </a:lnTo>
                <a:lnTo>
                  <a:pt x="184809" y="179070"/>
                </a:lnTo>
                <a:lnTo>
                  <a:pt x="218174" y="0"/>
                </a:lnTo>
                <a:close/>
              </a:path>
              <a:path w="218439" h="238760">
                <a:moveTo>
                  <a:pt x="77379" y="0"/>
                </a:moveTo>
                <a:lnTo>
                  <a:pt x="25183" y="0"/>
                </a:lnTo>
                <a:lnTo>
                  <a:pt x="0" y="18288"/>
                </a:lnTo>
                <a:lnTo>
                  <a:pt x="8381" y="30480"/>
                </a:lnTo>
                <a:lnTo>
                  <a:pt x="38099" y="6858"/>
                </a:lnTo>
                <a:lnTo>
                  <a:pt x="80631" y="6858"/>
                </a:lnTo>
                <a:lnTo>
                  <a:pt x="77379" y="0"/>
                </a:lnTo>
                <a:close/>
              </a:path>
            </a:pathLst>
          </a:custGeom>
          <a:solidFill>
            <a:srgbClr val="000000"/>
          </a:solidFill>
        </p:spPr>
        <p:txBody>
          <a:bodyPr wrap="square" lIns="0" tIns="0" rIns="0" bIns="0" rtlCol="0"/>
          <a:lstStyle/>
          <a:p>
            <a:endParaRPr/>
          </a:p>
        </p:txBody>
      </p:sp>
      <p:sp>
        <p:nvSpPr>
          <p:cNvPr id="13" name="object 13"/>
          <p:cNvSpPr/>
          <p:nvPr/>
        </p:nvSpPr>
        <p:spPr>
          <a:xfrm>
            <a:off x="3294888" y="2711196"/>
            <a:ext cx="3302635" cy="0"/>
          </a:xfrm>
          <a:custGeom>
            <a:avLst/>
            <a:gdLst/>
            <a:ahLst/>
            <a:cxnLst/>
            <a:rect l="l" t="t" r="r" b="b"/>
            <a:pathLst>
              <a:path w="3302634">
                <a:moveTo>
                  <a:pt x="0" y="0"/>
                </a:moveTo>
                <a:lnTo>
                  <a:pt x="3302507" y="0"/>
                </a:lnTo>
              </a:path>
            </a:pathLst>
          </a:custGeom>
          <a:ln w="22758">
            <a:solidFill>
              <a:srgbClr val="000000"/>
            </a:solidFill>
          </a:ln>
        </p:spPr>
        <p:txBody>
          <a:bodyPr wrap="square" lIns="0" tIns="0" rIns="0" bIns="0" rtlCol="0"/>
          <a:lstStyle/>
          <a:p>
            <a:endParaRPr/>
          </a:p>
        </p:txBody>
      </p:sp>
      <p:sp>
        <p:nvSpPr>
          <p:cNvPr id="14" name="object 14"/>
          <p:cNvSpPr txBox="1"/>
          <p:nvPr/>
        </p:nvSpPr>
        <p:spPr>
          <a:xfrm>
            <a:off x="3311146" y="2074436"/>
            <a:ext cx="3206115" cy="1308100"/>
          </a:xfrm>
          <a:prstGeom prst="rect">
            <a:avLst/>
          </a:prstGeom>
        </p:spPr>
        <p:txBody>
          <a:bodyPr vert="horz" wrap="square" lIns="0" tIns="0" rIns="0" bIns="0" rtlCol="0">
            <a:spAutoFit/>
          </a:bodyPr>
          <a:lstStyle/>
          <a:p>
            <a:pPr marL="12700">
              <a:lnSpc>
                <a:spcPts val="3379"/>
              </a:lnSpc>
              <a:tabLst>
                <a:tab pos="794385" algn="l"/>
                <a:tab pos="1458595" algn="l"/>
              </a:tabLst>
            </a:pPr>
            <a:r>
              <a:rPr sz="3600" spc="215" dirty="0">
                <a:latin typeface="Symbol"/>
                <a:cs typeface="Symbol"/>
              </a:rPr>
              <a:t></a:t>
            </a:r>
            <a:r>
              <a:rPr sz="3600" i="1" dirty="0">
                <a:latin typeface="Times New Roman"/>
                <a:cs typeface="Times New Roman"/>
              </a:rPr>
              <a:t>F	</a:t>
            </a:r>
            <a:r>
              <a:rPr sz="3600" dirty="0">
                <a:latin typeface="Symbol"/>
                <a:cs typeface="Symbol"/>
              </a:rPr>
              <a:t></a:t>
            </a:r>
            <a:r>
              <a:rPr sz="3600" dirty="0">
                <a:latin typeface="Times New Roman"/>
                <a:cs typeface="Times New Roman"/>
              </a:rPr>
              <a:t>	</a:t>
            </a:r>
            <a:r>
              <a:rPr sz="3600" i="1" dirty="0">
                <a:latin typeface="Times New Roman"/>
                <a:cs typeface="Times New Roman"/>
              </a:rPr>
              <a:t>F</a:t>
            </a:r>
            <a:r>
              <a:rPr sz="3600" i="1" spc="5" dirty="0">
                <a:latin typeface="Times New Roman"/>
                <a:cs typeface="Times New Roman"/>
              </a:rPr>
              <a:t> </a:t>
            </a:r>
            <a:r>
              <a:rPr sz="3150" spc="-22" baseline="43650" dirty="0">
                <a:latin typeface="Times New Roman"/>
                <a:cs typeface="Times New Roman"/>
              </a:rPr>
              <a:t>2</a:t>
            </a:r>
            <a:r>
              <a:rPr sz="3150" baseline="43650" dirty="0">
                <a:latin typeface="Times New Roman"/>
                <a:cs typeface="Times New Roman"/>
              </a:rPr>
              <a:t> </a:t>
            </a:r>
            <a:r>
              <a:rPr sz="3150" spc="-120" baseline="43650" dirty="0">
                <a:latin typeface="Times New Roman"/>
                <a:cs typeface="Times New Roman"/>
              </a:rPr>
              <a:t> </a:t>
            </a:r>
            <a:r>
              <a:rPr sz="3600" dirty="0">
                <a:latin typeface="Symbol"/>
                <a:cs typeface="Symbol"/>
              </a:rPr>
              <a:t></a:t>
            </a:r>
            <a:r>
              <a:rPr sz="3600" spc="-175" dirty="0">
                <a:latin typeface="Times New Roman"/>
                <a:cs typeface="Times New Roman"/>
              </a:rPr>
              <a:t> </a:t>
            </a:r>
            <a:r>
              <a:rPr sz="3600" i="1" dirty="0">
                <a:latin typeface="Times New Roman"/>
                <a:cs typeface="Times New Roman"/>
              </a:rPr>
              <a:t>F</a:t>
            </a:r>
            <a:r>
              <a:rPr sz="3600" i="1" spc="-240" dirty="0">
                <a:latin typeface="Times New Roman"/>
                <a:cs typeface="Times New Roman"/>
              </a:rPr>
              <a:t> </a:t>
            </a:r>
            <a:r>
              <a:rPr sz="3600" i="1" dirty="0">
                <a:latin typeface="Times New Roman"/>
                <a:cs typeface="Times New Roman"/>
              </a:rPr>
              <a:t>F</a:t>
            </a:r>
            <a:endParaRPr sz="3600">
              <a:latin typeface="Times New Roman"/>
              <a:cs typeface="Times New Roman"/>
            </a:endParaRPr>
          </a:p>
          <a:p>
            <a:pPr marL="1703070">
              <a:lnSpc>
                <a:spcPts val="1580"/>
              </a:lnSpc>
              <a:tabLst>
                <a:tab pos="2673350" algn="l"/>
                <a:tab pos="3059430" algn="l"/>
              </a:tabLst>
            </a:pPr>
            <a:r>
              <a:rPr sz="2100" spc="-15" dirty="0">
                <a:latin typeface="Times New Roman"/>
                <a:cs typeface="Times New Roman"/>
              </a:rPr>
              <a:t>2	1	3</a:t>
            </a:r>
            <a:endParaRPr sz="2100">
              <a:latin typeface="Times New Roman"/>
              <a:cs typeface="Times New Roman"/>
            </a:endParaRPr>
          </a:p>
          <a:p>
            <a:pPr marL="62865" algn="ctr">
              <a:lnSpc>
                <a:spcPct val="100000"/>
              </a:lnSpc>
              <a:spcBef>
                <a:spcPts val="484"/>
              </a:spcBef>
            </a:pPr>
            <a:r>
              <a:rPr sz="3600" i="1" spc="-515" dirty="0">
                <a:latin typeface="Times New Roman"/>
                <a:cs typeface="Times New Roman"/>
              </a:rPr>
              <a:t>F</a:t>
            </a:r>
            <a:r>
              <a:rPr sz="3150" spc="-22" baseline="-25132" dirty="0">
                <a:latin typeface="Times New Roman"/>
                <a:cs typeface="Times New Roman"/>
              </a:rPr>
              <a:t>1</a:t>
            </a:r>
            <a:endParaRPr sz="3150" baseline="-25132">
              <a:latin typeface="Times New Roman"/>
              <a:cs typeface="Times New Roman"/>
            </a:endParaRPr>
          </a:p>
        </p:txBody>
      </p:sp>
      <p:sp>
        <p:nvSpPr>
          <p:cNvPr id="15" name="object 15"/>
          <p:cNvSpPr txBox="1"/>
          <p:nvPr/>
        </p:nvSpPr>
        <p:spPr>
          <a:xfrm>
            <a:off x="3836165" y="2399810"/>
            <a:ext cx="158750" cy="292100"/>
          </a:xfrm>
          <a:prstGeom prst="rect">
            <a:avLst/>
          </a:prstGeom>
        </p:spPr>
        <p:txBody>
          <a:bodyPr vert="horz" wrap="square" lIns="0" tIns="0" rIns="0" bIns="0" rtlCol="0">
            <a:spAutoFit/>
          </a:bodyPr>
          <a:lstStyle/>
          <a:p>
            <a:pPr marL="12700">
              <a:lnSpc>
                <a:spcPct val="100000"/>
              </a:lnSpc>
            </a:pPr>
            <a:r>
              <a:rPr sz="2100" spc="-15" dirty="0">
                <a:latin typeface="Times New Roman"/>
                <a:cs typeface="Times New Roman"/>
              </a:rPr>
              <a:t>2</a:t>
            </a:r>
            <a:endParaRPr sz="2100">
              <a:latin typeface="Times New Roman"/>
              <a:cs typeface="Times New Roman"/>
            </a:endParaRPr>
          </a:p>
        </p:txBody>
      </p:sp>
      <p:sp>
        <p:nvSpPr>
          <p:cNvPr id="16" name="object 16"/>
          <p:cNvSpPr txBox="1"/>
          <p:nvPr/>
        </p:nvSpPr>
        <p:spPr>
          <a:xfrm>
            <a:off x="1476249" y="2388471"/>
            <a:ext cx="1717675" cy="537845"/>
          </a:xfrm>
          <a:prstGeom prst="rect">
            <a:avLst/>
          </a:prstGeom>
        </p:spPr>
        <p:txBody>
          <a:bodyPr vert="horz" wrap="square" lIns="0" tIns="0" rIns="0" bIns="0" rtlCol="0">
            <a:spAutoFit/>
          </a:bodyPr>
          <a:lstStyle/>
          <a:p>
            <a:pPr marL="12700">
              <a:lnSpc>
                <a:spcPct val="100000"/>
              </a:lnSpc>
              <a:tabLst>
                <a:tab pos="1450975" algn="l"/>
              </a:tabLst>
            </a:pPr>
            <a:r>
              <a:rPr sz="3800" i="1" spc="-135" dirty="0">
                <a:latin typeface="Symbol"/>
                <a:cs typeface="Symbol"/>
              </a:rPr>
              <a:t></a:t>
            </a:r>
            <a:r>
              <a:rPr sz="3800" i="1" spc="70" dirty="0">
                <a:latin typeface="Times New Roman"/>
                <a:cs typeface="Times New Roman"/>
              </a:rPr>
              <a:t> </a:t>
            </a:r>
            <a:r>
              <a:rPr sz="3600" dirty="0">
                <a:latin typeface="Symbol"/>
                <a:cs typeface="Symbol"/>
              </a:rPr>
              <a:t></a:t>
            </a:r>
            <a:r>
              <a:rPr sz="3600" spc="-290" dirty="0">
                <a:latin typeface="Times New Roman"/>
                <a:cs typeface="Times New Roman"/>
              </a:rPr>
              <a:t> </a:t>
            </a:r>
            <a:r>
              <a:rPr sz="3800" i="1" spc="175" dirty="0">
                <a:latin typeface="Symbol"/>
                <a:cs typeface="Symbol"/>
              </a:rPr>
              <a:t></a:t>
            </a:r>
            <a:r>
              <a:rPr sz="3150" spc="-22" baseline="43650" dirty="0">
                <a:latin typeface="Symbol"/>
                <a:cs typeface="Symbol"/>
              </a:rPr>
              <a:t></a:t>
            </a:r>
            <a:r>
              <a:rPr sz="3150" baseline="43650" dirty="0">
                <a:latin typeface="Times New Roman"/>
                <a:cs typeface="Times New Roman"/>
              </a:rPr>
              <a:t>	</a:t>
            </a:r>
            <a:r>
              <a:rPr sz="3600" dirty="0">
                <a:latin typeface="Symbol"/>
                <a:cs typeface="Symbol"/>
              </a:rPr>
              <a:t></a:t>
            </a:r>
            <a:endParaRPr sz="3600">
              <a:latin typeface="Symbol"/>
              <a:cs typeface="Symbol"/>
            </a:endParaRPr>
          </a:p>
        </p:txBody>
      </p:sp>
      <p:sp>
        <p:nvSpPr>
          <p:cNvPr id="17" name="object 17"/>
          <p:cNvSpPr txBox="1"/>
          <p:nvPr/>
        </p:nvSpPr>
        <p:spPr>
          <a:xfrm>
            <a:off x="7488434" y="2385119"/>
            <a:ext cx="1341120"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(11)</a:t>
            </a:r>
            <a:endParaRPr sz="2800">
              <a:latin typeface="Calibri"/>
              <a:cs typeface="Calibri"/>
            </a:endParaRPr>
          </a:p>
        </p:txBody>
      </p:sp>
      <p:sp>
        <p:nvSpPr>
          <p:cNvPr id="18" name="object 18"/>
          <p:cNvSpPr/>
          <p:nvPr/>
        </p:nvSpPr>
        <p:spPr>
          <a:xfrm>
            <a:off x="457200" y="4373117"/>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9" name="object 19"/>
          <p:cNvSpPr txBox="1"/>
          <p:nvPr/>
        </p:nvSpPr>
        <p:spPr>
          <a:xfrm>
            <a:off x="1145540" y="3970499"/>
            <a:ext cx="7294880" cy="943610"/>
          </a:xfrm>
          <a:prstGeom prst="rect">
            <a:avLst/>
          </a:prstGeom>
        </p:spPr>
        <p:txBody>
          <a:bodyPr vert="horz" wrap="square" lIns="0" tIns="0" rIns="0" bIns="0" rtlCol="0">
            <a:spAutoFit/>
          </a:bodyPr>
          <a:lstStyle/>
          <a:p>
            <a:pPr marL="12700" marR="5080">
              <a:lnSpc>
                <a:spcPct val="100000"/>
              </a:lnSpc>
              <a:buFont typeface="Wingdings"/>
              <a:buChar char=""/>
              <a:tabLst>
                <a:tab pos="426720" algn="l"/>
              </a:tabLst>
            </a:pPr>
            <a:r>
              <a:rPr sz="3200" spc="-25" dirty="0">
                <a:solidFill>
                  <a:srgbClr val="0070C0"/>
                </a:solidFill>
                <a:latin typeface="Calibri"/>
                <a:cs typeface="Calibri"/>
              </a:rPr>
              <a:t>Ene</a:t>
            </a:r>
            <a:r>
              <a:rPr sz="3200" spc="-55" dirty="0">
                <a:solidFill>
                  <a:srgbClr val="0070C0"/>
                </a:solidFill>
                <a:latin typeface="Calibri"/>
                <a:cs typeface="Calibri"/>
              </a:rPr>
              <a:t>r</a:t>
            </a:r>
            <a:r>
              <a:rPr sz="3200" spc="-15" dirty="0">
                <a:solidFill>
                  <a:srgbClr val="0070C0"/>
                </a:solidFill>
                <a:latin typeface="Calibri"/>
                <a:cs typeface="Calibri"/>
              </a:rPr>
              <a:t>gy</a:t>
            </a:r>
            <a:r>
              <a:rPr sz="3200" spc="-65" dirty="0">
                <a:solidFill>
                  <a:srgbClr val="0070C0"/>
                </a:solidFill>
                <a:latin typeface="Times New Roman"/>
                <a:cs typeface="Times New Roman"/>
              </a:rPr>
              <a:t> </a:t>
            </a:r>
            <a:r>
              <a:rPr sz="3200" spc="-55" dirty="0">
                <a:solidFill>
                  <a:srgbClr val="0070C0"/>
                </a:solidFill>
                <a:latin typeface="Calibri"/>
                <a:cs typeface="Calibri"/>
              </a:rPr>
              <a:t>stat</a:t>
            </a:r>
            <a:r>
              <a:rPr sz="3200" spc="-15" dirty="0">
                <a:solidFill>
                  <a:srgbClr val="0070C0"/>
                </a:solidFill>
                <a:latin typeface="Calibri"/>
                <a:cs typeface="Calibri"/>
              </a:rPr>
              <a:t>es</a:t>
            </a:r>
            <a:r>
              <a:rPr sz="3200" spc="-7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75" dirty="0">
                <a:solidFill>
                  <a:srgbClr val="0070C0"/>
                </a:solidFill>
                <a:latin typeface="Times New Roman"/>
                <a:cs typeface="Times New Roman"/>
              </a:rPr>
              <a:t> </a:t>
            </a:r>
            <a:r>
              <a:rPr sz="3200" spc="-5" dirty="0">
                <a:solidFill>
                  <a:srgbClr val="0070C0"/>
                </a:solidFill>
                <a:latin typeface="Calibri"/>
                <a:cs typeface="Calibri"/>
              </a:rPr>
              <a:t>p</a:t>
            </a:r>
            <a:r>
              <a:rPr sz="3200" spc="-20" dirty="0">
                <a:solidFill>
                  <a:srgbClr val="0070C0"/>
                </a:solidFill>
                <a:latin typeface="Calibri"/>
                <a:cs typeface="Calibri"/>
              </a:rPr>
              <a:t>article</a:t>
            </a:r>
            <a:r>
              <a:rPr sz="3200" spc="-15" dirty="0">
                <a:solidFill>
                  <a:srgbClr val="0070C0"/>
                </a:solidFill>
                <a:latin typeface="Calibri"/>
                <a:cs typeface="Calibri"/>
              </a:rPr>
              <a:t>s</a:t>
            </a:r>
            <a:r>
              <a:rPr sz="3200" spc="-55" dirty="0">
                <a:solidFill>
                  <a:srgbClr val="0070C0"/>
                </a:solidFill>
                <a:latin typeface="Times New Roman"/>
                <a:cs typeface="Times New Roman"/>
              </a:rPr>
              <a:t> </a:t>
            </a:r>
            <a:r>
              <a:rPr sz="3200" spc="-5" dirty="0">
                <a:solidFill>
                  <a:srgbClr val="0070C0"/>
                </a:solidFill>
                <a:latin typeface="Calibri"/>
                <a:cs typeface="Calibri"/>
              </a:rPr>
              <a:t>i</a:t>
            </a:r>
            <a:r>
              <a:rPr sz="3200" dirty="0">
                <a:solidFill>
                  <a:srgbClr val="0070C0"/>
                </a:solidFill>
                <a:latin typeface="Calibri"/>
                <a:cs typeface="Calibri"/>
              </a:rPr>
              <a:t>n</a:t>
            </a:r>
            <a:r>
              <a:rPr sz="3200" spc="-65" dirty="0">
                <a:solidFill>
                  <a:srgbClr val="0070C0"/>
                </a:solidFill>
                <a:latin typeface="Times New Roman"/>
                <a:cs typeface="Times New Roman"/>
              </a:rPr>
              <a:t> </a:t>
            </a:r>
            <a:r>
              <a:rPr sz="3200" spc="-15" dirty="0">
                <a:solidFill>
                  <a:srgbClr val="0070C0"/>
                </a:solidFill>
                <a:latin typeface="Calibri"/>
                <a:cs typeface="Calibri"/>
              </a:rPr>
              <a:t>the</a:t>
            </a:r>
            <a:r>
              <a:rPr sz="3200" spc="-80" dirty="0">
                <a:solidFill>
                  <a:srgbClr val="0070C0"/>
                </a:solidFill>
                <a:latin typeface="Times New Roman"/>
                <a:cs typeface="Times New Roman"/>
              </a:rPr>
              <a:t> </a:t>
            </a:r>
            <a:r>
              <a:rPr sz="3200" spc="-15" dirty="0">
                <a:solidFill>
                  <a:srgbClr val="0070C0"/>
                </a:solidFill>
                <a:latin typeface="Calibri"/>
                <a:cs typeface="Calibri"/>
              </a:rPr>
              <a:t>vicinity</a:t>
            </a:r>
            <a:r>
              <a:rPr sz="3200" spc="-55" dirty="0">
                <a:solidFill>
                  <a:srgbClr val="0070C0"/>
                </a:solidFill>
                <a:latin typeface="Times New Roman"/>
                <a:cs typeface="Times New Roman"/>
              </a:rPr>
              <a:t> </a:t>
            </a:r>
            <a:r>
              <a:rPr sz="3200" spc="-5" dirty="0">
                <a:solidFill>
                  <a:srgbClr val="0070C0"/>
                </a:solidFill>
                <a:latin typeface="Calibri"/>
                <a:cs typeface="Calibri"/>
              </a:rPr>
              <a:t>of</a:t>
            </a:r>
            <a:r>
              <a:rPr sz="3200" spc="-5" dirty="0">
                <a:solidFill>
                  <a:srgbClr val="0070C0"/>
                </a:solidFill>
                <a:latin typeface="Times New Roman"/>
                <a:cs typeface="Times New Roman"/>
              </a:rPr>
              <a:t> </a:t>
            </a:r>
            <a:r>
              <a:rPr sz="3200" spc="-15" dirty="0">
                <a:solidFill>
                  <a:srgbClr val="0070C0"/>
                </a:solidFill>
                <a:latin typeface="Calibri"/>
                <a:cs typeface="Calibri"/>
              </a:rPr>
              <a:t>the</a:t>
            </a:r>
            <a:r>
              <a:rPr sz="3200" spc="-80" dirty="0">
                <a:solidFill>
                  <a:srgbClr val="0070C0"/>
                </a:solidFill>
                <a:latin typeface="Times New Roman"/>
                <a:cs typeface="Times New Roman"/>
              </a:rPr>
              <a:t> </a:t>
            </a:r>
            <a:r>
              <a:rPr sz="3200" spc="-45" dirty="0">
                <a:solidFill>
                  <a:srgbClr val="0070C0"/>
                </a:solidFill>
                <a:latin typeface="Calibri"/>
                <a:cs typeface="Calibri"/>
              </a:rPr>
              <a:t>ev</a:t>
            </a:r>
            <a:r>
              <a:rPr sz="3200" spc="-25" dirty="0">
                <a:solidFill>
                  <a:srgbClr val="0070C0"/>
                </a:solidFill>
                <a:latin typeface="Calibri"/>
                <a:cs typeface="Calibri"/>
              </a:rPr>
              <a:t>e</a:t>
            </a:r>
            <a:r>
              <a:rPr sz="3200" spc="-35" dirty="0">
                <a:solidFill>
                  <a:srgbClr val="0070C0"/>
                </a:solidFill>
                <a:latin typeface="Calibri"/>
                <a:cs typeface="Calibri"/>
              </a:rPr>
              <a:t>n</a:t>
            </a:r>
            <a:r>
              <a:rPr sz="3200" spc="-15" dirty="0">
                <a:solidFill>
                  <a:srgbClr val="0070C0"/>
                </a:solidFill>
                <a:latin typeface="Calibri"/>
                <a:cs typeface="Calibri"/>
              </a:rPr>
              <a:t>t</a:t>
            </a:r>
            <a:r>
              <a:rPr sz="3200" spc="-70" dirty="0">
                <a:solidFill>
                  <a:srgbClr val="0070C0"/>
                </a:solidFill>
                <a:latin typeface="Times New Roman"/>
                <a:cs typeface="Times New Roman"/>
              </a:rPr>
              <a:t> </a:t>
            </a:r>
            <a:r>
              <a:rPr sz="3200" spc="-20" dirty="0">
                <a:solidFill>
                  <a:srgbClr val="0070C0"/>
                </a:solidFill>
                <a:latin typeface="Calibri"/>
                <a:cs typeface="Calibri"/>
              </a:rPr>
              <a:t>hori</a:t>
            </a:r>
            <a:r>
              <a:rPr sz="3200" spc="-85" dirty="0">
                <a:solidFill>
                  <a:srgbClr val="0070C0"/>
                </a:solidFill>
                <a:latin typeface="Calibri"/>
                <a:cs typeface="Calibri"/>
              </a:rPr>
              <a:t>z</a:t>
            </a:r>
            <a:r>
              <a:rPr sz="3200" spc="-5" dirty="0">
                <a:solidFill>
                  <a:srgbClr val="0070C0"/>
                </a:solidFill>
                <a:latin typeface="Calibri"/>
                <a:cs typeface="Calibri"/>
              </a:rPr>
              <a:t>o</a:t>
            </a:r>
            <a:r>
              <a:rPr sz="3200" dirty="0">
                <a:solidFill>
                  <a:srgbClr val="0070C0"/>
                </a:solidFill>
                <a:latin typeface="Calibri"/>
                <a:cs typeface="Calibri"/>
              </a:rPr>
              <a:t>n</a:t>
            </a:r>
            <a:r>
              <a:rPr sz="3200" spc="-55" dirty="0">
                <a:solidFill>
                  <a:srgbClr val="0070C0"/>
                </a:solidFill>
                <a:latin typeface="Times New Roman"/>
                <a:cs typeface="Times New Roman"/>
              </a:rPr>
              <a:t> </a:t>
            </a:r>
            <a:r>
              <a:rPr sz="3200" spc="-20" dirty="0">
                <a:solidFill>
                  <a:srgbClr val="0070C0"/>
                </a:solidFill>
                <a:latin typeface="Calibri"/>
                <a:cs typeface="Calibri"/>
              </a:rPr>
              <a:t>s</a:t>
            </a:r>
            <a:r>
              <a:rPr sz="3200" spc="-55" dirty="0">
                <a:solidFill>
                  <a:srgbClr val="0070C0"/>
                </a:solidFill>
                <a:latin typeface="Calibri"/>
                <a:cs typeface="Calibri"/>
              </a:rPr>
              <a:t>a</a:t>
            </a:r>
            <a:r>
              <a:rPr sz="3200" spc="-15" dirty="0">
                <a:solidFill>
                  <a:srgbClr val="0070C0"/>
                </a:solidFill>
                <a:latin typeface="Calibri"/>
                <a:cs typeface="Calibri"/>
              </a:rPr>
              <a:t>ti</a:t>
            </a:r>
            <a:r>
              <a:rPr sz="3200" spc="-50" dirty="0">
                <a:solidFill>
                  <a:srgbClr val="0070C0"/>
                </a:solidFill>
                <a:latin typeface="Calibri"/>
                <a:cs typeface="Calibri"/>
              </a:rPr>
              <a:t>s</a:t>
            </a:r>
            <a:r>
              <a:rPr sz="3200" spc="0" dirty="0">
                <a:solidFill>
                  <a:srgbClr val="0070C0"/>
                </a:solidFill>
                <a:latin typeface="Calibri"/>
                <a:cs typeface="Calibri"/>
              </a:rPr>
              <a:t>f</a:t>
            </a:r>
            <a:r>
              <a:rPr sz="3200" spc="-20" dirty="0">
                <a:solidFill>
                  <a:srgbClr val="0070C0"/>
                </a:solidFill>
                <a:latin typeface="Calibri"/>
                <a:cs typeface="Calibri"/>
              </a:rPr>
              <a:t>y:</a:t>
            </a:r>
            <a:endParaRPr sz="3200">
              <a:latin typeface="Calibri"/>
              <a:cs typeface="Calibri"/>
            </a:endParaRPr>
          </a:p>
        </p:txBody>
      </p:sp>
      <p:sp>
        <p:nvSpPr>
          <p:cNvPr id="20" name="object 20"/>
          <p:cNvSpPr txBox="1"/>
          <p:nvPr/>
        </p:nvSpPr>
        <p:spPr>
          <a:xfrm>
            <a:off x="1633221" y="5404777"/>
            <a:ext cx="1459865" cy="603885"/>
          </a:xfrm>
          <a:prstGeom prst="rect">
            <a:avLst/>
          </a:prstGeom>
        </p:spPr>
        <p:txBody>
          <a:bodyPr vert="horz" wrap="square" lIns="0" tIns="0" rIns="0" bIns="0" rtlCol="0">
            <a:spAutoFit/>
          </a:bodyPr>
          <a:lstStyle/>
          <a:p>
            <a:pPr marL="12700">
              <a:lnSpc>
                <a:spcPct val="100000"/>
              </a:lnSpc>
            </a:pPr>
            <a:r>
              <a:rPr sz="4300" i="1" spc="-150" dirty="0">
                <a:latin typeface="Symbol"/>
                <a:cs typeface="Symbol"/>
              </a:rPr>
              <a:t></a:t>
            </a:r>
            <a:r>
              <a:rPr sz="4300" i="1" spc="10" dirty="0">
                <a:latin typeface="Times New Roman"/>
                <a:cs typeface="Times New Roman"/>
              </a:rPr>
              <a:t> </a:t>
            </a:r>
            <a:r>
              <a:rPr sz="4100" spc="-25" dirty="0">
                <a:latin typeface="Symbol"/>
                <a:cs typeface="Symbol"/>
              </a:rPr>
              <a:t></a:t>
            </a:r>
            <a:r>
              <a:rPr sz="4100" spc="-335" dirty="0">
                <a:latin typeface="Times New Roman"/>
                <a:cs typeface="Times New Roman"/>
              </a:rPr>
              <a:t> </a:t>
            </a:r>
            <a:r>
              <a:rPr sz="4300" i="1" spc="204" dirty="0">
                <a:latin typeface="Symbol"/>
                <a:cs typeface="Symbol"/>
              </a:rPr>
              <a:t></a:t>
            </a:r>
            <a:r>
              <a:rPr sz="3525" baseline="43735" dirty="0">
                <a:latin typeface="Symbol"/>
                <a:cs typeface="Symbol"/>
              </a:rPr>
              <a:t></a:t>
            </a:r>
            <a:endParaRPr sz="3525" baseline="43735">
              <a:latin typeface="Symbol"/>
              <a:cs typeface="Symbol"/>
            </a:endParaRPr>
          </a:p>
        </p:txBody>
      </p:sp>
      <p:sp>
        <p:nvSpPr>
          <p:cNvPr id="21" name="object 21"/>
          <p:cNvSpPr txBox="1"/>
          <p:nvPr/>
        </p:nvSpPr>
        <p:spPr>
          <a:xfrm>
            <a:off x="3888743" y="5518846"/>
            <a:ext cx="381000" cy="431800"/>
          </a:xfrm>
          <a:prstGeom prst="rect">
            <a:avLst/>
          </a:prstGeom>
        </p:spPr>
        <p:txBody>
          <a:bodyPr vert="horz" wrap="square" lIns="0" tIns="0" rIns="0" bIns="0" rtlCol="0">
            <a:spAutoFit/>
          </a:bodyPr>
          <a:lstStyle/>
          <a:p>
            <a:pPr marL="12700">
              <a:lnSpc>
                <a:spcPct val="100000"/>
              </a:lnSpc>
            </a:pPr>
            <a:r>
              <a:rPr sz="3200" spc="-20" dirty="0">
                <a:latin typeface="Calibri"/>
                <a:cs typeface="Calibri"/>
              </a:rPr>
              <a:t>or</a:t>
            </a:r>
            <a:endParaRPr sz="3200">
              <a:latin typeface="Calibri"/>
              <a:cs typeface="Calibri"/>
            </a:endParaRPr>
          </a:p>
        </p:txBody>
      </p:sp>
      <p:sp>
        <p:nvSpPr>
          <p:cNvPr id="22" name="object 22"/>
          <p:cNvSpPr txBox="1"/>
          <p:nvPr/>
        </p:nvSpPr>
        <p:spPr>
          <a:xfrm>
            <a:off x="5595624" y="5404170"/>
            <a:ext cx="1446530" cy="597535"/>
          </a:xfrm>
          <a:prstGeom prst="rect">
            <a:avLst/>
          </a:prstGeom>
        </p:spPr>
        <p:txBody>
          <a:bodyPr vert="horz" wrap="square" lIns="0" tIns="0" rIns="0" bIns="0" rtlCol="0">
            <a:spAutoFit/>
          </a:bodyPr>
          <a:lstStyle/>
          <a:p>
            <a:pPr marL="12700">
              <a:lnSpc>
                <a:spcPct val="100000"/>
              </a:lnSpc>
            </a:pPr>
            <a:r>
              <a:rPr sz="4250" i="1" spc="-150" dirty="0">
                <a:latin typeface="Symbol"/>
                <a:cs typeface="Symbol"/>
              </a:rPr>
              <a:t></a:t>
            </a:r>
            <a:r>
              <a:rPr sz="4250" i="1" spc="15" dirty="0">
                <a:latin typeface="Times New Roman"/>
                <a:cs typeface="Times New Roman"/>
              </a:rPr>
              <a:t> </a:t>
            </a:r>
            <a:r>
              <a:rPr sz="4050" dirty="0">
                <a:latin typeface="Symbol"/>
                <a:cs typeface="Symbol"/>
              </a:rPr>
              <a:t></a:t>
            </a:r>
            <a:r>
              <a:rPr sz="4050" spc="-330" dirty="0">
                <a:latin typeface="Times New Roman"/>
                <a:cs typeface="Times New Roman"/>
              </a:rPr>
              <a:t> </a:t>
            </a:r>
            <a:r>
              <a:rPr sz="4250" i="1" spc="200" dirty="0">
                <a:latin typeface="Symbol"/>
                <a:cs typeface="Symbol"/>
              </a:rPr>
              <a:t></a:t>
            </a:r>
            <a:r>
              <a:rPr sz="3525" spc="-22" baseline="42553" dirty="0">
                <a:latin typeface="Symbol"/>
                <a:cs typeface="Symbol"/>
              </a:rPr>
              <a:t></a:t>
            </a:r>
            <a:endParaRPr sz="3525" baseline="42553">
              <a:latin typeface="Symbol"/>
              <a:cs typeface="Symbo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3" name="object 3"/>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4" name="object 4"/>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5" name="object 5"/>
          <p:cNvSpPr txBox="1"/>
          <p:nvPr/>
        </p:nvSpPr>
        <p:spPr>
          <a:xfrm>
            <a:off x="993140" y="1074897"/>
            <a:ext cx="8008620" cy="3089910"/>
          </a:xfrm>
          <a:prstGeom prst="rect">
            <a:avLst/>
          </a:prstGeom>
        </p:spPr>
        <p:txBody>
          <a:bodyPr vert="horz" wrap="square" lIns="0" tIns="0" rIns="0" bIns="0" rtlCol="0">
            <a:spAutoFit/>
          </a:bodyPr>
          <a:lstStyle/>
          <a:p>
            <a:pPr marL="354965" marR="5080" indent="-342265">
              <a:lnSpc>
                <a:spcPct val="100000"/>
              </a:lnSpc>
              <a:buFont typeface="Wingdings"/>
              <a:buChar char=""/>
              <a:tabLst>
                <a:tab pos="447040" algn="l"/>
              </a:tabLst>
            </a:pPr>
            <a:r>
              <a:rPr sz="3200" spc="-25" dirty="0">
                <a:solidFill>
                  <a:srgbClr val="0070C0"/>
                </a:solidFill>
                <a:latin typeface="Calibri"/>
                <a:cs typeface="Calibri"/>
              </a:rPr>
              <a:t>Thu</a:t>
            </a:r>
            <a:r>
              <a:rPr sz="3200" spc="-15" dirty="0">
                <a:solidFill>
                  <a:srgbClr val="0070C0"/>
                </a:solidFill>
                <a:latin typeface="Calibri"/>
                <a:cs typeface="Calibri"/>
              </a:rPr>
              <a:t>s,</a:t>
            </a:r>
            <a:r>
              <a:rPr sz="3200" spc="-60" dirty="0">
                <a:solidFill>
                  <a:srgbClr val="0070C0"/>
                </a:solidFill>
                <a:latin typeface="Times New Roman"/>
                <a:cs typeface="Times New Roman"/>
              </a:rPr>
              <a:t> </a:t>
            </a:r>
            <a:r>
              <a:rPr sz="3200" spc="-15" dirty="0">
                <a:solidFill>
                  <a:srgbClr val="0070C0"/>
                </a:solidFill>
                <a:latin typeface="Calibri"/>
                <a:cs typeface="Calibri"/>
              </a:rPr>
              <a:t>the</a:t>
            </a:r>
            <a:r>
              <a:rPr sz="3200" spc="-55" dirty="0">
                <a:solidFill>
                  <a:srgbClr val="0070C0"/>
                </a:solidFill>
                <a:latin typeface="Calibri"/>
                <a:cs typeface="Calibri"/>
              </a:rPr>
              <a:t>r</a:t>
            </a:r>
            <a:r>
              <a:rPr sz="3200" spc="-20" dirty="0">
                <a:solidFill>
                  <a:srgbClr val="0070C0"/>
                </a:solidFill>
                <a:latin typeface="Calibri"/>
                <a:cs typeface="Calibri"/>
              </a:rPr>
              <a:t>e</a:t>
            </a:r>
            <a:r>
              <a:rPr sz="3200" spc="-80" dirty="0">
                <a:solidFill>
                  <a:srgbClr val="0070C0"/>
                </a:solidFill>
                <a:latin typeface="Times New Roman"/>
                <a:cs typeface="Times New Roman"/>
              </a:rPr>
              <a:t> </a:t>
            </a:r>
            <a:r>
              <a:rPr sz="3200" spc="-70" dirty="0">
                <a:solidFill>
                  <a:srgbClr val="0070C0"/>
                </a:solidFill>
                <a:latin typeface="Calibri"/>
                <a:cs typeface="Calibri"/>
              </a:rPr>
              <a:t>e</a:t>
            </a:r>
            <a:r>
              <a:rPr sz="3200" spc="-15" dirty="0">
                <a:solidFill>
                  <a:srgbClr val="0070C0"/>
                </a:solidFill>
                <a:latin typeface="Calibri"/>
                <a:cs typeface="Calibri"/>
              </a:rPr>
              <a:t>x</a:t>
            </a:r>
            <a:r>
              <a:rPr sz="3200" spc="-5" dirty="0">
                <a:solidFill>
                  <a:srgbClr val="0070C0"/>
                </a:solidFill>
                <a:latin typeface="Calibri"/>
                <a:cs typeface="Calibri"/>
              </a:rPr>
              <a:t>i</a:t>
            </a:r>
            <a:r>
              <a:rPr sz="3200" spc="-55" dirty="0">
                <a:solidFill>
                  <a:srgbClr val="0070C0"/>
                </a:solidFill>
                <a:latin typeface="Calibri"/>
                <a:cs typeface="Calibri"/>
              </a:rPr>
              <a:t>s</a:t>
            </a:r>
            <a:r>
              <a:rPr sz="3200" spc="-15" dirty="0">
                <a:solidFill>
                  <a:srgbClr val="0070C0"/>
                </a:solidFill>
                <a:latin typeface="Calibri"/>
                <a:cs typeface="Calibri"/>
              </a:rPr>
              <a:t>t</a:t>
            </a:r>
            <a:r>
              <a:rPr sz="3200" spc="-65" dirty="0">
                <a:solidFill>
                  <a:srgbClr val="0070C0"/>
                </a:solidFill>
                <a:latin typeface="Times New Roman"/>
                <a:cs typeface="Times New Roman"/>
              </a:rPr>
              <a:t> </a:t>
            </a:r>
            <a:r>
              <a:rPr sz="3200" spc="-20" dirty="0">
                <a:solidFill>
                  <a:srgbClr val="0070C0"/>
                </a:solidFill>
                <a:latin typeface="Calibri"/>
                <a:cs typeface="Calibri"/>
              </a:rPr>
              <a:t>sea</a:t>
            </a:r>
            <a:r>
              <a:rPr sz="3200" spc="-15" dirty="0">
                <a:solidFill>
                  <a:srgbClr val="0070C0"/>
                </a:solidFill>
                <a:latin typeface="Calibri"/>
                <a:cs typeface="Calibri"/>
              </a:rPr>
              <a:t>s</a:t>
            </a:r>
            <a:r>
              <a:rPr sz="3200" spc="-7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75" dirty="0">
                <a:solidFill>
                  <a:srgbClr val="0070C0"/>
                </a:solidFill>
                <a:latin typeface="Times New Roman"/>
                <a:cs typeface="Times New Roman"/>
              </a:rPr>
              <a:t> </a:t>
            </a:r>
            <a:r>
              <a:rPr sz="3200" spc="-5" dirty="0">
                <a:solidFill>
                  <a:srgbClr val="0070C0"/>
                </a:solidFill>
                <a:latin typeface="Calibri"/>
                <a:cs typeface="Calibri"/>
              </a:rPr>
              <a:t>p</a:t>
            </a:r>
            <a:r>
              <a:rPr sz="3200" spc="-20" dirty="0">
                <a:solidFill>
                  <a:srgbClr val="0070C0"/>
                </a:solidFill>
                <a:latin typeface="Calibri"/>
                <a:cs typeface="Calibri"/>
              </a:rPr>
              <a:t>ositi</a:t>
            </a:r>
            <a:r>
              <a:rPr sz="3200" spc="-45" dirty="0">
                <a:solidFill>
                  <a:srgbClr val="0070C0"/>
                </a:solidFill>
                <a:latin typeface="Calibri"/>
                <a:cs typeface="Calibri"/>
              </a:rPr>
              <a:t>v</a:t>
            </a:r>
            <a:r>
              <a:rPr sz="3200" spc="-20" dirty="0">
                <a:solidFill>
                  <a:srgbClr val="0070C0"/>
                </a:solidFill>
                <a:latin typeface="Calibri"/>
                <a:cs typeface="Calibri"/>
              </a:rPr>
              <a:t>e</a:t>
            </a:r>
            <a:r>
              <a:rPr sz="3200" spc="-50" dirty="0">
                <a:solidFill>
                  <a:srgbClr val="0070C0"/>
                </a:solidFill>
                <a:latin typeface="Times New Roman"/>
                <a:cs typeface="Times New Roman"/>
              </a:rPr>
              <a:t> </a:t>
            </a:r>
            <a:r>
              <a:rPr sz="3200" spc="-25" dirty="0">
                <a:solidFill>
                  <a:srgbClr val="0070C0"/>
                </a:solidFill>
                <a:latin typeface="Calibri"/>
                <a:cs typeface="Calibri"/>
              </a:rPr>
              <a:t>an</a:t>
            </a:r>
            <a:r>
              <a:rPr sz="3200" spc="-20" dirty="0">
                <a:solidFill>
                  <a:srgbClr val="0070C0"/>
                </a:solidFill>
                <a:latin typeface="Calibri"/>
                <a:cs typeface="Calibri"/>
              </a:rPr>
              <a:t>d</a:t>
            </a:r>
            <a:r>
              <a:rPr sz="3200" spc="-60" dirty="0">
                <a:solidFill>
                  <a:srgbClr val="0070C0"/>
                </a:solidFill>
                <a:latin typeface="Times New Roman"/>
                <a:cs typeface="Times New Roman"/>
              </a:rPr>
              <a:t> </a:t>
            </a:r>
            <a:r>
              <a:rPr sz="3200" spc="-25" dirty="0">
                <a:solidFill>
                  <a:srgbClr val="0070C0"/>
                </a:solidFill>
                <a:latin typeface="Calibri"/>
                <a:cs typeface="Calibri"/>
              </a:rPr>
              <a:t>n</a:t>
            </a:r>
            <a:r>
              <a:rPr sz="3200" spc="-20" dirty="0">
                <a:solidFill>
                  <a:srgbClr val="0070C0"/>
                </a:solidFill>
                <a:latin typeface="Calibri"/>
                <a:cs typeface="Calibri"/>
              </a:rPr>
              <a:t>e</a:t>
            </a:r>
            <a:r>
              <a:rPr sz="3200" spc="-75" dirty="0">
                <a:solidFill>
                  <a:srgbClr val="0070C0"/>
                </a:solidFill>
                <a:latin typeface="Calibri"/>
                <a:cs typeface="Calibri"/>
              </a:rPr>
              <a:t>g</a:t>
            </a:r>
            <a:r>
              <a:rPr sz="3200" spc="-55" dirty="0">
                <a:solidFill>
                  <a:srgbClr val="0070C0"/>
                </a:solidFill>
                <a:latin typeface="Calibri"/>
                <a:cs typeface="Calibri"/>
              </a:rPr>
              <a:t>a</a:t>
            </a:r>
            <a:r>
              <a:rPr sz="3200" spc="-10" dirty="0">
                <a:solidFill>
                  <a:srgbClr val="0070C0"/>
                </a:solidFill>
                <a:latin typeface="Calibri"/>
                <a:cs typeface="Calibri"/>
              </a:rPr>
              <a:t>t</a:t>
            </a:r>
            <a:r>
              <a:rPr sz="3200" spc="-5" dirty="0">
                <a:solidFill>
                  <a:srgbClr val="0070C0"/>
                </a:solidFill>
                <a:latin typeface="Calibri"/>
                <a:cs typeface="Calibri"/>
              </a:rPr>
              <a:t>i</a:t>
            </a:r>
            <a:r>
              <a:rPr sz="3200" spc="-45" dirty="0">
                <a:solidFill>
                  <a:srgbClr val="0070C0"/>
                </a:solidFill>
                <a:latin typeface="Calibri"/>
                <a:cs typeface="Calibri"/>
              </a:rPr>
              <a:t>v</a:t>
            </a:r>
            <a:r>
              <a:rPr sz="3200" spc="-20" dirty="0">
                <a:solidFill>
                  <a:srgbClr val="0070C0"/>
                </a:solidFill>
                <a:latin typeface="Calibri"/>
                <a:cs typeface="Calibri"/>
              </a:rPr>
              <a:t>e</a:t>
            </a:r>
            <a:r>
              <a:rPr sz="3200" spc="-10" dirty="0">
                <a:solidFill>
                  <a:srgbClr val="0070C0"/>
                </a:solidFill>
                <a:latin typeface="Times New Roman"/>
                <a:cs typeface="Times New Roman"/>
              </a:rPr>
              <a:t> </a:t>
            </a:r>
            <a:r>
              <a:rPr sz="3200" spc="-20" dirty="0">
                <a:solidFill>
                  <a:srgbClr val="0070C0"/>
                </a:solidFill>
                <a:latin typeface="Calibri"/>
                <a:cs typeface="Calibri"/>
              </a:rPr>
              <a:t>ene</a:t>
            </a:r>
            <a:r>
              <a:rPr sz="3200" spc="-60" dirty="0">
                <a:solidFill>
                  <a:srgbClr val="0070C0"/>
                </a:solidFill>
                <a:latin typeface="Calibri"/>
                <a:cs typeface="Calibri"/>
              </a:rPr>
              <a:t>r</a:t>
            </a:r>
            <a:r>
              <a:rPr sz="3200" spc="-15" dirty="0">
                <a:solidFill>
                  <a:srgbClr val="0070C0"/>
                </a:solidFill>
                <a:latin typeface="Calibri"/>
                <a:cs typeface="Calibri"/>
              </a:rPr>
              <a:t>gy</a:t>
            </a:r>
            <a:r>
              <a:rPr sz="3200" spc="-80" dirty="0">
                <a:solidFill>
                  <a:srgbClr val="0070C0"/>
                </a:solidFill>
                <a:latin typeface="Times New Roman"/>
                <a:cs typeface="Times New Roman"/>
              </a:rPr>
              <a:t> </a:t>
            </a:r>
            <a:r>
              <a:rPr sz="3200" spc="-55" dirty="0">
                <a:solidFill>
                  <a:srgbClr val="0070C0"/>
                </a:solidFill>
                <a:latin typeface="Calibri"/>
                <a:cs typeface="Calibri"/>
              </a:rPr>
              <a:t>stat</a:t>
            </a:r>
            <a:r>
              <a:rPr sz="3200" spc="-15" dirty="0">
                <a:solidFill>
                  <a:srgbClr val="0070C0"/>
                </a:solidFill>
                <a:latin typeface="Calibri"/>
                <a:cs typeface="Calibri"/>
              </a:rPr>
              <a:t>es</a:t>
            </a:r>
            <a:r>
              <a:rPr sz="3200" spc="-6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80" dirty="0">
                <a:solidFill>
                  <a:srgbClr val="0070C0"/>
                </a:solidFill>
                <a:latin typeface="Times New Roman"/>
                <a:cs typeface="Times New Roman"/>
              </a:rPr>
              <a:t> </a:t>
            </a:r>
            <a:r>
              <a:rPr sz="3200" spc="-20" dirty="0">
                <a:solidFill>
                  <a:srgbClr val="0070C0"/>
                </a:solidFill>
                <a:latin typeface="Calibri"/>
                <a:cs typeface="Calibri"/>
              </a:rPr>
              <a:t>particle</a:t>
            </a:r>
            <a:r>
              <a:rPr sz="3200" spc="-15" dirty="0">
                <a:solidFill>
                  <a:srgbClr val="0070C0"/>
                </a:solidFill>
                <a:latin typeface="Calibri"/>
                <a:cs typeface="Calibri"/>
              </a:rPr>
              <a:t>s</a:t>
            </a:r>
            <a:r>
              <a:rPr sz="3200" spc="-45" dirty="0">
                <a:solidFill>
                  <a:srgbClr val="0070C0"/>
                </a:solidFill>
                <a:latin typeface="Times New Roman"/>
                <a:cs typeface="Times New Roman"/>
              </a:rPr>
              <a:t> </a:t>
            </a:r>
            <a:r>
              <a:rPr sz="3200" spc="-20" dirty="0">
                <a:solidFill>
                  <a:srgbClr val="0070C0"/>
                </a:solidFill>
                <a:latin typeface="Calibri"/>
                <a:cs typeface="Calibri"/>
              </a:rPr>
              <a:t>close</a:t>
            </a:r>
            <a:r>
              <a:rPr sz="3200" spc="-75" dirty="0">
                <a:solidFill>
                  <a:srgbClr val="0070C0"/>
                </a:solidFill>
                <a:latin typeface="Times New Roman"/>
                <a:cs typeface="Times New Roman"/>
              </a:rPr>
              <a:t> </a:t>
            </a:r>
            <a:r>
              <a:rPr sz="3200" spc="-45" dirty="0">
                <a:solidFill>
                  <a:srgbClr val="0070C0"/>
                </a:solidFill>
                <a:latin typeface="Calibri"/>
                <a:cs typeface="Calibri"/>
              </a:rPr>
              <a:t>t</a:t>
            </a:r>
            <a:r>
              <a:rPr sz="3200" spc="-20" dirty="0">
                <a:solidFill>
                  <a:srgbClr val="0070C0"/>
                </a:solidFill>
                <a:latin typeface="Calibri"/>
                <a:cs typeface="Calibri"/>
              </a:rPr>
              <a:t>o</a:t>
            </a:r>
            <a:r>
              <a:rPr sz="3200" spc="-75"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45" dirty="0">
                <a:solidFill>
                  <a:srgbClr val="0070C0"/>
                </a:solidFill>
                <a:latin typeface="Calibri"/>
                <a:cs typeface="Calibri"/>
              </a:rPr>
              <a:t>ev</a:t>
            </a:r>
            <a:r>
              <a:rPr sz="3200" spc="-25" dirty="0">
                <a:solidFill>
                  <a:srgbClr val="0070C0"/>
                </a:solidFill>
                <a:latin typeface="Calibri"/>
                <a:cs typeface="Calibri"/>
              </a:rPr>
              <a:t>e</a:t>
            </a:r>
            <a:r>
              <a:rPr sz="3200" spc="-35" dirty="0">
                <a:solidFill>
                  <a:srgbClr val="0070C0"/>
                </a:solidFill>
                <a:latin typeface="Calibri"/>
                <a:cs typeface="Calibri"/>
              </a:rPr>
              <a:t>n</a:t>
            </a:r>
            <a:r>
              <a:rPr sz="3200" spc="-15" dirty="0">
                <a:solidFill>
                  <a:srgbClr val="0070C0"/>
                </a:solidFill>
                <a:latin typeface="Calibri"/>
                <a:cs typeface="Calibri"/>
              </a:rPr>
              <a:t>t</a:t>
            </a:r>
            <a:r>
              <a:rPr sz="3200" spc="-10" dirty="0">
                <a:solidFill>
                  <a:srgbClr val="0070C0"/>
                </a:solidFill>
                <a:latin typeface="Times New Roman"/>
                <a:cs typeface="Times New Roman"/>
              </a:rPr>
              <a:t> </a:t>
            </a:r>
            <a:r>
              <a:rPr sz="3200" spc="-20" dirty="0">
                <a:solidFill>
                  <a:srgbClr val="0070C0"/>
                </a:solidFill>
                <a:latin typeface="Calibri"/>
                <a:cs typeface="Calibri"/>
              </a:rPr>
              <a:t>hori</a:t>
            </a:r>
            <a:r>
              <a:rPr sz="3200" spc="-85" dirty="0">
                <a:solidFill>
                  <a:srgbClr val="0070C0"/>
                </a:solidFill>
                <a:latin typeface="Calibri"/>
                <a:cs typeface="Calibri"/>
              </a:rPr>
              <a:t>z</a:t>
            </a:r>
            <a:r>
              <a:rPr sz="3200" spc="-5" dirty="0">
                <a:solidFill>
                  <a:srgbClr val="0070C0"/>
                </a:solidFill>
                <a:latin typeface="Calibri"/>
                <a:cs typeface="Calibri"/>
              </a:rPr>
              <a:t>on.</a:t>
            </a:r>
            <a:endParaRPr sz="3200">
              <a:latin typeface="Calibri"/>
              <a:cs typeface="Calibri"/>
            </a:endParaRPr>
          </a:p>
          <a:p>
            <a:pPr marL="355600" marR="138430" indent="-342900">
              <a:lnSpc>
                <a:spcPct val="100000"/>
              </a:lnSpc>
              <a:spcBef>
                <a:spcPts val="765"/>
              </a:spcBef>
              <a:buFont typeface="Wingdings"/>
              <a:buChar char=""/>
              <a:tabLst>
                <a:tab pos="447040" algn="l"/>
              </a:tabLst>
            </a:pPr>
            <a:r>
              <a:rPr sz="3200" spc="-25" dirty="0">
                <a:solidFill>
                  <a:srgbClr val="0070C0"/>
                </a:solidFill>
                <a:latin typeface="Calibri"/>
                <a:cs typeface="Calibri"/>
              </a:rPr>
              <a:t>The</a:t>
            </a:r>
            <a:r>
              <a:rPr sz="3200" spc="-55" dirty="0">
                <a:solidFill>
                  <a:srgbClr val="0070C0"/>
                </a:solidFill>
                <a:latin typeface="Calibri"/>
                <a:cs typeface="Calibri"/>
              </a:rPr>
              <a:t>r</a:t>
            </a:r>
            <a:r>
              <a:rPr sz="3200" spc="-20" dirty="0">
                <a:solidFill>
                  <a:srgbClr val="0070C0"/>
                </a:solidFill>
                <a:latin typeface="Calibri"/>
                <a:cs typeface="Calibri"/>
              </a:rPr>
              <a:t>e</a:t>
            </a:r>
            <a:r>
              <a:rPr sz="3200" spc="-75" dirty="0">
                <a:solidFill>
                  <a:srgbClr val="0070C0"/>
                </a:solidFill>
                <a:latin typeface="Times New Roman"/>
                <a:cs typeface="Times New Roman"/>
              </a:rPr>
              <a:t> </a:t>
            </a:r>
            <a:r>
              <a:rPr sz="3200" spc="-70" dirty="0">
                <a:solidFill>
                  <a:srgbClr val="0070C0"/>
                </a:solidFill>
                <a:latin typeface="Calibri"/>
                <a:cs typeface="Calibri"/>
              </a:rPr>
              <a:t>e</a:t>
            </a:r>
            <a:r>
              <a:rPr sz="3200" spc="-15" dirty="0">
                <a:solidFill>
                  <a:srgbClr val="0070C0"/>
                </a:solidFill>
                <a:latin typeface="Calibri"/>
                <a:cs typeface="Calibri"/>
              </a:rPr>
              <a:t>x</a:t>
            </a:r>
            <a:r>
              <a:rPr sz="3200" spc="-5" dirty="0">
                <a:solidFill>
                  <a:srgbClr val="0070C0"/>
                </a:solidFill>
                <a:latin typeface="Calibri"/>
                <a:cs typeface="Calibri"/>
              </a:rPr>
              <a:t>i</a:t>
            </a:r>
            <a:r>
              <a:rPr sz="3200" spc="-55" dirty="0">
                <a:solidFill>
                  <a:srgbClr val="0070C0"/>
                </a:solidFill>
                <a:latin typeface="Calibri"/>
                <a:cs typeface="Calibri"/>
              </a:rPr>
              <a:t>s</a:t>
            </a:r>
            <a:r>
              <a:rPr sz="3200" spc="-15" dirty="0">
                <a:solidFill>
                  <a:srgbClr val="0070C0"/>
                </a:solidFill>
                <a:latin typeface="Calibri"/>
                <a:cs typeface="Calibri"/>
              </a:rPr>
              <a:t>ts</a:t>
            </a:r>
            <a:r>
              <a:rPr sz="3200" spc="-75" dirty="0">
                <a:solidFill>
                  <a:srgbClr val="0070C0"/>
                </a:solidFill>
                <a:latin typeface="Times New Roman"/>
                <a:cs typeface="Times New Roman"/>
              </a:rPr>
              <a:t> </a:t>
            </a:r>
            <a:r>
              <a:rPr sz="3200" spc="-20" dirty="0">
                <a:solidFill>
                  <a:srgbClr val="0070C0"/>
                </a:solidFill>
                <a:latin typeface="Calibri"/>
                <a:cs typeface="Calibri"/>
              </a:rPr>
              <a:t>a</a:t>
            </a:r>
            <a:r>
              <a:rPr sz="3200" spc="-70" dirty="0">
                <a:solidFill>
                  <a:srgbClr val="0070C0"/>
                </a:solidFill>
                <a:latin typeface="Times New Roman"/>
                <a:cs typeface="Times New Roman"/>
              </a:rPr>
              <a:t> </a:t>
            </a:r>
            <a:r>
              <a:rPr sz="3200" spc="-75" dirty="0">
                <a:solidFill>
                  <a:srgbClr val="0070C0"/>
                </a:solidFill>
                <a:latin typeface="Calibri"/>
                <a:cs typeface="Calibri"/>
              </a:rPr>
              <a:t>f</a:t>
            </a:r>
            <a:r>
              <a:rPr sz="3200" spc="-5" dirty="0">
                <a:solidFill>
                  <a:srgbClr val="0070C0"/>
                </a:solidFill>
                <a:latin typeface="Calibri"/>
                <a:cs typeface="Calibri"/>
              </a:rPr>
              <a:t>o</a:t>
            </a:r>
            <a:r>
              <a:rPr sz="3200" spc="-15" dirty="0">
                <a:solidFill>
                  <a:srgbClr val="0070C0"/>
                </a:solidFill>
                <a:latin typeface="Calibri"/>
                <a:cs typeface="Calibri"/>
              </a:rPr>
              <a:t>rbidden</a:t>
            </a:r>
            <a:r>
              <a:rPr sz="3200" spc="-60" dirty="0">
                <a:solidFill>
                  <a:srgbClr val="0070C0"/>
                </a:solidFill>
                <a:latin typeface="Times New Roman"/>
                <a:cs typeface="Times New Roman"/>
              </a:rPr>
              <a:t> </a:t>
            </a:r>
            <a:r>
              <a:rPr sz="3200" spc="-20" dirty="0">
                <a:solidFill>
                  <a:srgbClr val="0070C0"/>
                </a:solidFill>
                <a:latin typeface="Calibri"/>
                <a:cs typeface="Calibri"/>
              </a:rPr>
              <a:t>ene</a:t>
            </a:r>
            <a:r>
              <a:rPr sz="3200" spc="-60" dirty="0">
                <a:solidFill>
                  <a:srgbClr val="0070C0"/>
                </a:solidFill>
                <a:latin typeface="Calibri"/>
                <a:cs typeface="Calibri"/>
              </a:rPr>
              <a:t>r</a:t>
            </a:r>
            <a:r>
              <a:rPr sz="3200" spc="-15" dirty="0">
                <a:solidFill>
                  <a:srgbClr val="0070C0"/>
                </a:solidFill>
                <a:latin typeface="Calibri"/>
                <a:cs typeface="Calibri"/>
              </a:rPr>
              <a:t>gy</a:t>
            </a:r>
            <a:r>
              <a:rPr sz="3200" spc="-75" dirty="0">
                <a:solidFill>
                  <a:srgbClr val="0070C0"/>
                </a:solidFill>
                <a:latin typeface="Times New Roman"/>
                <a:cs typeface="Times New Roman"/>
              </a:rPr>
              <a:t> </a:t>
            </a:r>
            <a:r>
              <a:rPr sz="3200" spc="-75" dirty="0">
                <a:solidFill>
                  <a:srgbClr val="0070C0"/>
                </a:solidFill>
                <a:latin typeface="Calibri"/>
                <a:cs typeface="Calibri"/>
              </a:rPr>
              <a:t>g</a:t>
            </a:r>
            <a:r>
              <a:rPr sz="3200" spc="-25" dirty="0">
                <a:solidFill>
                  <a:srgbClr val="0070C0"/>
                </a:solidFill>
                <a:latin typeface="Calibri"/>
                <a:cs typeface="Calibri"/>
              </a:rPr>
              <a:t>a</a:t>
            </a:r>
            <a:r>
              <a:rPr sz="3200" dirty="0">
                <a:solidFill>
                  <a:srgbClr val="0070C0"/>
                </a:solidFill>
                <a:latin typeface="Calibri"/>
                <a:cs typeface="Calibri"/>
              </a:rPr>
              <a:t>p</a:t>
            </a:r>
            <a:r>
              <a:rPr sz="3200" spc="-60" dirty="0">
                <a:solidFill>
                  <a:srgbClr val="0070C0"/>
                </a:solidFill>
                <a:latin typeface="Times New Roman"/>
                <a:cs typeface="Times New Roman"/>
              </a:rPr>
              <a:t> </a:t>
            </a:r>
            <a:r>
              <a:rPr sz="3200" spc="-25" dirty="0">
                <a:solidFill>
                  <a:srgbClr val="0070C0"/>
                </a:solidFill>
                <a:latin typeface="Calibri"/>
                <a:cs typeface="Calibri"/>
              </a:rPr>
              <a:t>b</a:t>
            </a:r>
            <a:r>
              <a:rPr sz="3200" spc="-40" dirty="0">
                <a:solidFill>
                  <a:srgbClr val="0070C0"/>
                </a:solidFill>
                <a:latin typeface="Calibri"/>
                <a:cs typeface="Calibri"/>
              </a:rPr>
              <a:t>e</a:t>
            </a:r>
            <a:r>
              <a:rPr sz="3200" spc="-15" dirty="0">
                <a:solidFill>
                  <a:srgbClr val="0070C0"/>
                </a:solidFill>
                <a:latin typeface="Calibri"/>
                <a:cs typeface="Calibri"/>
              </a:rPr>
              <a:t>t</a:t>
            </a:r>
            <a:r>
              <a:rPr sz="3200" spc="-55" dirty="0">
                <a:solidFill>
                  <a:srgbClr val="0070C0"/>
                </a:solidFill>
                <a:latin typeface="Calibri"/>
                <a:cs typeface="Calibri"/>
              </a:rPr>
              <a:t>w</a:t>
            </a:r>
            <a:r>
              <a:rPr sz="3200" spc="-20" dirty="0">
                <a:solidFill>
                  <a:srgbClr val="0070C0"/>
                </a:solidFill>
                <a:latin typeface="Calibri"/>
                <a:cs typeface="Calibri"/>
              </a:rPr>
              <a:t>een</a:t>
            </a:r>
            <a:r>
              <a:rPr sz="3200" spc="-10" dirty="0">
                <a:solidFill>
                  <a:srgbClr val="0070C0"/>
                </a:solidFill>
                <a:latin typeface="Times New Roman"/>
                <a:cs typeface="Times New Roman"/>
              </a:rPr>
              <a:t> </a:t>
            </a:r>
            <a:r>
              <a:rPr sz="3200" spc="-15" dirty="0">
                <a:solidFill>
                  <a:srgbClr val="0070C0"/>
                </a:solidFill>
                <a:latin typeface="Calibri"/>
                <a:cs typeface="Calibri"/>
              </a:rPr>
              <a:t>the</a:t>
            </a:r>
            <a:r>
              <a:rPr sz="3200" spc="-80" dirty="0">
                <a:solidFill>
                  <a:srgbClr val="0070C0"/>
                </a:solidFill>
                <a:latin typeface="Times New Roman"/>
                <a:cs typeface="Times New Roman"/>
              </a:rPr>
              <a:t> </a:t>
            </a:r>
            <a:r>
              <a:rPr sz="3200" spc="-20" dirty="0">
                <a:solidFill>
                  <a:srgbClr val="0070C0"/>
                </a:solidFill>
                <a:latin typeface="Calibri"/>
                <a:cs typeface="Calibri"/>
              </a:rPr>
              <a:t>seas</a:t>
            </a:r>
            <a:r>
              <a:rPr sz="3200" dirty="0">
                <a:solidFill>
                  <a:srgbClr val="0070C0"/>
                </a:solidFill>
                <a:latin typeface="Calibri"/>
                <a:cs typeface="Calibri"/>
              </a:rPr>
              <a:t>.</a:t>
            </a:r>
            <a:endParaRPr sz="3200">
              <a:latin typeface="Calibri"/>
              <a:cs typeface="Calibri"/>
            </a:endParaRPr>
          </a:p>
          <a:p>
            <a:pPr marL="447040" indent="-434340">
              <a:lnSpc>
                <a:spcPct val="100000"/>
              </a:lnSpc>
              <a:spcBef>
                <a:spcPts val="765"/>
              </a:spcBef>
              <a:buFont typeface="Wingdings"/>
              <a:buChar char=""/>
              <a:tabLst>
                <a:tab pos="447675" algn="l"/>
              </a:tabLst>
            </a:pPr>
            <a:r>
              <a:rPr sz="3200" spc="-20" dirty="0">
                <a:solidFill>
                  <a:srgbClr val="0070C0"/>
                </a:solidFill>
                <a:latin typeface="Calibri"/>
                <a:cs typeface="Calibri"/>
              </a:rPr>
              <a:t>Width</a:t>
            </a:r>
            <a:r>
              <a:rPr sz="3200" spc="-6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75"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75" dirty="0">
                <a:solidFill>
                  <a:srgbClr val="0070C0"/>
                </a:solidFill>
                <a:latin typeface="Calibri"/>
                <a:cs typeface="Calibri"/>
              </a:rPr>
              <a:t>f</a:t>
            </a:r>
            <a:r>
              <a:rPr sz="3200" spc="-5" dirty="0">
                <a:solidFill>
                  <a:srgbClr val="0070C0"/>
                </a:solidFill>
                <a:latin typeface="Calibri"/>
                <a:cs typeface="Calibri"/>
              </a:rPr>
              <a:t>o</a:t>
            </a:r>
            <a:r>
              <a:rPr sz="3200" spc="-15" dirty="0">
                <a:solidFill>
                  <a:srgbClr val="0070C0"/>
                </a:solidFill>
                <a:latin typeface="Calibri"/>
                <a:cs typeface="Calibri"/>
              </a:rPr>
              <a:t>rbidden</a:t>
            </a:r>
            <a:r>
              <a:rPr sz="3200" spc="-55" dirty="0">
                <a:solidFill>
                  <a:srgbClr val="0070C0"/>
                </a:solidFill>
                <a:latin typeface="Times New Roman"/>
                <a:cs typeface="Times New Roman"/>
              </a:rPr>
              <a:t> </a:t>
            </a:r>
            <a:r>
              <a:rPr sz="3200" spc="-20" dirty="0">
                <a:solidFill>
                  <a:srgbClr val="0070C0"/>
                </a:solidFill>
                <a:latin typeface="Calibri"/>
                <a:cs typeface="Calibri"/>
              </a:rPr>
              <a:t>ene</a:t>
            </a:r>
            <a:r>
              <a:rPr sz="3200" spc="-60" dirty="0">
                <a:solidFill>
                  <a:srgbClr val="0070C0"/>
                </a:solidFill>
                <a:latin typeface="Calibri"/>
                <a:cs typeface="Calibri"/>
              </a:rPr>
              <a:t>r</a:t>
            </a:r>
            <a:r>
              <a:rPr sz="3200" spc="-15" dirty="0">
                <a:solidFill>
                  <a:srgbClr val="0070C0"/>
                </a:solidFill>
                <a:latin typeface="Calibri"/>
                <a:cs typeface="Calibri"/>
              </a:rPr>
              <a:t>gy</a:t>
            </a:r>
            <a:r>
              <a:rPr sz="3200" spc="-75" dirty="0">
                <a:solidFill>
                  <a:srgbClr val="0070C0"/>
                </a:solidFill>
                <a:latin typeface="Times New Roman"/>
                <a:cs typeface="Times New Roman"/>
              </a:rPr>
              <a:t> </a:t>
            </a:r>
            <a:r>
              <a:rPr sz="3200" spc="-75" dirty="0">
                <a:solidFill>
                  <a:srgbClr val="0070C0"/>
                </a:solidFill>
                <a:latin typeface="Calibri"/>
                <a:cs typeface="Calibri"/>
              </a:rPr>
              <a:t>g</a:t>
            </a:r>
            <a:r>
              <a:rPr sz="3200" spc="-25" dirty="0">
                <a:solidFill>
                  <a:srgbClr val="0070C0"/>
                </a:solidFill>
                <a:latin typeface="Calibri"/>
                <a:cs typeface="Calibri"/>
              </a:rPr>
              <a:t>a</a:t>
            </a:r>
            <a:r>
              <a:rPr sz="3200" dirty="0">
                <a:solidFill>
                  <a:srgbClr val="0070C0"/>
                </a:solidFill>
                <a:latin typeface="Calibri"/>
                <a:cs typeface="Calibri"/>
              </a:rPr>
              <a:t>p</a:t>
            </a:r>
            <a:r>
              <a:rPr sz="3200" spc="-55" dirty="0">
                <a:solidFill>
                  <a:srgbClr val="0070C0"/>
                </a:solidFill>
                <a:latin typeface="Times New Roman"/>
                <a:cs typeface="Times New Roman"/>
              </a:rPr>
              <a:t> </a:t>
            </a:r>
            <a:r>
              <a:rPr sz="3200" spc="-15" dirty="0">
                <a:solidFill>
                  <a:srgbClr val="0070C0"/>
                </a:solidFill>
                <a:latin typeface="Calibri"/>
                <a:cs typeface="Calibri"/>
              </a:rPr>
              <a:t>is:</a:t>
            </a:r>
            <a:endParaRPr sz="3200">
              <a:latin typeface="Calibri"/>
              <a:cs typeface="Calibri"/>
            </a:endParaRPr>
          </a:p>
        </p:txBody>
      </p:sp>
      <p:sp>
        <p:nvSpPr>
          <p:cNvPr id="6" name="object 6"/>
          <p:cNvSpPr/>
          <p:nvPr/>
        </p:nvSpPr>
        <p:spPr>
          <a:xfrm>
            <a:off x="4446270" y="5192267"/>
            <a:ext cx="43815" cy="33655"/>
          </a:xfrm>
          <a:custGeom>
            <a:avLst/>
            <a:gdLst/>
            <a:ahLst/>
            <a:cxnLst/>
            <a:rect l="l" t="t" r="r" b="b"/>
            <a:pathLst>
              <a:path w="43814" h="33654">
                <a:moveTo>
                  <a:pt x="0" y="33527"/>
                </a:moveTo>
                <a:lnTo>
                  <a:pt x="43433" y="0"/>
                </a:lnTo>
              </a:path>
            </a:pathLst>
          </a:custGeom>
          <a:ln w="3175">
            <a:solidFill>
              <a:srgbClr val="000000"/>
            </a:solidFill>
          </a:ln>
        </p:spPr>
        <p:txBody>
          <a:bodyPr wrap="square" lIns="0" tIns="0" rIns="0" bIns="0" rtlCol="0"/>
          <a:lstStyle/>
          <a:p>
            <a:endParaRPr/>
          </a:p>
        </p:txBody>
      </p:sp>
      <p:sp>
        <p:nvSpPr>
          <p:cNvPr id="7" name="object 7"/>
          <p:cNvSpPr/>
          <p:nvPr/>
        </p:nvSpPr>
        <p:spPr>
          <a:xfrm>
            <a:off x="4489704" y="5192268"/>
            <a:ext cx="71755" cy="161290"/>
          </a:xfrm>
          <a:custGeom>
            <a:avLst/>
            <a:gdLst/>
            <a:ahLst/>
            <a:cxnLst/>
            <a:rect l="l" t="t" r="r" b="b"/>
            <a:pathLst>
              <a:path w="71754" h="161289">
                <a:moveTo>
                  <a:pt x="0" y="0"/>
                </a:moveTo>
                <a:lnTo>
                  <a:pt x="71749" y="160781"/>
                </a:lnTo>
              </a:path>
            </a:pathLst>
          </a:custGeom>
          <a:ln w="3175">
            <a:solidFill>
              <a:srgbClr val="000000"/>
            </a:solidFill>
          </a:ln>
        </p:spPr>
        <p:txBody>
          <a:bodyPr wrap="square" lIns="0" tIns="0" rIns="0" bIns="0" rtlCol="0"/>
          <a:lstStyle/>
          <a:p>
            <a:endParaRPr/>
          </a:p>
        </p:txBody>
      </p:sp>
      <p:sp>
        <p:nvSpPr>
          <p:cNvPr id="8" name="object 8"/>
          <p:cNvSpPr/>
          <p:nvPr/>
        </p:nvSpPr>
        <p:spPr>
          <a:xfrm>
            <a:off x="4607751" y="4809744"/>
            <a:ext cx="101600" cy="543560"/>
          </a:xfrm>
          <a:custGeom>
            <a:avLst/>
            <a:gdLst/>
            <a:ahLst/>
            <a:cxnLst/>
            <a:rect l="l" t="t" r="r" b="b"/>
            <a:pathLst>
              <a:path w="101600" h="543560">
                <a:moveTo>
                  <a:pt x="0" y="543305"/>
                </a:moveTo>
                <a:lnTo>
                  <a:pt x="101408" y="0"/>
                </a:lnTo>
              </a:path>
            </a:pathLst>
          </a:custGeom>
          <a:ln w="3175">
            <a:solidFill>
              <a:srgbClr val="000000"/>
            </a:solidFill>
          </a:ln>
        </p:spPr>
        <p:txBody>
          <a:bodyPr wrap="square" lIns="0" tIns="0" rIns="0" bIns="0" rtlCol="0"/>
          <a:lstStyle/>
          <a:p>
            <a:endParaRPr/>
          </a:p>
        </p:txBody>
      </p:sp>
      <p:sp>
        <p:nvSpPr>
          <p:cNvPr id="9" name="object 9"/>
          <p:cNvSpPr/>
          <p:nvPr/>
        </p:nvSpPr>
        <p:spPr>
          <a:xfrm>
            <a:off x="4709159" y="4809744"/>
            <a:ext cx="1712595" cy="0"/>
          </a:xfrm>
          <a:custGeom>
            <a:avLst/>
            <a:gdLst/>
            <a:ahLst/>
            <a:cxnLst/>
            <a:rect l="l" t="t" r="r" b="b"/>
            <a:pathLst>
              <a:path w="1712595">
                <a:moveTo>
                  <a:pt x="0" y="0"/>
                </a:moveTo>
                <a:lnTo>
                  <a:pt x="1712213" y="0"/>
                </a:lnTo>
              </a:path>
            </a:pathLst>
          </a:custGeom>
          <a:ln w="3175">
            <a:solidFill>
              <a:srgbClr val="000000"/>
            </a:solidFill>
          </a:ln>
        </p:spPr>
        <p:txBody>
          <a:bodyPr wrap="square" lIns="0" tIns="0" rIns="0" bIns="0" rtlCol="0"/>
          <a:lstStyle/>
          <a:p>
            <a:endParaRPr/>
          </a:p>
        </p:txBody>
      </p:sp>
      <p:sp>
        <p:nvSpPr>
          <p:cNvPr id="10" name="object 10"/>
          <p:cNvSpPr/>
          <p:nvPr/>
        </p:nvSpPr>
        <p:spPr>
          <a:xfrm>
            <a:off x="4442460" y="4799838"/>
            <a:ext cx="1979295" cy="553720"/>
          </a:xfrm>
          <a:custGeom>
            <a:avLst/>
            <a:gdLst/>
            <a:ahLst/>
            <a:cxnLst/>
            <a:rect l="l" t="t" r="r" b="b"/>
            <a:pathLst>
              <a:path w="1979295" h="553720">
                <a:moveTo>
                  <a:pt x="75557" y="490682"/>
                </a:moveTo>
                <a:lnTo>
                  <a:pt x="106054" y="553211"/>
                </a:lnTo>
                <a:lnTo>
                  <a:pt x="142993" y="553211"/>
                </a:lnTo>
                <a:lnTo>
                  <a:pt x="75557" y="490682"/>
                </a:lnTo>
                <a:close/>
              </a:path>
              <a:path w="1979295" h="553720">
                <a:moveTo>
                  <a:pt x="134799" y="535876"/>
                </a:moveTo>
                <a:lnTo>
                  <a:pt x="142993" y="553211"/>
                </a:lnTo>
                <a:lnTo>
                  <a:pt x="155075" y="553211"/>
                </a:lnTo>
                <a:lnTo>
                  <a:pt x="134799" y="535876"/>
                </a:lnTo>
                <a:close/>
              </a:path>
              <a:path w="1979295" h="553720">
                <a:moveTo>
                  <a:pt x="1978913" y="0"/>
                </a:moveTo>
                <a:lnTo>
                  <a:pt x="259079" y="0"/>
                </a:lnTo>
                <a:lnTo>
                  <a:pt x="155075" y="553211"/>
                </a:lnTo>
                <a:lnTo>
                  <a:pt x="176703" y="553211"/>
                </a:lnTo>
                <a:lnTo>
                  <a:pt x="275843" y="21335"/>
                </a:lnTo>
                <a:lnTo>
                  <a:pt x="1978913" y="21335"/>
                </a:lnTo>
                <a:lnTo>
                  <a:pt x="1978913" y="0"/>
                </a:lnTo>
                <a:close/>
              </a:path>
              <a:path w="1979295" h="553720">
                <a:moveTo>
                  <a:pt x="74922" y="409193"/>
                </a:moveTo>
                <a:lnTo>
                  <a:pt x="35813" y="409193"/>
                </a:lnTo>
                <a:lnTo>
                  <a:pt x="70991" y="481320"/>
                </a:lnTo>
                <a:lnTo>
                  <a:pt x="134799" y="535876"/>
                </a:lnTo>
                <a:lnTo>
                  <a:pt x="74922" y="409193"/>
                </a:lnTo>
                <a:close/>
              </a:path>
              <a:path w="1979295" h="553720">
                <a:moveTo>
                  <a:pt x="10570" y="429661"/>
                </a:moveTo>
                <a:lnTo>
                  <a:pt x="10131" y="430017"/>
                </a:lnTo>
                <a:lnTo>
                  <a:pt x="75557" y="490682"/>
                </a:lnTo>
                <a:lnTo>
                  <a:pt x="70991" y="481320"/>
                </a:lnTo>
                <a:lnTo>
                  <a:pt x="10570" y="429661"/>
                </a:lnTo>
                <a:close/>
              </a:path>
              <a:path w="1979295" h="553720">
                <a:moveTo>
                  <a:pt x="0" y="420624"/>
                </a:moveTo>
                <a:lnTo>
                  <a:pt x="7619" y="432053"/>
                </a:lnTo>
                <a:lnTo>
                  <a:pt x="10131" y="430017"/>
                </a:lnTo>
                <a:lnTo>
                  <a:pt x="0" y="420624"/>
                </a:lnTo>
                <a:close/>
              </a:path>
              <a:path w="1979295" h="553720">
                <a:moveTo>
                  <a:pt x="59435" y="376427"/>
                </a:moveTo>
                <a:lnTo>
                  <a:pt x="0" y="420623"/>
                </a:lnTo>
                <a:lnTo>
                  <a:pt x="10570" y="429661"/>
                </a:lnTo>
                <a:lnTo>
                  <a:pt x="35813" y="409193"/>
                </a:lnTo>
                <a:lnTo>
                  <a:pt x="74922" y="409193"/>
                </a:lnTo>
                <a:lnTo>
                  <a:pt x="59435" y="376427"/>
                </a:lnTo>
                <a:close/>
              </a:path>
            </a:pathLst>
          </a:custGeom>
          <a:solidFill>
            <a:srgbClr val="000000"/>
          </a:solidFill>
        </p:spPr>
        <p:txBody>
          <a:bodyPr wrap="square" lIns="0" tIns="0" rIns="0" bIns="0" rtlCol="0"/>
          <a:lstStyle/>
          <a:p>
            <a:endParaRPr/>
          </a:p>
        </p:txBody>
      </p:sp>
      <p:sp>
        <p:nvSpPr>
          <p:cNvPr id="11" name="object 11"/>
          <p:cNvSpPr txBox="1"/>
          <p:nvPr/>
        </p:nvSpPr>
        <p:spPr>
          <a:xfrm>
            <a:off x="5101085" y="4882095"/>
            <a:ext cx="150495" cy="275590"/>
          </a:xfrm>
          <a:prstGeom prst="rect">
            <a:avLst/>
          </a:prstGeom>
        </p:spPr>
        <p:txBody>
          <a:bodyPr vert="horz" wrap="square" lIns="0" tIns="0" rIns="0" bIns="0" rtlCol="0">
            <a:spAutoFit/>
          </a:bodyPr>
          <a:lstStyle/>
          <a:p>
            <a:pPr marL="12700">
              <a:lnSpc>
                <a:spcPct val="100000"/>
              </a:lnSpc>
            </a:pPr>
            <a:r>
              <a:rPr sz="1950" dirty="0">
                <a:latin typeface="Times New Roman"/>
                <a:cs typeface="Times New Roman"/>
              </a:rPr>
              <a:t>2</a:t>
            </a:r>
            <a:endParaRPr sz="1950">
              <a:latin typeface="Times New Roman"/>
              <a:cs typeface="Times New Roman"/>
            </a:endParaRPr>
          </a:p>
        </p:txBody>
      </p:sp>
      <p:sp>
        <p:nvSpPr>
          <p:cNvPr id="12" name="object 12"/>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3" name="object 13"/>
          <p:cNvSpPr/>
          <p:nvPr/>
        </p:nvSpPr>
        <p:spPr>
          <a:xfrm>
            <a:off x="4561453" y="5353050"/>
            <a:ext cx="33020" cy="73660"/>
          </a:xfrm>
          <a:custGeom>
            <a:avLst/>
            <a:gdLst/>
            <a:ahLst/>
            <a:cxnLst/>
            <a:rect l="l" t="t" r="r" b="b"/>
            <a:pathLst>
              <a:path w="33020" h="73660">
                <a:moveTo>
                  <a:pt x="0" y="0"/>
                </a:moveTo>
                <a:lnTo>
                  <a:pt x="32644" y="73152"/>
                </a:lnTo>
              </a:path>
            </a:pathLst>
          </a:custGeom>
          <a:ln w="3175">
            <a:solidFill>
              <a:srgbClr val="000000"/>
            </a:solidFill>
          </a:ln>
        </p:spPr>
        <p:txBody>
          <a:bodyPr wrap="square" lIns="0" tIns="0" rIns="0" bIns="0" rtlCol="0"/>
          <a:lstStyle/>
          <a:p>
            <a:endParaRPr/>
          </a:p>
        </p:txBody>
      </p:sp>
      <p:sp>
        <p:nvSpPr>
          <p:cNvPr id="14" name="object 14"/>
          <p:cNvSpPr/>
          <p:nvPr/>
        </p:nvSpPr>
        <p:spPr>
          <a:xfrm>
            <a:off x="4594098" y="5353050"/>
            <a:ext cx="13970" cy="73660"/>
          </a:xfrm>
          <a:custGeom>
            <a:avLst/>
            <a:gdLst/>
            <a:ahLst/>
            <a:cxnLst/>
            <a:rect l="l" t="t" r="r" b="b"/>
            <a:pathLst>
              <a:path w="13970" h="73660">
                <a:moveTo>
                  <a:pt x="0" y="73150"/>
                </a:moveTo>
                <a:lnTo>
                  <a:pt x="13653" y="0"/>
                </a:lnTo>
              </a:path>
            </a:pathLst>
          </a:custGeom>
          <a:ln w="3175">
            <a:solidFill>
              <a:srgbClr val="000000"/>
            </a:solidFill>
          </a:ln>
        </p:spPr>
        <p:txBody>
          <a:bodyPr wrap="square" lIns="0" tIns="0" rIns="0" bIns="0" rtlCol="0"/>
          <a:lstStyle/>
          <a:p>
            <a:endParaRPr/>
          </a:p>
        </p:txBody>
      </p:sp>
      <p:sp>
        <p:nvSpPr>
          <p:cNvPr id="15" name="object 15"/>
          <p:cNvSpPr/>
          <p:nvPr/>
        </p:nvSpPr>
        <p:spPr>
          <a:xfrm>
            <a:off x="4548514" y="5353050"/>
            <a:ext cx="71120" cy="73660"/>
          </a:xfrm>
          <a:custGeom>
            <a:avLst/>
            <a:gdLst/>
            <a:ahLst/>
            <a:cxnLst/>
            <a:rect l="l" t="t" r="r" b="b"/>
            <a:pathLst>
              <a:path w="71120" h="73660">
                <a:moveTo>
                  <a:pt x="36939" y="0"/>
                </a:moveTo>
                <a:lnTo>
                  <a:pt x="0" y="0"/>
                </a:lnTo>
                <a:lnTo>
                  <a:pt x="35677" y="73152"/>
                </a:lnTo>
                <a:lnTo>
                  <a:pt x="57013" y="73152"/>
                </a:lnTo>
                <a:lnTo>
                  <a:pt x="67240" y="18288"/>
                </a:lnTo>
                <a:lnTo>
                  <a:pt x="45583" y="18288"/>
                </a:lnTo>
                <a:lnTo>
                  <a:pt x="36939" y="0"/>
                </a:lnTo>
                <a:close/>
              </a:path>
              <a:path w="71120" h="73660">
                <a:moveTo>
                  <a:pt x="70649" y="0"/>
                </a:moveTo>
                <a:lnTo>
                  <a:pt x="49021" y="0"/>
                </a:lnTo>
                <a:lnTo>
                  <a:pt x="45583" y="18288"/>
                </a:lnTo>
                <a:lnTo>
                  <a:pt x="67240" y="18288"/>
                </a:lnTo>
                <a:lnTo>
                  <a:pt x="70649" y="0"/>
                </a:lnTo>
                <a:close/>
              </a:path>
            </a:pathLst>
          </a:custGeom>
          <a:solidFill>
            <a:srgbClr val="000000"/>
          </a:solidFill>
        </p:spPr>
        <p:txBody>
          <a:bodyPr wrap="square" lIns="0" tIns="0" rIns="0" bIns="0" rtlCol="0"/>
          <a:lstStyle/>
          <a:p>
            <a:endParaRPr/>
          </a:p>
        </p:txBody>
      </p:sp>
      <p:sp>
        <p:nvSpPr>
          <p:cNvPr id="16" name="object 16"/>
          <p:cNvSpPr/>
          <p:nvPr/>
        </p:nvSpPr>
        <p:spPr>
          <a:xfrm>
            <a:off x="4186427" y="5480303"/>
            <a:ext cx="2269490" cy="0"/>
          </a:xfrm>
          <a:custGeom>
            <a:avLst/>
            <a:gdLst/>
            <a:ahLst/>
            <a:cxnLst/>
            <a:rect l="l" t="t" r="r" b="b"/>
            <a:pathLst>
              <a:path w="2269490">
                <a:moveTo>
                  <a:pt x="0" y="0"/>
                </a:moveTo>
                <a:lnTo>
                  <a:pt x="2269235" y="0"/>
                </a:lnTo>
              </a:path>
            </a:pathLst>
          </a:custGeom>
          <a:ln w="21323">
            <a:solidFill>
              <a:srgbClr val="000000"/>
            </a:solidFill>
          </a:ln>
        </p:spPr>
        <p:txBody>
          <a:bodyPr wrap="square" lIns="0" tIns="0" rIns="0" bIns="0" rtlCol="0"/>
          <a:lstStyle/>
          <a:p>
            <a:endParaRPr/>
          </a:p>
        </p:txBody>
      </p:sp>
      <p:sp>
        <p:nvSpPr>
          <p:cNvPr id="17" name="object 17"/>
          <p:cNvSpPr txBox="1"/>
          <p:nvPr/>
        </p:nvSpPr>
        <p:spPr>
          <a:xfrm>
            <a:off x="3829446" y="4910492"/>
            <a:ext cx="2551430" cy="768350"/>
          </a:xfrm>
          <a:prstGeom prst="rect">
            <a:avLst/>
          </a:prstGeom>
        </p:spPr>
        <p:txBody>
          <a:bodyPr vert="horz" wrap="square" lIns="0" tIns="0" rIns="0" bIns="0" rtlCol="0">
            <a:spAutoFit/>
          </a:bodyPr>
          <a:lstStyle/>
          <a:p>
            <a:pPr marL="12700">
              <a:lnSpc>
                <a:spcPct val="100000"/>
              </a:lnSpc>
              <a:tabLst>
                <a:tab pos="911860" algn="l"/>
                <a:tab pos="1524635" algn="l"/>
              </a:tabLst>
            </a:pPr>
            <a:r>
              <a:rPr sz="5100" baseline="-40032" dirty="0">
                <a:latin typeface="Symbol"/>
                <a:cs typeface="Symbol"/>
              </a:rPr>
              <a:t></a:t>
            </a:r>
            <a:r>
              <a:rPr sz="5100" spc="300" baseline="-40032" dirty="0">
                <a:latin typeface="Times New Roman"/>
                <a:cs typeface="Times New Roman"/>
              </a:rPr>
              <a:t> </a:t>
            </a:r>
            <a:r>
              <a:rPr sz="3400" dirty="0">
                <a:latin typeface="Times New Roman"/>
                <a:cs typeface="Times New Roman"/>
              </a:rPr>
              <a:t>2	</a:t>
            </a:r>
            <a:r>
              <a:rPr sz="3400" i="1" spc="-275" dirty="0">
                <a:latin typeface="Times New Roman"/>
                <a:cs typeface="Times New Roman"/>
              </a:rPr>
              <a:t>F</a:t>
            </a:r>
            <a:r>
              <a:rPr sz="2925" baseline="-25641" dirty="0">
                <a:latin typeface="Times New Roman"/>
                <a:cs typeface="Times New Roman"/>
              </a:rPr>
              <a:t>2	</a:t>
            </a:r>
            <a:r>
              <a:rPr sz="3400" dirty="0">
                <a:latin typeface="Symbol"/>
                <a:cs typeface="Symbol"/>
              </a:rPr>
              <a:t></a:t>
            </a:r>
            <a:r>
              <a:rPr sz="3400" spc="-170" dirty="0">
                <a:latin typeface="Times New Roman"/>
                <a:cs typeface="Times New Roman"/>
              </a:rPr>
              <a:t> </a:t>
            </a:r>
            <a:r>
              <a:rPr sz="3400" i="1" spc="-484" dirty="0">
                <a:latin typeface="Times New Roman"/>
                <a:cs typeface="Times New Roman"/>
              </a:rPr>
              <a:t>F</a:t>
            </a:r>
            <a:r>
              <a:rPr sz="2925" spc="179" baseline="-25641" dirty="0">
                <a:latin typeface="Times New Roman"/>
                <a:cs typeface="Times New Roman"/>
              </a:rPr>
              <a:t>1</a:t>
            </a:r>
            <a:r>
              <a:rPr sz="3400" i="1" spc="-335" dirty="0">
                <a:latin typeface="Times New Roman"/>
                <a:cs typeface="Times New Roman"/>
              </a:rPr>
              <a:t>F</a:t>
            </a:r>
            <a:r>
              <a:rPr sz="2925" baseline="-25641" dirty="0">
                <a:latin typeface="Times New Roman"/>
                <a:cs typeface="Times New Roman"/>
              </a:rPr>
              <a:t>3</a:t>
            </a:r>
            <a:endParaRPr sz="2925" baseline="-25641">
              <a:latin typeface="Times New Roman"/>
              <a:cs typeface="Times New Roman"/>
            </a:endParaRPr>
          </a:p>
        </p:txBody>
      </p:sp>
      <p:sp>
        <p:nvSpPr>
          <p:cNvPr id="18" name="object 18"/>
          <p:cNvSpPr txBox="1"/>
          <p:nvPr/>
        </p:nvSpPr>
        <p:spPr>
          <a:xfrm>
            <a:off x="1397001" y="5177361"/>
            <a:ext cx="2311400" cy="506095"/>
          </a:xfrm>
          <a:prstGeom prst="rect">
            <a:avLst/>
          </a:prstGeom>
        </p:spPr>
        <p:txBody>
          <a:bodyPr vert="horz" wrap="square" lIns="0" tIns="0" rIns="0" bIns="0" rtlCol="0">
            <a:spAutoFit/>
          </a:bodyPr>
          <a:lstStyle/>
          <a:p>
            <a:pPr marL="12700">
              <a:lnSpc>
                <a:spcPct val="100000"/>
              </a:lnSpc>
            </a:pPr>
            <a:r>
              <a:rPr sz="3600" i="1" spc="-140" dirty="0">
                <a:latin typeface="Symbol"/>
                <a:cs typeface="Symbol"/>
              </a:rPr>
              <a:t></a:t>
            </a:r>
            <a:r>
              <a:rPr sz="3600" i="1" spc="-150" dirty="0">
                <a:latin typeface="Symbol"/>
                <a:cs typeface="Symbol"/>
              </a:rPr>
              <a:t></a:t>
            </a:r>
            <a:r>
              <a:rPr sz="3600" i="1" spc="60" dirty="0">
                <a:latin typeface="Times New Roman"/>
                <a:cs typeface="Times New Roman"/>
              </a:rPr>
              <a:t> </a:t>
            </a:r>
            <a:r>
              <a:rPr sz="3400" dirty="0">
                <a:latin typeface="Symbol"/>
                <a:cs typeface="Symbol"/>
              </a:rPr>
              <a:t></a:t>
            </a:r>
            <a:r>
              <a:rPr sz="3400" spc="-280" dirty="0">
                <a:latin typeface="Times New Roman"/>
                <a:cs typeface="Times New Roman"/>
              </a:rPr>
              <a:t> </a:t>
            </a:r>
            <a:r>
              <a:rPr sz="3600" i="1" spc="145" dirty="0">
                <a:latin typeface="Symbol"/>
                <a:cs typeface="Symbol"/>
              </a:rPr>
              <a:t></a:t>
            </a:r>
            <a:r>
              <a:rPr sz="2925" baseline="42735" dirty="0">
                <a:latin typeface="Symbol"/>
                <a:cs typeface="Symbol"/>
              </a:rPr>
              <a:t></a:t>
            </a:r>
            <a:r>
              <a:rPr sz="2925" baseline="42735" dirty="0">
                <a:latin typeface="Times New Roman"/>
                <a:cs typeface="Times New Roman"/>
              </a:rPr>
              <a:t> </a:t>
            </a:r>
            <a:r>
              <a:rPr sz="2925" spc="-15" baseline="42735" dirty="0">
                <a:latin typeface="Times New Roman"/>
                <a:cs typeface="Times New Roman"/>
              </a:rPr>
              <a:t> </a:t>
            </a:r>
            <a:r>
              <a:rPr sz="3400" dirty="0">
                <a:latin typeface="Symbol"/>
                <a:cs typeface="Symbol"/>
              </a:rPr>
              <a:t></a:t>
            </a:r>
            <a:r>
              <a:rPr sz="3400" spc="-490" dirty="0">
                <a:latin typeface="Times New Roman"/>
                <a:cs typeface="Times New Roman"/>
              </a:rPr>
              <a:t> </a:t>
            </a:r>
            <a:r>
              <a:rPr sz="3600" i="1" spc="145" dirty="0">
                <a:latin typeface="Symbol"/>
                <a:cs typeface="Symbol"/>
              </a:rPr>
              <a:t></a:t>
            </a:r>
            <a:r>
              <a:rPr sz="2925" baseline="42735" dirty="0">
                <a:latin typeface="Symbol"/>
                <a:cs typeface="Symbol"/>
              </a:rPr>
              <a:t></a:t>
            </a:r>
            <a:endParaRPr sz="2925" baseline="42735">
              <a:latin typeface="Symbol"/>
              <a:cs typeface="Symbol"/>
            </a:endParaRPr>
          </a:p>
        </p:txBody>
      </p:sp>
      <p:sp>
        <p:nvSpPr>
          <p:cNvPr id="19" name="object 19"/>
          <p:cNvSpPr txBox="1"/>
          <p:nvPr/>
        </p:nvSpPr>
        <p:spPr>
          <a:xfrm>
            <a:off x="5143758" y="5580808"/>
            <a:ext cx="353060" cy="528955"/>
          </a:xfrm>
          <a:prstGeom prst="rect">
            <a:avLst/>
          </a:prstGeom>
        </p:spPr>
        <p:txBody>
          <a:bodyPr vert="horz" wrap="square" lIns="0" tIns="0" rIns="0" bIns="0" rtlCol="0">
            <a:spAutoFit/>
          </a:bodyPr>
          <a:lstStyle/>
          <a:p>
            <a:pPr marL="12700">
              <a:lnSpc>
                <a:spcPct val="100000"/>
              </a:lnSpc>
            </a:pPr>
            <a:r>
              <a:rPr sz="3400" i="1" spc="-484" dirty="0">
                <a:latin typeface="Times New Roman"/>
                <a:cs typeface="Times New Roman"/>
              </a:rPr>
              <a:t>F</a:t>
            </a:r>
            <a:r>
              <a:rPr sz="2925" baseline="-25641" dirty="0">
                <a:latin typeface="Times New Roman"/>
                <a:cs typeface="Times New Roman"/>
              </a:rPr>
              <a:t>1</a:t>
            </a:r>
            <a:endParaRPr sz="2925" baseline="-25641">
              <a:latin typeface="Times New Roman"/>
              <a:cs typeface="Times New Roman"/>
            </a:endParaRPr>
          </a:p>
        </p:txBody>
      </p:sp>
      <p:sp>
        <p:nvSpPr>
          <p:cNvPr id="20" name="object 20"/>
          <p:cNvSpPr txBox="1"/>
          <p:nvPr/>
        </p:nvSpPr>
        <p:spPr>
          <a:xfrm>
            <a:off x="7640834" y="5280721"/>
            <a:ext cx="1341120"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(11)</a:t>
            </a:r>
            <a:endParaRPr sz="280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93140" y="998697"/>
            <a:ext cx="809625" cy="455930"/>
          </a:xfrm>
          <a:prstGeom prst="rect">
            <a:avLst/>
          </a:prstGeom>
        </p:spPr>
        <p:txBody>
          <a:bodyPr vert="horz" wrap="square" lIns="0" tIns="0" rIns="0" bIns="0" rtlCol="0">
            <a:spAutoFit/>
          </a:bodyPr>
          <a:lstStyle/>
          <a:p>
            <a:pPr marL="447040" indent="-434340">
              <a:lnSpc>
                <a:spcPct val="100000"/>
              </a:lnSpc>
              <a:buFont typeface="Wingdings"/>
              <a:buChar char=""/>
              <a:tabLst>
                <a:tab pos="447040" algn="l"/>
              </a:tabLst>
            </a:pPr>
            <a:r>
              <a:rPr sz="3200" spc="-105" dirty="0">
                <a:solidFill>
                  <a:srgbClr val="0070C0"/>
                </a:solidFill>
                <a:latin typeface="Calibri"/>
                <a:cs typeface="Calibri"/>
              </a:rPr>
              <a:t>At</a:t>
            </a:r>
            <a:endParaRPr sz="3200">
              <a:latin typeface="Calibri"/>
              <a:cs typeface="Calibri"/>
            </a:endParaRPr>
          </a:p>
        </p:txBody>
      </p:sp>
      <p:sp>
        <p:nvSpPr>
          <p:cNvPr id="3" name="object 3"/>
          <p:cNvSpPr txBox="1"/>
          <p:nvPr/>
        </p:nvSpPr>
        <p:spPr>
          <a:xfrm>
            <a:off x="2351025" y="917537"/>
            <a:ext cx="1256665" cy="649605"/>
          </a:xfrm>
          <a:prstGeom prst="rect">
            <a:avLst/>
          </a:prstGeom>
        </p:spPr>
        <p:txBody>
          <a:bodyPr vert="horz" wrap="square" lIns="0" tIns="0" rIns="0" bIns="0" rtlCol="0">
            <a:spAutoFit/>
          </a:bodyPr>
          <a:lstStyle/>
          <a:p>
            <a:pPr marL="12700">
              <a:lnSpc>
                <a:spcPct val="100000"/>
              </a:lnSpc>
            </a:pPr>
            <a:r>
              <a:rPr sz="4050" i="1" dirty="0">
                <a:latin typeface="Times New Roman"/>
                <a:cs typeface="Times New Roman"/>
              </a:rPr>
              <a:t>r</a:t>
            </a:r>
            <a:r>
              <a:rPr sz="4050" i="1" spc="135" dirty="0">
                <a:latin typeface="Times New Roman"/>
                <a:cs typeface="Times New Roman"/>
              </a:rPr>
              <a:t> </a:t>
            </a:r>
            <a:r>
              <a:rPr sz="4050" dirty="0">
                <a:latin typeface="Symbol"/>
                <a:cs typeface="Symbol"/>
              </a:rPr>
              <a:t></a:t>
            </a:r>
            <a:r>
              <a:rPr sz="4050" spc="-80" dirty="0">
                <a:latin typeface="Times New Roman"/>
                <a:cs typeface="Times New Roman"/>
              </a:rPr>
              <a:t> </a:t>
            </a:r>
            <a:r>
              <a:rPr sz="4050" i="1" spc="-390" dirty="0">
                <a:latin typeface="Times New Roman"/>
                <a:cs typeface="Times New Roman"/>
              </a:rPr>
              <a:t>r</a:t>
            </a:r>
            <a:r>
              <a:rPr sz="3525" i="1" spc="-22" baseline="-24822" dirty="0">
                <a:latin typeface="Times New Roman"/>
                <a:cs typeface="Times New Roman"/>
              </a:rPr>
              <a:t>h</a:t>
            </a:r>
            <a:r>
              <a:rPr sz="3525" i="1" spc="-232" baseline="-24822" dirty="0">
                <a:latin typeface="Times New Roman"/>
                <a:cs typeface="Times New Roman"/>
              </a:rPr>
              <a:t> </a:t>
            </a:r>
            <a:r>
              <a:rPr sz="4050" dirty="0">
                <a:latin typeface="Times New Roman"/>
                <a:cs typeface="Times New Roman"/>
              </a:rPr>
              <a:t>,</a:t>
            </a:r>
            <a:endParaRPr sz="4050">
              <a:latin typeface="Times New Roman"/>
              <a:cs typeface="Times New Roman"/>
            </a:endParaRPr>
          </a:p>
        </p:txBody>
      </p:sp>
      <p:sp>
        <p:nvSpPr>
          <p:cNvPr id="4" name="object 4"/>
          <p:cNvSpPr txBox="1"/>
          <p:nvPr/>
        </p:nvSpPr>
        <p:spPr>
          <a:xfrm>
            <a:off x="4019045" y="924256"/>
            <a:ext cx="1325880" cy="532765"/>
          </a:xfrm>
          <a:prstGeom prst="rect">
            <a:avLst/>
          </a:prstGeom>
        </p:spPr>
        <p:txBody>
          <a:bodyPr vert="horz" wrap="square" lIns="0" tIns="0" rIns="0" bIns="0" rtlCol="0">
            <a:spAutoFit/>
          </a:bodyPr>
          <a:lstStyle/>
          <a:p>
            <a:pPr marL="12700">
              <a:lnSpc>
                <a:spcPct val="100000"/>
              </a:lnSpc>
            </a:pPr>
            <a:r>
              <a:rPr sz="3600" spc="5165" dirty="0">
                <a:latin typeface="Symbol"/>
                <a:cs typeface="Symbol"/>
              </a:rPr>
              <a:t>Δ</a:t>
            </a:r>
            <a:r>
              <a:rPr sz="3800" i="1" spc="-160" dirty="0">
                <a:latin typeface="Symbol"/>
                <a:cs typeface="Symbol"/>
              </a:rPr>
              <a:t></a:t>
            </a:r>
            <a:r>
              <a:rPr sz="3800" i="1" spc="70" dirty="0">
                <a:latin typeface="Times New Roman"/>
                <a:cs typeface="Times New Roman"/>
              </a:rPr>
              <a:t> </a:t>
            </a:r>
            <a:r>
              <a:rPr sz="3600" dirty="0">
                <a:latin typeface="Symbol"/>
                <a:cs typeface="Symbol"/>
              </a:rPr>
              <a:t></a:t>
            </a:r>
            <a:r>
              <a:rPr sz="3600" spc="-125" dirty="0">
                <a:latin typeface="Times New Roman"/>
                <a:cs typeface="Times New Roman"/>
              </a:rPr>
              <a:t> </a:t>
            </a:r>
            <a:r>
              <a:rPr sz="3600" dirty="0">
                <a:latin typeface="Times New Roman"/>
                <a:cs typeface="Times New Roman"/>
              </a:rPr>
              <a:t>0</a:t>
            </a:r>
            <a:endParaRPr sz="3600">
              <a:latin typeface="Times New Roman"/>
              <a:cs typeface="Times New Roman"/>
            </a:endParaRPr>
          </a:p>
        </p:txBody>
      </p:sp>
      <p:sp>
        <p:nvSpPr>
          <p:cNvPr id="5" name="object 5"/>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6" name="object 6"/>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7" name="object 7"/>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8" name="object 8"/>
          <p:cNvSpPr txBox="1"/>
          <p:nvPr/>
        </p:nvSpPr>
        <p:spPr>
          <a:xfrm>
            <a:off x="916940" y="1684498"/>
            <a:ext cx="8281670" cy="3839210"/>
          </a:xfrm>
          <a:prstGeom prst="rect">
            <a:avLst/>
          </a:prstGeom>
        </p:spPr>
        <p:txBody>
          <a:bodyPr vert="horz" wrap="square" lIns="0" tIns="0" rIns="0" bIns="0" rtlCol="0">
            <a:spAutoFit/>
          </a:bodyPr>
          <a:lstStyle/>
          <a:p>
            <a:pPr marL="12700" marR="125730">
              <a:lnSpc>
                <a:spcPct val="100000"/>
              </a:lnSpc>
              <a:buFont typeface="Wingdings"/>
              <a:buChar char=""/>
              <a:tabLst>
                <a:tab pos="290195" algn="l"/>
              </a:tabLst>
            </a:pPr>
            <a:r>
              <a:rPr sz="3200" spc="-25" dirty="0">
                <a:solidFill>
                  <a:srgbClr val="0070C0"/>
                </a:solidFill>
                <a:latin typeface="Calibri"/>
                <a:cs typeface="Calibri"/>
              </a:rPr>
              <a:t>Th</a:t>
            </a:r>
            <a:r>
              <a:rPr sz="3200" spc="-20" dirty="0">
                <a:solidFill>
                  <a:srgbClr val="0070C0"/>
                </a:solidFill>
                <a:latin typeface="Calibri"/>
                <a:cs typeface="Calibri"/>
              </a:rPr>
              <a:t>e</a:t>
            </a:r>
            <a:r>
              <a:rPr sz="3200" spc="-70" dirty="0">
                <a:solidFill>
                  <a:srgbClr val="0070C0"/>
                </a:solidFill>
                <a:latin typeface="Times New Roman"/>
                <a:cs typeface="Times New Roman"/>
              </a:rPr>
              <a:t> </a:t>
            </a:r>
            <a:r>
              <a:rPr sz="3200" spc="-15" dirty="0">
                <a:solidFill>
                  <a:srgbClr val="0070C0"/>
                </a:solidFill>
                <a:latin typeface="Calibri"/>
                <a:cs typeface="Calibri"/>
              </a:rPr>
              <a:t>width</a:t>
            </a:r>
            <a:r>
              <a:rPr sz="3200" spc="-55"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8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75" dirty="0">
                <a:solidFill>
                  <a:srgbClr val="0070C0"/>
                </a:solidFill>
                <a:latin typeface="Calibri"/>
                <a:cs typeface="Calibri"/>
              </a:rPr>
              <a:t>f</a:t>
            </a:r>
            <a:r>
              <a:rPr sz="3200" spc="-5" dirty="0">
                <a:solidFill>
                  <a:srgbClr val="0070C0"/>
                </a:solidFill>
                <a:latin typeface="Calibri"/>
                <a:cs typeface="Calibri"/>
              </a:rPr>
              <a:t>o</a:t>
            </a:r>
            <a:r>
              <a:rPr sz="3200" spc="-15" dirty="0">
                <a:solidFill>
                  <a:srgbClr val="0070C0"/>
                </a:solidFill>
                <a:latin typeface="Calibri"/>
                <a:cs typeface="Calibri"/>
              </a:rPr>
              <a:t>rbidden</a:t>
            </a:r>
            <a:r>
              <a:rPr sz="3200" spc="-65" dirty="0">
                <a:solidFill>
                  <a:srgbClr val="0070C0"/>
                </a:solidFill>
                <a:latin typeface="Times New Roman"/>
                <a:cs typeface="Times New Roman"/>
              </a:rPr>
              <a:t> </a:t>
            </a:r>
            <a:r>
              <a:rPr sz="3200" spc="-20" dirty="0">
                <a:solidFill>
                  <a:srgbClr val="0070C0"/>
                </a:solidFill>
                <a:latin typeface="Calibri"/>
                <a:cs typeface="Calibri"/>
              </a:rPr>
              <a:t>ene</a:t>
            </a:r>
            <a:r>
              <a:rPr sz="3200" spc="-60" dirty="0">
                <a:solidFill>
                  <a:srgbClr val="0070C0"/>
                </a:solidFill>
                <a:latin typeface="Calibri"/>
                <a:cs typeface="Calibri"/>
              </a:rPr>
              <a:t>r</a:t>
            </a:r>
            <a:r>
              <a:rPr sz="3200" spc="-15" dirty="0">
                <a:solidFill>
                  <a:srgbClr val="0070C0"/>
                </a:solidFill>
                <a:latin typeface="Calibri"/>
                <a:cs typeface="Calibri"/>
              </a:rPr>
              <a:t>gy</a:t>
            </a:r>
            <a:r>
              <a:rPr sz="3200" spc="-75" dirty="0">
                <a:solidFill>
                  <a:srgbClr val="0070C0"/>
                </a:solidFill>
                <a:latin typeface="Times New Roman"/>
                <a:cs typeface="Times New Roman"/>
              </a:rPr>
              <a:t> </a:t>
            </a:r>
            <a:r>
              <a:rPr sz="3200" spc="-75" dirty="0">
                <a:solidFill>
                  <a:srgbClr val="0070C0"/>
                </a:solidFill>
                <a:latin typeface="Calibri"/>
                <a:cs typeface="Calibri"/>
              </a:rPr>
              <a:t>g</a:t>
            </a:r>
            <a:r>
              <a:rPr sz="3200" spc="-25" dirty="0">
                <a:solidFill>
                  <a:srgbClr val="0070C0"/>
                </a:solidFill>
                <a:latin typeface="Calibri"/>
                <a:cs typeface="Calibri"/>
              </a:rPr>
              <a:t>a</a:t>
            </a:r>
            <a:r>
              <a:rPr sz="3200" dirty="0">
                <a:solidFill>
                  <a:srgbClr val="0070C0"/>
                </a:solidFill>
                <a:latin typeface="Calibri"/>
                <a:cs typeface="Calibri"/>
              </a:rPr>
              <a:t>p</a:t>
            </a:r>
            <a:r>
              <a:rPr sz="3200" spc="-55" dirty="0">
                <a:solidFill>
                  <a:srgbClr val="0070C0"/>
                </a:solidFill>
                <a:latin typeface="Times New Roman"/>
                <a:cs typeface="Times New Roman"/>
              </a:rPr>
              <a:t> </a:t>
            </a:r>
            <a:r>
              <a:rPr sz="3200" spc="-65" dirty="0">
                <a:solidFill>
                  <a:srgbClr val="0070C0"/>
                </a:solidFill>
                <a:latin typeface="Calibri"/>
                <a:cs typeface="Calibri"/>
              </a:rPr>
              <a:t>v</a:t>
            </a:r>
            <a:r>
              <a:rPr sz="3200" spc="-25" dirty="0">
                <a:solidFill>
                  <a:srgbClr val="0070C0"/>
                </a:solidFill>
                <a:latin typeface="Calibri"/>
                <a:cs typeface="Calibri"/>
              </a:rPr>
              <a:t>a</a:t>
            </a:r>
            <a:r>
              <a:rPr sz="3200" spc="-5" dirty="0">
                <a:solidFill>
                  <a:srgbClr val="0070C0"/>
                </a:solidFill>
                <a:latin typeface="Calibri"/>
                <a:cs typeface="Calibri"/>
              </a:rPr>
              <a:t>n</a:t>
            </a:r>
            <a:r>
              <a:rPr sz="3200" dirty="0">
                <a:solidFill>
                  <a:srgbClr val="0070C0"/>
                </a:solidFill>
                <a:latin typeface="Calibri"/>
                <a:cs typeface="Calibri"/>
              </a:rPr>
              <a:t>i</a:t>
            </a:r>
            <a:r>
              <a:rPr sz="3200" spc="-15" dirty="0">
                <a:solidFill>
                  <a:srgbClr val="0070C0"/>
                </a:solidFill>
                <a:latin typeface="Calibri"/>
                <a:cs typeface="Calibri"/>
              </a:rPr>
              <a:t>s</a:t>
            </a:r>
            <a:r>
              <a:rPr sz="3200" spc="-5" dirty="0">
                <a:solidFill>
                  <a:srgbClr val="0070C0"/>
                </a:solidFill>
                <a:latin typeface="Calibri"/>
                <a:cs typeface="Calibri"/>
              </a:rPr>
              <a:t>h</a:t>
            </a:r>
            <a:r>
              <a:rPr sz="3200" spc="-15" dirty="0">
                <a:solidFill>
                  <a:srgbClr val="0070C0"/>
                </a:solidFill>
                <a:latin typeface="Calibri"/>
                <a:cs typeface="Calibri"/>
              </a:rPr>
              <a:t>es</a:t>
            </a:r>
            <a:r>
              <a:rPr sz="3200" spc="-1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n</a:t>
            </a:r>
            <a:r>
              <a:rPr sz="3200" spc="-75"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20" dirty="0">
                <a:solidFill>
                  <a:srgbClr val="0070C0"/>
                </a:solidFill>
                <a:latin typeface="Calibri"/>
                <a:cs typeface="Calibri"/>
              </a:rPr>
              <a:t>sur</a:t>
            </a:r>
            <a:r>
              <a:rPr sz="3200" spc="-70" dirty="0">
                <a:solidFill>
                  <a:srgbClr val="0070C0"/>
                </a:solidFill>
                <a:latin typeface="Calibri"/>
                <a:cs typeface="Calibri"/>
              </a:rPr>
              <a:t>f</a:t>
            </a:r>
            <a:r>
              <a:rPr sz="3200" spc="-20" dirty="0">
                <a:solidFill>
                  <a:srgbClr val="0070C0"/>
                </a:solidFill>
                <a:latin typeface="Calibri"/>
                <a:cs typeface="Calibri"/>
              </a:rPr>
              <a:t>ace</a:t>
            </a:r>
            <a:r>
              <a:rPr sz="3200" spc="-70" dirty="0">
                <a:solidFill>
                  <a:srgbClr val="0070C0"/>
                </a:solidFill>
                <a:latin typeface="Times New Roman"/>
                <a:cs typeface="Times New Roman"/>
              </a:rPr>
              <a:t> </a:t>
            </a:r>
            <a:r>
              <a:rPr sz="3200" spc="-25" dirty="0">
                <a:solidFill>
                  <a:srgbClr val="0070C0"/>
                </a:solidFill>
                <a:latin typeface="Calibri"/>
                <a:cs typeface="Calibri"/>
              </a:rPr>
              <a:t>o</a:t>
            </a:r>
            <a:r>
              <a:rPr sz="3200" spc="-10" dirty="0">
                <a:solidFill>
                  <a:srgbClr val="0070C0"/>
                </a:solidFill>
                <a:latin typeface="Calibri"/>
                <a:cs typeface="Calibri"/>
              </a:rPr>
              <a:t>f</a:t>
            </a:r>
            <a:r>
              <a:rPr sz="3200" spc="-75" dirty="0">
                <a:solidFill>
                  <a:srgbClr val="0070C0"/>
                </a:solidFill>
                <a:latin typeface="Times New Roman"/>
                <a:cs typeface="Times New Roman"/>
              </a:rPr>
              <a:t> </a:t>
            </a:r>
            <a:r>
              <a:rPr sz="3200" spc="-15" dirty="0">
                <a:solidFill>
                  <a:srgbClr val="0070C0"/>
                </a:solidFill>
                <a:latin typeface="Calibri"/>
                <a:cs typeface="Calibri"/>
              </a:rPr>
              <a:t>the</a:t>
            </a:r>
            <a:r>
              <a:rPr sz="3200" spc="-80" dirty="0">
                <a:solidFill>
                  <a:srgbClr val="0070C0"/>
                </a:solidFill>
                <a:latin typeface="Times New Roman"/>
                <a:cs typeface="Times New Roman"/>
              </a:rPr>
              <a:t> </a:t>
            </a:r>
            <a:r>
              <a:rPr sz="3200" spc="-45" dirty="0">
                <a:solidFill>
                  <a:srgbClr val="0070C0"/>
                </a:solidFill>
                <a:latin typeface="Calibri"/>
                <a:cs typeface="Calibri"/>
              </a:rPr>
              <a:t>ev</a:t>
            </a:r>
            <a:r>
              <a:rPr sz="3200" spc="-25" dirty="0">
                <a:solidFill>
                  <a:srgbClr val="0070C0"/>
                </a:solidFill>
                <a:latin typeface="Calibri"/>
                <a:cs typeface="Calibri"/>
              </a:rPr>
              <a:t>e</a:t>
            </a:r>
            <a:r>
              <a:rPr sz="3200" spc="-35" dirty="0">
                <a:solidFill>
                  <a:srgbClr val="0070C0"/>
                </a:solidFill>
                <a:latin typeface="Calibri"/>
                <a:cs typeface="Calibri"/>
              </a:rPr>
              <a:t>n</a:t>
            </a:r>
            <a:r>
              <a:rPr sz="3200" spc="-15" dirty="0">
                <a:solidFill>
                  <a:srgbClr val="0070C0"/>
                </a:solidFill>
                <a:latin typeface="Calibri"/>
                <a:cs typeface="Calibri"/>
              </a:rPr>
              <a:t>t</a:t>
            </a:r>
            <a:r>
              <a:rPr sz="3200" spc="-65" dirty="0">
                <a:solidFill>
                  <a:srgbClr val="0070C0"/>
                </a:solidFill>
                <a:latin typeface="Times New Roman"/>
                <a:cs typeface="Times New Roman"/>
              </a:rPr>
              <a:t> </a:t>
            </a:r>
            <a:r>
              <a:rPr sz="3200" spc="-20" dirty="0">
                <a:solidFill>
                  <a:srgbClr val="0070C0"/>
                </a:solidFill>
                <a:latin typeface="Calibri"/>
                <a:cs typeface="Calibri"/>
              </a:rPr>
              <a:t>hori</a:t>
            </a:r>
            <a:r>
              <a:rPr sz="3200" spc="-85" dirty="0">
                <a:solidFill>
                  <a:srgbClr val="0070C0"/>
                </a:solidFill>
                <a:latin typeface="Calibri"/>
                <a:cs typeface="Calibri"/>
              </a:rPr>
              <a:t>z</a:t>
            </a:r>
            <a:r>
              <a:rPr sz="3200" spc="-5" dirty="0">
                <a:solidFill>
                  <a:srgbClr val="0070C0"/>
                </a:solidFill>
                <a:latin typeface="Calibri"/>
                <a:cs typeface="Calibri"/>
              </a:rPr>
              <a:t>o</a:t>
            </a:r>
            <a:r>
              <a:rPr sz="3200" spc="5" dirty="0">
                <a:solidFill>
                  <a:srgbClr val="0070C0"/>
                </a:solidFill>
                <a:latin typeface="Calibri"/>
                <a:cs typeface="Calibri"/>
              </a:rPr>
              <a:t>n</a:t>
            </a:r>
            <a:r>
              <a:rPr sz="3200" dirty="0">
                <a:solidFill>
                  <a:srgbClr val="0070C0"/>
                </a:solidFill>
                <a:latin typeface="Calibri"/>
                <a:cs typeface="Calibri"/>
              </a:rPr>
              <a:t>.</a:t>
            </a:r>
            <a:endParaRPr sz="3200">
              <a:latin typeface="Calibri"/>
              <a:cs typeface="Calibri"/>
            </a:endParaRPr>
          </a:p>
          <a:p>
            <a:pPr>
              <a:lnSpc>
                <a:spcPct val="100000"/>
              </a:lnSpc>
              <a:spcBef>
                <a:spcPts val="45"/>
              </a:spcBef>
              <a:buFont typeface="Wingdings"/>
              <a:buChar char=""/>
            </a:pPr>
            <a:endParaRPr sz="3300">
              <a:latin typeface="Times New Roman"/>
              <a:cs typeface="Times New Roman"/>
            </a:endParaRPr>
          </a:p>
          <a:p>
            <a:pPr marL="12700" marR="5080">
              <a:lnSpc>
                <a:spcPct val="100000"/>
              </a:lnSpc>
              <a:buFont typeface="Wingdings"/>
              <a:buChar char=""/>
              <a:tabLst>
                <a:tab pos="290195" algn="l"/>
              </a:tabLst>
            </a:pPr>
            <a:r>
              <a:rPr sz="3200" spc="-25" dirty="0">
                <a:solidFill>
                  <a:srgbClr val="0070C0"/>
                </a:solidFill>
                <a:latin typeface="Calibri"/>
                <a:cs typeface="Calibri"/>
              </a:rPr>
              <a:t>Th</a:t>
            </a:r>
            <a:r>
              <a:rPr sz="3200" spc="-20" dirty="0">
                <a:solidFill>
                  <a:srgbClr val="0070C0"/>
                </a:solidFill>
                <a:latin typeface="Calibri"/>
                <a:cs typeface="Calibri"/>
              </a:rPr>
              <a:t>e</a:t>
            </a:r>
            <a:r>
              <a:rPr sz="3200" spc="-70" dirty="0">
                <a:solidFill>
                  <a:srgbClr val="0070C0"/>
                </a:solidFill>
                <a:latin typeface="Times New Roman"/>
                <a:cs typeface="Times New Roman"/>
              </a:rPr>
              <a:t> </a:t>
            </a:r>
            <a:r>
              <a:rPr sz="3200" spc="-20" dirty="0">
                <a:solidFill>
                  <a:srgbClr val="0070C0"/>
                </a:solidFill>
                <a:latin typeface="Calibri"/>
                <a:cs typeface="Calibri"/>
              </a:rPr>
              <a:t>positi</a:t>
            </a:r>
            <a:r>
              <a:rPr sz="3200" spc="-45" dirty="0">
                <a:solidFill>
                  <a:srgbClr val="0070C0"/>
                </a:solidFill>
                <a:latin typeface="Calibri"/>
                <a:cs typeface="Calibri"/>
              </a:rPr>
              <a:t>v</a:t>
            </a:r>
            <a:r>
              <a:rPr sz="3200" spc="-20" dirty="0">
                <a:solidFill>
                  <a:srgbClr val="0070C0"/>
                </a:solidFill>
                <a:latin typeface="Calibri"/>
                <a:cs typeface="Calibri"/>
              </a:rPr>
              <a:t>e</a:t>
            </a:r>
            <a:r>
              <a:rPr sz="3200" spc="-50" dirty="0">
                <a:solidFill>
                  <a:srgbClr val="0070C0"/>
                </a:solidFill>
                <a:latin typeface="Times New Roman"/>
                <a:cs typeface="Times New Roman"/>
              </a:rPr>
              <a:t> </a:t>
            </a:r>
            <a:r>
              <a:rPr sz="3200" spc="-25" dirty="0">
                <a:solidFill>
                  <a:srgbClr val="0070C0"/>
                </a:solidFill>
                <a:latin typeface="Calibri"/>
                <a:cs typeface="Calibri"/>
              </a:rPr>
              <a:t>an</a:t>
            </a:r>
            <a:r>
              <a:rPr sz="3200" spc="-20" dirty="0">
                <a:solidFill>
                  <a:srgbClr val="0070C0"/>
                </a:solidFill>
                <a:latin typeface="Calibri"/>
                <a:cs typeface="Calibri"/>
              </a:rPr>
              <a:t>d</a:t>
            </a:r>
            <a:r>
              <a:rPr sz="3200" spc="-60" dirty="0">
                <a:solidFill>
                  <a:srgbClr val="0070C0"/>
                </a:solidFill>
                <a:latin typeface="Times New Roman"/>
                <a:cs typeface="Times New Roman"/>
              </a:rPr>
              <a:t> </a:t>
            </a:r>
            <a:r>
              <a:rPr sz="3200" spc="-20" dirty="0">
                <a:solidFill>
                  <a:srgbClr val="0070C0"/>
                </a:solidFill>
                <a:latin typeface="Calibri"/>
                <a:cs typeface="Calibri"/>
              </a:rPr>
              <a:t>ne</a:t>
            </a:r>
            <a:r>
              <a:rPr sz="3200" spc="-75" dirty="0">
                <a:solidFill>
                  <a:srgbClr val="0070C0"/>
                </a:solidFill>
                <a:latin typeface="Calibri"/>
                <a:cs typeface="Calibri"/>
              </a:rPr>
              <a:t>g</a:t>
            </a:r>
            <a:r>
              <a:rPr sz="3200" spc="-55" dirty="0">
                <a:solidFill>
                  <a:srgbClr val="0070C0"/>
                </a:solidFill>
                <a:latin typeface="Calibri"/>
                <a:cs typeface="Calibri"/>
              </a:rPr>
              <a:t>a</a:t>
            </a:r>
            <a:r>
              <a:rPr sz="3200" spc="-10" dirty="0">
                <a:solidFill>
                  <a:srgbClr val="0070C0"/>
                </a:solidFill>
                <a:latin typeface="Calibri"/>
                <a:cs typeface="Calibri"/>
              </a:rPr>
              <a:t>ti</a:t>
            </a:r>
            <a:r>
              <a:rPr sz="3200" spc="-45" dirty="0">
                <a:solidFill>
                  <a:srgbClr val="0070C0"/>
                </a:solidFill>
                <a:latin typeface="Calibri"/>
                <a:cs typeface="Calibri"/>
              </a:rPr>
              <a:t>v</a:t>
            </a:r>
            <a:r>
              <a:rPr sz="3200" spc="-20" dirty="0">
                <a:solidFill>
                  <a:srgbClr val="0070C0"/>
                </a:solidFill>
                <a:latin typeface="Calibri"/>
                <a:cs typeface="Calibri"/>
              </a:rPr>
              <a:t>e</a:t>
            </a:r>
            <a:r>
              <a:rPr sz="3200" spc="-60" dirty="0">
                <a:solidFill>
                  <a:srgbClr val="0070C0"/>
                </a:solidFill>
                <a:latin typeface="Times New Roman"/>
                <a:cs typeface="Times New Roman"/>
              </a:rPr>
              <a:t> </a:t>
            </a:r>
            <a:r>
              <a:rPr sz="3200" spc="-20" dirty="0">
                <a:solidFill>
                  <a:srgbClr val="0070C0"/>
                </a:solidFill>
                <a:latin typeface="Calibri"/>
                <a:cs typeface="Calibri"/>
              </a:rPr>
              <a:t>ene</a:t>
            </a:r>
            <a:r>
              <a:rPr sz="3200" spc="-60" dirty="0">
                <a:solidFill>
                  <a:srgbClr val="0070C0"/>
                </a:solidFill>
                <a:latin typeface="Calibri"/>
                <a:cs typeface="Calibri"/>
              </a:rPr>
              <a:t>r</a:t>
            </a:r>
            <a:r>
              <a:rPr sz="3200" spc="-15" dirty="0">
                <a:solidFill>
                  <a:srgbClr val="0070C0"/>
                </a:solidFill>
                <a:latin typeface="Calibri"/>
                <a:cs typeface="Calibri"/>
              </a:rPr>
              <a:t>gy</a:t>
            </a:r>
            <a:r>
              <a:rPr sz="3200" spc="-70" dirty="0">
                <a:solidFill>
                  <a:srgbClr val="0070C0"/>
                </a:solidFill>
                <a:latin typeface="Times New Roman"/>
                <a:cs typeface="Times New Roman"/>
              </a:rPr>
              <a:t> </a:t>
            </a:r>
            <a:r>
              <a:rPr sz="3200" spc="-20" dirty="0">
                <a:solidFill>
                  <a:srgbClr val="0070C0"/>
                </a:solidFill>
                <a:latin typeface="Calibri"/>
                <a:cs typeface="Calibri"/>
              </a:rPr>
              <a:t>particle</a:t>
            </a:r>
            <a:r>
              <a:rPr sz="3200" spc="-15" dirty="0">
                <a:solidFill>
                  <a:srgbClr val="0070C0"/>
                </a:solidFill>
                <a:latin typeface="Calibri"/>
                <a:cs typeface="Calibri"/>
              </a:rPr>
              <a:t>s</a:t>
            </a:r>
            <a:r>
              <a:rPr sz="3200" spc="-50" dirty="0">
                <a:solidFill>
                  <a:srgbClr val="0070C0"/>
                </a:solidFill>
                <a:latin typeface="Times New Roman"/>
                <a:cs typeface="Times New Roman"/>
              </a:rPr>
              <a:t> </a:t>
            </a:r>
            <a:r>
              <a:rPr sz="3200" spc="-20" dirty="0">
                <a:solidFill>
                  <a:srgbClr val="0070C0"/>
                </a:solidFill>
                <a:latin typeface="Calibri"/>
                <a:cs typeface="Calibri"/>
              </a:rPr>
              <a:t>mig</a:t>
            </a:r>
            <a:r>
              <a:rPr sz="3200" spc="-55" dirty="0">
                <a:solidFill>
                  <a:srgbClr val="0070C0"/>
                </a:solidFill>
                <a:latin typeface="Calibri"/>
                <a:cs typeface="Calibri"/>
              </a:rPr>
              <a:t>h</a:t>
            </a:r>
            <a:r>
              <a:rPr sz="3200" spc="-15" dirty="0">
                <a:solidFill>
                  <a:srgbClr val="0070C0"/>
                </a:solidFill>
                <a:latin typeface="Calibri"/>
                <a:cs typeface="Calibri"/>
              </a:rPr>
              <a:t>t</a:t>
            </a:r>
            <a:r>
              <a:rPr sz="3200" spc="-10" dirty="0">
                <a:solidFill>
                  <a:srgbClr val="0070C0"/>
                </a:solidFill>
                <a:latin typeface="Times New Roman"/>
                <a:cs typeface="Times New Roman"/>
              </a:rPr>
              <a:t> </a:t>
            </a:r>
            <a:r>
              <a:rPr sz="3200" spc="-45" dirty="0">
                <a:solidFill>
                  <a:srgbClr val="0070C0"/>
                </a:solidFill>
                <a:latin typeface="Calibri"/>
                <a:cs typeface="Calibri"/>
              </a:rPr>
              <a:t>c</a:t>
            </a:r>
            <a:r>
              <a:rPr sz="3200" spc="-25" dirty="0">
                <a:solidFill>
                  <a:srgbClr val="0070C0"/>
                </a:solidFill>
                <a:latin typeface="Calibri"/>
                <a:cs typeface="Calibri"/>
              </a:rPr>
              <a:t>o</a:t>
            </a:r>
            <a:r>
              <a:rPr sz="3200" spc="-70" dirty="0">
                <a:solidFill>
                  <a:srgbClr val="0070C0"/>
                </a:solidFill>
                <a:latin typeface="Calibri"/>
                <a:cs typeface="Calibri"/>
              </a:rPr>
              <a:t>e</a:t>
            </a:r>
            <a:r>
              <a:rPr sz="3200" spc="-15" dirty="0">
                <a:solidFill>
                  <a:srgbClr val="0070C0"/>
                </a:solidFill>
                <a:latin typeface="Calibri"/>
                <a:cs typeface="Calibri"/>
              </a:rPr>
              <a:t>x</a:t>
            </a:r>
            <a:r>
              <a:rPr sz="3200" spc="-5" dirty="0">
                <a:solidFill>
                  <a:srgbClr val="0070C0"/>
                </a:solidFill>
                <a:latin typeface="Calibri"/>
                <a:cs typeface="Calibri"/>
              </a:rPr>
              <a:t>i</a:t>
            </a:r>
            <a:r>
              <a:rPr sz="3200" spc="-55" dirty="0">
                <a:solidFill>
                  <a:srgbClr val="0070C0"/>
                </a:solidFill>
                <a:latin typeface="Calibri"/>
                <a:cs typeface="Calibri"/>
              </a:rPr>
              <a:t>s</a:t>
            </a:r>
            <a:r>
              <a:rPr sz="3200" spc="-15" dirty="0">
                <a:solidFill>
                  <a:srgbClr val="0070C0"/>
                </a:solidFill>
                <a:latin typeface="Calibri"/>
                <a:cs typeface="Calibri"/>
              </a:rPr>
              <a:t>t</a:t>
            </a:r>
            <a:r>
              <a:rPr sz="3200" spc="-7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n</a:t>
            </a:r>
            <a:r>
              <a:rPr sz="3200" spc="-7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20" dirty="0">
                <a:solidFill>
                  <a:srgbClr val="0070C0"/>
                </a:solidFill>
                <a:latin typeface="Calibri"/>
                <a:cs typeface="Calibri"/>
              </a:rPr>
              <a:t>sur</a:t>
            </a:r>
            <a:r>
              <a:rPr sz="3200" spc="-70" dirty="0">
                <a:solidFill>
                  <a:srgbClr val="0070C0"/>
                </a:solidFill>
                <a:latin typeface="Calibri"/>
                <a:cs typeface="Calibri"/>
              </a:rPr>
              <a:t>f</a:t>
            </a:r>
            <a:r>
              <a:rPr sz="3200" spc="-20" dirty="0">
                <a:solidFill>
                  <a:srgbClr val="0070C0"/>
                </a:solidFill>
                <a:latin typeface="Calibri"/>
                <a:cs typeface="Calibri"/>
              </a:rPr>
              <a:t>ace</a:t>
            </a:r>
            <a:r>
              <a:rPr sz="3200" spc="-7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8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45" dirty="0">
                <a:solidFill>
                  <a:srgbClr val="0070C0"/>
                </a:solidFill>
                <a:latin typeface="Calibri"/>
                <a:cs typeface="Calibri"/>
              </a:rPr>
              <a:t>ev</a:t>
            </a:r>
            <a:r>
              <a:rPr sz="3200" spc="-25" dirty="0">
                <a:solidFill>
                  <a:srgbClr val="0070C0"/>
                </a:solidFill>
                <a:latin typeface="Calibri"/>
                <a:cs typeface="Calibri"/>
              </a:rPr>
              <a:t>e</a:t>
            </a:r>
            <a:r>
              <a:rPr sz="3200" spc="-35" dirty="0">
                <a:solidFill>
                  <a:srgbClr val="0070C0"/>
                </a:solidFill>
                <a:latin typeface="Calibri"/>
                <a:cs typeface="Calibri"/>
              </a:rPr>
              <a:t>n</a:t>
            </a:r>
            <a:r>
              <a:rPr sz="3200" spc="-15" dirty="0">
                <a:solidFill>
                  <a:srgbClr val="0070C0"/>
                </a:solidFill>
                <a:latin typeface="Calibri"/>
                <a:cs typeface="Calibri"/>
              </a:rPr>
              <a:t>t</a:t>
            </a:r>
            <a:r>
              <a:rPr sz="3200" spc="-65" dirty="0">
                <a:solidFill>
                  <a:srgbClr val="0070C0"/>
                </a:solidFill>
                <a:latin typeface="Times New Roman"/>
                <a:cs typeface="Times New Roman"/>
              </a:rPr>
              <a:t> </a:t>
            </a:r>
            <a:r>
              <a:rPr sz="3200" spc="-20" dirty="0">
                <a:solidFill>
                  <a:srgbClr val="0070C0"/>
                </a:solidFill>
                <a:latin typeface="Calibri"/>
                <a:cs typeface="Calibri"/>
              </a:rPr>
              <a:t>hori</a:t>
            </a:r>
            <a:r>
              <a:rPr sz="3200" spc="-85" dirty="0">
                <a:solidFill>
                  <a:srgbClr val="0070C0"/>
                </a:solidFill>
                <a:latin typeface="Calibri"/>
                <a:cs typeface="Calibri"/>
              </a:rPr>
              <a:t>z</a:t>
            </a:r>
            <a:r>
              <a:rPr sz="3200" spc="-5" dirty="0">
                <a:solidFill>
                  <a:srgbClr val="0070C0"/>
                </a:solidFill>
                <a:latin typeface="Calibri"/>
                <a:cs typeface="Calibri"/>
              </a:rPr>
              <a:t>on.</a:t>
            </a:r>
            <a:endParaRPr sz="3200">
              <a:latin typeface="Calibri"/>
              <a:cs typeface="Calibri"/>
            </a:endParaRPr>
          </a:p>
          <a:p>
            <a:pPr>
              <a:lnSpc>
                <a:spcPct val="100000"/>
              </a:lnSpc>
              <a:spcBef>
                <a:spcPts val="35"/>
              </a:spcBef>
              <a:buFont typeface="Wingdings"/>
              <a:buChar char=""/>
            </a:pPr>
            <a:endParaRPr sz="3100">
              <a:latin typeface="Times New Roman"/>
              <a:cs typeface="Times New Roman"/>
            </a:endParaRPr>
          </a:p>
          <a:p>
            <a:pPr marL="88900" marR="1057275" lvl="1">
              <a:lnSpc>
                <a:spcPct val="100000"/>
              </a:lnSpc>
              <a:buFont typeface="Wingdings"/>
              <a:buChar char=""/>
              <a:tabLst>
                <a:tab pos="502920" algn="l"/>
              </a:tabLst>
            </a:pPr>
            <a:r>
              <a:rPr sz="3200" spc="-25" dirty="0">
                <a:solidFill>
                  <a:srgbClr val="0070C0"/>
                </a:solidFill>
                <a:latin typeface="Calibri"/>
                <a:cs typeface="Calibri"/>
              </a:rPr>
              <a:t>Ene</a:t>
            </a:r>
            <a:r>
              <a:rPr sz="3200" spc="-55" dirty="0">
                <a:solidFill>
                  <a:srgbClr val="0070C0"/>
                </a:solidFill>
                <a:latin typeface="Calibri"/>
                <a:cs typeface="Calibri"/>
              </a:rPr>
              <a:t>r</a:t>
            </a:r>
            <a:r>
              <a:rPr sz="3200" spc="-15" dirty="0">
                <a:solidFill>
                  <a:srgbClr val="0070C0"/>
                </a:solidFill>
                <a:latin typeface="Calibri"/>
                <a:cs typeface="Calibri"/>
              </a:rPr>
              <a:t>gy</a:t>
            </a:r>
            <a:r>
              <a:rPr sz="3200" spc="-65"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80" dirty="0">
                <a:solidFill>
                  <a:srgbClr val="0070C0"/>
                </a:solidFill>
                <a:latin typeface="Times New Roman"/>
                <a:cs typeface="Times New Roman"/>
              </a:rPr>
              <a:t> </a:t>
            </a:r>
            <a:r>
              <a:rPr sz="3200" spc="-20" dirty="0">
                <a:solidFill>
                  <a:srgbClr val="0070C0"/>
                </a:solidFill>
                <a:latin typeface="Calibri"/>
                <a:cs typeface="Calibri"/>
              </a:rPr>
              <a:t>a</a:t>
            </a:r>
            <a:r>
              <a:rPr sz="3200" spc="-70" dirty="0">
                <a:solidFill>
                  <a:srgbClr val="0070C0"/>
                </a:solidFill>
                <a:latin typeface="Times New Roman"/>
                <a:cs typeface="Times New Roman"/>
              </a:rPr>
              <a:t> </a:t>
            </a:r>
            <a:r>
              <a:rPr sz="3200" spc="-20" dirty="0">
                <a:solidFill>
                  <a:srgbClr val="0070C0"/>
                </a:solidFill>
                <a:latin typeface="Calibri"/>
                <a:cs typeface="Calibri"/>
              </a:rPr>
              <a:t>particle</a:t>
            </a:r>
            <a:r>
              <a:rPr sz="3200" spc="-4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n</a:t>
            </a:r>
            <a:r>
              <a:rPr sz="3200" spc="-7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20" dirty="0">
                <a:solidFill>
                  <a:srgbClr val="0070C0"/>
                </a:solidFill>
                <a:latin typeface="Calibri"/>
                <a:cs typeface="Calibri"/>
              </a:rPr>
              <a:t>sur</a:t>
            </a:r>
            <a:r>
              <a:rPr sz="3200" spc="-70" dirty="0">
                <a:solidFill>
                  <a:srgbClr val="0070C0"/>
                </a:solidFill>
                <a:latin typeface="Calibri"/>
                <a:cs typeface="Calibri"/>
              </a:rPr>
              <a:t>f</a:t>
            </a:r>
            <a:r>
              <a:rPr sz="3200" spc="-20" dirty="0">
                <a:solidFill>
                  <a:srgbClr val="0070C0"/>
                </a:solidFill>
                <a:latin typeface="Calibri"/>
                <a:cs typeface="Calibri"/>
              </a:rPr>
              <a:t>ace</a:t>
            </a:r>
            <a:r>
              <a:rPr sz="3200" spc="-7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80" dirty="0">
                <a:solidFill>
                  <a:srgbClr val="0070C0"/>
                </a:solidFill>
                <a:latin typeface="Times New Roman"/>
                <a:cs typeface="Times New Roman"/>
              </a:rPr>
              <a:t> </a:t>
            </a:r>
            <a:r>
              <a:rPr sz="3200" spc="-15" dirty="0">
                <a:solidFill>
                  <a:srgbClr val="0070C0"/>
                </a:solidFill>
                <a:latin typeface="Calibri"/>
                <a:cs typeface="Calibri"/>
              </a:rPr>
              <a:t>the</a:t>
            </a:r>
            <a:r>
              <a:rPr sz="3200" spc="-10" dirty="0">
                <a:solidFill>
                  <a:srgbClr val="0070C0"/>
                </a:solidFill>
                <a:latin typeface="Times New Roman"/>
                <a:cs typeface="Times New Roman"/>
              </a:rPr>
              <a:t> </a:t>
            </a:r>
            <a:r>
              <a:rPr sz="3200" spc="-45" dirty="0">
                <a:solidFill>
                  <a:srgbClr val="0070C0"/>
                </a:solidFill>
                <a:latin typeface="Calibri"/>
                <a:cs typeface="Calibri"/>
              </a:rPr>
              <a:t>ev</a:t>
            </a:r>
            <a:r>
              <a:rPr sz="3200" spc="-25" dirty="0">
                <a:solidFill>
                  <a:srgbClr val="0070C0"/>
                </a:solidFill>
                <a:latin typeface="Calibri"/>
                <a:cs typeface="Calibri"/>
              </a:rPr>
              <a:t>e</a:t>
            </a:r>
            <a:r>
              <a:rPr sz="3200" spc="-35" dirty="0">
                <a:solidFill>
                  <a:srgbClr val="0070C0"/>
                </a:solidFill>
                <a:latin typeface="Calibri"/>
                <a:cs typeface="Calibri"/>
              </a:rPr>
              <a:t>n</a:t>
            </a:r>
            <a:r>
              <a:rPr sz="3200" spc="-15" dirty="0">
                <a:solidFill>
                  <a:srgbClr val="0070C0"/>
                </a:solidFill>
                <a:latin typeface="Calibri"/>
                <a:cs typeface="Calibri"/>
              </a:rPr>
              <a:t>t</a:t>
            </a:r>
            <a:r>
              <a:rPr sz="3200" spc="-75" dirty="0">
                <a:solidFill>
                  <a:srgbClr val="0070C0"/>
                </a:solidFill>
                <a:latin typeface="Times New Roman"/>
                <a:cs typeface="Times New Roman"/>
              </a:rPr>
              <a:t> </a:t>
            </a:r>
            <a:r>
              <a:rPr sz="3200" spc="-20" dirty="0">
                <a:solidFill>
                  <a:srgbClr val="0070C0"/>
                </a:solidFill>
                <a:latin typeface="Calibri"/>
                <a:cs typeface="Calibri"/>
              </a:rPr>
              <a:t>hori</a:t>
            </a:r>
            <a:r>
              <a:rPr sz="3200" spc="-85" dirty="0">
                <a:solidFill>
                  <a:srgbClr val="0070C0"/>
                </a:solidFill>
                <a:latin typeface="Calibri"/>
                <a:cs typeface="Calibri"/>
              </a:rPr>
              <a:t>z</a:t>
            </a:r>
            <a:r>
              <a:rPr sz="3200" spc="-20" dirty="0">
                <a:solidFill>
                  <a:srgbClr val="0070C0"/>
                </a:solidFill>
                <a:latin typeface="Calibri"/>
                <a:cs typeface="Calibri"/>
              </a:rPr>
              <a:t>on:</a:t>
            </a:r>
            <a:endParaRPr sz="3200">
              <a:latin typeface="Calibri"/>
              <a:cs typeface="Calibri"/>
            </a:endParaRPr>
          </a:p>
        </p:txBody>
      </p:sp>
      <p:sp>
        <p:nvSpPr>
          <p:cNvPr id="9" name="object 9"/>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0" name="object 10"/>
          <p:cNvSpPr txBox="1"/>
          <p:nvPr/>
        </p:nvSpPr>
        <p:spPr>
          <a:xfrm>
            <a:off x="1864869" y="6061424"/>
            <a:ext cx="158750" cy="292100"/>
          </a:xfrm>
          <a:prstGeom prst="rect">
            <a:avLst/>
          </a:prstGeom>
        </p:spPr>
        <p:txBody>
          <a:bodyPr vert="horz" wrap="square" lIns="0" tIns="0" rIns="0" bIns="0" rtlCol="0">
            <a:spAutoFit/>
          </a:bodyPr>
          <a:lstStyle/>
          <a:p>
            <a:pPr marL="12700">
              <a:lnSpc>
                <a:spcPct val="100000"/>
              </a:lnSpc>
            </a:pPr>
            <a:r>
              <a:rPr sz="2100" i="1" spc="-15" dirty="0">
                <a:latin typeface="Times New Roman"/>
                <a:cs typeface="Times New Roman"/>
              </a:rPr>
              <a:t>o</a:t>
            </a:r>
            <a:endParaRPr sz="2100">
              <a:latin typeface="Times New Roman"/>
              <a:cs typeface="Times New Roman"/>
            </a:endParaRPr>
          </a:p>
        </p:txBody>
      </p:sp>
      <p:sp>
        <p:nvSpPr>
          <p:cNvPr id="11" name="object 11"/>
          <p:cNvSpPr txBox="1"/>
          <p:nvPr/>
        </p:nvSpPr>
        <p:spPr>
          <a:xfrm>
            <a:off x="3131314" y="5708037"/>
            <a:ext cx="3049905" cy="675005"/>
          </a:xfrm>
          <a:prstGeom prst="rect">
            <a:avLst/>
          </a:prstGeom>
        </p:spPr>
        <p:txBody>
          <a:bodyPr vert="horz" wrap="square" lIns="0" tIns="0" rIns="0" bIns="0" rtlCol="0">
            <a:spAutoFit/>
          </a:bodyPr>
          <a:lstStyle/>
          <a:p>
            <a:pPr marL="12700">
              <a:lnSpc>
                <a:spcPct val="100000"/>
              </a:lnSpc>
            </a:pPr>
            <a:r>
              <a:rPr sz="3600" i="1" spc="165" dirty="0">
                <a:latin typeface="Times New Roman"/>
                <a:cs typeface="Times New Roman"/>
              </a:rPr>
              <a:t>a</a:t>
            </a:r>
            <a:r>
              <a:rPr sz="3600" i="1" dirty="0">
                <a:latin typeface="Times New Roman"/>
                <a:cs typeface="Times New Roman"/>
              </a:rPr>
              <a:t>m</a:t>
            </a:r>
            <a:r>
              <a:rPr sz="3600" i="1" spc="5" dirty="0">
                <a:latin typeface="Times New Roman"/>
                <a:cs typeface="Times New Roman"/>
              </a:rPr>
              <a:t> </a:t>
            </a:r>
            <a:r>
              <a:rPr sz="3600" dirty="0">
                <a:latin typeface="Symbol"/>
                <a:cs typeface="Symbol"/>
              </a:rPr>
              <a:t></a:t>
            </a:r>
            <a:r>
              <a:rPr sz="3600" spc="15" dirty="0">
                <a:latin typeface="Times New Roman"/>
                <a:cs typeface="Times New Roman"/>
              </a:rPr>
              <a:t> </a:t>
            </a:r>
            <a:r>
              <a:rPr sz="3600" i="1" spc="165" dirty="0">
                <a:latin typeface="Times New Roman"/>
                <a:cs typeface="Times New Roman"/>
              </a:rPr>
              <a:t>a</a:t>
            </a:r>
            <a:r>
              <a:rPr sz="3600" i="1" dirty="0">
                <a:latin typeface="Times New Roman"/>
                <a:cs typeface="Times New Roman"/>
              </a:rPr>
              <a:t>m</a:t>
            </a:r>
            <a:r>
              <a:rPr sz="3600" i="1" spc="-114" dirty="0">
                <a:latin typeface="Times New Roman"/>
                <a:cs typeface="Times New Roman"/>
              </a:rPr>
              <a:t> </a:t>
            </a:r>
            <a:r>
              <a:rPr sz="3600" i="1" spc="-250" dirty="0">
                <a:latin typeface="Times New Roman"/>
                <a:cs typeface="Times New Roman"/>
              </a:rPr>
              <a:t>r</a:t>
            </a:r>
            <a:r>
              <a:rPr sz="3150" i="1" spc="-22" baseline="-25132" dirty="0">
                <a:latin typeface="Times New Roman"/>
                <a:cs typeface="Times New Roman"/>
              </a:rPr>
              <a:t>h</a:t>
            </a:r>
            <a:r>
              <a:rPr sz="3150" i="1" spc="172" baseline="-25132" dirty="0">
                <a:latin typeface="Times New Roman"/>
                <a:cs typeface="Times New Roman"/>
              </a:rPr>
              <a:t> </a:t>
            </a:r>
            <a:r>
              <a:rPr sz="3600" dirty="0">
                <a:latin typeface="Symbol"/>
                <a:cs typeface="Symbol"/>
              </a:rPr>
              <a:t></a:t>
            </a:r>
            <a:r>
              <a:rPr sz="3600" spc="15" dirty="0">
                <a:latin typeface="Times New Roman"/>
                <a:cs typeface="Times New Roman"/>
              </a:rPr>
              <a:t> </a:t>
            </a:r>
            <a:r>
              <a:rPr sz="3600" i="1" spc="-245" dirty="0">
                <a:latin typeface="Times New Roman"/>
                <a:cs typeface="Times New Roman"/>
              </a:rPr>
              <a:t>r</a:t>
            </a:r>
            <a:r>
              <a:rPr sz="3150" i="1" spc="104" baseline="-25132" dirty="0">
                <a:latin typeface="Times New Roman"/>
                <a:cs typeface="Times New Roman"/>
              </a:rPr>
              <a:t>h</a:t>
            </a:r>
            <a:r>
              <a:rPr sz="5400" spc="44" baseline="10802" dirty="0">
                <a:latin typeface="Symbol"/>
                <a:cs typeface="Symbol"/>
              </a:rPr>
              <a:t></a:t>
            </a:r>
            <a:r>
              <a:rPr sz="3600" i="1" dirty="0">
                <a:latin typeface="Times New Roman"/>
                <a:cs typeface="Times New Roman"/>
              </a:rPr>
              <a:t>l</a:t>
            </a:r>
            <a:endParaRPr sz="3600">
              <a:latin typeface="Times New Roman"/>
              <a:cs typeface="Times New Roman"/>
            </a:endParaRPr>
          </a:p>
        </p:txBody>
      </p:sp>
      <p:sp>
        <p:nvSpPr>
          <p:cNvPr id="12" name="object 12"/>
          <p:cNvSpPr txBox="1"/>
          <p:nvPr/>
        </p:nvSpPr>
        <p:spPr>
          <a:xfrm>
            <a:off x="4988309" y="5539214"/>
            <a:ext cx="148590" cy="292100"/>
          </a:xfrm>
          <a:prstGeom prst="rect">
            <a:avLst/>
          </a:prstGeom>
        </p:spPr>
        <p:txBody>
          <a:bodyPr vert="horz" wrap="square" lIns="0" tIns="0" rIns="0" bIns="0" rtlCol="0">
            <a:spAutoFit/>
          </a:bodyPr>
          <a:lstStyle/>
          <a:p>
            <a:pPr marL="12700">
              <a:lnSpc>
                <a:spcPct val="100000"/>
              </a:lnSpc>
            </a:pPr>
            <a:r>
              <a:rPr sz="2100" spc="-10" dirty="0">
                <a:latin typeface="Symbol"/>
                <a:cs typeface="Symbol"/>
              </a:rPr>
              <a:t></a:t>
            </a:r>
            <a:endParaRPr sz="2100">
              <a:latin typeface="Symbol"/>
              <a:cs typeface="Symbol"/>
            </a:endParaRPr>
          </a:p>
        </p:txBody>
      </p:sp>
      <p:sp>
        <p:nvSpPr>
          <p:cNvPr id="13" name="object 13"/>
          <p:cNvSpPr txBox="1"/>
          <p:nvPr/>
        </p:nvSpPr>
        <p:spPr>
          <a:xfrm>
            <a:off x="7564634" y="6118922"/>
            <a:ext cx="1341120"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(12)</a:t>
            </a:r>
            <a:endParaRPr sz="2800">
              <a:latin typeface="Calibri"/>
              <a:cs typeface="Calibri"/>
            </a:endParaRPr>
          </a:p>
        </p:txBody>
      </p:sp>
      <p:sp>
        <p:nvSpPr>
          <p:cNvPr id="14" name="object 14"/>
          <p:cNvSpPr/>
          <p:nvPr/>
        </p:nvSpPr>
        <p:spPr>
          <a:xfrm>
            <a:off x="457200" y="6331458"/>
            <a:ext cx="9144000" cy="984250"/>
          </a:xfrm>
          <a:custGeom>
            <a:avLst/>
            <a:gdLst/>
            <a:ahLst/>
            <a:cxnLst/>
            <a:rect l="l" t="t" r="r" b="b"/>
            <a:pathLst>
              <a:path w="9144000" h="984250">
                <a:moveTo>
                  <a:pt x="0" y="983741"/>
                </a:moveTo>
                <a:lnTo>
                  <a:pt x="9143999" y="983741"/>
                </a:lnTo>
                <a:lnTo>
                  <a:pt x="9143999" y="0"/>
                </a:lnTo>
                <a:lnTo>
                  <a:pt x="0" y="0"/>
                </a:lnTo>
                <a:lnTo>
                  <a:pt x="0" y="983741"/>
                </a:lnTo>
                <a:close/>
              </a:path>
            </a:pathLst>
          </a:custGeom>
          <a:solidFill>
            <a:srgbClr val="FFFFFF"/>
          </a:solidFill>
        </p:spPr>
        <p:txBody>
          <a:bodyPr wrap="square" lIns="0" tIns="0" rIns="0" bIns="0" rtlCol="0"/>
          <a:lstStyle/>
          <a:p>
            <a:endParaRPr/>
          </a:p>
        </p:txBody>
      </p:sp>
      <p:sp>
        <p:nvSpPr>
          <p:cNvPr id="15" name="object 15"/>
          <p:cNvSpPr/>
          <p:nvPr/>
        </p:nvSpPr>
        <p:spPr>
          <a:xfrm>
            <a:off x="2596030" y="6370342"/>
            <a:ext cx="4150995" cy="0"/>
          </a:xfrm>
          <a:custGeom>
            <a:avLst/>
            <a:gdLst/>
            <a:ahLst/>
            <a:cxnLst/>
            <a:rect l="l" t="t" r="r" b="b"/>
            <a:pathLst>
              <a:path w="4150995">
                <a:moveTo>
                  <a:pt x="0" y="0"/>
                </a:moveTo>
                <a:lnTo>
                  <a:pt x="4150430" y="0"/>
                </a:lnTo>
              </a:path>
            </a:pathLst>
          </a:custGeom>
          <a:ln w="22786">
            <a:solidFill>
              <a:srgbClr val="000000"/>
            </a:solidFill>
          </a:ln>
        </p:spPr>
        <p:txBody>
          <a:bodyPr wrap="square" lIns="0" tIns="0" rIns="0" bIns="0" rtlCol="0"/>
          <a:lstStyle/>
          <a:p>
            <a:endParaRPr/>
          </a:p>
        </p:txBody>
      </p:sp>
      <p:sp>
        <p:nvSpPr>
          <p:cNvPr id="16" name="object 16"/>
          <p:cNvSpPr txBox="1"/>
          <p:nvPr/>
        </p:nvSpPr>
        <p:spPr>
          <a:xfrm>
            <a:off x="2614678" y="6423816"/>
            <a:ext cx="4109720" cy="545465"/>
          </a:xfrm>
          <a:prstGeom prst="rect">
            <a:avLst/>
          </a:prstGeom>
        </p:spPr>
        <p:txBody>
          <a:bodyPr vert="horz" wrap="square" lIns="0" tIns="0" rIns="0" bIns="0" rtlCol="0">
            <a:spAutoFit/>
          </a:bodyPr>
          <a:lstStyle/>
          <a:p>
            <a:pPr marL="12700">
              <a:lnSpc>
                <a:spcPct val="100000"/>
              </a:lnSpc>
              <a:tabLst>
                <a:tab pos="1949450" algn="l"/>
                <a:tab pos="3092450" algn="l"/>
              </a:tabLst>
            </a:pPr>
            <a:r>
              <a:rPr sz="3600" i="1" dirty="0">
                <a:latin typeface="Times New Roman"/>
                <a:cs typeface="Times New Roman"/>
              </a:rPr>
              <a:t>a</a:t>
            </a:r>
            <a:r>
              <a:rPr sz="3600" i="1" spc="-520" dirty="0">
                <a:latin typeface="Times New Roman"/>
                <a:cs typeface="Times New Roman"/>
              </a:rPr>
              <a:t> </a:t>
            </a:r>
            <a:r>
              <a:rPr sz="3150" spc="-22" baseline="43650" dirty="0">
                <a:latin typeface="Times New Roman"/>
                <a:cs typeface="Times New Roman"/>
              </a:rPr>
              <a:t>2</a:t>
            </a:r>
            <a:r>
              <a:rPr sz="3150" baseline="43650" dirty="0">
                <a:latin typeface="Times New Roman"/>
                <a:cs typeface="Times New Roman"/>
              </a:rPr>
              <a:t> </a:t>
            </a:r>
            <a:r>
              <a:rPr sz="3150" spc="-209" baseline="43650" dirty="0">
                <a:latin typeface="Times New Roman"/>
                <a:cs typeface="Times New Roman"/>
              </a:rPr>
              <a:t> </a:t>
            </a:r>
            <a:r>
              <a:rPr sz="3600" spc="135" dirty="0">
                <a:latin typeface="Times New Roman"/>
                <a:cs typeface="Times New Roman"/>
              </a:rPr>
              <a:t>s</a:t>
            </a:r>
            <a:r>
              <a:rPr sz="3600" spc="105" dirty="0">
                <a:latin typeface="Times New Roman"/>
                <a:cs typeface="Times New Roman"/>
              </a:rPr>
              <a:t>i</a:t>
            </a:r>
            <a:r>
              <a:rPr sz="3600" dirty="0">
                <a:latin typeface="Times New Roman"/>
                <a:cs typeface="Times New Roman"/>
              </a:rPr>
              <a:t>n</a:t>
            </a:r>
            <a:r>
              <a:rPr sz="3600" spc="-455" dirty="0">
                <a:latin typeface="Times New Roman"/>
                <a:cs typeface="Times New Roman"/>
              </a:rPr>
              <a:t> </a:t>
            </a:r>
            <a:r>
              <a:rPr sz="3150" spc="-22" baseline="43650" dirty="0">
                <a:latin typeface="Times New Roman"/>
                <a:cs typeface="Times New Roman"/>
              </a:rPr>
              <a:t>2</a:t>
            </a:r>
            <a:r>
              <a:rPr sz="3150" spc="202" baseline="43650" dirty="0">
                <a:latin typeface="Times New Roman"/>
                <a:cs typeface="Times New Roman"/>
              </a:rPr>
              <a:t> </a:t>
            </a:r>
            <a:r>
              <a:rPr sz="3800" i="1" spc="-100" dirty="0">
                <a:latin typeface="Symbol"/>
                <a:cs typeface="Symbol"/>
              </a:rPr>
              <a:t></a:t>
            </a:r>
            <a:r>
              <a:rPr sz="3800" i="1" dirty="0">
                <a:latin typeface="Times New Roman"/>
                <a:cs typeface="Times New Roman"/>
              </a:rPr>
              <a:t>	</a:t>
            </a:r>
            <a:r>
              <a:rPr sz="3600" dirty="0">
                <a:latin typeface="Symbol"/>
                <a:cs typeface="Symbol"/>
              </a:rPr>
              <a:t></a:t>
            </a:r>
            <a:r>
              <a:rPr sz="3600" spc="-45" dirty="0">
                <a:latin typeface="Times New Roman"/>
                <a:cs typeface="Times New Roman"/>
              </a:rPr>
              <a:t> </a:t>
            </a:r>
            <a:r>
              <a:rPr sz="3600" spc="210" dirty="0">
                <a:latin typeface="Times New Roman"/>
                <a:cs typeface="Times New Roman"/>
              </a:rPr>
              <a:t>(</a:t>
            </a:r>
            <a:r>
              <a:rPr sz="3600" i="1" dirty="0">
                <a:latin typeface="Times New Roman"/>
                <a:cs typeface="Times New Roman"/>
              </a:rPr>
              <a:t>r</a:t>
            </a:r>
            <a:r>
              <a:rPr sz="3600" i="1" spc="204" dirty="0">
                <a:latin typeface="Times New Roman"/>
                <a:cs typeface="Times New Roman"/>
              </a:rPr>
              <a:t> </a:t>
            </a:r>
            <a:r>
              <a:rPr sz="3150" spc="-22" baseline="43650" dirty="0">
                <a:latin typeface="Times New Roman"/>
                <a:cs typeface="Times New Roman"/>
              </a:rPr>
              <a:t>2</a:t>
            </a:r>
            <a:r>
              <a:rPr sz="3150" baseline="43650" dirty="0">
                <a:latin typeface="Times New Roman"/>
                <a:cs typeface="Times New Roman"/>
              </a:rPr>
              <a:t>	</a:t>
            </a:r>
            <a:r>
              <a:rPr sz="3600" dirty="0">
                <a:latin typeface="Symbol"/>
                <a:cs typeface="Symbol"/>
              </a:rPr>
              <a:t></a:t>
            </a:r>
            <a:r>
              <a:rPr sz="3600" spc="15" dirty="0">
                <a:latin typeface="Times New Roman"/>
                <a:cs typeface="Times New Roman"/>
              </a:rPr>
              <a:t> </a:t>
            </a:r>
            <a:r>
              <a:rPr sz="3600" i="1" dirty="0">
                <a:latin typeface="Times New Roman"/>
                <a:cs typeface="Times New Roman"/>
              </a:rPr>
              <a:t>a</a:t>
            </a:r>
            <a:r>
              <a:rPr sz="3600" i="1" spc="-520" dirty="0">
                <a:latin typeface="Times New Roman"/>
                <a:cs typeface="Times New Roman"/>
              </a:rPr>
              <a:t> </a:t>
            </a:r>
            <a:r>
              <a:rPr sz="3150" spc="-22" baseline="43650" dirty="0">
                <a:latin typeface="Times New Roman"/>
                <a:cs typeface="Times New Roman"/>
              </a:rPr>
              <a:t>2</a:t>
            </a:r>
            <a:r>
              <a:rPr sz="3150" spc="22" baseline="43650" dirty="0">
                <a:latin typeface="Times New Roman"/>
                <a:cs typeface="Times New Roman"/>
              </a:rPr>
              <a:t> </a:t>
            </a:r>
            <a:r>
              <a:rPr sz="3600" dirty="0">
                <a:latin typeface="Times New Roman"/>
                <a:cs typeface="Times New Roman"/>
              </a:rPr>
              <a:t>)</a:t>
            </a:r>
            <a:endParaRPr sz="3600">
              <a:latin typeface="Times New Roman"/>
              <a:cs typeface="Times New Roman"/>
            </a:endParaRPr>
          </a:p>
        </p:txBody>
      </p:sp>
      <p:sp>
        <p:nvSpPr>
          <p:cNvPr id="17" name="object 17"/>
          <p:cNvSpPr txBox="1"/>
          <p:nvPr/>
        </p:nvSpPr>
        <p:spPr>
          <a:xfrm>
            <a:off x="4265933" y="6746463"/>
            <a:ext cx="1136015" cy="292100"/>
          </a:xfrm>
          <a:prstGeom prst="rect">
            <a:avLst/>
          </a:prstGeom>
        </p:spPr>
        <p:txBody>
          <a:bodyPr vert="horz" wrap="square" lIns="0" tIns="0" rIns="0" bIns="0" rtlCol="0">
            <a:spAutoFit/>
          </a:bodyPr>
          <a:lstStyle/>
          <a:p>
            <a:pPr marL="12700">
              <a:lnSpc>
                <a:spcPct val="100000"/>
              </a:lnSpc>
              <a:tabLst>
                <a:tab pos="989330" algn="l"/>
              </a:tabLst>
            </a:pPr>
            <a:r>
              <a:rPr sz="2100" i="1" spc="-15" dirty="0">
                <a:latin typeface="Times New Roman"/>
                <a:cs typeface="Times New Roman"/>
              </a:rPr>
              <a:t>o	h</a:t>
            </a:r>
            <a:endParaRPr sz="2100">
              <a:latin typeface="Times New Roman"/>
              <a:cs typeface="Times New Roman"/>
            </a:endParaRPr>
          </a:p>
        </p:txBody>
      </p:sp>
      <p:sp>
        <p:nvSpPr>
          <p:cNvPr id="18" name="object 18"/>
          <p:cNvSpPr txBox="1"/>
          <p:nvPr/>
        </p:nvSpPr>
        <p:spPr>
          <a:xfrm>
            <a:off x="2181861" y="6094371"/>
            <a:ext cx="278765" cy="486409"/>
          </a:xfrm>
          <a:prstGeom prst="rect">
            <a:avLst/>
          </a:prstGeom>
        </p:spPr>
        <p:txBody>
          <a:bodyPr vert="horz" wrap="square" lIns="0" tIns="0" rIns="0" bIns="0" rtlCol="0">
            <a:spAutoFit/>
          </a:bodyPr>
          <a:lstStyle/>
          <a:p>
            <a:pPr marL="12700">
              <a:lnSpc>
                <a:spcPct val="100000"/>
              </a:lnSpc>
            </a:pPr>
            <a:r>
              <a:rPr sz="3600" dirty="0">
                <a:latin typeface="Symbol"/>
                <a:cs typeface="Symbol"/>
              </a:rPr>
              <a:t></a:t>
            </a:r>
            <a:endParaRPr sz="3600">
              <a:latin typeface="Symbol"/>
              <a:cs typeface="Symbo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3" name="object 3"/>
          <p:cNvSpPr txBox="1"/>
          <p:nvPr/>
        </p:nvSpPr>
        <p:spPr>
          <a:xfrm>
            <a:off x="993128" y="998697"/>
            <a:ext cx="7526655" cy="4845050"/>
          </a:xfrm>
          <a:prstGeom prst="rect">
            <a:avLst/>
          </a:prstGeom>
        </p:spPr>
        <p:txBody>
          <a:bodyPr vert="horz" wrap="square" lIns="0" tIns="0" rIns="0" bIns="0" rtlCol="0">
            <a:spAutoFit/>
          </a:bodyPr>
          <a:lstStyle/>
          <a:p>
            <a:pPr marL="354965" marR="5080" indent="-342265" algn="just">
              <a:lnSpc>
                <a:spcPct val="100000"/>
              </a:lnSpc>
              <a:buFont typeface="Wingdings"/>
              <a:buChar char=""/>
              <a:tabLst>
                <a:tab pos="447040" algn="l"/>
              </a:tabLst>
            </a:pPr>
            <a:r>
              <a:rPr sz="3200" spc="-25" dirty="0">
                <a:solidFill>
                  <a:srgbClr val="0070C0"/>
                </a:solidFill>
                <a:latin typeface="Calibri"/>
                <a:cs typeface="Calibri"/>
              </a:rPr>
              <a:t>Th</a:t>
            </a:r>
            <a:r>
              <a:rPr sz="3200" spc="-20" dirty="0">
                <a:solidFill>
                  <a:srgbClr val="0070C0"/>
                </a:solidFill>
                <a:latin typeface="Calibri"/>
                <a:cs typeface="Calibri"/>
              </a:rPr>
              <a:t>e</a:t>
            </a:r>
            <a:r>
              <a:rPr sz="3200" spc="-70" dirty="0">
                <a:solidFill>
                  <a:srgbClr val="0070C0"/>
                </a:solidFill>
                <a:latin typeface="Times New Roman"/>
                <a:cs typeface="Times New Roman"/>
              </a:rPr>
              <a:t> </a:t>
            </a:r>
            <a:r>
              <a:rPr sz="3200" spc="-15" dirty="0">
                <a:solidFill>
                  <a:srgbClr val="0070C0"/>
                </a:solidFill>
                <a:latin typeface="Calibri"/>
                <a:cs typeface="Calibri"/>
              </a:rPr>
              <a:t>width</a:t>
            </a:r>
            <a:r>
              <a:rPr sz="3200" spc="-55" dirty="0">
                <a:solidFill>
                  <a:srgbClr val="0070C0"/>
                </a:solidFill>
                <a:latin typeface="Times New Roman"/>
                <a:cs typeface="Times New Roman"/>
              </a:rPr>
              <a:t> </a:t>
            </a:r>
            <a:r>
              <a:rPr sz="3200" spc="-25" dirty="0">
                <a:solidFill>
                  <a:srgbClr val="0070C0"/>
                </a:solidFill>
                <a:latin typeface="Calibri"/>
                <a:cs typeface="Calibri"/>
              </a:rPr>
              <a:t>o</a:t>
            </a:r>
            <a:r>
              <a:rPr sz="3200" spc="-10" dirty="0">
                <a:solidFill>
                  <a:srgbClr val="0070C0"/>
                </a:solidFill>
                <a:latin typeface="Calibri"/>
                <a:cs typeface="Calibri"/>
              </a:rPr>
              <a:t>f</a:t>
            </a:r>
            <a:r>
              <a:rPr sz="3200" spc="-8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75" dirty="0">
                <a:solidFill>
                  <a:srgbClr val="0070C0"/>
                </a:solidFill>
                <a:latin typeface="Calibri"/>
                <a:cs typeface="Calibri"/>
              </a:rPr>
              <a:t>f</a:t>
            </a:r>
            <a:r>
              <a:rPr sz="3200" spc="-5" dirty="0">
                <a:solidFill>
                  <a:srgbClr val="0070C0"/>
                </a:solidFill>
                <a:latin typeface="Calibri"/>
                <a:cs typeface="Calibri"/>
              </a:rPr>
              <a:t>o</a:t>
            </a:r>
            <a:r>
              <a:rPr sz="3200" spc="-15" dirty="0">
                <a:solidFill>
                  <a:srgbClr val="0070C0"/>
                </a:solidFill>
                <a:latin typeface="Calibri"/>
                <a:cs typeface="Calibri"/>
              </a:rPr>
              <a:t>rbidden</a:t>
            </a:r>
            <a:r>
              <a:rPr sz="3200" spc="-65" dirty="0">
                <a:solidFill>
                  <a:srgbClr val="0070C0"/>
                </a:solidFill>
                <a:latin typeface="Times New Roman"/>
                <a:cs typeface="Times New Roman"/>
              </a:rPr>
              <a:t> </a:t>
            </a:r>
            <a:r>
              <a:rPr sz="3200" spc="-20" dirty="0">
                <a:solidFill>
                  <a:srgbClr val="0070C0"/>
                </a:solidFill>
                <a:latin typeface="Calibri"/>
                <a:cs typeface="Calibri"/>
              </a:rPr>
              <a:t>ene</a:t>
            </a:r>
            <a:r>
              <a:rPr sz="3200" spc="-60" dirty="0">
                <a:solidFill>
                  <a:srgbClr val="0070C0"/>
                </a:solidFill>
                <a:latin typeface="Calibri"/>
                <a:cs typeface="Calibri"/>
              </a:rPr>
              <a:t>r</a:t>
            </a:r>
            <a:r>
              <a:rPr sz="3200" spc="-15" dirty="0">
                <a:solidFill>
                  <a:srgbClr val="0070C0"/>
                </a:solidFill>
                <a:latin typeface="Calibri"/>
                <a:cs typeface="Calibri"/>
              </a:rPr>
              <a:t>gy</a:t>
            </a:r>
            <a:r>
              <a:rPr sz="3200" spc="-75" dirty="0">
                <a:solidFill>
                  <a:srgbClr val="0070C0"/>
                </a:solidFill>
                <a:latin typeface="Times New Roman"/>
                <a:cs typeface="Times New Roman"/>
              </a:rPr>
              <a:t> </a:t>
            </a:r>
            <a:r>
              <a:rPr sz="3200" spc="-75" dirty="0">
                <a:solidFill>
                  <a:srgbClr val="0070C0"/>
                </a:solidFill>
                <a:latin typeface="Calibri"/>
                <a:cs typeface="Calibri"/>
              </a:rPr>
              <a:t>g</a:t>
            </a:r>
            <a:r>
              <a:rPr sz="3200" spc="-25" dirty="0">
                <a:solidFill>
                  <a:srgbClr val="0070C0"/>
                </a:solidFill>
                <a:latin typeface="Calibri"/>
                <a:cs typeface="Calibri"/>
              </a:rPr>
              <a:t>a</a:t>
            </a:r>
            <a:r>
              <a:rPr sz="3200" dirty="0">
                <a:solidFill>
                  <a:srgbClr val="0070C0"/>
                </a:solidFill>
                <a:latin typeface="Calibri"/>
                <a:cs typeface="Calibri"/>
              </a:rPr>
              <a:t>p</a:t>
            </a:r>
            <a:r>
              <a:rPr sz="3200" spc="-55" dirty="0">
                <a:solidFill>
                  <a:srgbClr val="0070C0"/>
                </a:solidFill>
                <a:latin typeface="Times New Roman"/>
                <a:cs typeface="Times New Roman"/>
              </a:rPr>
              <a:t> </a:t>
            </a:r>
            <a:r>
              <a:rPr sz="3200" spc="-25" dirty="0">
                <a:solidFill>
                  <a:srgbClr val="0070C0"/>
                </a:solidFill>
                <a:latin typeface="Calibri"/>
                <a:cs typeface="Calibri"/>
              </a:rPr>
              <a:t>and</a:t>
            </a:r>
            <a:r>
              <a:rPr sz="3200" spc="-15" dirty="0">
                <a:solidFill>
                  <a:srgbClr val="0070C0"/>
                </a:solidFill>
                <a:latin typeface="Times New Roman"/>
                <a:cs typeface="Times New Roman"/>
              </a:rPr>
              <a:t> </a:t>
            </a:r>
            <a:r>
              <a:rPr sz="3200" spc="-15" dirty="0">
                <a:solidFill>
                  <a:srgbClr val="0070C0"/>
                </a:solidFill>
                <a:latin typeface="Calibri"/>
                <a:cs typeface="Calibri"/>
              </a:rPr>
              <a:t>the</a:t>
            </a:r>
            <a:r>
              <a:rPr sz="3200" spc="-80" dirty="0">
                <a:solidFill>
                  <a:srgbClr val="0070C0"/>
                </a:solidFill>
                <a:latin typeface="Times New Roman"/>
                <a:cs typeface="Times New Roman"/>
              </a:rPr>
              <a:t> </a:t>
            </a:r>
            <a:r>
              <a:rPr sz="3200" spc="-20" dirty="0">
                <a:solidFill>
                  <a:srgbClr val="0070C0"/>
                </a:solidFill>
                <a:latin typeface="Calibri"/>
                <a:cs typeface="Calibri"/>
              </a:rPr>
              <a:t>ene</a:t>
            </a:r>
            <a:r>
              <a:rPr sz="3200" spc="-60" dirty="0">
                <a:solidFill>
                  <a:srgbClr val="0070C0"/>
                </a:solidFill>
                <a:latin typeface="Calibri"/>
                <a:cs typeface="Calibri"/>
              </a:rPr>
              <a:t>r</a:t>
            </a:r>
            <a:r>
              <a:rPr sz="3200" spc="-15" dirty="0">
                <a:solidFill>
                  <a:srgbClr val="0070C0"/>
                </a:solidFill>
                <a:latin typeface="Calibri"/>
                <a:cs typeface="Calibri"/>
              </a:rPr>
              <a:t>gy</a:t>
            </a:r>
            <a:r>
              <a:rPr sz="3200" spc="-75"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75" dirty="0">
                <a:solidFill>
                  <a:srgbClr val="0070C0"/>
                </a:solidFill>
                <a:latin typeface="Times New Roman"/>
                <a:cs typeface="Times New Roman"/>
              </a:rPr>
              <a:t> </a:t>
            </a:r>
            <a:r>
              <a:rPr sz="3200" spc="-15" dirty="0">
                <a:solidFill>
                  <a:srgbClr val="0070C0"/>
                </a:solidFill>
                <a:latin typeface="Calibri"/>
                <a:cs typeface="Calibri"/>
              </a:rPr>
              <a:t>the</a:t>
            </a:r>
            <a:r>
              <a:rPr sz="3200" spc="-80" dirty="0">
                <a:solidFill>
                  <a:srgbClr val="0070C0"/>
                </a:solidFill>
                <a:latin typeface="Times New Roman"/>
                <a:cs typeface="Times New Roman"/>
              </a:rPr>
              <a:t> </a:t>
            </a:r>
            <a:r>
              <a:rPr sz="3200" spc="-20" dirty="0">
                <a:solidFill>
                  <a:srgbClr val="0070C0"/>
                </a:solidFill>
                <a:latin typeface="Calibri"/>
                <a:cs typeface="Calibri"/>
              </a:rPr>
              <a:t>particle</a:t>
            </a:r>
            <a:r>
              <a:rPr sz="3200" spc="-4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n</a:t>
            </a:r>
            <a:r>
              <a:rPr sz="3200" spc="-7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20" dirty="0">
                <a:solidFill>
                  <a:srgbClr val="0070C0"/>
                </a:solidFill>
                <a:latin typeface="Calibri"/>
                <a:cs typeface="Calibri"/>
              </a:rPr>
              <a:t>sur</a:t>
            </a:r>
            <a:r>
              <a:rPr sz="3200" spc="-70" dirty="0">
                <a:solidFill>
                  <a:srgbClr val="0070C0"/>
                </a:solidFill>
                <a:latin typeface="Calibri"/>
                <a:cs typeface="Calibri"/>
              </a:rPr>
              <a:t>f</a:t>
            </a:r>
            <a:r>
              <a:rPr sz="3200" spc="-20" dirty="0">
                <a:solidFill>
                  <a:srgbClr val="0070C0"/>
                </a:solidFill>
                <a:latin typeface="Calibri"/>
                <a:cs typeface="Calibri"/>
              </a:rPr>
              <a:t>ace</a:t>
            </a:r>
            <a:r>
              <a:rPr sz="3200" spc="-70" dirty="0">
                <a:solidFill>
                  <a:srgbClr val="0070C0"/>
                </a:solidFill>
                <a:latin typeface="Times New Roman"/>
                <a:cs typeface="Times New Roman"/>
              </a:rPr>
              <a:t> </a:t>
            </a:r>
            <a:r>
              <a:rPr sz="3200" spc="-5" dirty="0">
                <a:solidFill>
                  <a:srgbClr val="0070C0"/>
                </a:solidFill>
                <a:latin typeface="Calibri"/>
                <a:cs typeface="Calibri"/>
              </a:rPr>
              <a:t>of</a:t>
            </a:r>
            <a:r>
              <a:rPr sz="3200" spc="-5" dirty="0">
                <a:solidFill>
                  <a:srgbClr val="0070C0"/>
                </a:solidFill>
                <a:latin typeface="Times New Roman"/>
                <a:cs typeface="Times New Roman"/>
              </a:rPr>
              <a:t> </a:t>
            </a:r>
            <a:r>
              <a:rPr sz="3200" spc="-15" dirty="0">
                <a:solidFill>
                  <a:srgbClr val="0070C0"/>
                </a:solidFill>
                <a:latin typeface="Calibri"/>
                <a:cs typeface="Calibri"/>
              </a:rPr>
              <a:t>the</a:t>
            </a:r>
            <a:r>
              <a:rPr sz="3200" spc="-80" dirty="0">
                <a:solidFill>
                  <a:srgbClr val="0070C0"/>
                </a:solidFill>
                <a:latin typeface="Times New Roman"/>
                <a:cs typeface="Times New Roman"/>
              </a:rPr>
              <a:t> </a:t>
            </a:r>
            <a:r>
              <a:rPr sz="3200" spc="-45" dirty="0">
                <a:solidFill>
                  <a:srgbClr val="0070C0"/>
                </a:solidFill>
                <a:latin typeface="Calibri"/>
                <a:cs typeface="Calibri"/>
              </a:rPr>
              <a:t>ev</a:t>
            </a:r>
            <a:r>
              <a:rPr sz="3200" spc="-25" dirty="0">
                <a:solidFill>
                  <a:srgbClr val="0070C0"/>
                </a:solidFill>
                <a:latin typeface="Calibri"/>
                <a:cs typeface="Calibri"/>
              </a:rPr>
              <a:t>e</a:t>
            </a:r>
            <a:r>
              <a:rPr sz="3200" spc="-35" dirty="0">
                <a:solidFill>
                  <a:srgbClr val="0070C0"/>
                </a:solidFill>
                <a:latin typeface="Calibri"/>
                <a:cs typeface="Calibri"/>
              </a:rPr>
              <a:t>n</a:t>
            </a:r>
            <a:r>
              <a:rPr sz="3200" spc="-15" dirty="0">
                <a:solidFill>
                  <a:srgbClr val="0070C0"/>
                </a:solidFill>
                <a:latin typeface="Calibri"/>
                <a:cs typeface="Calibri"/>
              </a:rPr>
              <a:t>t</a:t>
            </a:r>
            <a:r>
              <a:rPr sz="3200" spc="-70" dirty="0">
                <a:solidFill>
                  <a:srgbClr val="0070C0"/>
                </a:solidFill>
                <a:latin typeface="Times New Roman"/>
                <a:cs typeface="Times New Roman"/>
              </a:rPr>
              <a:t> </a:t>
            </a:r>
            <a:r>
              <a:rPr sz="3200" spc="-20" dirty="0">
                <a:solidFill>
                  <a:srgbClr val="0070C0"/>
                </a:solidFill>
                <a:latin typeface="Calibri"/>
                <a:cs typeface="Calibri"/>
              </a:rPr>
              <a:t>hori</a:t>
            </a:r>
            <a:r>
              <a:rPr sz="3200" spc="-85" dirty="0">
                <a:solidFill>
                  <a:srgbClr val="0070C0"/>
                </a:solidFill>
                <a:latin typeface="Calibri"/>
                <a:cs typeface="Calibri"/>
              </a:rPr>
              <a:t>z</a:t>
            </a:r>
            <a:r>
              <a:rPr sz="3200" spc="-5" dirty="0">
                <a:solidFill>
                  <a:srgbClr val="0070C0"/>
                </a:solidFill>
                <a:latin typeface="Calibri"/>
                <a:cs typeface="Calibri"/>
              </a:rPr>
              <a:t>o</a:t>
            </a:r>
            <a:r>
              <a:rPr sz="3200" dirty="0">
                <a:solidFill>
                  <a:srgbClr val="0070C0"/>
                </a:solidFill>
                <a:latin typeface="Calibri"/>
                <a:cs typeface="Calibri"/>
              </a:rPr>
              <a:t>n</a:t>
            </a:r>
            <a:r>
              <a:rPr sz="3200" spc="-55" dirty="0">
                <a:solidFill>
                  <a:srgbClr val="0070C0"/>
                </a:solidFill>
                <a:latin typeface="Times New Roman"/>
                <a:cs typeface="Times New Roman"/>
              </a:rPr>
              <a:t> </a:t>
            </a:r>
            <a:r>
              <a:rPr sz="3200" spc="-25" dirty="0">
                <a:solidFill>
                  <a:srgbClr val="0070C0"/>
                </a:solidFill>
                <a:latin typeface="Calibri"/>
                <a:cs typeface="Calibri"/>
              </a:rPr>
              <a:t>depend</a:t>
            </a:r>
            <a:r>
              <a:rPr sz="3200" spc="-15" dirty="0">
                <a:solidFill>
                  <a:srgbClr val="0070C0"/>
                </a:solidFill>
                <a:latin typeface="Calibri"/>
                <a:cs typeface="Calibri"/>
              </a:rPr>
              <a:t>s</a:t>
            </a:r>
            <a:r>
              <a:rPr sz="3200" spc="-55" dirty="0">
                <a:solidFill>
                  <a:srgbClr val="0070C0"/>
                </a:solidFill>
                <a:latin typeface="Times New Roman"/>
                <a:cs typeface="Times New Roman"/>
              </a:rPr>
              <a:t> </a:t>
            </a:r>
            <a:r>
              <a:rPr sz="3200" spc="-20" dirty="0">
                <a:solidFill>
                  <a:srgbClr val="0070C0"/>
                </a:solidFill>
                <a:latin typeface="Calibri"/>
                <a:cs typeface="Calibri"/>
              </a:rPr>
              <a:t>on:</a:t>
            </a:r>
            <a:endParaRPr sz="3200">
              <a:latin typeface="Calibri"/>
              <a:cs typeface="Calibri"/>
            </a:endParaRPr>
          </a:p>
          <a:p>
            <a:pPr marL="355600" indent="-342900">
              <a:lnSpc>
                <a:spcPct val="100000"/>
              </a:lnSpc>
              <a:spcBef>
                <a:spcPts val="765"/>
              </a:spcBef>
              <a:buClr>
                <a:srgbClr val="0070C0"/>
              </a:buClr>
              <a:buFont typeface="Wingdings"/>
              <a:buChar char=""/>
              <a:tabLst>
                <a:tab pos="356235" algn="l"/>
              </a:tabLst>
            </a:pPr>
            <a:r>
              <a:rPr sz="3200" spc="-15" dirty="0">
                <a:solidFill>
                  <a:srgbClr val="0070C0"/>
                </a:solidFill>
                <a:latin typeface="Calibri"/>
                <a:cs typeface="Calibri"/>
              </a:rPr>
              <a:t>the</a:t>
            </a:r>
            <a:r>
              <a:rPr sz="3200" spc="-80" dirty="0">
                <a:solidFill>
                  <a:srgbClr val="0070C0"/>
                </a:solidFill>
                <a:latin typeface="Times New Roman"/>
                <a:cs typeface="Times New Roman"/>
              </a:rPr>
              <a:t> </a:t>
            </a:r>
            <a:r>
              <a:rPr sz="3200" spc="-45" dirty="0">
                <a:solidFill>
                  <a:srgbClr val="0070C0"/>
                </a:solidFill>
                <a:latin typeface="Calibri"/>
                <a:cs typeface="Calibri"/>
              </a:rPr>
              <a:t>c</a:t>
            </a:r>
            <a:r>
              <a:rPr sz="3200" spc="-5" dirty="0">
                <a:solidFill>
                  <a:srgbClr val="0070C0"/>
                </a:solidFill>
                <a:latin typeface="Calibri"/>
                <a:cs typeface="Calibri"/>
              </a:rPr>
              <a:t>o</a:t>
            </a:r>
            <a:r>
              <a:rPr sz="3200" spc="-15" dirty="0">
                <a:solidFill>
                  <a:srgbClr val="0070C0"/>
                </a:solidFill>
                <a:latin typeface="Calibri"/>
                <a:cs typeface="Calibri"/>
              </a:rPr>
              <a:t>smologi</a:t>
            </a:r>
            <a:r>
              <a:rPr sz="3200" spc="-45" dirty="0">
                <a:solidFill>
                  <a:srgbClr val="0070C0"/>
                </a:solidFill>
                <a:latin typeface="Calibri"/>
                <a:cs typeface="Calibri"/>
              </a:rPr>
              <a:t>c</a:t>
            </a:r>
            <a:r>
              <a:rPr sz="3200" dirty="0">
                <a:solidFill>
                  <a:srgbClr val="0070C0"/>
                </a:solidFill>
                <a:latin typeface="Calibri"/>
                <a:cs typeface="Calibri"/>
              </a:rPr>
              <a:t>al</a:t>
            </a:r>
            <a:r>
              <a:rPr sz="3200" spc="-50" dirty="0">
                <a:solidFill>
                  <a:srgbClr val="0070C0"/>
                </a:solidFill>
                <a:latin typeface="Times New Roman"/>
                <a:cs typeface="Times New Roman"/>
              </a:rPr>
              <a:t> </a:t>
            </a:r>
            <a:r>
              <a:rPr sz="3200" spc="-45" dirty="0">
                <a:solidFill>
                  <a:srgbClr val="0070C0"/>
                </a:solidFill>
                <a:latin typeface="Calibri"/>
                <a:cs typeface="Calibri"/>
              </a:rPr>
              <a:t>c</a:t>
            </a:r>
            <a:r>
              <a:rPr sz="3200" spc="-25" dirty="0">
                <a:solidFill>
                  <a:srgbClr val="0070C0"/>
                </a:solidFill>
                <a:latin typeface="Calibri"/>
                <a:cs typeface="Calibri"/>
              </a:rPr>
              <a:t>on</a:t>
            </a:r>
            <a:r>
              <a:rPr sz="3200" spc="-55" dirty="0">
                <a:solidFill>
                  <a:srgbClr val="0070C0"/>
                </a:solidFill>
                <a:latin typeface="Calibri"/>
                <a:cs typeface="Calibri"/>
              </a:rPr>
              <a:t>st</a:t>
            </a:r>
            <a:r>
              <a:rPr sz="3200" spc="-20" dirty="0">
                <a:solidFill>
                  <a:srgbClr val="0070C0"/>
                </a:solidFill>
                <a:latin typeface="Calibri"/>
                <a:cs typeface="Calibri"/>
              </a:rPr>
              <a:t>a</a:t>
            </a:r>
            <a:r>
              <a:rPr sz="3200" spc="-35" dirty="0">
                <a:solidFill>
                  <a:srgbClr val="0070C0"/>
                </a:solidFill>
                <a:latin typeface="Calibri"/>
                <a:cs typeface="Calibri"/>
              </a:rPr>
              <a:t>n</a:t>
            </a:r>
            <a:r>
              <a:rPr sz="3200" spc="-10" dirty="0">
                <a:solidFill>
                  <a:srgbClr val="0070C0"/>
                </a:solidFill>
                <a:latin typeface="Calibri"/>
                <a:cs typeface="Calibri"/>
              </a:rPr>
              <a:t>t,</a:t>
            </a:r>
            <a:r>
              <a:rPr sz="3200" spc="-50" dirty="0">
                <a:solidFill>
                  <a:srgbClr val="0070C0"/>
                </a:solidFill>
                <a:latin typeface="Times New Roman"/>
                <a:cs typeface="Times New Roman"/>
              </a:rPr>
              <a:t> </a:t>
            </a:r>
            <a:r>
              <a:rPr sz="3200" spc="-25" dirty="0">
                <a:solidFill>
                  <a:srgbClr val="0070C0"/>
                </a:solidFill>
                <a:latin typeface="Calibri"/>
                <a:cs typeface="Calibri"/>
              </a:rPr>
              <a:t>Λ</a:t>
            </a:r>
            <a:r>
              <a:rPr sz="3200" spc="-10" dirty="0">
                <a:solidFill>
                  <a:srgbClr val="0070C0"/>
                </a:solidFill>
                <a:latin typeface="Calibri"/>
                <a:cs typeface="Calibri"/>
              </a:rPr>
              <a:t>;</a:t>
            </a:r>
            <a:endParaRPr sz="3200">
              <a:latin typeface="Calibri"/>
              <a:cs typeface="Calibri"/>
            </a:endParaRPr>
          </a:p>
          <a:p>
            <a:pPr marL="355600" indent="-342900">
              <a:lnSpc>
                <a:spcPct val="100000"/>
              </a:lnSpc>
              <a:spcBef>
                <a:spcPts val="765"/>
              </a:spcBef>
              <a:buClr>
                <a:srgbClr val="0070C0"/>
              </a:buClr>
              <a:buFont typeface="Wingdings"/>
              <a:buChar char=""/>
              <a:tabLst>
                <a:tab pos="356235" algn="l"/>
              </a:tabLst>
            </a:pPr>
            <a:r>
              <a:rPr sz="3200" spc="-5" dirty="0">
                <a:solidFill>
                  <a:srgbClr val="0070C0"/>
                </a:solidFill>
                <a:latin typeface="Calibri"/>
                <a:cs typeface="Calibri"/>
              </a:rPr>
              <a:t>positio</a:t>
            </a:r>
            <a:r>
              <a:rPr sz="3200" dirty="0">
                <a:solidFill>
                  <a:srgbClr val="0070C0"/>
                </a:solidFill>
                <a:latin typeface="Calibri"/>
                <a:cs typeface="Calibri"/>
              </a:rPr>
              <a:t>n</a:t>
            </a:r>
            <a:r>
              <a:rPr sz="3200" spc="-45" dirty="0">
                <a:solidFill>
                  <a:srgbClr val="0070C0"/>
                </a:solidFill>
                <a:latin typeface="Times New Roman"/>
                <a:cs typeface="Times New Roman"/>
              </a:rPr>
              <a:t> </a:t>
            </a:r>
            <a:r>
              <a:rPr sz="3200" spc="-25" dirty="0">
                <a:solidFill>
                  <a:srgbClr val="0070C0"/>
                </a:solidFill>
                <a:latin typeface="Calibri"/>
                <a:cs typeface="Calibri"/>
              </a:rPr>
              <a:t>o</a:t>
            </a:r>
            <a:r>
              <a:rPr sz="3200" spc="-10" dirty="0">
                <a:solidFill>
                  <a:srgbClr val="0070C0"/>
                </a:solidFill>
                <a:latin typeface="Calibri"/>
                <a:cs typeface="Calibri"/>
              </a:rPr>
              <a:t>f</a:t>
            </a:r>
            <a:r>
              <a:rPr sz="3200" spc="-75"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20" dirty="0">
                <a:solidFill>
                  <a:srgbClr val="0070C0"/>
                </a:solidFill>
                <a:latin typeface="Calibri"/>
                <a:cs typeface="Calibri"/>
              </a:rPr>
              <a:t>particle;</a:t>
            </a:r>
            <a:endParaRPr sz="3200">
              <a:latin typeface="Calibri"/>
              <a:cs typeface="Calibri"/>
            </a:endParaRPr>
          </a:p>
          <a:p>
            <a:pPr marL="355600" marR="16510" indent="-342900">
              <a:lnSpc>
                <a:spcPct val="100000"/>
              </a:lnSpc>
              <a:spcBef>
                <a:spcPts val="765"/>
              </a:spcBef>
              <a:buClr>
                <a:srgbClr val="0070C0"/>
              </a:buClr>
              <a:buFont typeface="Wingdings"/>
              <a:buChar char=""/>
              <a:tabLst>
                <a:tab pos="356235" algn="l"/>
              </a:tabLst>
            </a:pPr>
            <a:r>
              <a:rPr sz="3200" spc="-15" dirty="0">
                <a:solidFill>
                  <a:srgbClr val="0070C0"/>
                </a:solidFill>
                <a:latin typeface="Calibri"/>
                <a:cs typeface="Calibri"/>
              </a:rPr>
              <a:t>angular</a:t>
            </a:r>
            <a:r>
              <a:rPr sz="3200" spc="-55" dirty="0">
                <a:solidFill>
                  <a:srgbClr val="0070C0"/>
                </a:solidFill>
                <a:latin typeface="Times New Roman"/>
                <a:cs typeface="Times New Roman"/>
              </a:rPr>
              <a:t> </a:t>
            </a:r>
            <a:r>
              <a:rPr sz="3200" spc="-25" dirty="0">
                <a:solidFill>
                  <a:srgbClr val="0070C0"/>
                </a:solidFill>
                <a:latin typeface="Calibri"/>
                <a:cs typeface="Calibri"/>
              </a:rPr>
              <a:t>mome</a:t>
            </a:r>
            <a:r>
              <a:rPr sz="3200" spc="-55" dirty="0">
                <a:solidFill>
                  <a:srgbClr val="0070C0"/>
                </a:solidFill>
                <a:latin typeface="Calibri"/>
                <a:cs typeface="Calibri"/>
              </a:rPr>
              <a:t>n</a:t>
            </a:r>
            <a:r>
              <a:rPr sz="3200" spc="-50" dirty="0">
                <a:solidFill>
                  <a:srgbClr val="0070C0"/>
                </a:solidFill>
                <a:latin typeface="Calibri"/>
                <a:cs typeface="Calibri"/>
              </a:rPr>
              <a:t>t</a:t>
            </a:r>
            <a:r>
              <a:rPr sz="3200" spc="-20" dirty="0">
                <a:solidFill>
                  <a:srgbClr val="0070C0"/>
                </a:solidFill>
                <a:latin typeface="Calibri"/>
                <a:cs typeface="Calibri"/>
              </a:rPr>
              <a:t>a</a:t>
            </a:r>
            <a:r>
              <a:rPr sz="3200" spc="-55" dirty="0">
                <a:solidFill>
                  <a:srgbClr val="0070C0"/>
                </a:solidFill>
                <a:latin typeface="Times New Roman"/>
                <a:cs typeface="Times New Roman"/>
              </a:rPr>
              <a:t> </a:t>
            </a:r>
            <a:r>
              <a:rPr sz="3200" spc="-5" dirty="0">
                <a:solidFill>
                  <a:srgbClr val="0070C0"/>
                </a:solidFill>
                <a:latin typeface="Calibri"/>
                <a:cs typeface="Calibri"/>
              </a:rPr>
              <a:t>o</a:t>
            </a:r>
            <a:r>
              <a:rPr sz="3200" spc="-10" dirty="0">
                <a:solidFill>
                  <a:srgbClr val="0070C0"/>
                </a:solidFill>
                <a:latin typeface="Calibri"/>
                <a:cs typeface="Calibri"/>
              </a:rPr>
              <a:t>f</a:t>
            </a:r>
            <a:r>
              <a:rPr sz="3200" spc="-75"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20" dirty="0">
                <a:solidFill>
                  <a:srgbClr val="0070C0"/>
                </a:solidFill>
                <a:latin typeface="Calibri"/>
                <a:cs typeface="Calibri"/>
              </a:rPr>
              <a:t>particle</a:t>
            </a:r>
            <a:r>
              <a:rPr sz="3200" spc="-50" dirty="0">
                <a:solidFill>
                  <a:srgbClr val="0070C0"/>
                </a:solidFill>
                <a:latin typeface="Times New Roman"/>
                <a:cs typeface="Times New Roman"/>
              </a:rPr>
              <a:t> </a:t>
            </a:r>
            <a:r>
              <a:rPr sz="3200" spc="-25" dirty="0">
                <a:solidFill>
                  <a:srgbClr val="0070C0"/>
                </a:solidFill>
                <a:latin typeface="Calibri"/>
                <a:cs typeface="Calibri"/>
              </a:rPr>
              <a:t>an</a:t>
            </a:r>
            <a:r>
              <a:rPr sz="3200" spc="-20" dirty="0">
                <a:solidFill>
                  <a:srgbClr val="0070C0"/>
                </a:solidFill>
                <a:latin typeface="Calibri"/>
                <a:cs typeface="Calibri"/>
              </a:rPr>
              <a:t>d</a:t>
            </a:r>
            <a:r>
              <a:rPr sz="3200" spc="-5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80" dirty="0">
                <a:solidFill>
                  <a:srgbClr val="0070C0"/>
                </a:solidFill>
                <a:latin typeface="Times New Roman"/>
                <a:cs typeface="Times New Roman"/>
              </a:rPr>
              <a:t> </a:t>
            </a:r>
            <a:r>
              <a:rPr sz="3200" spc="-15" dirty="0">
                <a:solidFill>
                  <a:srgbClr val="0070C0"/>
                </a:solidFill>
                <a:latin typeface="Calibri"/>
                <a:cs typeface="Calibri"/>
              </a:rPr>
              <a:t>the</a:t>
            </a:r>
            <a:r>
              <a:rPr sz="3200" spc="-10" dirty="0">
                <a:solidFill>
                  <a:srgbClr val="0070C0"/>
                </a:solidFill>
                <a:latin typeface="Times New Roman"/>
                <a:cs typeface="Times New Roman"/>
              </a:rPr>
              <a:t> </a:t>
            </a:r>
            <a:r>
              <a:rPr sz="3200" spc="-20" dirty="0">
                <a:solidFill>
                  <a:srgbClr val="0070C0"/>
                </a:solidFill>
                <a:latin typeface="Calibri"/>
                <a:cs typeface="Calibri"/>
              </a:rPr>
              <a:t>blac</a:t>
            </a:r>
            <a:r>
              <a:rPr sz="3200" spc="-15" dirty="0">
                <a:solidFill>
                  <a:srgbClr val="0070C0"/>
                </a:solidFill>
                <a:latin typeface="Calibri"/>
                <a:cs typeface="Calibri"/>
              </a:rPr>
              <a:t>k</a:t>
            </a:r>
            <a:r>
              <a:rPr sz="3200" spc="-60" dirty="0">
                <a:solidFill>
                  <a:srgbClr val="0070C0"/>
                </a:solidFill>
                <a:latin typeface="Times New Roman"/>
                <a:cs typeface="Times New Roman"/>
              </a:rPr>
              <a:t> </a:t>
            </a:r>
            <a:r>
              <a:rPr sz="3200" spc="-20" dirty="0">
                <a:solidFill>
                  <a:srgbClr val="0070C0"/>
                </a:solidFill>
                <a:latin typeface="Calibri"/>
                <a:cs typeface="Calibri"/>
              </a:rPr>
              <a:t>hol</a:t>
            </a:r>
            <a:r>
              <a:rPr sz="3200" spc="-15" dirty="0">
                <a:solidFill>
                  <a:srgbClr val="0070C0"/>
                </a:solidFill>
                <a:latin typeface="Calibri"/>
                <a:cs typeface="Calibri"/>
              </a:rPr>
              <a:t>e;</a:t>
            </a:r>
            <a:endParaRPr sz="3200">
              <a:latin typeface="Calibri"/>
              <a:cs typeface="Calibri"/>
            </a:endParaRPr>
          </a:p>
          <a:p>
            <a:pPr marL="355600" indent="-342900">
              <a:lnSpc>
                <a:spcPct val="100000"/>
              </a:lnSpc>
              <a:spcBef>
                <a:spcPts val="765"/>
              </a:spcBef>
              <a:buClr>
                <a:srgbClr val="0070C0"/>
              </a:buClr>
              <a:buFont typeface="Wingdings"/>
              <a:buChar char=""/>
              <a:tabLst>
                <a:tab pos="355600" algn="l"/>
              </a:tabLst>
            </a:pPr>
            <a:r>
              <a:rPr sz="3200" spc="-40" dirty="0">
                <a:solidFill>
                  <a:srgbClr val="0070C0"/>
                </a:solidFill>
                <a:latin typeface="Calibri"/>
                <a:cs typeface="Calibri"/>
              </a:rPr>
              <a:t>e</a:t>
            </a:r>
            <a:r>
              <a:rPr sz="3200" spc="-65" dirty="0">
                <a:solidFill>
                  <a:srgbClr val="0070C0"/>
                </a:solidFill>
                <a:latin typeface="Calibri"/>
                <a:cs typeface="Calibri"/>
              </a:rPr>
              <a:t>v</a:t>
            </a:r>
            <a:r>
              <a:rPr sz="3200" spc="-20" dirty="0">
                <a:solidFill>
                  <a:srgbClr val="0070C0"/>
                </a:solidFill>
                <a:latin typeface="Calibri"/>
                <a:cs typeface="Calibri"/>
              </a:rPr>
              <a:t>apo</a:t>
            </a:r>
            <a:r>
              <a:rPr sz="3200" spc="-85" dirty="0">
                <a:solidFill>
                  <a:srgbClr val="0070C0"/>
                </a:solidFill>
                <a:latin typeface="Calibri"/>
                <a:cs typeface="Calibri"/>
              </a:rPr>
              <a:t>r</a:t>
            </a:r>
            <a:r>
              <a:rPr sz="3200" spc="-55" dirty="0">
                <a:solidFill>
                  <a:srgbClr val="0070C0"/>
                </a:solidFill>
                <a:latin typeface="Calibri"/>
                <a:cs typeface="Calibri"/>
              </a:rPr>
              <a:t>a</a:t>
            </a:r>
            <a:r>
              <a:rPr sz="3200" spc="-10" dirty="0">
                <a:solidFill>
                  <a:srgbClr val="0070C0"/>
                </a:solidFill>
                <a:latin typeface="Calibri"/>
                <a:cs typeface="Calibri"/>
              </a:rPr>
              <a:t>t</a:t>
            </a:r>
            <a:r>
              <a:rPr sz="3200" spc="-5" dirty="0">
                <a:solidFill>
                  <a:srgbClr val="0070C0"/>
                </a:solidFill>
                <a:latin typeface="Calibri"/>
                <a:cs typeface="Calibri"/>
              </a:rPr>
              <a:t>io</a:t>
            </a:r>
            <a:r>
              <a:rPr sz="3200" dirty="0">
                <a:solidFill>
                  <a:srgbClr val="0070C0"/>
                </a:solidFill>
                <a:latin typeface="Calibri"/>
                <a:cs typeface="Calibri"/>
              </a:rPr>
              <a:t>n</a:t>
            </a:r>
            <a:r>
              <a:rPr sz="3200" spc="-50" dirty="0">
                <a:solidFill>
                  <a:srgbClr val="0070C0"/>
                </a:solidFill>
                <a:latin typeface="Times New Roman"/>
                <a:cs typeface="Times New Roman"/>
              </a:rPr>
              <a:t> </a:t>
            </a:r>
            <a:r>
              <a:rPr sz="3200" spc="-80" dirty="0">
                <a:solidFill>
                  <a:srgbClr val="0070C0"/>
                </a:solidFill>
                <a:latin typeface="Calibri"/>
                <a:cs typeface="Calibri"/>
              </a:rPr>
              <a:t>r</a:t>
            </a:r>
            <a:r>
              <a:rPr sz="3200" spc="-55" dirty="0">
                <a:solidFill>
                  <a:srgbClr val="0070C0"/>
                </a:solidFill>
                <a:latin typeface="Calibri"/>
                <a:cs typeface="Calibri"/>
              </a:rPr>
              <a:t>a</a:t>
            </a:r>
            <a:r>
              <a:rPr sz="3200" spc="-50" dirty="0">
                <a:solidFill>
                  <a:srgbClr val="0070C0"/>
                </a:solidFill>
                <a:latin typeface="Calibri"/>
                <a:cs typeface="Calibri"/>
              </a:rPr>
              <a:t>t</a:t>
            </a:r>
            <a:r>
              <a:rPr sz="3200" spc="-15" dirty="0">
                <a:solidFill>
                  <a:srgbClr val="0070C0"/>
                </a:solidFill>
                <a:latin typeface="Calibri"/>
                <a:cs typeface="Calibri"/>
              </a:rPr>
              <a:t>e;</a:t>
            </a:r>
            <a:endParaRPr sz="3200">
              <a:latin typeface="Calibri"/>
              <a:cs typeface="Calibri"/>
            </a:endParaRPr>
          </a:p>
          <a:p>
            <a:pPr marL="355600" indent="-342900">
              <a:lnSpc>
                <a:spcPct val="100000"/>
              </a:lnSpc>
              <a:spcBef>
                <a:spcPts val="765"/>
              </a:spcBef>
              <a:buClr>
                <a:srgbClr val="0070C0"/>
              </a:buClr>
              <a:buFont typeface="Wingdings"/>
              <a:buChar char=""/>
              <a:tabLst>
                <a:tab pos="356235" algn="l"/>
              </a:tabLst>
            </a:pPr>
            <a:r>
              <a:rPr sz="3200" spc="-25" dirty="0">
                <a:solidFill>
                  <a:srgbClr val="0070C0"/>
                </a:solidFill>
                <a:latin typeface="Calibri"/>
                <a:cs typeface="Calibri"/>
              </a:rPr>
              <a:t>shap</a:t>
            </a:r>
            <a:r>
              <a:rPr sz="3200" spc="-20" dirty="0">
                <a:solidFill>
                  <a:srgbClr val="0070C0"/>
                </a:solidFill>
                <a:latin typeface="Calibri"/>
                <a:cs typeface="Calibri"/>
              </a:rPr>
              <a:t>e</a:t>
            </a:r>
            <a:r>
              <a:rPr sz="3200" spc="-6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80"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45" dirty="0">
                <a:solidFill>
                  <a:srgbClr val="0070C0"/>
                </a:solidFill>
                <a:latin typeface="Calibri"/>
                <a:cs typeface="Calibri"/>
              </a:rPr>
              <a:t>ev</a:t>
            </a:r>
            <a:r>
              <a:rPr sz="3200" spc="-25" dirty="0">
                <a:solidFill>
                  <a:srgbClr val="0070C0"/>
                </a:solidFill>
                <a:latin typeface="Calibri"/>
                <a:cs typeface="Calibri"/>
              </a:rPr>
              <a:t>e</a:t>
            </a:r>
            <a:r>
              <a:rPr sz="3200" spc="-35" dirty="0">
                <a:solidFill>
                  <a:srgbClr val="0070C0"/>
                </a:solidFill>
                <a:latin typeface="Calibri"/>
                <a:cs typeface="Calibri"/>
              </a:rPr>
              <a:t>n</a:t>
            </a:r>
            <a:r>
              <a:rPr sz="3200" spc="-15" dirty="0">
                <a:solidFill>
                  <a:srgbClr val="0070C0"/>
                </a:solidFill>
                <a:latin typeface="Calibri"/>
                <a:cs typeface="Calibri"/>
              </a:rPr>
              <a:t>t</a:t>
            </a:r>
            <a:r>
              <a:rPr sz="3200" spc="-70" dirty="0">
                <a:solidFill>
                  <a:srgbClr val="0070C0"/>
                </a:solidFill>
                <a:latin typeface="Times New Roman"/>
                <a:cs typeface="Times New Roman"/>
              </a:rPr>
              <a:t> </a:t>
            </a:r>
            <a:r>
              <a:rPr sz="3200" spc="-20" dirty="0">
                <a:solidFill>
                  <a:srgbClr val="0070C0"/>
                </a:solidFill>
                <a:latin typeface="Calibri"/>
                <a:cs typeface="Calibri"/>
              </a:rPr>
              <a:t>hori</a:t>
            </a:r>
            <a:r>
              <a:rPr sz="3200" spc="-85" dirty="0">
                <a:solidFill>
                  <a:srgbClr val="0070C0"/>
                </a:solidFill>
                <a:latin typeface="Calibri"/>
                <a:cs typeface="Calibri"/>
              </a:rPr>
              <a:t>z</a:t>
            </a:r>
            <a:r>
              <a:rPr sz="3200" spc="-5" dirty="0">
                <a:solidFill>
                  <a:srgbClr val="0070C0"/>
                </a:solidFill>
                <a:latin typeface="Calibri"/>
                <a:cs typeface="Calibri"/>
              </a:rPr>
              <a:t>on.</a:t>
            </a:r>
            <a:endParaRPr sz="320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554550" y="1322832"/>
            <a:ext cx="26034" cy="113664"/>
          </a:xfrm>
          <a:custGeom>
            <a:avLst/>
            <a:gdLst/>
            <a:ahLst/>
            <a:cxnLst/>
            <a:rect l="l" t="t" r="r" b="b"/>
            <a:pathLst>
              <a:path w="26035" h="113665">
                <a:moveTo>
                  <a:pt x="0" y="113537"/>
                </a:moveTo>
                <a:lnTo>
                  <a:pt x="25575" y="0"/>
                </a:lnTo>
              </a:path>
            </a:pathLst>
          </a:custGeom>
          <a:ln w="3175">
            <a:solidFill>
              <a:srgbClr val="000000"/>
            </a:solidFill>
          </a:ln>
        </p:spPr>
        <p:txBody>
          <a:bodyPr wrap="square" lIns="0" tIns="0" rIns="0" bIns="0" rtlCol="0"/>
          <a:lstStyle/>
          <a:p>
            <a:endParaRPr/>
          </a:p>
        </p:txBody>
      </p:sp>
      <p:sp>
        <p:nvSpPr>
          <p:cNvPr id="3" name="object 3"/>
          <p:cNvSpPr/>
          <p:nvPr/>
        </p:nvSpPr>
        <p:spPr>
          <a:xfrm>
            <a:off x="5580126" y="1322832"/>
            <a:ext cx="1315720" cy="0"/>
          </a:xfrm>
          <a:custGeom>
            <a:avLst/>
            <a:gdLst/>
            <a:ahLst/>
            <a:cxnLst/>
            <a:rect l="l" t="t" r="r" b="b"/>
            <a:pathLst>
              <a:path w="1315720">
                <a:moveTo>
                  <a:pt x="0" y="0"/>
                </a:moveTo>
                <a:lnTo>
                  <a:pt x="1315211" y="0"/>
                </a:lnTo>
              </a:path>
            </a:pathLst>
          </a:custGeom>
          <a:ln w="3175">
            <a:solidFill>
              <a:srgbClr val="000000"/>
            </a:solidFill>
          </a:ln>
        </p:spPr>
        <p:txBody>
          <a:bodyPr wrap="square" lIns="0" tIns="0" rIns="0" bIns="0" rtlCol="0"/>
          <a:lstStyle/>
          <a:p>
            <a:endParaRPr/>
          </a:p>
        </p:txBody>
      </p:sp>
      <p:sp>
        <p:nvSpPr>
          <p:cNvPr id="4" name="object 4"/>
          <p:cNvSpPr/>
          <p:nvPr/>
        </p:nvSpPr>
        <p:spPr>
          <a:xfrm>
            <a:off x="5545630" y="1313688"/>
            <a:ext cx="1350010" cy="123189"/>
          </a:xfrm>
          <a:custGeom>
            <a:avLst/>
            <a:gdLst/>
            <a:ahLst/>
            <a:cxnLst/>
            <a:rect l="l" t="t" r="r" b="b"/>
            <a:pathLst>
              <a:path w="1350009" h="123190">
                <a:moveTo>
                  <a:pt x="1349707" y="0"/>
                </a:moveTo>
                <a:lnTo>
                  <a:pt x="27637" y="0"/>
                </a:lnTo>
                <a:lnTo>
                  <a:pt x="0" y="122681"/>
                </a:lnTo>
                <a:lnTo>
                  <a:pt x="18203" y="122681"/>
                </a:lnTo>
                <a:lnTo>
                  <a:pt x="41353" y="19049"/>
                </a:lnTo>
                <a:lnTo>
                  <a:pt x="1349707" y="19049"/>
                </a:lnTo>
                <a:lnTo>
                  <a:pt x="1349707" y="0"/>
                </a:lnTo>
                <a:close/>
              </a:path>
            </a:pathLst>
          </a:custGeom>
          <a:solidFill>
            <a:srgbClr val="000000"/>
          </a:solidFill>
        </p:spPr>
        <p:txBody>
          <a:bodyPr wrap="square" lIns="0" tIns="0" rIns="0" bIns="0" rtlCol="0"/>
          <a:lstStyle/>
          <a:p>
            <a:endParaRPr/>
          </a:p>
        </p:txBody>
      </p:sp>
      <p:sp>
        <p:nvSpPr>
          <p:cNvPr id="5" name="object 5"/>
          <p:cNvSpPr/>
          <p:nvPr/>
        </p:nvSpPr>
        <p:spPr>
          <a:xfrm>
            <a:off x="1130045" y="2040636"/>
            <a:ext cx="438150" cy="0"/>
          </a:xfrm>
          <a:custGeom>
            <a:avLst/>
            <a:gdLst/>
            <a:ahLst/>
            <a:cxnLst/>
            <a:rect l="l" t="t" r="r" b="b"/>
            <a:pathLst>
              <a:path w="438150">
                <a:moveTo>
                  <a:pt x="0" y="0"/>
                </a:moveTo>
                <a:lnTo>
                  <a:pt x="438149" y="0"/>
                </a:lnTo>
              </a:path>
            </a:pathLst>
          </a:custGeom>
          <a:ln w="18719">
            <a:solidFill>
              <a:srgbClr val="000000"/>
            </a:solidFill>
          </a:ln>
        </p:spPr>
        <p:txBody>
          <a:bodyPr wrap="square" lIns="0" tIns="0" rIns="0" bIns="0" rtlCol="0"/>
          <a:lstStyle/>
          <a:p>
            <a:endParaRPr/>
          </a:p>
        </p:txBody>
      </p:sp>
      <p:sp>
        <p:nvSpPr>
          <p:cNvPr id="6" name="object 6"/>
          <p:cNvSpPr/>
          <p:nvPr/>
        </p:nvSpPr>
        <p:spPr>
          <a:xfrm>
            <a:off x="5349239" y="1600200"/>
            <a:ext cx="130810" cy="169545"/>
          </a:xfrm>
          <a:custGeom>
            <a:avLst/>
            <a:gdLst/>
            <a:ahLst/>
            <a:cxnLst/>
            <a:rect l="l" t="t" r="r" b="b"/>
            <a:pathLst>
              <a:path w="130810" h="169544">
                <a:moveTo>
                  <a:pt x="0" y="23621"/>
                </a:moveTo>
                <a:lnTo>
                  <a:pt x="38861" y="0"/>
                </a:lnTo>
                <a:lnTo>
                  <a:pt x="130301" y="169163"/>
                </a:lnTo>
              </a:path>
            </a:pathLst>
          </a:custGeom>
          <a:ln w="3175">
            <a:solidFill>
              <a:srgbClr val="000000"/>
            </a:solidFill>
          </a:ln>
        </p:spPr>
        <p:txBody>
          <a:bodyPr wrap="square" lIns="0" tIns="0" rIns="0" bIns="0" rtlCol="0"/>
          <a:lstStyle/>
          <a:p>
            <a:endParaRPr/>
          </a:p>
        </p:txBody>
      </p:sp>
      <p:sp>
        <p:nvSpPr>
          <p:cNvPr id="7" name="object 7"/>
          <p:cNvSpPr/>
          <p:nvPr/>
        </p:nvSpPr>
        <p:spPr>
          <a:xfrm>
            <a:off x="5479542" y="1436370"/>
            <a:ext cx="75565" cy="333375"/>
          </a:xfrm>
          <a:custGeom>
            <a:avLst/>
            <a:gdLst/>
            <a:ahLst/>
            <a:cxnLst/>
            <a:rect l="l" t="t" r="r" b="b"/>
            <a:pathLst>
              <a:path w="75564" h="333375">
                <a:moveTo>
                  <a:pt x="0" y="332993"/>
                </a:moveTo>
                <a:lnTo>
                  <a:pt x="75008" y="0"/>
                </a:lnTo>
              </a:path>
            </a:pathLst>
          </a:custGeom>
          <a:ln w="3175">
            <a:solidFill>
              <a:srgbClr val="000000"/>
            </a:solidFill>
          </a:ln>
        </p:spPr>
        <p:txBody>
          <a:bodyPr wrap="square" lIns="0" tIns="0" rIns="0" bIns="0" rtlCol="0"/>
          <a:lstStyle/>
          <a:p>
            <a:endParaRPr/>
          </a:p>
        </p:txBody>
      </p:sp>
      <p:sp>
        <p:nvSpPr>
          <p:cNvPr id="8" name="object 8"/>
          <p:cNvSpPr/>
          <p:nvPr/>
        </p:nvSpPr>
        <p:spPr>
          <a:xfrm>
            <a:off x="5346192" y="1436369"/>
            <a:ext cx="217804" cy="333375"/>
          </a:xfrm>
          <a:custGeom>
            <a:avLst/>
            <a:gdLst/>
            <a:ahLst/>
            <a:cxnLst/>
            <a:rect l="l" t="t" r="r" b="b"/>
            <a:pathLst>
              <a:path w="217804" h="333375">
                <a:moveTo>
                  <a:pt x="67263" y="176784"/>
                </a:moveTo>
                <a:lnTo>
                  <a:pt x="32003" y="176784"/>
                </a:lnTo>
                <a:lnTo>
                  <a:pt x="124205" y="332994"/>
                </a:lnTo>
                <a:lnTo>
                  <a:pt x="143255" y="332994"/>
                </a:lnTo>
                <a:lnTo>
                  <a:pt x="152107" y="293370"/>
                </a:lnTo>
                <a:lnTo>
                  <a:pt x="133349" y="293370"/>
                </a:lnTo>
                <a:lnTo>
                  <a:pt x="67263" y="176784"/>
                </a:lnTo>
                <a:close/>
              </a:path>
              <a:path w="217804" h="333375">
                <a:moveTo>
                  <a:pt x="217641" y="0"/>
                </a:moveTo>
                <a:lnTo>
                  <a:pt x="199438" y="0"/>
                </a:lnTo>
                <a:lnTo>
                  <a:pt x="133349" y="293370"/>
                </a:lnTo>
                <a:lnTo>
                  <a:pt x="152107" y="293370"/>
                </a:lnTo>
                <a:lnTo>
                  <a:pt x="217641" y="0"/>
                </a:lnTo>
                <a:close/>
              </a:path>
              <a:path w="217804" h="333375">
                <a:moveTo>
                  <a:pt x="52577" y="150876"/>
                </a:moveTo>
                <a:lnTo>
                  <a:pt x="0" y="182880"/>
                </a:lnTo>
                <a:lnTo>
                  <a:pt x="6095" y="193548"/>
                </a:lnTo>
                <a:lnTo>
                  <a:pt x="32003" y="176784"/>
                </a:lnTo>
                <a:lnTo>
                  <a:pt x="67263" y="176784"/>
                </a:lnTo>
                <a:lnTo>
                  <a:pt x="52577" y="150876"/>
                </a:lnTo>
                <a:close/>
              </a:path>
            </a:pathLst>
          </a:custGeom>
          <a:solidFill>
            <a:srgbClr val="000000"/>
          </a:solidFill>
        </p:spPr>
        <p:txBody>
          <a:bodyPr wrap="square" lIns="0" tIns="0" rIns="0" bIns="0" rtlCol="0"/>
          <a:lstStyle/>
          <a:p>
            <a:endParaRPr/>
          </a:p>
        </p:txBody>
      </p:sp>
      <p:sp>
        <p:nvSpPr>
          <p:cNvPr id="9" name="object 9"/>
          <p:cNvSpPr/>
          <p:nvPr/>
        </p:nvSpPr>
        <p:spPr>
          <a:xfrm>
            <a:off x="4555997" y="2040636"/>
            <a:ext cx="2543175" cy="0"/>
          </a:xfrm>
          <a:custGeom>
            <a:avLst/>
            <a:gdLst/>
            <a:ahLst/>
            <a:cxnLst/>
            <a:rect l="l" t="t" r="r" b="b"/>
            <a:pathLst>
              <a:path w="2543175">
                <a:moveTo>
                  <a:pt x="0" y="0"/>
                </a:moveTo>
                <a:lnTo>
                  <a:pt x="2542793" y="0"/>
                </a:lnTo>
              </a:path>
            </a:pathLst>
          </a:custGeom>
          <a:ln w="18719">
            <a:solidFill>
              <a:srgbClr val="000000"/>
            </a:solidFill>
          </a:ln>
        </p:spPr>
        <p:txBody>
          <a:bodyPr wrap="square" lIns="0" tIns="0" rIns="0" bIns="0" rtlCol="0"/>
          <a:lstStyle/>
          <a:p>
            <a:endParaRPr/>
          </a:p>
        </p:txBody>
      </p:sp>
      <p:sp>
        <p:nvSpPr>
          <p:cNvPr id="10" name="object 10"/>
          <p:cNvSpPr txBox="1"/>
          <p:nvPr/>
        </p:nvSpPr>
        <p:spPr>
          <a:xfrm>
            <a:off x="1656094" y="1743053"/>
            <a:ext cx="2866390" cy="554355"/>
          </a:xfrm>
          <a:prstGeom prst="rect">
            <a:avLst/>
          </a:prstGeom>
        </p:spPr>
        <p:txBody>
          <a:bodyPr vert="horz" wrap="square" lIns="0" tIns="0" rIns="0" bIns="0" rtlCol="0">
            <a:spAutoFit/>
          </a:bodyPr>
          <a:lstStyle/>
          <a:p>
            <a:pPr marL="12700">
              <a:lnSpc>
                <a:spcPct val="100000"/>
              </a:lnSpc>
            </a:pPr>
            <a:r>
              <a:rPr sz="2950" spc="15" dirty="0">
                <a:latin typeface="Symbol"/>
                <a:cs typeface="Symbol"/>
              </a:rPr>
              <a:t></a:t>
            </a:r>
            <a:r>
              <a:rPr sz="2950" spc="-45" dirty="0">
                <a:latin typeface="Times New Roman"/>
                <a:cs typeface="Times New Roman"/>
              </a:rPr>
              <a:t> </a:t>
            </a:r>
            <a:r>
              <a:rPr sz="2950" i="1" spc="-270" dirty="0">
                <a:latin typeface="Times New Roman"/>
                <a:cs typeface="Times New Roman"/>
              </a:rPr>
              <a:t>r</a:t>
            </a:r>
            <a:r>
              <a:rPr sz="2550" i="1" spc="7" baseline="-24509" dirty="0">
                <a:latin typeface="Times New Roman"/>
                <a:cs typeface="Times New Roman"/>
              </a:rPr>
              <a:t>h</a:t>
            </a:r>
            <a:r>
              <a:rPr sz="2550" i="1" spc="120" baseline="-24509" dirty="0">
                <a:latin typeface="Times New Roman"/>
                <a:cs typeface="Times New Roman"/>
              </a:rPr>
              <a:t> </a:t>
            </a:r>
            <a:r>
              <a:rPr sz="5850" spc="-690" baseline="-2849" dirty="0">
                <a:latin typeface="Symbol"/>
                <a:cs typeface="Symbol"/>
              </a:rPr>
              <a:t></a:t>
            </a:r>
            <a:r>
              <a:rPr sz="2950" spc="-135" dirty="0">
                <a:latin typeface="Times New Roman"/>
                <a:cs typeface="Times New Roman"/>
              </a:rPr>
              <a:t>2</a:t>
            </a:r>
            <a:r>
              <a:rPr sz="3150" i="1" spc="-105" dirty="0">
                <a:latin typeface="Symbol"/>
                <a:cs typeface="Symbol"/>
              </a:rPr>
              <a:t></a:t>
            </a:r>
            <a:r>
              <a:rPr sz="3150" i="1" spc="-420" dirty="0">
                <a:latin typeface="Times New Roman"/>
                <a:cs typeface="Times New Roman"/>
              </a:rPr>
              <a:t> </a:t>
            </a:r>
            <a:r>
              <a:rPr sz="2950" spc="75" dirty="0">
                <a:latin typeface="Times New Roman"/>
                <a:cs typeface="Times New Roman"/>
              </a:rPr>
              <a:t>(</a:t>
            </a:r>
            <a:r>
              <a:rPr sz="2950" i="1" spc="10" dirty="0">
                <a:latin typeface="Times New Roman"/>
                <a:cs typeface="Times New Roman"/>
              </a:rPr>
              <a:t>r</a:t>
            </a:r>
            <a:r>
              <a:rPr sz="2950" i="1" spc="-75" dirty="0">
                <a:latin typeface="Times New Roman"/>
                <a:cs typeface="Times New Roman"/>
              </a:rPr>
              <a:t> </a:t>
            </a:r>
            <a:r>
              <a:rPr sz="2950" spc="15" dirty="0">
                <a:latin typeface="Symbol"/>
                <a:cs typeface="Symbol"/>
              </a:rPr>
              <a:t></a:t>
            </a:r>
            <a:r>
              <a:rPr sz="2950" spc="-240" dirty="0">
                <a:latin typeface="Times New Roman"/>
                <a:cs typeface="Times New Roman"/>
              </a:rPr>
              <a:t> </a:t>
            </a:r>
            <a:r>
              <a:rPr sz="2950" i="1" spc="-270" dirty="0">
                <a:latin typeface="Times New Roman"/>
                <a:cs typeface="Times New Roman"/>
              </a:rPr>
              <a:t>r</a:t>
            </a:r>
            <a:r>
              <a:rPr sz="2550" i="1" spc="7" baseline="-24509" dirty="0">
                <a:latin typeface="Times New Roman"/>
                <a:cs typeface="Times New Roman"/>
              </a:rPr>
              <a:t>h</a:t>
            </a:r>
            <a:r>
              <a:rPr sz="2550" i="1" spc="-97" baseline="-24509" dirty="0">
                <a:latin typeface="Times New Roman"/>
                <a:cs typeface="Times New Roman"/>
              </a:rPr>
              <a:t> </a:t>
            </a:r>
            <a:r>
              <a:rPr sz="2950" spc="5" dirty="0">
                <a:latin typeface="Times New Roman"/>
                <a:cs typeface="Times New Roman"/>
              </a:rPr>
              <a:t>)</a:t>
            </a:r>
            <a:r>
              <a:rPr sz="2950" spc="-240" dirty="0">
                <a:latin typeface="Times New Roman"/>
                <a:cs typeface="Times New Roman"/>
              </a:rPr>
              <a:t> </a:t>
            </a:r>
            <a:r>
              <a:rPr sz="2950" spc="240" dirty="0">
                <a:latin typeface="Symbol"/>
                <a:cs typeface="Symbol"/>
              </a:rPr>
              <a:t></a:t>
            </a:r>
            <a:r>
              <a:rPr sz="2950" spc="-395" dirty="0">
                <a:latin typeface="Times New Roman"/>
                <a:cs typeface="Times New Roman"/>
              </a:rPr>
              <a:t>1</a:t>
            </a:r>
            <a:r>
              <a:rPr sz="5850" spc="-705" baseline="-2849" dirty="0">
                <a:latin typeface="Symbol"/>
                <a:cs typeface="Symbol"/>
              </a:rPr>
              <a:t></a:t>
            </a:r>
            <a:endParaRPr sz="5850" baseline="-2849">
              <a:latin typeface="Symbol"/>
              <a:cs typeface="Symbol"/>
            </a:endParaRPr>
          </a:p>
        </p:txBody>
      </p:sp>
      <p:sp>
        <p:nvSpPr>
          <p:cNvPr id="11" name="object 11"/>
          <p:cNvSpPr txBox="1"/>
          <p:nvPr/>
        </p:nvSpPr>
        <p:spPr>
          <a:xfrm>
            <a:off x="4573019" y="1309883"/>
            <a:ext cx="2512695" cy="524510"/>
          </a:xfrm>
          <a:prstGeom prst="rect">
            <a:avLst/>
          </a:prstGeom>
        </p:spPr>
        <p:txBody>
          <a:bodyPr vert="horz" wrap="square" lIns="0" tIns="0" rIns="0" bIns="0" rtlCol="0">
            <a:spAutoFit/>
          </a:bodyPr>
          <a:lstStyle/>
          <a:p>
            <a:pPr marL="12700">
              <a:lnSpc>
                <a:spcPct val="100000"/>
              </a:lnSpc>
              <a:tabLst>
                <a:tab pos="1035685" algn="l"/>
              </a:tabLst>
            </a:pPr>
            <a:r>
              <a:rPr sz="4425" spc="2752" baseline="15065" dirty="0">
                <a:latin typeface="Symbol"/>
                <a:cs typeface="Symbol"/>
              </a:rPr>
              <a:t>⎡</a:t>
            </a:r>
            <a:r>
              <a:rPr sz="2950" i="1" spc="15" dirty="0">
                <a:latin typeface="Times New Roman"/>
                <a:cs typeface="Times New Roman"/>
              </a:rPr>
              <a:t>B</a:t>
            </a:r>
            <a:r>
              <a:rPr sz="2950" i="1" spc="-180" dirty="0">
                <a:latin typeface="Times New Roman"/>
                <a:cs typeface="Times New Roman"/>
              </a:rPr>
              <a:t> </a:t>
            </a:r>
            <a:r>
              <a:rPr sz="2950" spc="15" dirty="0">
                <a:latin typeface="Symbol"/>
                <a:cs typeface="Symbol"/>
              </a:rPr>
              <a:t></a:t>
            </a:r>
            <a:r>
              <a:rPr sz="2950" dirty="0">
                <a:latin typeface="Times New Roman"/>
                <a:cs typeface="Times New Roman"/>
              </a:rPr>
              <a:t>	</a:t>
            </a:r>
            <a:r>
              <a:rPr sz="2950" i="1" spc="170" dirty="0">
                <a:latin typeface="Times New Roman"/>
                <a:cs typeface="Times New Roman"/>
              </a:rPr>
              <a:t>B</a:t>
            </a:r>
            <a:r>
              <a:rPr sz="2550" spc="7" baseline="44117" dirty="0">
                <a:latin typeface="Times New Roman"/>
                <a:cs typeface="Times New Roman"/>
              </a:rPr>
              <a:t>2</a:t>
            </a:r>
            <a:r>
              <a:rPr sz="2550" baseline="44117" dirty="0">
                <a:latin typeface="Times New Roman"/>
                <a:cs typeface="Times New Roman"/>
              </a:rPr>
              <a:t> </a:t>
            </a:r>
            <a:r>
              <a:rPr sz="2550" spc="-67" baseline="44117" dirty="0">
                <a:latin typeface="Times New Roman"/>
                <a:cs typeface="Times New Roman"/>
              </a:rPr>
              <a:t> </a:t>
            </a:r>
            <a:r>
              <a:rPr sz="2950" spc="15" dirty="0">
                <a:latin typeface="Symbol"/>
                <a:cs typeface="Symbol"/>
              </a:rPr>
              <a:t></a:t>
            </a:r>
            <a:r>
              <a:rPr sz="2950" dirty="0">
                <a:latin typeface="Times New Roman"/>
                <a:cs typeface="Times New Roman"/>
              </a:rPr>
              <a:t> </a:t>
            </a:r>
            <a:r>
              <a:rPr sz="2950" i="1" spc="5" dirty="0">
                <a:latin typeface="Times New Roman"/>
                <a:cs typeface="Times New Roman"/>
              </a:rPr>
              <a:t>A</a:t>
            </a:r>
            <a:r>
              <a:rPr sz="2950" i="1" spc="15" dirty="0">
                <a:latin typeface="Times New Roman"/>
                <a:cs typeface="Times New Roman"/>
              </a:rPr>
              <a:t>C</a:t>
            </a:r>
            <a:r>
              <a:rPr sz="2950" i="1" spc="-195" dirty="0">
                <a:latin typeface="Times New Roman"/>
                <a:cs typeface="Times New Roman"/>
              </a:rPr>
              <a:t> </a:t>
            </a:r>
            <a:r>
              <a:rPr sz="4425" spc="2429" baseline="15065" dirty="0">
                <a:latin typeface="Symbol"/>
                <a:cs typeface="Symbol"/>
              </a:rPr>
              <a:t>⎤</a:t>
            </a:r>
            <a:endParaRPr sz="4425" baseline="15065">
              <a:latin typeface="Symbol"/>
              <a:cs typeface="Symbol"/>
            </a:endParaRPr>
          </a:p>
        </p:txBody>
      </p:sp>
      <p:sp>
        <p:nvSpPr>
          <p:cNvPr id="12" name="object 12"/>
          <p:cNvSpPr txBox="1"/>
          <p:nvPr/>
        </p:nvSpPr>
        <p:spPr>
          <a:xfrm>
            <a:off x="1134885" y="1572773"/>
            <a:ext cx="398780" cy="424815"/>
          </a:xfrm>
          <a:prstGeom prst="rect">
            <a:avLst/>
          </a:prstGeom>
        </p:spPr>
        <p:txBody>
          <a:bodyPr vert="horz" wrap="square" lIns="0" tIns="0" rIns="0" bIns="0" rtlCol="0">
            <a:spAutoFit/>
          </a:bodyPr>
          <a:lstStyle/>
          <a:p>
            <a:pPr marL="12700">
              <a:lnSpc>
                <a:spcPct val="100000"/>
              </a:lnSpc>
            </a:pPr>
            <a:r>
              <a:rPr sz="2950" spc="-20" dirty="0">
                <a:latin typeface="Symbol"/>
                <a:cs typeface="Symbol"/>
              </a:rPr>
              <a:t></a:t>
            </a:r>
            <a:r>
              <a:rPr sz="2950" i="1" spc="10" dirty="0">
                <a:latin typeface="Times New Roman"/>
                <a:cs typeface="Times New Roman"/>
              </a:rPr>
              <a:t>S</a:t>
            </a:r>
            <a:endParaRPr sz="2950">
              <a:latin typeface="Times New Roman"/>
              <a:cs typeface="Times New Roman"/>
            </a:endParaRPr>
          </a:p>
        </p:txBody>
      </p:sp>
      <p:sp>
        <p:nvSpPr>
          <p:cNvPr id="13" name="object 13"/>
          <p:cNvSpPr txBox="1"/>
          <p:nvPr/>
        </p:nvSpPr>
        <p:spPr>
          <a:xfrm>
            <a:off x="1161542" y="2107698"/>
            <a:ext cx="356870" cy="424815"/>
          </a:xfrm>
          <a:prstGeom prst="rect">
            <a:avLst/>
          </a:prstGeom>
        </p:spPr>
        <p:txBody>
          <a:bodyPr vert="horz" wrap="square" lIns="0" tIns="0" rIns="0" bIns="0" rtlCol="0">
            <a:spAutoFit/>
          </a:bodyPr>
          <a:lstStyle/>
          <a:p>
            <a:pPr marL="12700">
              <a:lnSpc>
                <a:spcPct val="100000"/>
              </a:lnSpc>
            </a:pPr>
            <a:r>
              <a:rPr sz="2950" spc="-20" dirty="0">
                <a:latin typeface="Symbol"/>
                <a:cs typeface="Symbol"/>
              </a:rPr>
              <a:t></a:t>
            </a:r>
            <a:r>
              <a:rPr sz="2950" i="1" spc="10" dirty="0">
                <a:latin typeface="Times New Roman"/>
                <a:cs typeface="Times New Roman"/>
              </a:rPr>
              <a:t>r</a:t>
            </a:r>
            <a:endParaRPr sz="2950">
              <a:latin typeface="Times New Roman"/>
              <a:cs typeface="Times New Roman"/>
            </a:endParaRPr>
          </a:p>
        </p:txBody>
      </p:sp>
      <p:sp>
        <p:nvSpPr>
          <p:cNvPr id="14" name="object 14"/>
          <p:cNvSpPr txBox="1"/>
          <p:nvPr/>
        </p:nvSpPr>
        <p:spPr>
          <a:xfrm>
            <a:off x="5722802" y="2127552"/>
            <a:ext cx="257175" cy="405130"/>
          </a:xfrm>
          <a:prstGeom prst="rect">
            <a:avLst/>
          </a:prstGeom>
        </p:spPr>
        <p:txBody>
          <a:bodyPr vert="horz" wrap="square" lIns="0" tIns="0" rIns="0" bIns="0" rtlCol="0">
            <a:spAutoFit/>
          </a:bodyPr>
          <a:lstStyle/>
          <a:p>
            <a:pPr marL="12700">
              <a:lnSpc>
                <a:spcPct val="100000"/>
              </a:lnSpc>
            </a:pPr>
            <a:r>
              <a:rPr sz="2950" i="1" spc="15" dirty="0">
                <a:latin typeface="Times New Roman"/>
                <a:cs typeface="Times New Roman"/>
              </a:rPr>
              <a:t>A</a:t>
            </a:r>
            <a:endParaRPr sz="2950">
              <a:latin typeface="Times New Roman"/>
              <a:cs typeface="Times New Roman"/>
            </a:endParaRPr>
          </a:p>
        </p:txBody>
      </p:sp>
      <p:sp>
        <p:nvSpPr>
          <p:cNvPr id="15" name="object 15"/>
          <p:cNvSpPr txBox="1"/>
          <p:nvPr/>
        </p:nvSpPr>
        <p:spPr>
          <a:xfrm>
            <a:off x="4573019" y="1639829"/>
            <a:ext cx="171450" cy="405130"/>
          </a:xfrm>
          <a:prstGeom prst="rect">
            <a:avLst/>
          </a:prstGeom>
        </p:spPr>
        <p:txBody>
          <a:bodyPr vert="horz" wrap="square" lIns="0" tIns="0" rIns="0" bIns="0" rtlCol="0">
            <a:spAutoFit/>
          </a:bodyPr>
          <a:lstStyle/>
          <a:p>
            <a:pPr marL="12700">
              <a:lnSpc>
                <a:spcPct val="100000"/>
              </a:lnSpc>
            </a:pPr>
            <a:r>
              <a:rPr sz="2950" spc="1620" dirty="0">
                <a:latin typeface="Symbol"/>
                <a:cs typeface="Symbol"/>
              </a:rPr>
              <a:t>⎣</a:t>
            </a:r>
            <a:endParaRPr sz="2950">
              <a:latin typeface="Symbol"/>
              <a:cs typeface="Symbol"/>
            </a:endParaRPr>
          </a:p>
        </p:txBody>
      </p:sp>
      <p:sp>
        <p:nvSpPr>
          <p:cNvPr id="16" name="object 16"/>
          <p:cNvSpPr txBox="1"/>
          <p:nvPr/>
        </p:nvSpPr>
        <p:spPr>
          <a:xfrm>
            <a:off x="6914647" y="1639829"/>
            <a:ext cx="171450" cy="405130"/>
          </a:xfrm>
          <a:prstGeom prst="rect">
            <a:avLst/>
          </a:prstGeom>
        </p:spPr>
        <p:txBody>
          <a:bodyPr vert="horz" wrap="square" lIns="0" tIns="0" rIns="0" bIns="0" rtlCol="0">
            <a:spAutoFit/>
          </a:bodyPr>
          <a:lstStyle/>
          <a:p>
            <a:pPr marL="12700">
              <a:lnSpc>
                <a:spcPct val="100000"/>
              </a:lnSpc>
            </a:pPr>
            <a:r>
              <a:rPr sz="2950" spc="1620" dirty="0">
                <a:latin typeface="Symbol"/>
                <a:cs typeface="Symbol"/>
              </a:rPr>
              <a:t>⎦</a:t>
            </a:r>
            <a:endParaRPr sz="2950">
              <a:latin typeface="Symbol"/>
              <a:cs typeface="Symbol"/>
            </a:endParaRPr>
          </a:p>
        </p:txBody>
      </p:sp>
      <p:sp>
        <p:nvSpPr>
          <p:cNvPr id="17" name="object 17"/>
          <p:cNvSpPr txBox="1"/>
          <p:nvPr/>
        </p:nvSpPr>
        <p:spPr>
          <a:xfrm>
            <a:off x="7860289" y="1851718"/>
            <a:ext cx="1050925" cy="381635"/>
          </a:xfrm>
          <a:prstGeom prst="rect">
            <a:avLst/>
          </a:prstGeom>
        </p:spPr>
        <p:txBody>
          <a:bodyPr vert="horz" wrap="square" lIns="0" tIns="0" rIns="0" bIns="0" rtlCol="0">
            <a:spAutoFit/>
          </a:bodyPr>
          <a:lstStyle/>
          <a:p>
            <a:pPr marL="12700">
              <a:lnSpc>
                <a:spcPct val="100000"/>
              </a:lnSpc>
            </a:pPr>
            <a:r>
              <a:rPr sz="2800" dirty="0">
                <a:solidFill>
                  <a:srgbClr val="00B050"/>
                </a:solidFill>
                <a:latin typeface="Calibri"/>
                <a:cs typeface="Calibri"/>
              </a:rPr>
              <a:t>‐‐‐‐‐</a:t>
            </a:r>
            <a:r>
              <a:rPr sz="2800" spc="25" dirty="0">
                <a:solidFill>
                  <a:srgbClr val="00B050"/>
                </a:solidFill>
                <a:latin typeface="Calibri"/>
                <a:cs typeface="Calibri"/>
              </a:rPr>
              <a:t> </a:t>
            </a:r>
            <a:r>
              <a:rPr sz="2800" dirty="0">
                <a:solidFill>
                  <a:srgbClr val="00B050"/>
                </a:solidFill>
                <a:latin typeface="Calibri"/>
                <a:cs typeface="Calibri"/>
              </a:rPr>
              <a:t>(9)</a:t>
            </a:r>
            <a:endParaRPr sz="2800">
              <a:latin typeface="Calibri"/>
              <a:cs typeface="Calibri"/>
            </a:endParaRPr>
          </a:p>
        </p:txBody>
      </p:sp>
      <p:sp>
        <p:nvSpPr>
          <p:cNvPr id="18" name="object 18"/>
          <p:cNvSpPr/>
          <p:nvPr/>
        </p:nvSpPr>
        <p:spPr>
          <a:xfrm>
            <a:off x="457200" y="241477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9" name="object 19"/>
          <p:cNvSpPr/>
          <p:nvPr/>
        </p:nvSpPr>
        <p:spPr>
          <a:xfrm>
            <a:off x="7206995" y="3281934"/>
            <a:ext cx="41910" cy="26034"/>
          </a:xfrm>
          <a:custGeom>
            <a:avLst/>
            <a:gdLst/>
            <a:ahLst/>
            <a:cxnLst/>
            <a:rect l="l" t="t" r="r" b="b"/>
            <a:pathLst>
              <a:path w="41909" h="26035">
                <a:moveTo>
                  <a:pt x="0" y="25907"/>
                </a:moveTo>
                <a:lnTo>
                  <a:pt x="41909" y="0"/>
                </a:lnTo>
              </a:path>
            </a:pathLst>
          </a:custGeom>
          <a:ln w="3175">
            <a:solidFill>
              <a:srgbClr val="000000"/>
            </a:solidFill>
          </a:ln>
        </p:spPr>
        <p:txBody>
          <a:bodyPr wrap="square" lIns="0" tIns="0" rIns="0" bIns="0" rtlCol="0"/>
          <a:lstStyle/>
          <a:p>
            <a:endParaRPr/>
          </a:p>
        </p:txBody>
      </p:sp>
      <p:sp>
        <p:nvSpPr>
          <p:cNvPr id="20" name="object 20"/>
          <p:cNvSpPr/>
          <p:nvPr/>
        </p:nvSpPr>
        <p:spPr>
          <a:xfrm>
            <a:off x="7248906" y="3281934"/>
            <a:ext cx="61594" cy="113030"/>
          </a:xfrm>
          <a:custGeom>
            <a:avLst/>
            <a:gdLst/>
            <a:ahLst/>
            <a:cxnLst/>
            <a:rect l="l" t="t" r="r" b="b"/>
            <a:pathLst>
              <a:path w="61595" h="113029">
                <a:moveTo>
                  <a:pt x="0" y="0"/>
                </a:moveTo>
                <a:lnTo>
                  <a:pt x="61513" y="112775"/>
                </a:lnTo>
              </a:path>
            </a:pathLst>
          </a:custGeom>
          <a:ln w="3175">
            <a:solidFill>
              <a:srgbClr val="000000"/>
            </a:solidFill>
          </a:ln>
        </p:spPr>
        <p:txBody>
          <a:bodyPr wrap="square" lIns="0" tIns="0" rIns="0" bIns="0" rtlCol="0"/>
          <a:lstStyle/>
          <a:p>
            <a:endParaRPr/>
          </a:p>
        </p:txBody>
      </p:sp>
      <p:sp>
        <p:nvSpPr>
          <p:cNvPr id="21" name="object 21"/>
          <p:cNvSpPr/>
          <p:nvPr/>
        </p:nvSpPr>
        <p:spPr>
          <a:xfrm>
            <a:off x="7365631" y="2979420"/>
            <a:ext cx="93980" cy="415290"/>
          </a:xfrm>
          <a:custGeom>
            <a:avLst/>
            <a:gdLst/>
            <a:ahLst/>
            <a:cxnLst/>
            <a:rect l="l" t="t" r="r" b="b"/>
            <a:pathLst>
              <a:path w="93979" h="415289">
                <a:moveTo>
                  <a:pt x="0" y="415289"/>
                </a:moveTo>
                <a:lnTo>
                  <a:pt x="93586" y="0"/>
                </a:lnTo>
              </a:path>
            </a:pathLst>
          </a:custGeom>
          <a:ln w="3175">
            <a:solidFill>
              <a:srgbClr val="000000"/>
            </a:solidFill>
          </a:ln>
        </p:spPr>
        <p:txBody>
          <a:bodyPr wrap="square" lIns="0" tIns="0" rIns="0" bIns="0" rtlCol="0"/>
          <a:lstStyle/>
          <a:p>
            <a:endParaRPr/>
          </a:p>
        </p:txBody>
      </p:sp>
      <p:sp>
        <p:nvSpPr>
          <p:cNvPr id="22" name="object 22"/>
          <p:cNvSpPr/>
          <p:nvPr/>
        </p:nvSpPr>
        <p:spPr>
          <a:xfrm>
            <a:off x="7459217" y="2979420"/>
            <a:ext cx="1433830" cy="0"/>
          </a:xfrm>
          <a:custGeom>
            <a:avLst/>
            <a:gdLst/>
            <a:ahLst/>
            <a:cxnLst/>
            <a:rect l="l" t="t" r="r" b="b"/>
            <a:pathLst>
              <a:path w="1433829">
                <a:moveTo>
                  <a:pt x="0" y="0"/>
                </a:moveTo>
                <a:lnTo>
                  <a:pt x="1433321" y="0"/>
                </a:lnTo>
              </a:path>
            </a:pathLst>
          </a:custGeom>
          <a:ln w="3175">
            <a:solidFill>
              <a:srgbClr val="000000"/>
            </a:solidFill>
          </a:ln>
        </p:spPr>
        <p:txBody>
          <a:bodyPr wrap="square" lIns="0" tIns="0" rIns="0" bIns="0" rtlCol="0"/>
          <a:lstStyle/>
          <a:p>
            <a:endParaRPr/>
          </a:p>
        </p:txBody>
      </p:sp>
      <p:sp>
        <p:nvSpPr>
          <p:cNvPr id="23" name="object 23"/>
          <p:cNvSpPr/>
          <p:nvPr/>
        </p:nvSpPr>
        <p:spPr>
          <a:xfrm>
            <a:off x="7203947" y="2970276"/>
            <a:ext cx="1689100" cy="424815"/>
          </a:xfrm>
          <a:custGeom>
            <a:avLst/>
            <a:gdLst/>
            <a:ahLst/>
            <a:cxnLst/>
            <a:rect l="l" t="t" r="r" b="b"/>
            <a:pathLst>
              <a:path w="1689100" h="424814">
                <a:moveTo>
                  <a:pt x="66075" y="379430"/>
                </a:moveTo>
                <a:lnTo>
                  <a:pt x="92915" y="424433"/>
                </a:lnTo>
                <a:lnTo>
                  <a:pt x="129076" y="424433"/>
                </a:lnTo>
                <a:lnTo>
                  <a:pt x="66075" y="379430"/>
                </a:lnTo>
                <a:close/>
              </a:path>
              <a:path w="1689100" h="424814">
                <a:moveTo>
                  <a:pt x="116980" y="403162"/>
                </a:moveTo>
                <a:lnTo>
                  <a:pt x="129076" y="424433"/>
                </a:lnTo>
                <a:lnTo>
                  <a:pt x="152062" y="424433"/>
                </a:lnTo>
                <a:lnTo>
                  <a:pt x="116980" y="403162"/>
                </a:lnTo>
                <a:close/>
              </a:path>
              <a:path w="1689100" h="424814">
                <a:moveTo>
                  <a:pt x="1688591" y="0"/>
                </a:moveTo>
                <a:lnTo>
                  <a:pt x="247649" y="0"/>
                </a:lnTo>
                <a:lnTo>
                  <a:pt x="152062" y="424433"/>
                </a:lnTo>
                <a:lnTo>
                  <a:pt x="172254" y="424433"/>
                </a:lnTo>
                <a:lnTo>
                  <a:pt x="262889" y="19811"/>
                </a:lnTo>
                <a:lnTo>
                  <a:pt x="1688591" y="19811"/>
                </a:lnTo>
                <a:lnTo>
                  <a:pt x="1688591" y="0"/>
                </a:lnTo>
                <a:close/>
              </a:path>
              <a:path w="1689100" h="424814">
                <a:moveTo>
                  <a:pt x="73181" y="326135"/>
                </a:moveTo>
                <a:lnTo>
                  <a:pt x="34289" y="326135"/>
                </a:lnTo>
                <a:lnTo>
                  <a:pt x="59409" y="368255"/>
                </a:lnTo>
                <a:lnTo>
                  <a:pt x="116980" y="403162"/>
                </a:lnTo>
                <a:lnTo>
                  <a:pt x="73181" y="326135"/>
                </a:lnTo>
                <a:close/>
              </a:path>
              <a:path w="1689100" h="424814">
                <a:moveTo>
                  <a:pt x="12864" y="340033"/>
                </a:moveTo>
                <a:lnTo>
                  <a:pt x="11846" y="340693"/>
                </a:lnTo>
                <a:lnTo>
                  <a:pt x="66075" y="379430"/>
                </a:lnTo>
                <a:lnTo>
                  <a:pt x="59409" y="368255"/>
                </a:lnTo>
                <a:lnTo>
                  <a:pt x="12864" y="340033"/>
                </a:lnTo>
                <a:close/>
              </a:path>
              <a:path w="1689100" h="424814">
                <a:moveTo>
                  <a:pt x="0" y="332232"/>
                </a:moveTo>
                <a:lnTo>
                  <a:pt x="6095" y="344423"/>
                </a:lnTo>
                <a:lnTo>
                  <a:pt x="11846" y="340693"/>
                </a:lnTo>
                <a:lnTo>
                  <a:pt x="0" y="332232"/>
                </a:lnTo>
                <a:close/>
              </a:path>
              <a:path w="1689100" h="424814">
                <a:moveTo>
                  <a:pt x="57149" y="297941"/>
                </a:moveTo>
                <a:lnTo>
                  <a:pt x="0" y="332231"/>
                </a:lnTo>
                <a:lnTo>
                  <a:pt x="12864" y="340033"/>
                </a:lnTo>
                <a:lnTo>
                  <a:pt x="34289" y="326135"/>
                </a:lnTo>
                <a:lnTo>
                  <a:pt x="73181" y="326135"/>
                </a:lnTo>
                <a:lnTo>
                  <a:pt x="57149" y="297941"/>
                </a:lnTo>
                <a:close/>
              </a:path>
            </a:pathLst>
          </a:custGeom>
          <a:solidFill>
            <a:srgbClr val="000000"/>
          </a:solidFill>
        </p:spPr>
        <p:txBody>
          <a:bodyPr wrap="square" lIns="0" tIns="0" rIns="0" bIns="0" rtlCol="0"/>
          <a:lstStyle/>
          <a:p>
            <a:endParaRPr/>
          </a:p>
        </p:txBody>
      </p:sp>
      <p:sp>
        <p:nvSpPr>
          <p:cNvPr id="24" name="object 24"/>
          <p:cNvSpPr/>
          <p:nvPr/>
        </p:nvSpPr>
        <p:spPr>
          <a:xfrm>
            <a:off x="457200" y="339394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25" name="object 25"/>
          <p:cNvSpPr/>
          <p:nvPr/>
        </p:nvSpPr>
        <p:spPr>
          <a:xfrm>
            <a:off x="7310419" y="3394710"/>
            <a:ext cx="39370" cy="71755"/>
          </a:xfrm>
          <a:custGeom>
            <a:avLst/>
            <a:gdLst/>
            <a:ahLst/>
            <a:cxnLst/>
            <a:rect l="l" t="t" r="r" b="b"/>
            <a:pathLst>
              <a:path w="39370" h="71754">
                <a:moveTo>
                  <a:pt x="0" y="0"/>
                </a:moveTo>
                <a:lnTo>
                  <a:pt x="39069" y="71628"/>
                </a:lnTo>
              </a:path>
            </a:pathLst>
          </a:custGeom>
          <a:ln w="3175">
            <a:solidFill>
              <a:srgbClr val="000000"/>
            </a:solidFill>
          </a:ln>
        </p:spPr>
        <p:txBody>
          <a:bodyPr wrap="square" lIns="0" tIns="0" rIns="0" bIns="0" rtlCol="0"/>
          <a:lstStyle/>
          <a:p>
            <a:endParaRPr/>
          </a:p>
        </p:txBody>
      </p:sp>
      <p:sp>
        <p:nvSpPr>
          <p:cNvPr id="26" name="object 26"/>
          <p:cNvSpPr/>
          <p:nvPr/>
        </p:nvSpPr>
        <p:spPr>
          <a:xfrm>
            <a:off x="7349490" y="3394710"/>
            <a:ext cx="16510" cy="71755"/>
          </a:xfrm>
          <a:custGeom>
            <a:avLst/>
            <a:gdLst/>
            <a:ahLst/>
            <a:cxnLst/>
            <a:rect l="l" t="t" r="r" b="b"/>
            <a:pathLst>
              <a:path w="16509" h="71754">
                <a:moveTo>
                  <a:pt x="0" y="71626"/>
                </a:moveTo>
                <a:lnTo>
                  <a:pt x="16141" y="0"/>
                </a:lnTo>
              </a:path>
            </a:pathLst>
          </a:custGeom>
          <a:ln w="3175">
            <a:solidFill>
              <a:srgbClr val="000000"/>
            </a:solidFill>
          </a:ln>
        </p:spPr>
        <p:txBody>
          <a:bodyPr wrap="square" lIns="0" tIns="0" rIns="0" bIns="0" rtlCol="0"/>
          <a:lstStyle/>
          <a:p>
            <a:endParaRPr/>
          </a:p>
        </p:txBody>
      </p:sp>
      <p:sp>
        <p:nvSpPr>
          <p:cNvPr id="27" name="object 27"/>
          <p:cNvSpPr/>
          <p:nvPr/>
        </p:nvSpPr>
        <p:spPr>
          <a:xfrm>
            <a:off x="7296863" y="3394709"/>
            <a:ext cx="79375" cy="71755"/>
          </a:xfrm>
          <a:custGeom>
            <a:avLst/>
            <a:gdLst/>
            <a:ahLst/>
            <a:cxnLst/>
            <a:rect l="l" t="t" r="r" b="b"/>
            <a:pathLst>
              <a:path w="79375" h="71754">
                <a:moveTo>
                  <a:pt x="36160" y="0"/>
                </a:moveTo>
                <a:lnTo>
                  <a:pt x="0" y="0"/>
                </a:lnTo>
                <a:lnTo>
                  <a:pt x="42719" y="71628"/>
                </a:lnTo>
                <a:lnTo>
                  <a:pt x="63293" y="71628"/>
                </a:lnTo>
                <a:lnTo>
                  <a:pt x="72852" y="28956"/>
                </a:lnTo>
                <a:lnTo>
                  <a:pt x="52625" y="28956"/>
                </a:lnTo>
                <a:lnTo>
                  <a:pt x="36160" y="0"/>
                </a:lnTo>
                <a:close/>
              </a:path>
              <a:path w="79375" h="71754">
                <a:moveTo>
                  <a:pt x="79338" y="0"/>
                </a:moveTo>
                <a:lnTo>
                  <a:pt x="59147" y="0"/>
                </a:lnTo>
                <a:lnTo>
                  <a:pt x="52625" y="28956"/>
                </a:lnTo>
                <a:lnTo>
                  <a:pt x="72852" y="28956"/>
                </a:lnTo>
                <a:lnTo>
                  <a:pt x="79338" y="0"/>
                </a:lnTo>
                <a:close/>
              </a:path>
            </a:pathLst>
          </a:custGeom>
          <a:solidFill>
            <a:srgbClr val="000000"/>
          </a:solidFill>
        </p:spPr>
        <p:txBody>
          <a:bodyPr wrap="square" lIns="0" tIns="0" rIns="0" bIns="0" rtlCol="0"/>
          <a:lstStyle/>
          <a:p>
            <a:endParaRPr/>
          </a:p>
        </p:txBody>
      </p:sp>
      <p:sp>
        <p:nvSpPr>
          <p:cNvPr id="28" name="object 28"/>
          <p:cNvSpPr/>
          <p:nvPr/>
        </p:nvSpPr>
        <p:spPr>
          <a:xfrm>
            <a:off x="6409944" y="3585210"/>
            <a:ext cx="2637790" cy="0"/>
          </a:xfrm>
          <a:custGeom>
            <a:avLst/>
            <a:gdLst/>
            <a:ahLst/>
            <a:cxnLst/>
            <a:rect l="l" t="t" r="r" b="b"/>
            <a:pathLst>
              <a:path w="2637790">
                <a:moveTo>
                  <a:pt x="0" y="0"/>
                </a:moveTo>
                <a:lnTo>
                  <a:pt x="2637281" y="0"/>
                </a:lnTo>
              </a:path>
            </a:pathLst>
          </a:custGeom>
          <a:ln w="20408">
            <a:solidFill>
              <a:srgbClr val="000000"/>
            </a:solidFill>
          </a:ln>
        </p:spPr>
        <p:txBody>
          <a:bodyPr wrap="square" lIns="0" tIns="0" rIns="0" bIns="0" rtlCol="0"/>
          <a:lstStyle/>
          <a:p>
            <a:endParaRPr/>
          </a:p>
        </p:txBody>
      </p:sp>
      <p:sp>
        <p:nvSpPr>
          <p:cNvPr id="29" name="object 29"/>
          <p:cNvSpPr txBox="1"/>
          <p:nvPr/>
        </p:nvSpPr>
        <p:spPr>
          <a:xfrm>
            <a:off x="970280" y="2990303"/>
            <a:ext cx="5418455" cy="1261110"/>
          </a:xfrm>
          <a:prstGeom prst="rect">
            <a:avLst/>
          </a:prstGeom>
        </p:spPr>
        <p:txBody>
          <a:bodyPr vert="horz" wrap="square" lIns="0" tIns="0" rIns="0" bIns="0" rtlCol="0">
            <a:spAutoFit/>
          </a:bodyPr>
          <a:lstStyle/>
          <a:p>
            <a:pPr marR="356870" algn="ctr">
              <a:lnSpc>
                <a:spcPts val="1585"/>
              </a:lnSpc>
            </a:pPr>
            <a:r>
              <a:rPr sz="1850" i="1" spc="-170" dirty="0">
                <a:latin typeface="Times New Roman"/>
                <a:cs typeface="Times New Roman"/>
              </a:rPr>
              <a:t>r</a:t>
            </a:r>
            <a:r>
              <a:rPr sz="2025" spc="7" baseline="-20576" dirty="0">
                <a:latin typeface="Times New Roman"/>
                <a:cs typeface="Times New Roman"/>
              </a:rPr>
              <a:t>2</a:t>
            </a:r>
            <a:endParaRPr sz="2025" baseline="-20576">
              <a:latin typeface="Times New Roman"/>
              <a:cs typeface="Times New Roman"/>
            </a:endParaRPr>
          </a:p>
          <a:p>
            <a:pPr marL="12700">
              <a:lnSpc>
                <a:spcPts val="5185"/>
              </a:lnSpc>
            </a:pPr>
            <a:r>
              <a:rPr sz="3250" i="1" dirty="0">
                <a:latin typeface="Times New Roman"/>
                <a:cs typeface="Times New Roman"/>
              </a:rPr>
              <a:t>S</a:t>
            </a:r>
            <a:r>
              <a:rPr sz="3250" i="1" spc="-509" dirty="0">
                <a:latin typeface="Times New Roman"/>
                <a:cs typeface="Times New Roman"/>
              </a:rPr>
              <a:t> </a:t>
            </a:r>
            <a:r>
              <a:rPr sz="3250" spc="85" dirty="0">
                <a:latin typeface="Times New Roman"/>
                <a:cs typeface="Times New Roman"/>
              </a:rPr>
              <a:t>(</a:t>
            </a:r>
            <a:r>
              <a:rPr sz="3250" i="1" spc="-310" dirty="0">
                <a:latin typeface="Times New Roman"/>
                <a:cs typeface="Times New Roman"/>
              </a:rPr>
              <a:t>r</a:t>
            </a:r>
            <a:r>
              <a:rPr sz="2775" spc="7" baseline="-25525" dirty="0">
                <a:latin typeface="Times New Roman"/>
                <a:cs typeface="Times New Roman"/>
              </a:rPr>
              <a:t>2</a:t>
            </a:r>
            <a:r>
              <a:rPr sz="2775" spc="-225" baseline="-25525" dirty="0">
                <a:latin typeface="Times New Roman"/>
                <a:cs typeface="Times New Roman"/>
              </a:rPr>
              <a:t> </a:t>
            </a:r>
            <a:r>
              <a:rPr sz="3250" dirty="0">
                <a:latin typeface="Times New Roman"/>
                <a:cs typeface="Times New Roman"/>
              </a:rPr>
              <a:t>,</a:t>
            </a:r>
            <a:r>
              <a:rPr sz="3250" spc="-515" dirty="0">
                <a:latin typeface="Times New Roman"/>
                <a:cs typeface="Times New Roman"/>
              </a:rPr>
              <a:t> </a:t>
            </a:r>
            <a:r>
              <a:rPr sz="3250" i="1" spc="60" dirty="0">
                <a:latin typeface="Times New Roman"/>
                <a:cs typeface="Times New Roman"/>
              </a:rPr>
              <a:t>t</a:t>
            </a:r>
            <a:r>
              <a:rPr sz="2775" spc="7" baseline="-25525" dirty="0">
                <a:latin typeface="Times New Roman"/>
                <a:cs typeface="Times New Roman"/>
              </a:rPr>
              <a:t>2</a:t>
            </a:r>
            <a:r>
              <a:rPr sz="2775" spc="-300" baseline="-25525" dirty="0">
                <a:latin typeface="Times New Roman"/>
                <a:cs typeface="Times New Roman"/>
              </a:rPr>
              <a:t> </a:t>
            </a:r>
            <a:r>
              <a:rPr sz="3250" dirty="0">
                <a:latin typeface="Times New Roman"/>
                <a:cs typeface="Times New Roman"/>
              </a:rPr>
              <a:t>;</a:t>
            </a:r>
            <a:r>
              <a:rPr sz="3250" spc="-450" dirty="0">
                <a:latin typeface="Times New Roman"/>
                <a:cs typeface="Times New Roman"/>
              </a:rPr>
              <a:t> </a:t>
            </a:r>
            <a:r>
              <a:rPr sz="3250" i="1" spc="-520" dirty="0">
                <a:latin typeface="Times New Roman"/>
                <a:cs typeface="Times New Roman"/>
              </a:rPr>
              <a:t>r</a:t>
            </a:r>
            <a:r>
              <a:rPr sz="2775" spc="7" baseline="-25525" dirty="0">
                <a:latin typeface="Times New Roman"/>
                <a:cs typeface="Times New Roman"/>
              </a:rPr>
              <a:t>1</a:t>
            </a:r>
            <a:r>
              <a:rPr sz="2775" spc="-442" baseline="-25525" dirty="0">
                <a:latin typeface="Times New Roman"/>
                <a:cs typeface="Times New Roman"/>
              </a:rPr>
              <a:t> </a:t>
            </a:r>
            <a:r>
              <a:rPr sz="3250" dirty="0">
                <a:latin typeface="Times New Roman"/>
                <a:cs typeface="Times New Roman"/>
              </a:rPr>
              <a:t>,</a:t>
            </a:r>
            <a:r>
              <a:rPr sz="3250" spc="-509" dirty="0">
                <a:latin typeface="Times New Roman"/>
                <a:cs typeface="Times New Roman"/>
              </a:rPr>
              <a:t> </a:t>
            </a:r>
            <a:r>
              <a:rPr sz="3250" i="1" spc="-145" dirty="0">
                <a:latin typeface="Times New Roman"/>
                <a:cs typeface="Times New Roman"/>
              </a:rPr>
              <a:t>t</a:t>
            </a:r>
            <a:r>
              <a:rPr sz="2775" spc="7" baseline="-25525" dirty="0">
                <a:latin typeface="Times New Roman"/>
                <a:cs typeface="Times New Roman"/>
              </a:rPr>
              <a:t>1</a:t>
            </a:r>
            <a:r>
              <a:rPr sz="2775" spc="-375" baseline="-25525" dirty="0">
                <a:latin typeface="Times New Roman"/>
                <a:cs typeface="Times New Roman"/>
              </a:rPr>
              <a:t> </a:t>
            </a:r>
            <a:r>
              <a:rPr sz="3250" dirty="0">
                <a:latin typeface="Times New Roman"/>
                <a:cs typeface="Times New Roman"/>
              </a:rPr>
              <a:t>)</a:t>
            </a:r>
            <a:r>
              <a:rPr sz="3250" spc="-70" dirty="0">
                <a:latin typeface="Times New Roman"/>
                <a:cs typeface="Times New Roman"/>
              </a:rPr>
              <a:t> </a:t>
            </a:r>
            <a:r>
              <a:rPr sz="3250" dirty="0">
                <a:latin typeface="Symbol"/>
                <a:cs typeface="Symbol"/>
              </a:rPr>
              <a:t></a:t>
            </a:r>
            <a:r>
              <a:rPr sz="3250" spc="20" dirty="0">
                <a:latin typeface="Times New Roman"/>
                <a:cs typeface="Times New Roman"/>
              </a:rPr>
              <a:t> </a:t>
            </a:r>
            <a:r>
              <a:rPr sz="7275" baseline="-13172" dirty="0">
                <a:latin typeface="Symbol"/>
                <a:cs typeface="Symbol"/>
              </a:rPr>
              <a:t></a:t>
            </a:r>
            <a:r>
              <a:rPr sz="7275" spc="-1012" baseline="-13172" dirty="0">
                <a:latin typeface="Times New Roman"/>
                <a:cs typeface="Times New Roman"/>
              </a:rPr>
              <a:t> </a:t>
            </a:r>
            <a:r>
              <a:rPr sz="3250" i="1" spc="-310" dirty="0">
                <a:latin typeface="Times New Roman"/>
                <a:cs typeface="Times New Roman"/>
              </a:rPr>
              <a:t>r</a:t>
            </a:r>
            <a:r>
              <a:rPr sz="2775" i="1" spc="209" baseline="-25525" dirty="0">
                <a:latin typeface="Times New Roman"/>
                <a:cs typeface="Times New Roman"/>
              </a:rPr>
              <a:t>h</a:t>
            </a:r>
            <a:r>
              <a:rPr sz="3250" spc="-90" dirty="0">
                <a:latin typeface="Times New Roman"/>
                <a:cs typeface="Times New Roman"/>
              </a:rPr>
              <a:t>{</a:t>
            </a:r>
            <a:r>
              <a:rPr sz="3250" spc="-155" dirty="0">
                <a:latin typeface="Times New Roman"/>
                <a:cs typeface="Times New Roman"/>
              </a:rPr>
              <a:t>2</a:t>
            </a:r>
            <a:r>
              <a:rPr sz="3450" i="1" spc="-114" dirty="0">
                <a:latin typeface="Symbol"/>
                <a:cs typeface="Symbol"/>
              </a:rPr>
              <a:t></a:t>
            </a:r>
            <a:r>
              <a:rPr sz="3450" i="1" spc="-470" dirty="0">
                <a:latin typeface="Times New Roman"/>
                <a:cs typeface="Times New Roman"/>
              </a:rPr>
              <a:t> </a:t>
            </a:r>
            <a:r>
              <a:rPr sz="3250" spc="85" dirty="0">
                <a:latin typeface="Times New Roman"/>
                <a:cs typeface="Times New Roman"/>
              </a:rPr>
              <a:t>(</a:t>
            </a:r>
            <a:r>
              <a:rPr sz="3250" i="1" dirty="0">
                <a:latin typeface="Times New Roman"/>
                <a:cs typeface="Times New Roman"/>
              </a:rPr>
              <a:t>r</a:t>
            </a:r>
            <a:r>
              <a:rPr sz="3250" i="1" spc="-100" dirty="0">
                <a:latin typeface="Times New Roman"/>
                <a:cs typeface="Times New Roman"/>
              </a:rPr>
              <a:t> </a:t>
            </a:r>
            <a:r>
              <a:rPr sz="3250" dirty="0">
                <a:latin typeface="Symbol"/>
                <a:cs typeface="Symbol"/>
              </a:rPr>
              <a:t></a:t>
            </a:r>
            <a:r>
              <a:rPr sz="3250" spc="-265" dirty="0">
                <a:latin typeface="Times New Roman"/>
                <a:cs typeface="Times New Roman"/>
              </a:rPr>
              <a:t> </a:t>
            </a:r>
            <a:r>
              <a:rPr sz="3250" i="1" spc="-310" dirty="0">
                <a:latin typeface="Times New Roman"/>
                <a:cs typeface="Times New Roman"/>
              </a:rPr>
              <a:t>r</a:t>
            </a:r>
            <a:r>
              <a:rPr sz="2775" i="1" spc="7" baseline="-25525" dirty="0">
                <a:latin typeface="Times New Roman"/>
                <a:cs typeface="Times New Roman"/>
              </a:rPr>
              <a:t>h</a:t>
            </a:r>
            <a:r>
              <a:rPr sz="2775" i="1" spc="-104" baseline="-25525" dirty="0">
                <a:latin typeface="Times New Roman"/>
                <a:cs typeface="Times New Roman"/>
              </a:rPr>
              <a:t> </a:t>
            </a:r>
            <a:r>
              <a:rPr sz="3250" dirty="0">
                <a:latin typeface="Times New Roman"/>
                <a:cs typeface="Times New Roman"/>
              </a:rPr>
              <a:t>)</a:t>
            </a:r>
            <a:r>
              <a:rPr sz="3250" spc="-270" dirty="0">
                <a:latin typeface="Times New Roman"/>
                <a:cs typeface="Times New Roman"/>
              </a:rPr>
              <a:t> </a:t>
            </a:r>
            <a:r>
              <a:rPr sz="3250" spc="245" dirty="0">
                <a:latin typeface="Symbol"/>
                <a:cs typeface="Symbol"/>
              </a:rPr>
              <a:t></a:t>
            </a:r>
            <a:r>
              <a:rPr sz="3250" spc="-459" dirty="0">
                <a:latin typeface="Times New Roman"/>
                <a:cs typeface="Times New Roman"/>
              </a:rPr>
              <a:t>1</a:t>
            </a:r>
            <a:r>
              <a:rPr sz="3250" dirty="0">
                <a:latin typeface="Times New Roman"/>
                <a:cs typeface="Times New Roman"/>
              </a:rPr>
              <a:t>}</a:t>
            </a:r>
            <a:endParaRPr sz="3250">
              <a:latin typeface="Times New Roman"/>
              <a:cs typeface="Times New Roman"/>
            </a:endParaRPr>
          </a:p>
          <a:p>
            <a:pPr marR="344170" algn="ctr">
              <a:lnSpc>
                <a:spcPct val="100000"/>
              </a:lnSpc>
              <a:spcBef>
                <a:spcPts val="690"/>
              </a:spcBef>
            </a:pPr>
            <a:r>
              <a:rPr sz="1850" i="1" spc="-320" dirty="0">
                <a:latin typeface="Times New Roman"/>
                <a:cs typeface="Times New Roman"/>
              </a:rPr>
              <a:t>r</a:t>
            </a:r>
            <a:r>
              <a:rPr sz="2025" spc="7" baseline="-20576" dirty="0">
                <a:latin typeface="Times New Roman"/>
                <a:cs typeface="Times New Roman"/>
              </a:rPr>
              <a:t>1</a:t>
            </a:r>
            <a:endParaRPr sz="2025" baseline="-20576">
              <a:latin typeface="Times New Roman"/>
              <a:cs typeface="Times New Roman"/>
            </a:endParaRPr>
          </a:p>
        </p:txBody>
      </p:sp>
      <p:sp>
        <p:nvSpPr>
          <p:cNvPr id="30" name="object 30"/>
          <p:cNvSpPr txBox="1"/>
          <p:nvPr/>
        </p:nvSpPr>
        <p:spPr>
          <a:xfrm>
            <a:off x="6390390" y="3048376"/>
            <a:ext cx="2672080" cy="492125"/>
          </a:xfrm>
          <a:prstGeom prst="rect">
            <a:avLst/>
          </a:prstGeom>
        </p:spPr>
        <p:txBody>
          <a:bodyPr vert="horz" wrap="square" lIns="0" tIns="0" rIns="0" bIns="0" rtlCol="0">
            <a:spAutoFit/>
          </a:bodyPr>
          <a:lstStyle/>
          <a:p>
            <a:pPr marL="12700">
              <a:lnSpc>
                <a:spcPct val="100000"/>
              </a:lnSpc>
              <a:tabLst>
                <a:tab pos="1099820" algn="l"/>
              </a:tabLst>
            </a:pPr>
            <a:r>
              <a:rPr sz="3250" spc="185" dirty="0">
                <a:latin typeface="Times New Roman"/>
                <a:cs typeface="Times New Roman"/>
              </a:rPr>
              <a:t>[</a:t>
            </a:r>
            <a:r>
              <a:rPr sz="3250" i="1" dirty="0">
                <a:latin typeface="Times New Roman"/>
                <a:cs typeface="Times New Roman"/>
              </a:rPr>
              <a:t>B</a:t>
            </a:r>
            <a:r>
              <a:rPr sz="3250" i="1" spc="-210" dirty="0">
                <a:latin typeface="Times New Roman"/>
                <a:cs typeface="Times New Roman"/>
              </a:rPr>
              <a:t> </a:t>
            </a:r>
            <a:r>
              <a:rPr sz="3250" dirty="0">
                <a:latin typeface="Symbol"/>
                <a:cs typeface="Symbol"/>
              </a:rPr>
              <a:t></a:t>
            </a:r>
            <a:r>
              <a:rPr sz="3250" dirty="0">
                <a:latin typeface="Times New Roman"/>
                <a:cs typeface="Times New Roman"/>
              </a:rPr>
              <a:t>	</a:t>
            </a:r>
            <a:r>
              <a:rPr sz="3250" i="1" spc="165" dirty="0">
                <a:latin typeface="Times New Roman"/>
                <a:cs typeface="Times New Roman"/>
              </a:rPr>
              <a:t>B</a:t>
            </a:r>
            <a:r>
              <a:rPr sz="2775" spc="7" baseline="43543" dirty="0">
                <a:latin typeface="Times New Roman"/>
                <a:cs typeface="Times New Roman"/>
              </a:rPr>
              <a:t>2</a:t>
            </a:r>
            <a:r>
              <a:rPr sz="2775" baseline="43543" dirty="0">
                <a:latin typeface="Times New Roman"/>
                <a:cs typeface="Times New Roman"/>
              </a:rPr>
              <a:t> </a:t>
            </a:r>
            <a:r>
              <a:rPr sz="2775" spc="-82" baseline="43543" dirty="0">
                <a:latin typeface="Times New Roman"/>
                <a:cs typeface="Times New Roman"/>
              </a:rPr>
              <a:t> </a:t>
            </a:r>
            <a:r>
              <a:rPr sz="3250" dirty="0">
                <a:latin typeface="Symbol"/>
                <a:cs typeface="Symbol"/>
              </a:rPr>
              <a:t></a:t>
            </a:r>
            <a:r>
              <a:rPr sz="3250" spc="-10" dirty="0">
                <a:latin typeface="Times New Roman"/>
                <a:cs typeface="Times New Roman"/>
              </a:rPr>
              <a:t> </a:t>
            </a:r>
            <a:r>
              <a:rPr sz="3250" i="1" spc="-10" dirty="0">
                <a:latin typeface="Times New Roman"/>
                <a:cs typeface="Times New Roman"/>
              </a:rPr>
              <a:t>A</a:t>
            </a:r>
            <a:r>
              <a:rPr sz="3250" i="1" dirty="0">
                <a:latin typeface="Times New Roman"/>
                <a:cs typeface="Times New Roman"/>
              </a:rPr>
              <a:t>C</a:t>
            </a:r>
            <a:r>
              <a:rPr sz="3250" i="1" spc="-340" dirty="0">
                <a:latin typeface="Times New Roman"/>
                <a:cs typeface="Times New Roman"/>
              </a:rPr>
              <a:t> </a:t>
            </a:r>
            <a:r>
              <a:rPr sz="3250" dirty="0">
                <a:latin typeface="Times New Roman"/>
                <a:cs typeface="Times New Roman"/>
              </a:rPr>
              <a:t>]</a:t>
            </a:r>
            <a:endParaRPr sz="3250">
              <a:latin typeface="Times New Roman"/>
              <a:cs typeface="Times New Roman"/>
            </a:endParaRPr>
          </a:p>
        </p:txBody>
      </p:sp>
      <p:sp>
        <p:nvSpPr>
          <p:cNvPr id="31" name="object 31"/>
          <p:cNvSpPr txBox="1"/>
          <p:nvPr/>
        </p:nvSpPr>
        <p:spPr>
          <a:xfrm>
            <a:off x="7614901" y="3680764"/>
            <a:ext cx="278130" cy="439420"/>
          </a:xfrm>
          <a:prstGeom prst="rect">
            <a:avLst/>
          </a:prstGeom>
        </p:spPr>
        <p:txBody>
          <a:bodyPr vert="horz" wrap="square" lIns="0" tIns="0" rIns="0" bIns="0" rtlCol="0">
            <a:spAutoFit/>
          </a:bodyPr>
          <a:lstStyle/>
          <a:p>
            <a:pPr marL="12700">
              <a:lnSpc>
                <a:spcPct val="100000"/>
              </a:lnSpc>
            </a:pPr>
            <a:r>
              <a:rPr sz="3250" i="1" dirty="0">
                <a:latin typeface="Times New Roman"/>
                <a:cs typeface="Times New Roman"/>
              </a:rPr>
              <a:t>A</a:t>
            </a:r>
            <a:endParaRPr sz="3250">
              <a:latin typeface="Times New Roman"/>
              <a:cs typeface="Times New Roman"/>
            </a:endParaRPr>
          </a:p>
        </p:txBody>
      </p:sp>
      <p:sp>
        <p:nvSpPr>
          <p:cNvPr id="32" name="object 32"/>
          <p:cNvSpPr txBox="1"/>
          <p:nvPr/>
        </p:nvSpPr>
        <p:spPr>
          <a:xfrm>
            <a:off x="1145540" y="4580100"/>
            <a:ext cx="7828280" cy="455930"/>
          </a:xfrm>
          <a:prstGeom prst="rect">
            <a:avLst/>
          </a:prstGeom>
        </p:spPr>
        <p:txBody>
          <a:bodyPr vert="horz" wrap="square" lIns="0" tIns="0" rIns="0" bIns="0" rtlCol="0">
            <a:spAutoFit/>
          </a:bodyPr>
          <a:lstStyle/>
          <a:p>
            <a:pPr marL="289560" indent="-276860">
              <a:lnSpc>
                <a:spcPct val="100000"/>
              </a:lnSpc>
              <a:buFont typeface="Wingdings"/>
              <a:buChar char=""/>
              <a:tabLst>
                <a:tab pos="290195" algn="l"/>
              </a:tabLst>
            </a:pPr>
            <a:r>
              <a:rPr sz="3200" spc="-45" dirty="0">
                <a:solidFill>
                  <a:srgbClr val="0070C0"/>
                </a:solidFill>
                <a:latin typeface="Calibri"/>
                <a:cs typeface="Calibri"/>
              </a:rPr>
              <a:t>F</a:t>
            </a:r>
            <a:r>
              <a:rPr sz="3200" spc="-5" dirty="0">
                <a:solidFill>
                  <a:srgbClr val="0070C0"/>
                </a:solidFill>
                <a:latin typeface="Calibri"/>
                <a:cs typeface="Calibri"/>
              </a:rPr>
              <a:t>o</a:t>
            </a:r>
            <a:r>
              <a:rPr sz="3200" spc="-15" dirty="0">
                <a:solidFill>
                  <a:srgbClr val="0070C0"/>
                </a:solidFill>
                <a:latin typeface="Calibri"/>
                <a:cs typeface="Calibri"/>
              </a:rPr>
              <a:t>r</a:t>
            </a:r>
            <a:r>
              <a:rPr sz="3200" spc="-75" dirty="0">
                <a:solidFill>
                  <a:srgbClr val="0070C0"/>
                </a:solidFill>
                <a:latin typeface="Times New Roman"/>
                <a:cs typeface="Times New Roman"/>
              </a:rPr>
              <a:t> </a:t>
            </a:r>
            <a:r>
              <a:rPr sz="3200" spc="-20" dirty="0">
                <a:solidFill>
                  <a:srgbClr val="0070C0"/>
                </a:solidFill>
                <a:latin typeface="Calibri"/>
                <a:cs typeface="Calibri"/>
              </a:rPr>
              <a:t>a</a:t>
            </a:r>
            <a:r>
              <a:rPr sz="3200" spc="-70" dirty="0">
                <a:solidFill>
                  <a:srgbClr val="0070C0"/>
                </a:solidFill>
                <a:latin typeface="Times New Roman"/>
                <a:cs typeface="Times New Roman"/>
              </a:rPr>
              <a:t> </a:t>
            </a:r>
            <a:r>
              <a:rPr sz="3200" spc="-5" dirty="0">
                <a:solidFill>
                  <a:srgbClr val="0070C0"/>
                </a:solidFill>
                <a:latin typeface="Calibri"/>
                <a:cs typeface="Calibri"/>
              </a:rPr>
              <a:t>no</a:t>
            </a:r>
            <a:r>
              <a:rPr sz="3200" dirty="0">
                <a:solidFill>
                  <a:srgbClr val="0070C0"/>
                </a:solidFill>
                <a:latin typeface="Calibri"/>
                <a:cs typeface="Calibri"/>
              </a:rPr>
              <a:t>n</a:t>
            </a:r>
            <a:r>
              <a:rPr sz="3200" spc="-15" dirty="0">
                <a:solidFill>
                  <a:srgbClr val="0070C0"/>
                </a:solidFill>
                <a:latin typeface="Calibri"/>
                <a:cs typeface="Calibri"/>
              </a:rPr>
              <a:t>‐</a:t>
            </a:r>
            <a:r>
              <a:rPr sz="3200" spc="-60" dirty="0">
                <a:solidFill>
                  <a:srgbClr val="0070C0"/>
                </a:solidFill>
                <a:latin typeface="Calibri"/>
                <a:cs typeface="Calibri"/>
              </a:rPr>
              <a:t>r</a:t>
            </a:r>
            <a:r>
              <a:rPr sz="3200" spc="-25" dirty="0">
                <a:solidFill>
                  <a:srgbClr val="0070C0"/>
                </a:solidFill>
                <a:latin typeface="Calibri"/>
                <a:cs typeface="Calibri"/>
              </a:rPr>
              <a:t>o</a:t>
            </a:r>
            <a:r>
              <a:rPr sz="3200" spc="-65" dirty="0">
                <a:solidFill>
                  <a:srgbClr val="0070C0"/>
                </a:solidFill>
                <a:latin typeface="Calibri"/>
                <a:cs typeface="Calibri"/>
              </a:rPr>
              <a:t>t</a:t>
            </a:r>
            <a:r>
              <a:rPr sz="3200" spc="-55" dirty="0">
                <a:solidFill>
                  <a:srgbClr val="0070C0"/>
                </a:solidFill>
                <a:latin typeface="Calibri"/>
                <a:cs typeface="Calibri"/>
              </a:rPr>
              <a:t>a</a:t>
            </a:r>
            <a:r>
              <a:rPr sz="3200" spc="-10" dirty="0">
                <a:solidFill>
                  <a:srgbClr val="0070C0"/>
                </a:solidFill>
                <a:latin typeface="Calibri"/>
                <a:cs typeface="Calibri"/>
              </a:rPr>
              <a:t>t</a:t>
            </a:r>
            <a:r>
              <a:rPr sz="3200" dirty="0">
                <a:solidFill>
                  <a:srgbClr val="0070C0"/>
                </a:solidFill>
                <a:latin typeface="Calibri"/>
                <a:cs typeface="Calibri"/>
              </a:rPr>
              <a:t>i</a:t>
            </a:r>
            <a:r>
              <a:rPr sz="3200" spc="10" dirty="0">
                <a:solidFill>
                  <a:srgbClr val="0070C0"/>
                </a:solidFill>
                <a:latin typeface="Calibri"/>
                <a:cs typeface="Calibri"/>
              </a:rPr>
              <a:t>n</a:t>
            </a:r>
            <a:r>
              <a:rPr sz="3200" spc="-15" dirty="0">
                <a:solidFill>
                  <a:srgbClr val="0070C0"/>
                </a:solidFill>
                <a:latin typeface="Calibri"/>
                <a:cs typeface="Calibri"/>
              </a:rPr>
              <a:t>g</a:t>
            </a:r>
            <a:r>
              <a:rPr sz="3200" spc="-50" dirty="0">
                <a:solidFill>
                  <a:srgbClr val="0070C0"/>
                </a:solidFill>
                <a:latin typeface="Times New Roman"/>
                <a:cs typeface="Times New Roman"/>
              </a:rPr>
              <a:t> </a:t>
            </a:r>
            <a:r>
              <a:rPr sz="3200" spc="-25" dirty="0">
                <a:solidFill>
                  <a:srgbClr val="0070C0"/>
                </a:solidFill>
                <a:latin typeface="Calibri"/>
                <a:cs typeface="Calibri"/>
              </a:rPr>
              <a:t>d</a:t>
            </a:r>
            <a:r>
              <a:rPr sz="3200" spc="-20" dirty="0">
                <a:solidFill>
                  <a:srgbClr val="0070C0"/>
                </a:solidFill>
                <a:latin typeface="Calibri"/>
                <a:cs typeface="Calibri"/>
              </a:rPr>
              <a:t>e</a:t>
            </a:r>
            <a:r>
              <a:rPr sz="3200" spc="-75" dirty="0">
                <a:solidFill>
                  <a:srgbClr val="0070C0"/>
                </a:solidFill>
                <a:latin typeface="Times New Roman"/>
                <a:cs typeface="Times New Roman"/>
              </a:rPr>
              <a:t> </a:t>
            </a:r>
            <a:r>
              <a:rPr sz="3200" spc="-5" dirty="0">
                <a:solidFill>
                  <a:srgbClr val="0070C0"/>
                </a:solidFill>
                <a:latin typeface="Calibri"/>
                <a:cs typeface="Calibri"/>
              </a:rPr>
              <a:t>Si</a:t>
            </a:r>
            <a:r>
              <a:rPr sz="3200" spc="-45" dirty="0">
                <a:solidFill>
                  <a:srgbClr val="0070C0"/>
                </a:solidFill>
                <a:latin typeface="Calibri"/>
                <a:cs typeface="Calibri"/>
              </a:rPr>
              <a:t>t</a:t>
            </a:r>
            <a:r>
              <a:rPr sz="3200" spc="-50" dirty="0">
                <a:solidFill>
                  <a:srgbClr val="0070C0"/>
                </a:solidFill>
                <a:latin typeface="Calibri"/>
                <a:cs typeface="Calibri"/>
              </a:rPr>
              <a:t>t</a:t>
            </a:r>
            <a:r>
              <a:rPr sz="3200" spc="-15" dirty="0">
                <a:solidFill>
                  <a:srgbClr val="0070C0"/>
                </a:solidFill>
                <a:latin typeface="Calibri"/>
                <a:cs typeface="Calibri"/>
              </a:rPr>
              <a:t>er</a:t>
            </a:r>
            <a:r>
              <a:rPr sz="3200" spc="-60" dirty="0">
                <a:solidFill>
                  <a:srgbClr val="0070C0"/>
                </a:solidFill>
                <a:latin typeface="Times New Roman"/>
                <a:cs typeface="Times New Roman"/>
              </a:rPr>
              <a:t> </a:t>
            </a:r>
            <a:r>
              <a:rPr sz="3200" spc="-20" dirty="0">
                <a:solidFill>
                  <a:srgbClr val="0070C0"/>
                </a:solidFill>
                <a:latin typeface="Calibri"/>
                <a:cs typeface="Calibri"/>
              </a:rPr>
              <a:t>blac</a:t>
            </a:r>
            <a:r>
              <a:rPr sz="3200" spc="-15" dirty="0">
                <a:solidFill>
                  <a:srgbClr val="0070C0"/>
                </a:solidFill>
                <a:latin typeface="Calibri"/>
                <a:cs typeface="Calibri"/>
              </a:rPr>
              <a:t>k</a:t>
            </a:r>
            <a:r>
              <a:rPr sz="3200" spc="-55" dirty="0">
                <a:solidFill>
                  <a:srgbClr val="0070C0"/>
                </a:solidFill>
                <a:latin typeface="Times New Roman"/>
                <a:cs typeface="Times New Roman"/>
              </a:rPr>
              <a:t> </a:t>
            </a:r>
            <a:r>
              <a:rPr sz="3200" spc="-20" dirty="0">
                <a:solidFill>
                  <a:srgbClr val="0070C0"/>
                </a:solidFill>
                <a:latin typeface="Calibri"/>
                <a:cs typeface="Calibri"/>
              </a:rPr>
              <a:t>hole</a:t>
            </a:r>
            <a:r>
              <a:rPr sz="3200" spc="-60" dirty="0">
                <a:solidFill>
                  <a:srgbClr val="0070C0"/>
                </a:solidFill>
                <a:latin typeface="Times New Roman"/>
                <a:cs typeface="Times New Roman"/>
              </a:rPr>
              <a:t> </a:t>
            </a:r>
            <a:r>
              <a:rPr sz="3200" spc="-25" dirty="0">
                <a:solidFill>
                  <a:srgbClr val="0070C0"/>
                </a:solidFill>
                <a:latin typeface="Calibri"/>
                <a:cs typeface="Calibri"/>
              </a:rPr>
              <a:t>an</a:t>
            </a:r>
            <a:r>
              <a:rPr sz="3200" spc="-20" dirty="0">
                <a:solidFill>
                  <a:srgbClr val="0070C0"/>
                </a:solidFill>
                <a:latin typeface="Calibri"/>
                <a:cs typeface="Calibri"/>
              </a:rPr>
              <a:t>d</a:t>
            </a:r>
            <a:r>
              <a:rPr sz="3200" spc="-60" dirty="0">
                <a:solidFill>
                  <a:srgbClr val="0070C0"/>
                </a:solidFill>
                <a:latin typeface="Times New Roman"/>
                <a:cs typeface="Times New Roman"/>
              </a:rPr>
              <a:t> </a:t>
            </a:r>
            <a:r>
              <a:rPr sz="3200" spc="-65" dirty="0">
                <a:solidFill>
                  <a:srgbClr val="0070C0"/>
                </a:solidFill>
                <a:latin typeface="Calibri"/>
                <a:cs typeface="Calibri"/>
              </a:rPr>
              <a:t>f</a:t>
            </a:r>
            <a:r>
              <a:rPr sz="3200" spc="-5" dirty="0">
                <a:solidFill>
                  <a:srgbClr val="0070C0"/>
                </a:solidFill>
                <a:latin typeface="Calibri"/>
                <a:cs typeface="Calibri"/>
              </a:rPr>
              <a:t>o</a:t>
            </a:r>
            <a:r>
              <a:rPr sz="3200" spc="-15" dirty="0">
                <a:solidFill>
                  <a:srgbClr val="0070C0"/>
                </a:solidFill>
                <a:latin typeface="Calibri"/>
                <a:cs typeface="Calibri"/>
              </a:rPr>
              <a:t>r</a:t>
            </a:r>
            <a:endParaRPr sz="3200">
              <a:latin typeface="Calibri"/>
              <a:cs typeface="Calibri"/>
            </a:endParaRPr>
          </a:p>
        </p:txBody>
      </p:sp>
      <p:sp>
        <p:nvSpPr>
          <p:cNvPr id="33" name="object 33"/>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34" name="object 34"/>
          <p:cNvSpPr txBox="1"/>
          <p:nvPr/>
        </p:nvSpPr>
        <p:spPr>
          <a:xfrm>
            <a:off x="1145540" y="5092126"/>
            <a:ext cx="1894839" cy="431800"/>
          </a:xfrm>
          <a:prstGeom prst="rect">
            <a:avLst/>
          </a:prstGeom>
        </p:spPr>
        <p:txBody>
          <a:bodyPr vert="horz" wrap="square" lIns="0" tIns="0" rIns="0" bIns="0" rtlCol="0">
            <a:spAutoFit/>
          </a:bodyPr>
          <a:lstStyle/>
          <a:p>
            <a:pPr marL="12700">
              <a:lnSpc>
                <a:spcPct val="100000"/>
              </a:lnSpc>
            </a:pPr>
            <a:r>
              <a:rPr sz="3200" spc="-25" dirty="0">
                <a:solidFill>
                  <a:srgbClr val="0070C0"/>
                </a:solidFill>
                <a:latin typeface="Calibri"/>
                <a:cs typeface="Calibri"/>
              </a:rPr>
              <a:t>μ=</a:t>
            </a:r>
            <a:r>
              <a:rPr sz="3200" spc="-20" dirty="0">
                <a:solidFill>
                  <a:srgbClr val="0070C0"/>
                </a:solidFill>
                <a:latin typeface="Calibri"/>
                <a:cs typeface="Calibri"/>
              </a:rPr>
              <a:t>0</a:t>
            </a:r>
            <a:r>
              <a:rPr sz="3200" spc="-65" dirty="0">
                <a:solidFill>
                  <a:srgbClr val="0070C0"/>
                </a:solidFill>
                <a:latin typeface="Times New Roman"/>
                <a:cs typeface="Times New Roman"/>
              </a:rPr>
              <a:t> </a:t>
            </a:r>
            <a:r>
              <a:rPr sz="3200" spc="-55" dirty="0">
                <a:solidFill>
                  <a:srgbClr val="0070C0"/>
                </a:solidFill>
                <a:latin typeface="Calibri"/>
                <a:cs typeface="Calibri"/>
              </a:rPr>
              <a:t>a</a:t>
            </a:r>
            <a:r>
              <a:rPr sz="3200" spc="-15" dirty="0">
                <a:solidFill>
                  <a:srgbClr val="0070C0"/>
                </a:solidFill>
                <a:latin typeface="Calibri"/>
                <a:cs typeface="Calibri"/>
              </a:rPr>
              <a:t>t</a:t>
            </a:r>
            <a:r>
              <a:rPr sz="3200" spc="-65" dirty="0">
                <a:solidFill>
                  <a:srgbClr val="0070C0"/>
                </a:solidFill>
                <a:latin typeface="Times New Roman"/>
                <a:cs typeface="Times New Roman"/>
              </a:rPr>
              <a:t> </a:t>
            </a:r>
            <a:r>
              <a:rPr sz="3200" spc="-25" dirty="0">
                <a:solidFill>
                  <a:srgbClr val="0070C0"/>
                </a:solidFill>
                <a:latin typeface="Calibri"/>
                <a:cs typeface="Calibri"/>
              </a:rPr>
              <a:t>θ=0</a:t>
            </a:r>
            <a:r>
              <a:rPr sz="3200" spc="-10" dirty="0">
                <a:solidFill>
                  <a:srgbClr val="0070C0"/>
                </a:solidFill>
                <a:latin typeface="Calibri"/>
                <a:cs typeface="Calibri"/>
              </a:rPr>
              <a:t>,</a:t>
            </a:r>
            <a:endParaRPr sz="3200">
              <a:latin typeface="Calibri"/>
              <a:cs typeface="Calibri"/>
            </a:endParaRPr>
          </a:p>
        </p:txBody>
      </p:sp>
      <p:sp>
        <p:nvSpPr>
          <p:cNvPr id="35" name="object 35"/>
          <p:cNvSpPr/>
          <p:nvPr/>
        </p:nvSpPr>
        <p:spPr>
          <a:xfrm>
            <a:off x="5878067" y="6041897"/>
            <a:ext cx="1054100" cy="0"/>
          </a:xfrm>
          <a:custGeom>
            <a:avLst/>
            <a:gdLst/>
            <a:ahLst/>
            <a:cxnLst/>
            <a:rect l="l" t="t" r="r" b="b"/>
            <a:pathLst>
              <a:path w="1054100">
                <a:moveTo>
                  <a:pt x="0" y="0"/>
                </a:moveTo>
                <a:lnTo>
                  <a:pt x="1053845" y="0"/>
                </a:lnTo>
              </a:path>
            </a:pathLst>
          </a:custGeom>
          <a:ln w="24485">
            <a:solidFill>
              <a:srgbClr val="000000"/>
            </a:solidFill>
          </a:ln>
        </p:spPr>
        <p:txBody>
          <a:bodyPr wrap="square" lIns="0" tIns="0" rIns="0" bIns="0" rtlCol="0"/>
          <a:lstStyle/>
          <a:p>
            <a:endParaRPr/>
          </a:p>
        </p:txBody>
      </p:sp>
      <p:sp>
        <p:nvSpPr>
          <p:cNvPr id="36" name="object 36"/>
          <p:cNvSpPr txBox="1"/>
          <p:nvPr/>
        </p:nvSpPr>
        <p:spPr>
          <a:xfrm>
            <a:off x="4661411" y="5469403"/>
            <a:ext cx="129539" cy="233679"/>
          </a:xfrm>
          <a:prstGeom prst="rect">
            <a:avLst/>
          </a:prstGeom>
        </p:spPr>
        <p:txBody>
          <a:bodyPr vert="horz" wrap="square" lIns="0" tIns="0" rIns="0" bIns="0" rtlCol="0">
            <a:spAutoFit/>
          </a:bodyPr>
          <a:lstStyle/>
          <a:p>
            <a:pPr marL="12700">
              <a:lnSpc>
                <a:spcPct val="100000"/>
              </a:lnSpc>
            </a:pPr>
            <a:r>
              <a:rPr sz="1600" spc="15" dirty="0">
                <a:latin typeface="Times New Roman"/>
                <a:cs typeface="Times New Roman"/>
              </a:rPr>
              <a:t>2</a:t>
            </a:r>
            <a:endParaRPr sz="1600">
              <a:latin typeface="Times New Roman"/>
              <a:cs typeface="Times New Roman"/>
            </a:endParaRPr>
          </a:p>
        </p:txBody>
      </p:sp>
      <p:sp>
        <p:nvSpPr>
          <p:cNvPr id="37" name="object 37"/>
          <p:cNvSpPr txBox="1"/>
          <p:nvPr/>
        </p:nvSpPr>
        <p:spPr>
          <a:xfrm>
            <a:off x="6267708" y="5465434"/>
            <a:ext cx="273685" cy="521334"/>
          </a:xfrm>
          <a:prstGeom prst="rect">
            <a:avLst/>
          </a:prstGeom>
        </p:spPr>
        <p:txBody>
          <a:bodyPr vert="horz" wrap="square" lIns="0" tIns="0" rIns="0" bIns="0" rtlCol="0">
            <a:spAutoFit/>
          </a:bodyPr>
          <a:lstStyle/>
          <a:p>
            <a:pPr marL="12700">
              <a:lnSpc>
                <a:spcPct val="100000"/>
              </a:lnSpc>
            </a:pPr>
            <a:r>
              <a:rPr sz="3900" dirty="0">
                <a:latin typeface="Times New Roman"/>
                <a:cs typeface="Times New Roman"/>
              </a:rPr>
              <a:t>1</a:t>
            </a:r>
            <a:endParaRPr sz="3900">
              <a:latin typeface="Times New Roman"/>
              <a:cs typeface="Times New Roman"/>
            </a:endParaRPr>
          </a:p>
        </p:txBody>
      </p:sp>
      <p:sp>
        <p:nvSpPr>
          <p:cNvPr id="38" name="object 38"/>
          <p:cNvSpPr txBox="1"/>
          <p:nvPr/>
        </p:nvSpPr>
        <p:spPr>
          <a:xfrm>
            <a:off x="4576829" y="5332140"/>
            <a:ext cx="137160" cy="312420"/>
          </a:xfrm>
          <a:prstGeom prst="rect">
            <a:avLst/>
          </a:prstGeom>
        </p:spPr>
        <p:txBody>
          <a:bodyPr vert="horz" wrap="square" lIns="0" tIns="0" rIns="0" bIns="0" rtlCol="0">
            <a:spAutoFit/>
          </a:bodyPr>
          <a:lstStyle/>
          <a:p>
            <a:pPr marL="12700">
              <a:lnSpc>
                <a:spcPct val="100000"/>
              </a:lnSpc>
            </a:pPr>
            <a:r>
              <a:rPr sz="2250" i="1" dirty="0">
                <a:latin typeface="Times New Roman"/>
                <a:cs typeface="Times New Roman"/>
              </a:rPr>
              <a:t>r</a:t>
            </a:r>
            <a:endParaRPr sz="2250">
              <a:latin typeface="Times New Roman"/>
              <a:cs typeface="Times New Roman"/>
            </a:endParaRPr>
          </a:p>
        </p:txBody>
      </p:sp>
      <p:sp>
        <p:nvSpPr>
          <p:cNvPr id="39" name="object 39"/>
          <p:cNvSpPr txBox="1"/>
          <p:nvPr/>
        </p:nvSpPr>
        <p:spPr>
          <a:xfrm>
            <a:off x="3782823" y="5721867"/>
            <a:ext cx="2032635" cy="768985"/>
          </a:xfrm>
          <a:prstGeom prst="rect">
            <a:avLst/>
          </a:prstGeom>
        </p:spPr>
        <p:txBody>
          <a:bodyPr vert="horz" wrap="square" lIns="0" tIns="0" rIns="0" bIns="0" rtlCol="0">
            <a:spAutoFit/>
          </a:bodyPr>
          <a:lstStyle/>
          <a:p>
            <a:pPr marL="12700">
              <a:lnSpc>
                <a:spcPct val="100000"/>
              </a:lnSpc>
            </a:pPr>
            <a:r>
              <a:rPr sz="3900" i="1" dirty="0">
                <a:latin typeface="Times New Roman"/>
                <a:cs typeface="Times New Roman"/>
              </a:rPr>
              <a:t>S</a:t>
            </a:r>
            <a:r>
              <a:rPr sz="3900" i="1" spc="245" dirty="0">
                <a:latin typeface="Times New Roman"/>
                <a:cs typeface="Times New Roman"/>
              </a:rPr>
              <a:t> </a:t>
            </a:r>
            <a:r>
              <a:rPr sz="3900" dirty="0">
                <a:latin typeface="Symbol"/>
                <a:cs typeface="Symbol"/>
              </a:rPr>
              <a:t></a:t>
            </a:r>
            <a:r>
              <a:rPr sz="3900" spc="20" dirty="0">
                <a:latin typeface="Times New Roman"/>
                <a:cs typeface="Times New Roman"/>
              </a:rPr>
              <a:t> </a:t>
            </a:r>
            <a:r>
              <a:rPr sz="8775" spc="607" baseline="-13295" dirty="0">
                <a:latin typeface="Symbol"/>
                <a:cs typeface="Symbol"/>
              </a:rPr>
              <a:t></a:t>
            </a:r>
            <a:r>
              <a:rPr sz="4100" i="1" spc="40" dirty="0">
                <a:latin typeface="Symbol"/>
                <a:cs typeface="Symbol"/>
              </a:rPr>
              <a:t></a:t>
            </a:r>
            <a:r>
              <a:rPr sz="3900" i="1" spc="-370" dirty="0">
                <a:latin typeface="Times New Roman"/>
                <a:cs typeface="Times New Roman"/>
              </a:rPr>
              <a:t>r</a:t>
            </a:r>
            <a:r>
              <a:rPr sz="3375" i="1" baseline="-24691" dirty="0">
                <a:latin typeface="Times New Roman"/>
                <a:cs typeface="Times New Roman"/>
              </a:rPr>
              <a:t>h</a:t>
            </a:r>
            <a:r>
              <a:rPr sz="3375" i="1" spc="412" baseline="-24691" dirty="0">
                <a:latin typeface="Times New Roman"/>
                <a:cs typeface="Times New Roman"/>
              </a:rPr>
              <a:t> </a:t>
            </a:r>
            <a:r>
              <a:rPr sz="5850" spc="3097" baseline="-12108" dirty="0">
                <a:latin typeface="Symbol"/>
                <a:cs typeface="Symbol"/>
              </a:rPr>
              <a:t>⎜</a:t>
            </a:r>
            <a:endParaRPr sz="5850" baseline="-12108">
              <a:latin typeface="Symbol"/>
              <a:cs typeface="Symbol"/>
            </a:endParaRPr>
          </a:p>
        </p:txBody>
      </p:sp>
      <p:sp>
        <p:nvSpPr>
          <p:cNvPr id="40" name="object 40"/>
          <p:cNvSpPr txBox="1"/>
          <p:nvPr/>
        </p:nvSpPr>
        <p:spPr>
          <a:xfrm>
            <a:off x="6991598" y="5772784"/>
            <a:ext cx="628015" cy="601345"/>
          </a:xfrm>
          <a:prstGeom prst="rect">
            <a:avLst/>
          </a:prstGeom>
        </p:spPr>
        <p:txBody>
          <a:bodyPr vert="horz" wrap="square" lIns="0" tIns="0" rIns="0" bIns="0" rtlCol="0">
            <a:spAutoFit/>
          </a:bodyPr>
          <a:lstStyle/>
          <a:p>
            <a:pPr marL="12700">
              <a:lnSpc>
                <a:spcPct val="100000"/>
              </a:lnSpc>
            </a:pPr>
            <a:r>
              <a:rPr sz="5850" spc="2767" baseline="-12108" dirty="0">
                <a:latin typeface="Symbol"/>
                <a:cs typeface="Symbol"/>
              </a:rPr>
              <a:t>⎟</a:t>
            </a:r>
            <a:r>
              <a:rPr sz="3900" i="1" spc="-5" dirty="0">
                <a:latin typeface="Times New Roman"/>
                <a:cs typeface="Times New Roman"/>
              </a:rPr>
              <a:t>d</a:t>
            </a:r>
            <a:r>
              <a:rPr sz="3900" i="1" dirty="0">
                <a:latin typeface="Times New Roman"/>
                <a:cs typeface="Times New Roman"/>
              </a:rPr>
              <a:t>r</a:t>
            </a:r>
            <a:endParaRPr sz="3900">
              <a:latin typeface="Times New Roman"/>
              <a:cs typeface="Times New Roman"/>
            </a:endParaRPr>
          </a:p>
        </p:txBody>
      </p:sp>
      <p:sp>
        <p:nvSpPr>
          <p:cNvPr id="41" name="object 41"/>
          <p:cNvSpPr txBox="1"/>
          <p:nvPr/>
        </p:nvSpPr>
        <p:spPr>
          <a:xfrm>
            <a:off x="5599434" y="5398607"/>
            <a:ext cx="1607820" cy="521334"/>
          </a:xfrm>
          <a:prstGeom prst="rect">
            <a:avLst/>
          </a:prstGeom>
        </p:spPr>
        <p:txBody>
          <a:bodyPr vert="horz" wrap="square" lIns="0" tIns="0" rIns="0" bIns="0" rtlCol="0">
            <a:spAutoFit/>
          </a:bodyPr>
          <a:lstStyle/>
          <a:p>
            <a:pPr marL="12700">
              <a:lnSpc>
                <a:spcPct val="100000"/>
              </a:lnSpc>
              <a:tabLst>
                <a:tab pos="1404620" algn="l"/>
              </a:tabLst>
            </a:pPr>
            <a:r>
              <a:rPr sz="3900" spc="2065" dirty="0">
                <a:latin typeface="Symbol"/>
                <a:cs typeface="Symbol"/>
              </a:rPr>
              <a:t>⎛</a:t>
            </a:r>
            <a:r>
              <a:rPr sz="3900" spc="2065" dirty="0">
                <a:latin typeface="Times New Roman"/>
                <a:cs typeface="Times New Roman"/>
              </a:rPr>
              <a:t>	</a:t>
            </a:r>
            <a:r>
              <a:rPr sz="3900" spc="2065" dirty="0">
                <a:latin typeface="Symbol"/>
                <a:cs typeface="Symbol"/>
              </a:rPr>
              <a:t>⎞</a:t>
            </a:r>
            <a:endParaRPr sz="3900">
              <a:latin typeface="Symbol"/>
              <a:cs typeface="Symbol"/>
            </a:endParaRPr>
          </a:p>
        </p:txBody>
      </p:sp>
      <p:sp>
        <p:nvSpPr>
          <p:cNvPr id="42" name="object 42"/>
          <p:cNvSpPr/>
          <p:nvPr/>
        </p:nvSpPr>
        <p:spPr>
          <a:xfrm>
            <a:off x="457200" y="6331458"/>
            <a:ext cx="9144000" cy="984250"/>
          </a:xfrm>
          <a:custGeom>
            <a:avLst/>
            <a:gdLst/>
            <a:ahLst/>
            <a:cxnLst/>
            <a:rect l="l" t="t" r="r" b="b"/>
            <a:pathLst>
              <a:path w="9144000" h="984250">
                <a:moveTo>
                  <a:pt x="0" y="983741"/>
                </a:moveTo>
                <a:lnTo>
                  <a:pt x="9143999" y="983741"/>
                </a:lnTo>
                <a:lnTo>
                  <a:pt x="9143999" y="0"/>
                </a:lnTo>
                <a:lnTo>
                  <a:pt x="0" y="0"/>
                </a:lnTo>
                <a:lnTo>
                  <a:pt x="0" y="983741"/>
                </a:lnTo>
                <a:close/>
              </a:path>
            </a:pathLst>
          </a:custGeom>
          <a:solidFill>
            <a:srgbClr val="FFFFFF"/>
          </a:solidFill>
        </p:spPr>
        <p:txBody>
          <a:bodyPr wrap="square" lIns="0" tIns="0" rIns="0" bIns="0" rtlCol="0"/>
          <a:lstStyle/>
          <a:p>
            <a:endParaRPr/>
          </a:p>
        </p:txBody>
      </p:sp>
      <p:sp>
        <p:nvSpPr>
          <p:cNvPr id="43" name="object 43"/>
          <p:cNvSpPr txBox="1"/>
          <p:nvPr/>
        </p:nvSpPr>
        <p:spPr>
          <a:xfrm>
            <a:off x="4595879" y="6467521"/>
            <a:ext cx="191135" cy="370840"/>
          </a:xfrm>
          <a:prstGeom prst="rect">
            <a:avLst/>
          </a:prstGeom>
        </p:spPr>
        <p:txBody>
          <a:bodyPr vert="horz" wrap="square" lIns="0" tIns="0" rIns="0" bIns="0" rtlCol="0">
            <a:spAutoFit/>
          </a:bodyPr>
          <a:lstStyle/>
          <a:p>
            <a:pPr marL="12700">
              <a:lnSpc>
                <a:spcPct val="100000"/>
              </a:lnSpc>
            </a:pPr>
            <a:r>
              <a:rPr sz="2250" i="1" spc="-395" dirty="0">
                <a:latin typeface="Times New Roman"/>
                <a:cs typeface="Times New Roman"/>
              </a:rPr>
              <a:t>r</a:t>
            </a:r>
            <a:r>
              <a:rPr sz="2400" spc="22" baseline="-20833" dirty="0">
                <a:latin typeface="Times New Roman"/>
                <a:cs typeface="Times New Roman"/>
              </a:rPr>
              <a:t>1</a:t>
            </a:r>
            <a:endParaRPr sz="2400" baseline="-20833">
              <a:latin typeface="Times New Roman"/>
              <a:cs typeface="Times New Roman"/>
            </a:endParaRPr>
          </a:p>
        </p:txBody>
      </p:sp>
      <p:sp>
        <p:nvSpPr>
          <p:cNvPr id="44" name="object 44"/>
          <p:cNvSpPr txBox="1"/>
          <p:nvPr/>
        </p:nvSpPr>
        <p:spPr>
          <a:xfrm>
            <a:off x="5599434" y="6133937"/>
            <a:ext cx="1607820" cy="652780"/>
          </a:xfrm>
          <a:prstGeom prst="rect">
            <a:avLst/>
          </a:prstGeom>
        </p:spPr>
        <p:txBody>
          <a:bodyPr vert="horz" wrap="square" lIns="0" tIns="0" rIns="0" bIns="0" rtlCol="0">
            <a:spAutoFit/>
          </a:bodyPr>
          <a:lstStyle/>
          <a:p>
            <a:pPr marL="12700">
              <a:lnSpc>
                <a:spcPct val="100000"/>
              </a:lnSpc>
              <a:tabLst>
                <a:tab pos="1404620" algn="l"/>
              </a:tabLst>
            </a:pPr>
            <a:r>
              <a:rPr sz="5850" spc="3097" baseline="-14957" dirty="0">
                <a:latin typeface="Symbol"/>
                <a:cs typeface="Symbol"/>
              </a:rPr>
              <a:t>⎝</a:t>
            </a:r>
            <a:r>
              <a:rPr sz="5850" spc="-209" baseline="-14957" dirty="0">
                <a:latin typeface="Times New Roman"/>
                <a:cs typeface="Times New Roman"/>
              </a:rPr>
              <a:t> </a:t>
            </a:r>
            <a:r>
              <a:rPr sz="3900" i="1" dirty="0">
                <a:latin typeface="Times New Roman"/>
                <a:cs typeface="Times New Roman"/>
              </a:rPr>
              <a:t>r</a:t>
            </a:r>
            <a:r>
              <a:rPr sz="3900" i="1" spc="-114" dirty="0">
                <a:latin typeface="Times New Roman"/>
                <a:cs typeface="Times New Roman"/>
              </a:rPr>
              <a:t> </a:t>
            </a:r>
            <a:r>
              <a:rPr sz="3900" dirty="0">
                <a:latin typeface="Symbol"/>
                <a:cs typeface="Symbol"/>
              </a:rPr>
              <a:t></a:t>
            </a:r>
            <a:r>
              <a:rPr sz="3900" spc="-315" dirty="0">
                <a:latin typeface="Times New Roman"/>
                <a:cs typeface="Times New Roman"/>
              </a:rPr>
              <a:t> </a:t>
            </a:r>
            <a:r>
              <a:rPr sz="3900" i="1" spc="-375" dirty="0">
                <a:latin typeface="Times New Roman"/>
                <a:cs typeface="Times New Roman"/>
              </a:rPr>
              <a:t>r</a:t>
            </a:r>
            <a:r>
              <a:rPr sz="3375" i="1" baseline="-24691" dirty="0">
                <a:latin typeface="Times New Roman"/>
                <a:cs typeface="Times New Roman"/>
              </a:rPr>
              <a:t>h	</a:t>
            </a:r>
            <a:r>
              <a:rPr sz="5850" spc="3097" baseline="-14957" dirty="0">
                <a:latin typeface="Symbol"/>
                <a:cs typeface="Symbol"/>
              </a:rPr>
              <a:t>⎠</a:t>
            </a:r>
            <a:endParaRPr sz="5850" baseline="-14957">
              <a:latin typeface="Symbol"/>
              <a:cs typeface="Symbo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93140" y="1151097"/>
            <a:ext cx="7577455" cy="455930"/>
          </a:xfrm>
          <a:prstGeom prst="rect">
            <a:avLst/>
          </a:prstGeom>
        </p:spPr>
        <p:txBody>
          <a:bodyPr vert="horz" wrap="square" lIns="0" tIns="0" rIns="0" bIns="0" rtlCol="0">
            <a:spAutoFit/>
          </a:bodyPr>
          <a:lstStyle/>
          <a:p>
            <a:pPr marL="447040" indent="-434340">
              <a:lnSpc>
                <a:spcPct val="100000"/>
              </a:lnSpc>
              <a:buFont typeface="Wingdings"/>
              <a:buChar char=""/>
              <a:tabLst>
                <a:tab pos="447040" algn="l"/>
              </a:tabLst>
            </a:pPr>
            <a:r>
              <a:rPr sz="3200" spc="-25" dirty="0">
                <a:solidFill>
                  <a:srgbClr val="0070C0"/>
                </a:solidFill>
                <a:latin typeface="Calibri"/>
                <a:cs typeface="Calibri"/>
              </a:rPr>
              <a:t>Th</a:t>
            </a:r>
            <a:r>
              <a:rPr sz="3200" spc="-20" dirty="0">
                <a:solidFill>
                  <a:srgbClr val="0070C0"/>
                </a:solidFill>
                <a:latin typeface="Calibri"/>
                <a:cs typeface="Calibri"/>
              </a:rPr>
              <a:t>e</a:t>
            </a:r>
            <a:r>
              <a:rPr sz="3200" spc="-70" dirty="0">
                <a:solidFill>
                  <a:srgbClr val="0070C0"/>
                </a:solidFill>
                <a:latin typeface="Times New Roman"/>
                <a:cs typeface="Times New Roman"/>
              </a:rPr>
              <a:t> </a:t>
            </a:r>
            <a:r>
              <a:rPr sz="3200" spc="-15" dirty="0">
                <a:solidFill>
                  <a:srgbClr val="0070C0"/>
                </a:solidFill>
                <a:latin typeface="Calibri"/>
                <a:cs typeface="Calibri"/>
              </a:rPr>
              <a:t>imagina</a:t>
            </a:r>
            <a:r>
              <a:rPr sz="3200" spc="10" dirty="0">
                <a:solidFill>
                  <a:srgbClr val="0070C0"/>
                </a:solidFill>
                <a:latin typeface="Calibri"/>
                <a:cs typeface="Calibri"/>
              </a:rPr>
              <a:t>r</a:t>
            </a:r>
            <a:r>
              <a:rPr sz="3200" spc="-15" dirty="0">
                <a:solidFill>
                  <a:srgbClr val="0070C0"/>
                </a:solidFill>
                <a:latin typeface="Calibri"/>
                <a:cs typeface="Calibri"/>
              </a:rPr>
              <a:t>y</a:t>
            </a:r>
            <a:r>
              <a:rPr sz="3200" spc="-60" dirty="0">
                <a:solidFill>
                  <a:srgbClr val="0070C0"/>
                </a:solidFill>
                <a:latin typeface="Times New Roman"/>
                <a:cs typeface="Times New Roman"/>
              </a:rPr>
              <a:t> </a:t>
            </a:r>
            <a:r>
              <a:rPr sz="3200" spc="-20" dirty="0">
                <a:solidFill>
                  <a:srgbClr val="0070C0"/>
                </a:solidFill>
                <a:latin typeface="Calibri"/>
                <a:cs typeface="Calibri"/>
              </a:rPr>
              <a:t>par</a:t>
            </a:r>
            <a:r>
              <a:rPr sz="3200" spc="-15" dirty="0">
                <a:solidFill>
                  <a:srgbClr val="0070C0"/>
                </a:solidFill>
                <a:latin typeface="Calibri"/>
                <a:cs typeface="Calibri"/>
              </a:rPr>
              <a:t>t</a:t>
            </a:r>
            <a:r>
              <a:rPr sz="3200" spc="-60" dirty="0">
                <a:solidFill>
                  <a:srgbClr val="0070C0"/>
                </a:solidFill>
                <a:latin typeface="Times New Roman"/>
                <a:cs typeface="Times New Roman"/>
              </a:rPr>
              <a:t> </a:t>
            </a:r>
            <a:r>
              <a:rPr sz="3200" spc="-5" dirty="0">
                <a:solidFill>
                  <a:srgbClr val="0070C0"/>
                </a:solidFill>
                <a:latin typeface="Calibri"/>
                <a:cs typeface="Calibri"/>
              </a:rPr>
              <a:t>o</a:t>
            </a:r>
            <a:r>
              <a:rPr sz="3200" dirty="0">
                <a:solidFill>
                  <a:srgbClr val="0070C0"/>
                </a:solidFill>
                <a:latin typeface="Calibri"/>
                <a:cs typeface="Calibri"/>
              </a:rPr>
              <a:t>f</a:t>
            </a:r>
            <a:r>
              <a:rPr sz="3200" spc="-75" dirty="0">
                <a:solidFill>
                  <a:srgbClr val="0070C0"/>
                </a:solidFill>
                <a:latin typeface="Times New Roman"/>
                <a:cs typeface="Times New Roman"/>
              </a:rPr>
              <a:t> </a:t>
            </a:r>
            <a:r>
              <a:rPr sz="3200" spc="-15" dirty="0">
                <a:solidFill>
                  <a:srgbClr val="0070C0"/>
                </a:solidFill>
                <a:latin typeface="Calibri"/>
                <a:cs typeface="Calibri"/>
              </a:rPr>
              <a:t>the</a:t>
            </a:r>
            <a:r>
              <a:rPr sz="3200" spc="-70" dirty="0">
                <a:solidFill>
                  <a:srgbClr val="0070C0"/>
                </a:solidFill>
                <a:latin typeface="Times New Roman"/>
                <a:cs typeface="Times New Roman"/>
              </a:rPr>
              <a:t> </a:t>
            </a:r>
            <a:r>
              <a:rPr sz="3200" spc="-20" dirty="0">
                <a:solidFill>
                  <a:srgbClr val="0070C0"/>
                </a:solidFill>
                <a:latin typeface="Calibri"/>
                <a:cs typeface="Calibri"/>
              </a:rPr>
              <a:t>action</a:t>
            </a:r>
            <a:r>
              <a:rPr sz="3200" spc="-60" dirty="0">
                <a:solidFill>
                  <a:srgbClr val="0070C0"/>
                </a:solidFill>
                <a:latin typeface="Times New Roman"/>
                <a:cs typeface="Times New Roman"/>
              </a:rPr>
              <a:t> </a:t>
            </a:r>
            <a:r>
              <a:rPr sz="3200" spc="-5" dirty="0">
                <a:solidFill>
                  <a:srgbClr val="0070C0"/>
                </a:solidFill>
                <a:latin typeface="Calibri"/>
                <a:cs typeface="Calibri"/>
              </a:rPr>
              <a:t>i</a:t>
            </a:r>
            <a:r>
              <a:rPr sz="3200" dirty="0">
                <a:solidFill>
                  <a:srgbClr val="0070C0"/>
                </a:solidFill>
                <a:latin typeface="Calibri"/>
                <a:cs typeface="Calibri"/>
              </a:rPr>
              <a:t>s</a:t>
            </a:r>
            <a:r>
              <a:rPr sz="3200" spc="-70" dirty="0">
                <a:solidFill>
                  <a:srgbClr val="0070C0"/>
                </a:solidFill>
                <a:latin typeface="Times New Roman"/>
                <a:cs typeface="Times New Roman"/>
              </a:rPr>
              <a:t> </a:t>
            </a:r>
            <a:r>
              <a:rPr sz="3200" spc="-15" dirty="0">
                <a:solidFill>
                  <a:srgbClr val="0070C0"/>
                </a:solidFill>
                <a:latin typeface="Calibri"/>
                <a:cs typeface="Calibri"/>
              </a:rPr>
              <a:t>gi</a:t>
            </a:r>
            <a:r>
              <a:rPr sz="3200" spc="-45" dirty="0">
                <a:solidFill>
                  <a:srgbClr val="0070C0"/>
                </a:solidFill>
                <a:latin typeface="Calibri"/>
                <a:cs typeface="Calibri"/>
              </a:rPr>
              <a:t>v</a:t>
            </a:r>
            <a:r>
              <a:rPr sz="3200" spc="-20" dirty="0">
                <a:solidFill>
                  <a:srgbClr val="0070C0"/>
                </a:solidFill>
                <a:latin typeface="Calibri"/>
                <a:cs typeface="Calibri"/>
              </a:rPr>
              <a:t>e</a:t>
            </a:r>
            <a:r>
              <a:rPr sz="3200" dirty="0">
                <a:solidFill>
                  <a:srgbClr val="0070C0"/>
                </a:solidFill>
                <a:latin typeface="Calibri"/>
                <a:cs typeface="Calibri"/>
              </a:rPr>
              <a:t>n</a:t>
            </a:r>
            <a:r>
              <a:rPr sz="3200" spc="-60" dirty="0">
                <a:solidFill>
                  <a:srgbClr val="0070C0"/>
                </a:solidFill>
                <a:latin typeface="Times New Roman"/>
                <a:cs typeface="Times New Roman"/>
              </a:rPr>
              <a:t> </a:t>
            </a:r>
            <a:r>
              <a:rPr sz="3200" spc="-40" dirty="0">
                <a:solidFill>
                  <a:srgbClr val="0070C0"/>
                </a:solidFill>
                <a:latin typeface="Calibri"/>
                <a:cs typeface="Calibri"/>
              </a:rPr>
              <a:t>by</a:t>
            </a:r>
            <a:endParaRPr sz="3200">
              <a:latin typeface="Calibri"/>
              <a:cs typeface="Calibri"/>
            </a:endParaRPr>
          </a:p>
        </p:txBody>
      </p:sp>
      <p:sp>
        <p:nvSpPr>
          <p:cNvPr id="3" name="object 3"/>
          <p:cNvSpPr/>
          <p:nvPr/>
        </p:nvSpPr>
        <p:spPr>
          <a:xfrm>
            <a:off x="457200" y="1436370"/>
            <a:ext cx="9144000" cy="979169"/>
          </a:xfrm>
          <a:custGeom>
            <a:avLst/>
            <a:gdLst/>
            <a:ahLst/>
            <a:cxnLst/>
            <a:rect l="l" t="t" r="r" b="b"/>
            <a:pathLst>
              <a:path w="9144000" h="979169">
                <a:moveTo>
                  <a:pt x="0" y="979169"/>
                </a:moveTo>
                <a:lnTo>
                  <a:pt x="9143999" y="979169"/>
                </a:lnTo>
                <a:lnTo>
                  <a:pt x="9143999" y="0"/>
                </a:lnTo>
                <a:lnTo>
                  <a:pt x="0" y="0"/>
                </a:lnTo>
                <a:lnTo>
                  <a:pt x="0" y="979169"/>
                </a:lnTo>
                <a:close/>
              </a:path>
            </a:pathLst>
          </a:custGeom>
          <a:solidFill>
            <a:srgbClr val="FFFFFF"/>
          </a:solidFill>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91087" rIns="0" bIns="0" rtlCol="0">
            <a:spAutoFit/>
          </a:bodyPr>
          <a:lstStyle/>
          <a:p>
            <a:pPr marL="1647825">
              <a:lnSpc>
                <a:spcPct val="100000"/>
              </a:lnSpc>
            </a:pPr>
            <a:r>
              <a:rPr i="0" spc="-75" dirty="0">
                <a:latin typeface="Times New Roman"/>
                <a:cs typeface="Times New Roman"/>
              </a:rPr>
              <a:t>I</a:t>
            </a:r>
            <a:r>
              <a:rPr i="0" dirty="0">
                <a:latin typeface="Times New Roman"/>
                <a:cs typeface="Times New Roman"/>
              </a:rPr>
              <a:t>m</a:t>
            </a:r>
            <a:r>
              <a:rPr i="0" spc="-310" dirty="0">
                <a:latin typeface="Times New Roman"/>
                <a:cs typeface="Times New Roman"/>
              </a:rPr>
              <a:t> </a:t>
            </a:r>
            <a:r>
              <a:rPr spc="110" dirty="0"/>
              <a:t>S</a:t>
            </a:r>
            <a:r>
              <a:rPr i="0" spc="35" dirty="0">
                <a:latin typeface="Times New Roman"/>
                <a:cs typeface="Times New Roman"/>
              </a:rPr>
              <a:t>[</a:t>
            </a:r>
            <a:r>
              <a:rPr spc="-25" dirty="0"/>
              <a:t>e</a:t>
            </a:r>
            <a:r>
              <a:rPr dirty="0"/>
              <a:t>missio</a:t>
            </a:r>
            <a:r>
              <a:rPr spc="50" dirty="0"/>
              <a:t>n</a:t>
            </a:r>
            <a:r>
              <a:rPr i="0" dirty="0">
                <a:latin typeface="Times New Roman"/>
                <a:cs typeface="Times New Roman"/>
              </a:rPr>
              <a:t>]</a:t>
            </a:r>
            <a:r>
              <a:rPr i="0" spc="-229" dirty="0">
                <a:latin typeface="Times New Roman"/>
                <a:cs typeface="Times New Roman"/>
              </a:rPr>
              <a:t> </a:t>
            </a:r>
            <a:r>
              <a:rPr i="0" dirty="0">
                <a:latin typeface="Symbol"/>
                <a:cs typeface="Symbol"/>
              </a:rPr>
              <a:t></a:t>
            </a:r>
            <a:r>
              <a:rPr i="0" spc="-170" dirty="0">
                <a:latin typeface="Times New Roman"/>
                <a:cs typeface="Times New Roman"/>
              </a:rPr>
              <a:t> </a:t>
            </a:r>
            <a:r>
              <a:rPr spc="-150" dirty="0"/>
              <a:t>i</a:t>
            </a:r>
            <a:r>
              <a:rPr sz="3650" i="1" spc="-105" dirty="0">
                <a:latin typeface="Symbol"/>
                <a:cs typeface="Symbol"/>
              </a:rPr>
              <a:t></a:t>
            </a:r>
            <a:r>
              <a:rPr sz="3650" i="1" spc="-434" dirty="0">
                <a:latin typeface="Times New Roman"/>
                <a:cs typeface="Times New Roman"/>
              </a:rPr>
              <a:t> </a:t>
            </a:r>
            <a:r>
              <a:rPr spc="-335" dirty="0"/>
              <a:t>r</a:t>
            </a:r>
            <a:r>
              <a:rPr sz="3000" spc="-15" baseline="-25000" dirty="0"/>
              <a:t>h</a:t>
            </a:r>
            <a:r>
              <a:rPr sz="3650" i="1" spc="-130" dirty="0">
                <a:latin typeface="Symbol"/>
                <a:cs typeface="Symbol"/>
              </a:rPr>
              <a:t></a:t>
            </a:r>
            <a:endParaRPr sz="3650">
              <a:latin typeface="Symbol"/>
              <a:cs typeface="Symbol"/>
            </a:endParaRPr>
          </a:p>
        </p:txBody>
      </p:sp>
      <p:sp>
        <p:nvSpPr>
          <p:cNvPr id="5" name="object 5"/>
          <p:cNvSpPr txBox="1"/>
          <p:nvPr/>
        </p:nvSpPr>
        <p:spPr>
          <a:xfrm>
            <a:off x="1221741" y="2751298"/>
            <a:ext cx="4808220" cy="455930"/>
          </a:xfrm>
          <a:prstGeom prst="rect">
            <a:avLst/>
          </a:prstGeom>
        </p:spPr>
        <p:txBody>
          <a:bodyPr vert="horz" wrap="square" lIns="0" tIns="0" rIns="0" bIns="0" rtlCol="0">
            <a:spAutoFit/>
          </a:bodyPr>
          <a:lstStyle/>
          <a:p>
            <a:pPr marL="289560" indent="-276860">
              <a:lnSpc>
                <a:spcPct val="100000"/>
              </a:lnSpc>
              <a:buFont typeface="Wingdings"/>
              <a:buChar char=""/>
              <a:tabLst>
                <a:tab pos="290195" algn="l"/>
              </a:tabLst>
            </a:pPr>
            <a:r>
              <a:rPr sz="3200" spc="-25" dirty="0">
                <a:solidFill>
                  <a:srgbClr val="0070C0"/>
                </a:solidFill>
                <a:latin typeface="Calibri"/>
                <a:cs typeface="Calibri"/>
              </a:rPr>
              <a:t>Th</a:t>
            </a:r>
            <a:r>
              <a:rPr sz="3200" spc="-20" dirty="0">
                <a:solidFill>
                  <a:srgbClr val="0070C0"/>
                </a:solidFill>
                <a:latin typeface="Calibri"/>
                <a:cs typeface="Calibri"/>
              </a:rPr>
              <a:t>e</a:t>
            </a:r>
            <a:r>
              <a:rPr sz="3200" spc="-70" dirty="0">
                <a:solidFill>
                  <a:srgbClr val="0070C0"/>
                </a:solidFill>
                <a:latin typeface="Times New Roman"/>
                <a:cs typeface="Times New Roman"/>
              </a:rPr>
              <a:t> </a:t>
            </a:r>
            <a:r>
              <a:rPr sz="3200" spc="-15" dirty="0">
                <a:solidFill>
                  <a:srgbClr val="0070C0"/>
                </a:solidFill>
                <a:latin typeface="Calibri"/>
                <a:cs typeface="Calibri"/>
              </a:rPr>
              <a:t>tunneling</a:t>
            </a:r>
            <a:r>
              <a:rPr sz="3200" spc="-60" dirty="0">
                <a:solidFill>
                  <a:srgbClr val="0070C0"/>
                </a:solidFill>
                <a:latin typeface="Times New Roman"/>
                <a:cs typeface="Times New Roman"/>
              </a:rPr>
              <a:t> </a:t>
            </a:r>
            <a:r>
              <a:rPr sz="3200" spc="-20" dirty="0">
                <a:solidFill>
                  <a:srgbClr val="0070C0"/>
                </a:solidFill>
                <a:latin typeface="Calibri"/>
                <a:cs typeface="Calibri"/>
              </a:rPr>
              <a:t>p</a:t>
            </a:r>
            <a:r>
              <a:rPr sz="3200" spc="-70" dirty="0">
                <a:solidFill>
                  <a:srgbClr val="0070C0"/>
                </a:solidFill>
                <a:latin typeface="Calibri"/>
                <a:cs typeface="Calibri"/>
              </a:rPr>
              <a:t>r</a:t>
            </a:r>
            <a:r>
              <a:rPr sz="3200" spc="-15" dirty="0">
                <a:solidFill>
                  <a:srgbClr val="0070C0"/>
                </a:solidFill>
                <a:latin typeface="Calibri"/>
                <a:cs typeface="Calibri"/>
              </a:rPr>
              <a:t>obability</a:t>
            </a:r>
            <a:r>
              <a:rPr sz="3200" spc="-45" dirty="0">
                <a:solidFill>
                  <a:srgbClr val="0070C0"/>
                </a:solidFill>
                <a:latin typeface="Times New Roman"/>
                <a:cs typeface="Times New Roman"/>
              </a:rPr>
              <a:t> </a:t>
            </a:r>
            <a:r>
              <a:rPr sz="3200" spc="-5" dirty="0">
                <a:solidFill>
                  <a:srgbClr val="0070C0"/>
                </a:solidFill>
                <a:latin typeface="Calibri"/>
                <a:cs typeface="Calibri"/>
              </a:rPr>
              <a:t>is</a:t>
            </a:r>
            <a:endParaRPr sz="3200">
              <a:latin typeface="Calibri"/>
              <a:cs typeface="Calibri"/>
            </a:endParaRPr>
          </a:p>
        </p:txBody>
      </p:sp>
      <p:sp>
        <p:nvSpPr>
          <p:cNvPr id="6" name="object 6"/>
          <p:cNvSpPr/>
          <p:nvPr/>
        </p:nvSpPr>
        <p:spPr>
          <a:xfrm>
            <a:off x="5350001" y="3962400"/>
            <a:ext cx="1104265" cy="0"/>
          </a:xfrm>
          <a:custGeom>
            <a:avLst/>
            <a:gdLst/>
            <a:ahLst/>
            <a:cxnLst/>
            <a:rect l="l" t="t" r="r" b="b"/>
            <a:pathLst>
              <a:path w="1104264">
                <a:moveTo>
                  <a:pt x="0" y="0"/>
                </a:moveTo>
                <a:lnTo>
                  <a:pt x="1104137" y="0"/>
                </a:lnTo>
              </a:path>
            </a:pathLst>
          </a:custGeom>
          <a:ln w="21272">
            <a:solidFill>
              <a:srgbClr val="000000"/>
            </a:solidFill>
          </a:ln>
        </p:spPr>
        <p:txBody>
          <a:bodyPr wrap="square" lIns="0" tIns="0" rIns="0" bIns="0" rtlCol="0"/>
          <a:lstStyle/>
          <a:p>
            <a:endParaRPr/>
          </a:p>
        </p:txBody>
      </p:sp>
      <p:sp>
        <p:nvSpPr>
          <p:cNvPr id="7" name="object 7"/>
          <p:cNvSpPr txBox="1"/>
          <p:nvPr/>
        </p:nvSpPr>
        <p:spPr>
          <a:xfrm>
            <a:off x="5363976" y="3408083"/>
            <a:ext cx="1061720" cy="502920"/>
          </a:xfrm>
          <a:prstGeom prst="rect">
            <a:avLst/>
          </a:prstGeom>
        </p:spPr>
        <p:txBody>
          <a:bodyPr vert="horz" wrap="square" lIns="0" tIns="0" rIns="0" bIns="0" rtlCol="0">
            <a:spAutoFit/>
          </a:bodyPr>
          <a:lstStyle/>
          <a:p>
            <a:pPr marL="12700">
              <a:lnSpc>
                <a:spcPct val="100000"/>
              </a:lnSpc>
            </a:pPr>
            <a:r>
              <a:rPr sz="3350" spc="-145" dirty="0">
                <a:latin typeface="Times New Roman"/>
                <a:cs typeface="Times New Roman"/>
              </a:rPr>
              <a:t>2</a:t>
            </a:r>
            <a:r>
              <a:rPr sz="3550" i="1" spc="-100" dirty="0">
                <a:latin typeface="Symbol"/>
                <a:cs typeface="Symbol"/>
              </a:rPr>
              <a:t></a:t>
            </a:r>
            <a:r>
              <a:rPr sz="3550" i="1" spc="-420" dirty="0">
                <a:latin typeface="Times New Roman"/>
                <a:cs typeface="Times New Roman"/>
              </a:rPr>
              <a:t> </a:t>
            </a:r>
            <a:r>
              <a:rPr sz="3350" i="1" spc="10" dirty="0">
                <a:latin typeface="Times New Roman"/>
                <a:cs typeface="Times New Roman"/>
              </a:rPr>
              <a:t>r</a:t>
            </a:r>
            <a:r>
              <a:rPr sz="3350" i="1" spc="-190" dirty="0">
                <a:latin typeface="Times New Roman"/>
                <a:cs typeface="Times New Roman"/>
              </a:rPr>
              <a:t> </a:t>
            </a:r>
            <a:r>
              <a:rPr sz="3550" i="1" spc="-125" dirty="0">
                <a:latin typeface="Symbol"/>
                <a:cs typeface="Symbol"/>
              </a:rPr>
              <a:t></a:t>
            </a:r>
            <a:endParaRPr sz="3550">
              <a:latin typeface="Symbol"/>
              <a:cs typeface="Symbol"/>
            </a:endParaRPr>
          </a:p>
        </p:txBody>
      </p:sp>
      <p:sp>
        <p:nvSpPr>
          <p:cNvPr id="8" name="object 8"/>
          <p:cNvSpPr txBox="1"/>
          <p:nvPr/>
        </p:nvSpPr>
        <p:spPr>
          <a:xfrm>
            <a:off x="3398763" y="3704035"/>
            <a:ext cx="1898014" cy="482600"/>
          </a:xfrm>
          <a:prstGeom prst="rect">
            <a:avLst/>
          </a:prstGeom>
        </p:spPr>
        <p:txBody>
          <a:bodyPr vert="horz" wrap="square" lIns="0" tIns="0" rIns="0" bIns="0" rtlCol="0">
            <a:spAutoFit/>
          </a:bodyPr>
          <a:lstStyle/>
          <a:p>
            <a:pPr marL="12700">
              <a:lnSpc>
                <a:spcPct val="100000"/>
              </a:lnSpc>
              <a:tabLst>
                <a:tab pos="1648460" algn="l"/>
              </a:tabLst>
            </a:pPr>
            <a:r>
              <a:rPr sz="3350" spc="20" dirty="0">
                <a:latin typeface="Symbol"/>
                <a:cs typeface="Symbol"/>
              </a:rPr>
              <a:t></a:t>
            </a:r>
            <a:r>
              <a:rPr sz="3350" spc="-135" dirty="0">
                <a:latin typeface="Times New Roman"/>
                <a:cs typeface="Times New Roman"/>
              </a:rPr>
              <a:t> </a:t>
            </a:r>
            <a:r>
              <a:rPr sz="3350" spc="20" dirty="0">
                <a:latin typeface="Symbol"/>
                <a:cs typeface="Symbol"/>
              </a:rPr>
              <a:t></a:t>
            </a:r>
            <a:r>
              <a:rPr sz="3350" spc="-130" dirty="0">
                <a:latin typeface="Times New Roman"/>
                <a:cs typeface="Times New Roman"/>
              </a:rPr>
              <a:t> </a:t>
            </a:r>
            <a:r>
              <a:rPr sz="3350" spc="-15" dirty="0">
                <a:latin typeface="Times New Roman"/>
                <a:cs typeface="Times New Roman"/>
              </a:rPr>
              <a:t>e</a:t>
            </a:r>
            <a:r>
              <a:rPr sz="3350" spc="10" dirty="0">
                <a:latin typeface="Times New Roman"/>
                <a:cs typeface="Times New Roman"/>
              </a:rPr>
              <a:t>x</a:t>
            </a:r>
            <a:r>
              <a:rPr sz="3350" spc="15" dirty="0">
                <a:latin typeface="Times New Roman"/>
                <a:cs typeface="Times New Roman"/>
              </a:rPr>
              <a:t>p</a:t>
            </a:r>
            <a:r>
              <a:rPr sz="3350" dirty="0">
                <a:latin typeface="Times New Roman"/>
                <a:cs typeface="Times New Roman"/>
              </a:rPr>
              <a:t>	</a:t>
            </a:r>
            <a:r>
              <a:rPr sz="3350" spc="15" dirty="0">
                <a:latin typeface="Symbol"/>
                <a:cs typeface="Symbol"/>
              </a:rPr>
              <a:t></a:t>
            </a:r>
            <a:endParaRPr sz="3350">
              <a:latin typeface="Symbol"/>
              <a:cs typeface="Symbol"/>
            </a:endParaRPr>
          </a:p>
        </p:txBody>
      </p:sp>
      <p:sp>
        <p:nvSpPr>
          <p:cNvPr id="9" name="object 9"/>
          <p:cNvSpPr txBox="1"/>
          <p:nvPr/>
        </p:nvSpPr>
        <p:spPr>
          <a:xfrm>
            <a:off x="5981958" y="3701422"/>
            <a:ext cx="149860" cy="274320"/>
          </a:xfrm>
          <a:prstGeom prst="rect">
            <a:avLst/>
          </a:prstGeom>
        </p:spPr>
        <p:txBody>
          <a:bodyPr vert="horz" wrap="square" lIns="0" tIns="0" rIns="0" bIns="0" rtlCol="0">
            <a:spAutoFit/>
          </a:bodyPr>
          <a:lstStyle/>
          <a:p>
            <a:pPr marL="12700">
              <a:lnSpc>
                <a:spcPct val="100000"/>
              </a:lnSpc>
            </a:pPr>
            <a:r>
              <a:rPr sz="1950" i="1" dirty="0">
                <a:latin typeface="Times New Roman"/>
                <a:cs typeface="Times New Roman"/>
              </a:rPr>
              <a:t>h</a:t>
            </a:r>
            <a:endParaRPr sz="1950">
              <a:latin typeface="Times New Roman"/>
              <a:cs typeface="Times New Roman"/>
            </a:endParaRPr>
          </a:p>
        </p:txBody>
      </p:sp>
      <p:sp>
        <p:nvSpPr>
          <p:cNvPr id="10" name="object 10"/>
          <p:cNvSpPr txBox="1"/>
          <p:nvPr/>
        </p:nvSpPr>
        <p:spPr>
          <a:xfrm>
            <a:off x="4810763" y="3462457"/>
            <a:ext cx="191135" cy="455930"/>
          </a:xfrm>
          <a:prstGeom prst="rect">
            <a:avLst/>
          </a:prstGeom>
        </p:spPr>
        <p:txBody>
          <a:bodyPr vert="horz" wrap="square" lIns="0" tIns="0" rIns="0" bIns="0" rtlCol="0">
            <a:spAutoFit/>
          </a:bodyPr>
          <a:lstStyle/>
          <a:p>
            <a:pPr marL="12700">
              <a:lnSpc>
                <a:spcPct val="100000"/>
              </a:lnSpc>
            </a:pPr>
            <a:r>
              <a:rPr sz="3350" spc="1839" dirty="0">
                <a:latin typeface="Symbol"/>
                <a:cs typeface="Symbol"/>
              </a:rPr>
              <a:t>⎛</a:t>
            </a:r>
            <a:endParaRPr sz="3350">
              <a:latin typeface="Symbol"/>
              <a:cs typeface="Symbol"/>
            </a:endParaRPr>
          </a:p>
        </p:txBody>
      </p:sp>
      <p:sp>
        <p:nvSpPr>
          <p:cNvPr id="11" name="object 11"/>
          <p:cNvSpPr txBox="1"/>
          <p:nvPr/>
        </p:nvSpPr>
        <p:spPr>
          <a:xfrm>
            <a:off x="6503924" y="3462457"/>
            <a:ext cx="191135" cy="455930"/>
          </a:xfrm>
          <a:prstGeom prst="rect">
            <a:avLst/>
          </a:prstGeom>
        </p:spPr>
        <p:txBody>
          <a:bodyPr vert="horz" wrap="square" lIns="0" tIns="0" rIns="0" bIns="0" rtlCol="0">
            <a:spAutoFit/>
          </a:bodyPr>
          <a:lstStyle/>
          <a:p>
            <a:pPr marL="12700">
              <a:lnSpc>
                <a:spcPct val="100000"/>
              </a:lnSpc>
            </a:pPr>
            <a:r>
              <a:rPr sz="3350" spc="1839" dirty="0">
                <a:latin typeface="Symbol"/>
                <a:cs typeface="Symbol"/>
              </a:rPr>
              <a:t>⎞</a:t>
            </a:r>
            <a:endParaRPr sz="3350">
              <a:latin typeface="Symbol"/>
              <a:cs typeface="Symbol"/>
            </a:endParaRPr>
          </a:p>
        </p:txBody>
      </p:sp>
      <p:sp>
        <p:nvSpPr>
          <p:cNvPr id="12" name="object 12"/>
          <p:cNvSpPr txBox="1"/>
          <p:nvPr/>
        </p:nvSpPr>
        <p:spPr>
          <a:xfrm>
            <a:off x="4810763" y="3824432"/>
            <a:ext cx="191135" cy="455930"/>
          </a:xfrm>
          <a:prstGeom prst="rect">
            <a:avLst/>
          </a:prstGeom>
        </p:spPr>
        <p:txBody>
          <a:bodyPr vert="horz" wrap="square" lIns="0" tIns="0" rIns="0" bIns="0" rtlCol="0">
            <a:spAutoFit/>
          </a:bodyPr>
          <a:lstStyle/>
          <a:p>
            <a:pPr marL="12700">
              <a:lnSpc>
                <a:spcPct val="100000"/>
              </a:lnSpc>
            </a:pPr>
            <a:r>
              <a:rPr sz="3350" spc="1839" dirty="0">
                <a:latin typeface="Symbol"/>
                <a:cs typeface="Symbol"/>
              </a:rPr>
              <a:t>⎜</a:t>
            </a:r>
            <a:endParaRPr sz="3350">
              <a:latin typeface="Symbol"/>
              <a:cs typeface="Symbol"/>
            </a:endParaRPr>
          </a:p>
        </p:txBody>
      </p:sp>
      <p:sp>
        <p:nvSpPr>
          <p:cNvPr id="13" name="object 13"/>
          <p:cNvSpPr txBox="1"/>
          <p:nvPr/>
        </p:nvSpPr>
        <p:spPr>
          <a:xfrm>
            <a:off x="6503924" y="3824432"/>
            <a:ext cx="191135" cy="455930"/>
          </a:xfrm>
          <a:prstGeom prst="rect">
            <a:avLst/>
          </a:prstGeom>
        </p:spPr>
        <p:txBody>
          <a:bodyPr vert="horz" wrap="square" lIns="0" tIns="0" rIns="0" bIns="0" rtlCol="0">
            <a:spAutoFit/>
          </a:bodyPr>
          <a:lstStyle/>
          <a:p>
            <a:pPr marL="12700">
              <a:lnSpc>
                <a:spcPct val="100000"/>
              </a:lnSpc>
            </a:pPr>
            <a:r>
              <a:rPr sz="3350" spc="1839" dirty="0">
                <a:latin typeface="Symbol"/>
                <a:cs typeface="Symbol"/>
              </a:rPr>
              <a:t>⎟</a:t>
            </a:r>
            <a:endParaRPr sz="3350">
              <a:latin typeface="Symbol"/>
              <a:cs typeface="Symbol"/>
            </a:endParaRPr>
          </a:p>
        </p:txBody>
      </p:sp>
      <p:sp>
        <p:nvSpPr>
          <p:cNvPr id="14" name="object 14"/>
          <p:cNvSpPr txBox="1"/>
          <p:nvPr/>
        </p:nvSpPr>
        <p:spPr>
          <a:xfrm>
            <a:off x="4810763" y="4094155"/>
            <a:ext cx="191135" cy="455930"/>
          </a:xfrm>
          <a:prstGeom prst="rect">
            <a:avLst/>
          </a:prstGeom>
        </p:spPr>
        <p:txBody>
          <a:bodyPr vert="horz" wrap="square" lIns="0" tIns="0" rIns="0" bIns="0" rtlCol="0">
            <a:spAutoFit/>
          </a:bodyPr>
          <a:lstStyle/>
          <a:p>
            <a:pPr marL="12700">
              <a:lnSpc>
                <a:spcPct val="100000"/>
              </a:lnSpc>
            </a:pPr>
            <a:r>
              <a:rPr sz="3350" spc="1839" dirty="0">
                <a:latin typeface="Symbol"/>
                <a:cs typeface="Symbol"/>
              </a:rPr>
              <a:t>⎝</a:t>
            </a:r>
            <a:endParaRPr sz="3350">
              <a:latin typeface="Symbol"/>
              <a:cs typeface="Symbol"/>
            </a:endParaRPr>
          </a:p>
        </p:txBody>
      </p:sp>
      <p:sp>
        <p:nvSpPr>
          <p:cNvPr id="15" name="object 15"/>
          <p:cNvSpPr txBox="1"/>
          <p:nvPr/>
        </p:nvSpPr>
        <p:spPr>
          <a:xfrm>
            <a:off x="6503924" y="4094155"/>
            <a:ext cx="191135" cy="455930"/>
          </a:xfrm>
          <a:prstGeom prst="rect">
            <a:avLst/>
          </a:prstGeom>
        </p:spPr>
        <p:txBody>
          <a:bodyPr vert="horz" wrap="square" lIns="0" tIns="0" rIns="0" bIns="0" rtlCol="0">
            <a:spAutoFit/>
          </a:bodyPr>
          <a:lstStyle/>
          <a:p>
            <a:pPr marL="12700">
              <a:lnSpc>
                <a:spcPct val="100000"/>
              </a:lnSpc>
            </a:pPr>
            <a:r>
              <a:rPr sz="3350" spc="1839" dirty="0">
                <a:latin typeface="Symbol"/>
                <a:cs typeface="Symbol"/>
              </a:rPr>
              <a:t>⎠</a:t>
            </a:r>
            <a:endParaRPr sz="3350">
              <a:latin typeface="Symbol"/>
              <a:cs typeface="Symbol"/>
            </a:endParaRPr>
          </a:p>
        </p:txBody>
      </p:sp>
      <p:sp>
        <p:nvSpPr>
          <p:cNvPr id="16" name="object 16"/>
          <p:cNvSpPr txBox="1"/>
          <p:nvPr/>
        </p:nvSpPr>
        <p:spPr>
          <a:xfrm>
            <a:off x="5784600" y="4041399"/>
            <a:ext cx="240665" cy="455930"/>
          </a:xfrm>
          <a:prstGeom prst="rect">
            <a:avLst/>
          </a:prstGeom>
        </p:spPr>
        <p:txBody>
          <a:bodyPr vert="horz" wrap="square" lIns="0" tIns="0" rIns="0" bIns="0" rtlCol="0">
            <a:spAutoFit/>
          </a:bodyPr>
          <a:lstStyle/>
          <a:p>
            <a:pPr marL="12700">
              <a:lnSpc>
                <a:spcPct val="100000"/>
              </a:lnSpc>
            </a:pPr>
            <a:r>
              <a:rPr sz="3350" spc="30" dirty="0">
                <a:latin typeface="MT Extra"/>
                <a:cs typeface="MT Extra"/>
              </a:rPr>
              <a:t></a:t>
            </a:r>
            <a:endParaRPr sz="3350">
              <a:latin typeface="MT Extra"/>
              <a:cs typeface="MT Extra"/>
            </a:endParaRPr>
          </a:p>
        </p:txBody>
      </p:sp>
      <p:sp>
        <p:nvSpPr>
          <p:cNvPr id="17" name="object 17"/>
          <p:cNvSpPr/>
          <p:nvPr/>
        </p:nvSpPr>
        <p:spPr>
          <a:xfrm>
            <a:off x="457200" y="4373117"/>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18" name="object 18"/>
          <p:cNvSpPr/>
          <p:nvPr/>
        </p:nvSpPr>
        <p:spPr>
          <a:xfrm>
            <a:off x="4061459" y="5238750"/>
            <a:ext cx="858519" cy="0"/>
          </a:xfrm>
          <a:custGeom>
            <a:avLst/>
            <a:gdLst/>
            <a:ahLst/>
            <a:cxnLst/>
            <a:rect l="l" t="t" r="r" b="b"/>
            <a:pathLst>
              <a:path w="858520">
                <a:moveTo>
                  <a:pt x="0" y="0"/>
                </a:moveTo>
                <a:lnTo>
                  <a:pt x="858011" y="0"/>
                </a:lnTo>
              </a:path>
            </a:pathLst>
          </a:custGeom>
          <a:ln w="21894">
            <a:solidFill>
              <a:srgbClr val="000000"/>
            </a:solidFill>
          </a:ln>
        </p:spPr>
        <p:txBody>
          <a:bodyPr wrap="square" lIns="0" tIns="0" rIns="0" bIns="0" rtlCol="0"/>
          <a:lstStyle/>
          <a:p>
            <a:endParaRPr/>
          </a:p>
        </p:txBody>
      </p:sp>
      <p:sp>
        <p:nvSpPr>
          <p:cNvPr id="19" name="object 19"/>
          <p:cNvSpPr txBox="1"/>
          <p:nvPr/>
        </p:nvSpPr>
        <p:spPr>
          <a:xfrm>
            <a:off x="4366517" y="4722077"/>
            <a:ext cx="247015" cy="468630"/>
          </a:xfrm>
          <a:prstGeom prst="rect">
            <a:avLst/>
          </a:prstGeom>
        </p:spPr>
        <p:txBody>
          <a:bodyPr vert="horz" wrap="square" lIns="0" tIns="0" rIns="0" bIns="0" rtlCol="0">
            <a:spAutoFit/>
          </a:bodyPr>
          <a:lstStyle/>
          <a:p>
            <a:pPr marL="12700">
              <a:lnSpc>
                <a:spcPct val="100000"/>
              </a:lnSpc>
            </a:pPr>
            <a:r>
              <a:rPr sz="3450" spc="15" dirty="0">
                <a:latin typeface="Times New Roman"/>
                <a:cs typeface="Times New Roman"/>
              </a:rPr>
              <a:t>1</a:t>
            </a:r>
            <a:endParaRPr sz="3450">
              <a:latin typeface="Times New Roman"/>
              <a:cs typeface="Times New Roman"/>
            </a:endParaRPr>
          </a:p>
        </p:txBody>
      </p:sp>
      <p:sp>
        <p:nvSpPr>
          <p:cNvPr id="20" name="object 20"/>
          <p:cNvSpPr txBox="1"/>
          <p:nvPr/>
        </p:nvSpPr>
        <p:spPr>
          <a:xfrm>
            <a:off x="2783842" y="4973258"/>
            <a:ext cx="1181100" cy="491490"/>
          </a:xfrm>
          <a:prstGeom prst="rect">
            <a:avLst/>
          </a:prstGeom>
        </p:spPr>
        <p:txBody>
          <a:bodyPr vert="horz" wrap="square" lIns="0" tIns="0" rIns="0" bIns="0" rtlCol="0">
            <a:spAutoFit/>
          </a:bodyPr>
          <a:lstStyle/>
          <a:p>
            <a:pPr marL="12700">
              <a:lnSpc>
                <a:spcPct val="100000"/>
              </a:lnSpc>
            </a:pPr>
            <a:r>
              <a:rPr sz="3450" spc="30" dirty="0">
                <a:latin typeface="Symbol"/>
                <a:cs typeface="Symbol"/>
              </a:rPr>
              <a:t></a:t>
            </a:r>
            <a:r>
              <a:rPr sz="3450" spc="-280" dirty="0">
                <a:latin typeface="Times New Roman"/>
                <a:cs typeface="Times New Roman"/>
              </a:rPr>
              <a:t> </a:t>
            </a:r>
            <a:r>
              <a:rPr sz="3450" i="1" spc="15" dirty="0">
                <a:latin typeface="Times New Roman"/>
                <a:cs typeface="Times New Roman"/>
              </a:rPr>
              <a:t>T</a:t>
            </a:r>
            <a:r>
              <a:rPr sz="3450" i="1" spc="355" dirty="0">
                <a:latin typeface="Times New Roman"/>
                <a:cs typeface="Times New Roman"/>
              </a:rPr>
              <a:t> </a:t>
            </a:r>
            <a:r>
              <a:rPr sz="3450" spc="15" dirty="0">
                <a:latin typeface="Symbol"/>
                <a:cs typeface="Symbol"/>
              </a:rPr>
              <a:t></a:t>
            </a:r>
            <a:endParaRPr sz="3450">
              <a:latin typeface="Symbol"/>
              <a:cs typeface="Symbol"/>
            </a:endParaRPr>
          </a:p>
        </p:txBody>
      </p:sp>
      <p:sp>
        <p:nvSpPr>
          <p:cNvPr id="21" name="object 21"/>
          <p:cNvSpPr/>
          <p:nvPr/>
        </p:nvSpPr>
        <p:spPr>
          <a:xfrm>
            <a:off x="457200" y="5352288"/>
            <a:ext cx="9144000" cy="980440"/>
          </a:xfrm>
          <a:custGeom>
            <a:avLst/>
            <a:gdLst/>
            <a:ahLst/>
            <a:cxnLst/>
            <a:rect l="l" t="t" r="r" b="b"/>
            <a:pathLst>
              <a:path w="9144000" h="980439">
                <a:moveTo>
                  <a:pt x="0" y="979931"/>
                </a:moveTo>
                <a:lnTo>
                  <a:pt x="9143999" y="979931"/>
                </a:lnTo>
                <a:lnTo>
                  <a:pt x="9143999" y="0"/>
                </a:lnTo>
                <a:lnTo>
                  <a:pt x="0" y="0"/>
                </a:lnTo>
                <a:lnTo>
                  <a:pt x="0" y="979931"/>
                </a:lnTo>
                <a:close/>
              </a:path>
            </a:pathLst>
          </a:custGeom>
          <a:solidFill>
            <a:srgbClr val="FFFFFF"/>
          </a:solidFill>
        </p:spPr>
        <p:txBody>
          <a:bodyPr wrap="square" lIns="0" tIns="0" rIns="0" bIns="0" rtlCol="0"/>
          <a:lstStyle/>
          <a:p>
            <a:endParaRPr/>
          </a:p>
        </p:txBody>
      </p:sp>
      <p:sp>
        <p:nvSpPr>
          <p:cNvPr id="22" name="object 22"/>
          <p:cNvSpPr txBox="1"/>
          <p:nvPr/>
        </p:nvSpPr>
        <p:spPr>
          <a:xfrm>
            <a:off x="4076195" y="5298546"/>
            <a:ext cx="788670" cy="582295"/>
          </a:xfrm>
          <a:prstGeom prst="rect">
            <a:avLst/>
          </a:prstGeom>
        </p:spPr>
        <p:txBody>
          <a:bodyPr vert="horz" wrap="square" lIns="0" tIns="0" rIns="0" bIns="0" rtlCol="0">
            <a:spAutoFit/>
          </a:bodyPr>
          <a:lstStyle/>
          <a:p>
            <a:pPr marL="12700">
              <a:lnSpc>
                <a:spcPct val="100000"/>
              </a:lnSpc>
            </a:pPr>
            <a:r>
              <a:rPr sz="3450" spc="-150" dirty="0">
                <a:latin typeface="Times New Roman"/>
                <a:cs typeface="Times New Roman"/>
              </a:rPr>
              <a:t>2</a:t>
            </a:r>
            <a:r>
              <a:rPr sz="3650" i="1" spc="-105" dirty="0">
                <a:latin typeface="Symbol"/>
                <a:cs typeface="Symbol"/>
              </a:rPr>
              <a:t></a:t>
            </a:r>
            <a:r>
              <a:rPr sz="3650" i="1" spc="-434" dirty="0">
                <a:latin typeface="Times New Roman"/>
                <a:cs typeface="Times New Roman"/>
              </a:rPr>
              <a:t> </a:t>
            </a:r>
            <a:r>
              <a:rPr sz="3450" i="1" spc="-320" dirty="0">
                <a:latin typeface="Times New Roman"/>
                <a:cs typeface="Times New Roman"/>
              </a:rPr>
              <a:t>r</a:t>
            </a:r>
            <a:r>
              <a:rPr sz="3000" i="1" baseline="-25000" dirty="0">
                <a:latin typeface="Times New Roman"/>
                <a:cs typeface="Times New Roman"/>
              </a:rPr>
              <a:t>h</a:t>
            </a:r>
            <a:endParaRPr sz="3000" baseline="-25000">
              <a:latin typeface="Times New Roman"/>
              <a:cs typeface="Times New Roman"/>
            </a:endParaRPr>
          </a:p>
        </p:txBody>
      </p:sp>
      <p:sp>
        <p:nvSpPr>
          <p:cNvPr id="23" name="object 23"/>
          <p:cNvSpPr txBox="1"/>
          <p:nvPr/>
        </p:nvSpPr>
        <p:spPr>
          <a:xfrm>
            <a:off x="1069340" y="5966522"/>
            <a:ext cx="7958455" cy="381635"/>
          </a:xfrm>
          <a:prstGeom prst="rect">
            <a:avLst/>
          </a:prstGeom>
        </p:spPr>
        <p:txBody>
          <a:bodyPr vert="horz" wrap="square" lIns="0" tIns="0" rIns="0" bIns="0" rtlCol="0">
            <a:spAutoFit/>
          </a:bodyPr>
          <a:lstStyle/>
          <a:p>
            <a:pPr marL="12700">
              <a:lnSpc>
                <a:spcPct val="100000"/>
              </a:lnSpc>
            </a:pPr>
            <a:r>
              <a:rPr sz="2800" spc="-5" dirty="0">
                <a:solidFill>
                  <a:srgbClr val="F79646"/>
                </a:solidFill>
                <a:latin typeface="Calibri"/>
                <a:cs typeface="Calibri"/>
              </a:rPr>
              <a:t>(</a:t>
            </a:r>
            <a:r>
              <a:rPr sz="2800" spc="-30" dirty="0">
                <a:solidFill>
                  <a:srgbClr val="F79646"/>
                </a:solidFill>
                <a:latin typeface="Calibri"/>
                <a:cs typeface="Calibri"/>
              </a:rPr>
              <a:t>s</a:t>
            </a:r>
            <a:r>
              <a:rPr sz="2800" spc="-40" dirty="0">
                <a:solidFill>
                  <a:srgbClr val="F79646"/>
                </a:solidFill>
                <a:latin typeface="Calibri"/>
                <a:cs typeface="Calibri"/>
              </a:rPr>
              <a:t>t</a:t>
            </a:r>
            <a:r>
              <a:rPr sz="2800" dirty="0">
                <a:solidFill>
                  <a:srgbClr val="F79646"/>
                </a:solidFill>
                <a:latin typeface="Calibri"/>
                <a:cs typeface="Calibri"/>
              </a:rPr>
              <a:t>a</a:t>
            </a:r>
            <a:r>
              <a:rPr sz="2800" spc="-5" dirty="0">
                <a:solidFill>
                  <a:srgbClr val="F79646"/>
                </a:solidFill>
                <a:latin typeface="Calibri"/>
                <a:cs typeface="Calibri"/>
              </a:rPr>
              <a:t>nda</a:t>
            </a:r>
            <a:r>
              <a:rPr sz="2800" spc="-35" dirty="0">
                <a:solidFill>
                  <a:srgbClr val="F79646"/>
                </a:solidFill>
                <a:latin typeface="Calibri"/>
                <a:cs typeface="Calibri"/>
              </a:rPr>
              <a:t>r</a:t>
            </a:r>
            <a:r>
              <a:rPr sz="2800" dirty="0">
                <a:solidFill>
                  <a:srgbClr val="F79646"/>
                </a:solidFill>
                <a:latin typeface="Calibri"/>
                <a:cs typeface="Calibri"/>
              </a:rPr>
              <a:t>d</a:t>
            </a:r>
            <a:r>
              <a:rPr sz="2800" spc="-75" dirty="0">
                <a:solidFill>
                  <a:srgbClr val="F79646"/>
                </a:solidFill>
                <a:latin typeface="Times New Roman"/>
                <a:cs typeface="Times New Roman"/>
              </a:rPr>
              <a:t> </a:t>
            </a:r>
            <a:r>
              <a:rPr sz="2800" spc="-5" dirty="0">
                <a:solidFill>
                  <a:srgbClr val="F79646"/>
                </a:solidFill>
                <a:latin typeface="Calibri"/>
                <a:cs typeface="Calibri"/>
              </a:rPr>
              <a:t>H</a:t>
            </a:r>
            <a:r>
              <a:rPr sz="2800" spc="-20" dirty="0">
                <a:solidFill>
                  <a:srgbClr val="F79646"/>
                </a:solidFill>
                <a:latin typeface="Calibri"/>
                <a:cs typeface="Calibri"/>
              </a:rPr>
              <a:t>a</a:t>
            </a:r>
            <a:r>
              <a:rPr sz="2800" spc="-5" dirty="0">
                <a:solidFill>
                  <a:srgbClr val="F79646"/>
                </a:solidFill>
                <a:latin typeface="Calibri"/>
                <a:cs typeface="Calibri"/>
              </a:rPr>
              <a:t>wkin</a:t>
            </a:r>
            <a:r>
              <a:rPr sz="2800" dirty="0">
                <a:solidFill>
                  <a:srgbClr val="F79646"/>
                </a:solidFill>
                <a:latin typeface="Calibri"/>
                <a:cs typeface="Calibri"/>
              </a:rPr>
              <a:t>g</a:t>
            </a:r>
            <a:r>
              <a:rPr sz="2800" spc="-80" dirty="0">
                <a:solidFill>
                  <a:srgbClr val="F79646"/>
                </a:solidFill>
                <a:latin typeface="Times New Roman"/>
                <a:cs typeface="Times New Roman"/>
              </a:rPr>
              <a:t> </a:t>
            </a:r>
            <a:r>
              <a:rPr sz="2800" spc="-35" dirty="0">
                <a:solidFill>
                  <a:srgbClr val="F79646"/>
                </a:solidFill>
                <a:latin typeface="Calibri"/>
                <a:cs typeface="Calibri"/>
              </a:rPr>
              <a:t>t</a:t>
            </a:r>
            <a:r>
              <a:rPr sz="2800" spc="-20" dirty="0">
                <a:solidFill>
                  <a:srgbClr val="F79646"/>
                </a:solidFill>
                <a:latin typeface="Calibri"/>
                <a:cs typeface="Calibri"/>
              </a:rPr>
              <a:t>e</a:t>
            </a:r>
            <a:r>
              <a:rPr sz="2800" spc="-5" dirty="0">
                <a:solidFill>
                  <a:srgbClr val="F79646"/>
                </a:solidFill>
                <a:latin typeface="Calibri"/>
                <a:cs typeface="Calibri"/>
              </a:rPr>
              <a:t>mpe</a:t>
            </a:r>
            <a:r>
              <a:rPr sz="2800" spc="-60" dirty="0">
                <a:solidFill>
                  <a:srgbClr val="F79646"/>
                </a:solidFill>
                <a:latin typeface="Calibri"/>
                <a:cs typeface="Calibri"/>
              </a:rPr>
              <a:t>r</a:t>
            </a:r>
            <a:r>
              <a:rPr sz="2800" spc="-25" dirty="0">
                <a:solidFill>
                  <a:srgbClr val="F79646"/>
                </a:solidFill>
                <a:latin typeface="Calibri"/>
                <a:cs typeface="Calibri"/>
              </a:rPr>
              <a:t>a</a:t>
            </a:r>
            <a:r>
              <a:rPr sz="2800" spc="-5" dirty="0">
                <a:solidFill>
                  <a:srgbClr val="F79646"/>
                </a:solidFill>
                <a:latin typeface="Calibri"/>
                <a:cs typeface="Calibri"/>
              </a:rPr>
              <a:t>tu</a:t>
            </a:r>
            <a:r>
              <a:rPr sz="2800" spc="-35" dirty="0">
                <a:solidFill>
                  <a:srgbClr val="F79646"/>
                </a:solidFill>
                <a:latin typeface="Calibri"/>
                <a:cs typeface="Calibri"/>
              </a:rPr>
              <a:t>r</a:t>
            </a:r>
            <a:r>
              <a:rPr sz="2800" spc="-15" dirty="0">
                <a:solidFill>
                  <a:srgbClr val="F79646"/>
                </a:solidFill>
                <a:latin typeface="Calibri"/>
                <a:cs typeface="Calibri"/>
              </a:rPr>
              <a:t>e</a:t>
            </a:r>
            <a:r>
              <a:rPr sz="2800" spc="-85" dirty="0">
                <a:solidFill>
                  <a:srgbClr val="F79646"/>
                </a:solidFill>
                <a:latin typeface="Times New Roman"/>
                <a:cs typeface="Times New Roman"/>
              </a:rPr>
              <a:t> </a:t>
            </a:r>
            <a:r>
              <a:rPr sz="2800" spc="-5" dirty="0">
                <a:solidFill>
                  <a:srgbClr val="F79646"/>
                </a:solidFill>
                <a:latin typeface="Calibri"/>
                <a:cs typeface="Calibri"/>
              </a:rPr>
              <a:t>o</a:t>
            </a:r>
            <a:r>
              <a:rPr sz="2800" dirty="0">
                <a:solidFill>
                  <a:srgbClr val="F79646"/>
                </a:solidFill>
                <a:latin typeface="Calibri"/>
                <a:cs typeface="Calibri"/>
              </a:rPr>
              <a:t>f</a:t>
            </a:r>
            <a:r>
              <a:rPr sz="2800" spc="-70" dirty="0">
                <a:solidFill>
                  <a:srgbClr val="F79646"/>
                </a:solidFill>
                <a:latin typeface="Times New Roman"/>
                <a:cs typeface="Times New Roman"/>
              </a:rPr>
              <a:t> </a:t>
            </a:r>
            <a:r>
              <a:rPr sz="2800" spc="-5" dirty="0">
                <a:solidFill>
                  <a:srgbClr val="F79646"/>
                </a:solidFill>
                <a:latin typeface="Calibri"/>
                <a:cs typeface="Calibri"/>
              </a:rPr>
              <a:t>d</a:t>
            </a:r>
            <a:r>
              <a:rPr sz="2800" dirty="0">
                <a:solidFill>
                  <a:srgbClr val="F79646"/>
                </a:solidFill>
                <a:latin typeface="Calibri"/>
                <a:cs typeface="Calibri"/>
              </a:rPr>
              <a:t>e</a:t>
            </a:r>
            <a:r>
              <a:rPr sz="2800" spc="-65" dirty="0">
                <a:solidFill>
                  <a:srgbClr val="F79646"/>
                </a:solidFill>
                <a:latin typeface="Times New Roman"/>
                <a:cs typeface="Times New Roman"/>
              </a:rPr>
              <a:t> </a:t>
            </a:r>
            <a:r>
              <a:rPr sz="2800" spc="-5" dirty="0">
                <a:solidFill>
                  <a:srgbClr val="F79646"/>
                </a:solidFill>
                <a:latin typeface="Calibri"/>
                <a:cs typeface="Calibri"/>
              </a:rPr>
              <a:t>Si</a:t>
            </a:r>
            <a:r>
              <a:rPr sz="2800" spc="-45" dirty="0">
                <a:solidFill>
                  <a:srgbClr val="F79646"/>
                </a:solidFill>
                <a:latin typeface="Calibri"/>
                <a:cs typeface="Calibri"/>
              </a:rPr>
              <a:t>t</a:t>
            </a:r>
            <a:r>
              <a:rPr sz="2800" spc="-35" dirty="0">
                <a:solidFill>
                  <a:srgbClr val="F79646"/>
                </a:solidFill>
                <a:latin typeface="Calibri"/>
                <a:cs typeface="Calibri"/>
              </a:rPr>
              <a:t>t</a:t>
            </a:r>
            <a:r>
              <a:rPr sz="2800" spc="-15" dirty="0">
                <a:solidFill>
                  <a:srgbClr val="F79646"/>
                </a:solidFill>
                <a:latin typeface="Calibri"/>
                <a:cs typeface="Calibri"/>
              </a:rPr>
              <a:t>er</a:t>
            </a:r>
            <a:r>
              <a:rPr sz="2800" spc="-70" dirty="0">
                <a:solidFill>
                  <a:srgbClr val="F79646"/>
                </a:solidFill>
                <a:latin typeface="Times New Roman"/>
                <a:cs typeface="Times New Roman"/>
              </a:rPr>
              <a:t> </a:t>
            </a:r>
            <a:r>
              <a:rPr sz="2800" spc="-5" dirty="0">
                <a:solidFill>
                  <a:srgbClr val="F79646"/>
                </a:solidFill>
                <a:latin typeface="Calibri"/>
                <a:cs typeface="Calibri"/>
              </a:rPr>
              <a:t>blac</a:t>
            </a:r>
            <a:r>
              <a:rPr sz="2800" dirty="0">
                <a:solidFill>
                  <a:srgbClr val="F79646"/>
                </a:solidFill>
                <a:latin typeface="Calibri"/>
                <a:cs typeface="Calibri"/>
              </a:rPr>
              <a:t>k</a:t>
            </a:r>
            <a:r>
              <a:rPr sz="2800" spc="-60" dirty="0">
                <a:solidFill>
                  <a:srgbClr val="F79646"/>
                </a:solidFill>
                <a:latin typeface="Times New Roman"/>
                <a:cs typeface="Times New Roman"/>
              </a:rPr>
              <a:t> </a:t>
            </a:r>
            <a:r>
              <a:rPr sz="2800" spc="-5" dirty="0">
                <a:solidFill>
                  <a:srgbClr val="F79646"/>
                </a:solidFill>
                <a:latin typeface="Calibri"/>
                <a:cs typeface="Calibri"/>
              </a:rPr>
              <a:t>hole)</a:t>
            </a:r>
            <a:endParaRPr sz="2800">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50542" y="2674869"/>
            <a:ext cx="2880995" cy="711200"/>
          </a:xfrm>
          <a:prstGeom prst="rect">
            <a:avLst/>
          </a:prstGeom>
        </p:spPr>
        <p:txBody>
          <a:bodyPr vert="horz" wrap="square" lIns="0" tIns="0" rIns="0" bIns="0" rtlCol="0">
            <a:spAutoFit/>
          </a:bodyPr>
          <a:lstStyle/>
          <a:p>
            <a:pPr marL="12700">
              <a:lnSpc>
                <a:spcPct val="100000"/>
              </a:lnSpc>
            </a:pPr>
            <a:r>
              <a:rPr sz="5400" spc="-5" dirty="0">
                <a:solidFill>
                  <a:srgbClr val="0070C0"/>
                </a:solidFill>
                <a:latin typeface="Calibri"/>
                <a:cs typeface="Calibri"/>
              </a:rPr>
              <a:t>Than</a:t>
            </a:r>
            <a:r>
              <a:rPr sz="5400" dirty="0">
                <a:solidFill>
                  <a:srgbClr val="0070C0"/>
                </a:solidFill>
                <a:latin typeface="Calibri"/>
                <a:cs typeface="Calibri"/>
              </a:rPr>
              <a:t>k</a:t>
            </a:r>
            <a:r>
              <a:rPr sz="5400" spc="-130" dirty="0">
                <a:solidFill>
                  <a:srgbClr val="0070C0"/>
                </a:solidFill>
                <a:latin typeface="Times New Roman"/>
                <a:cs typeface="Times New Roman"/>
              </a:rPr>
              <a:t> </a:t>
            </a:r>
            <a:r>
              <a:rPr sz="5400" spc="-405" dirty="0">
                <a:solidFill>
                  <a:srgbClr val="0070C0"/>
                </a:solidFill>
                <a:latin typeface="Calibri"/>
                <a:cs typeface="Calibri"/>
              </a:rPr>
              <a:t>Y</a:t>
            </a:r>
            <a:r>
              <a:rPr sz="5400" dirty="0">
                <a:solidFill>
                  <a:srgbClr val="0070C0"/>
                </a:solidFill>
                <a:latin typeface="Calibri"/>
                <a:cs typeface="Calibri"/>
              </a:rPr>
              <a:t>ou</a:t>
            </a:r>
            <a:endParaRPr sz="5400">
              <a:latin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50070" y="485775"/>
            <a:ext cx="9005411" cy="615553"/>
          </a:xfrm>
        </p:spPr>
        <p:txBody>
          <a:bodyPr/>
          <a:lstStyle/>
          <a:p>
            <a:r>
              <a:rPr lang="en-US" sz="40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4294967295"/>
          </p:nvPr>
        </p:nvSpPr>
        <p:spPr>
          <a:xfrm>
            <a:off x="707232" y="1943100"/>
            <a:ext cx="8801100" cy="45339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lIns="101882" tIns="50941" rIns="101882" bIns="50941"/>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7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000" dirty="0" smtClean="0">
                <a:effectLst>
                  <a:outerShdw blurRad="38100" dist="38100" dir="2700000" algn="tl">
                    <a:srgbClr val="000000">
                      <a:alpha val="43137"/>
                    </a:srgbClr>
                  </a:outerShdw>
                </a:effectLst>
                <a:latin typeface="Georgia" pitchFamily="18" charset="0"/>
              </a:rPr>
              <a:t>Please Visit:</a:t>
            </a:r>
            <a:r>
              <a:rPr lang="en-US" sz="2700" dirty="0" smtClean="0">
                <a:effectLst>
                  <a:outerShdw blurRad="38100" dist="38100" dir="2700000" algn="tl">
                    <a:srgbClr val="000000">
                      <a:alpha val="43137"/>
                    </a:srgbClr>
                  </a:outerShdw>
                </a:effectLst>
                <a:latin typeface="Georgia" pitchFamily="18" charset="0"/>
              </a:rPr>
              <a:t/>
            </a:r>
            <a:br>
              <a:rPr lang="en-US" sz="2700" dirty="0" smtClean="0">
                <a:effectLst>
                  <a:outerShdw blurRad="38100" dist="38100" dir="2700000" algn="tl">
                    <a:srgbClr val="000000">
                      <a:alpha val="43137"/>
                    </a:srgbClr>
                  </a:outerShdw>
                </a:effectLst>
                <a:latin typeface="Georgia" pitchFamily="18" charset="0"/>
              </a:rPr>
            </a:br>
            <a:r>
              <a:rPr lang="en-US" sz="2700" dirty="0" smtClean="0">
                <a:effectLst>
                  <a:outerShdw blurRad="38100" dist="38100" dir="2700000" algn="tl">
                    <a:srgbClr val="000000">
                      <a:alpha val="43137"/>
                    </a:srgbClr>
                  </a:outerShdw>
                </a:effectLst>
                <a:latin typeface="Georgia" pitchFamily="18" charset="0"/>
                <a:hlinkClick r:id="rId2"/>
              </a:rPr>
              <a:t>www.omicsgroup.com</a:t>
            </a:r>
            <a:endParaRPr lang="en-US" sz="27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700" dirty="0" smtClean="0">
                <a:effectLst>
                  <a:outerShdw blurRad="38100" dist="38100" dir="2700000" algn="tl">
                    <a:srgbClr val="000000">
                      <a:alpha val="43137"/>
                    </a:srgbClr>
                  </a:outerShdw>
                </a:effectLst>
                <a:latin typeface="Georgia" pitchFamily="18" charset="0"/>
                <a:hlinkClick r:id="rId3"/>
              </a:rPr>
              <a:t>www.conferenceseries.com</a:t>
            </a:r>
            <a:endParaRPr lang="en-US" sz="27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7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7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7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700" dirty="0" smtClean="0">
              <a:effectLst>
                <a:outerShdw blurRad="38100" dist="38100" dir="2700000" algn="tl">
                  <a:srgbClr val="000000">
                    <a:alpha val="43137"/>
                  </a:srgbClr>
                </a:outerShdw>
              </a:effectLst>
            </a:endParaRPr>
          </a:p>
          <a:p>
            <a:pPr algn="just">
              <a:buFont typeface="Arial" charset="0"/>
              <a:buNone/>
              <a:defRPr/>
            </a:pPr>
            <a:endParaRPr lang="en-US" sz="2700" dirty="0" smtClean="0">
              <a:effectLst>
                <a:outerShdw blurRad="38100" dist="38100" dir="2700000" algn="tl">
                  <a:srgbClr val="000000">
                    <a:alpha val="43137"/>
                  </a:srgbClr>
                </a:outerShdw>
              </a:effectLst>
            </a:endParaRPr>
          </a:p>
          <a:p>
            <a:pPr algn="just">
              <a:buFont typeface="Arial" charset="0"/>
              <a:buNone/>
              <a:defRPr/>
            </a:pPr>
            <a:endParaRPr lang="en-US" sz="27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1406</Words>
  <Application>Microsoft Office PowerPoint</Application>
  <PresentationFormat>Custom</PresentationFormat>
  <Paragraphs>390</Paragraphs>
  <Slides>28</Slides>
  <Notes>25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About OMICS Group</vt:lpstr>
      <vt:lpstr>About OMICS Group Conferences</vt:lpstr>
      <vt:lpstr>Hawking Radiation from Non‐stationary Rotating de Sitter Black Hole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Im S[emission]  i rh</vt:lpstr>
      <vt:lpstr>Slide 27</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Hawking Radiation from Non‐stationary Rotating de Sitter Black Hole</dc:title>
  <dc:creator>Online2PDF.com</dc:creator>
  <cp:lastModifiedBy>Dipti</cp:lastModifiedBy>
  <cp:revision>5</cp:revision>
  <dcterms:created xsi:type="dcterms:W3CDTF">2014-09-23T19:26:20Z</dcterms:created>
  <dcterms:modified xsi:type="dcterms:W3CDTF">2014-09-26T11:55:44Z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2014-09-23T00:00:00Z</vt:filetime>
  </property>
  <property fmtid="{D5CDD505-2E9C-101B-9397-08002B2CF9AE}" pid="3" name="LastSaved">
    <vt:filetime>2014-09-23T00:00:00Z</vt:filetime>
  </property>
</Properties>
</file>