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466" r:id="rId4"/>
  </p:sldMasterIdLst>
  <p:notesMasterIdLst>
    <p:notesMasterId r:id="rId27"/>
  </p:notesMasterIdLst>
  <p:handoutMasterIdLst>
    <p:handoutMasterId r:id="rId28"/>
  </p:handoutMasterIdLst>
  <p:sldIdLst>
    <p:sldId id="313" r:id="rId5"/>
    <p:sldId id="260" r:id="rId6"/>
    <p:sldId id="265" r:id="rId7"/>
    <p:sldId id="261" r:id="rId8"/>
    <p:sldId id="268" r:id="rId9"/>
    <p:sldId id="296" r:id="rId10"/>
    <p:sldId id="301" r:id="rId11"/>
    <p:sldId id="302" r:id="rId12"/>
    <p:sldId id="303" r:id="rId13"/>
    <p:sldId id="304" r:id="rId14"/>
    <p:sldId id="305" r:id="rId15"/>
    <p:sldId id="306" r:id="rId16"/>
    <p:sldId id="297" r:id="rId17"/>
    <p:sldId id="298" r:id="rId18"/>
    <p:sldId id="299" r:id="rId19"/>
    <p:sldId id="307" r:id="rId20"/>
    <p:sldId id="308" r:id="rId21"/>
    <p:sldId id="309" r:id="rId22"/>
    <p:sldId id="310" r:id="rId23"/>
    <p:sldId id="311" r:id="rId24"/>
    <p:sldId id="312" r:id="rId25"/>
    <p:sldId id="314" r:id="rId26"/>
  </p:sldIdLst>
  <p:sldSz cx="9144000" cy="6858000" type="screen4x3"/>
  <p:notesSz cx="7077075" cy="9363075"/>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49" userDrawn="1">
          <p15:clr>
            <a:srgbClr val="A4A3A4"/>
          </p15:clr>
        </p15:guide>
        <p15:guide id="2" pos="222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mali Chance" initials="KC" lastIdx="4" clrIdx="0">
    <p:extLst/>
  </p:cmAuthor>
  <p:cmAuthor id="2" name="Judith Beach" initials="JB" lastIdx="5" clrIdx="1">
    <p:extLst/>
  </p:cmAuthor>
  <p:cmAuthor id="3" name="Jay Johnson" initials="JJ" lastIdx="3"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414343"/>
    <a:srgbClr val="53565A"/>
    <a:srgbClr val="FDFCFB"/>
    <a:srgbClr val="FFFFFB"/>
    <a:srgbClr val="FBF8F7"/>
    <a:srgbClr val="006A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5" autoAdjust="0"/>
    <p:restoredTop sz="93433" autoAdjust="0"/>
  </p:normalViewPr>
  <p:slideViewPr>
    <p:cSldViewPr snapToGrid="0">
      <p:cViewPr varScale="1">
        <p:scale>
          <a:sx n="74" d="100"/>
          <a:sy n="74" d="100"/>
        </p:scale>
        <p:origin x="-129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0" d="100"/>
          <a:sy n="50" d="100"/>
        </p:scale>
        <p:origin x="-2922" y="-96"/>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0" descr="Powerpoint_Secondary_page_logo_full"/>
          <p:cNvPicPr>
            <a:picLocks noChangeAspect="1" noChangeArrowheads="1"/>
          </p:cNvPicPr>
          <p:nvPr/>
        </p:nvPicPr>
        <p:blipFill>
          <a:blip r:embed="rId2" cstate="print"/>
          <a:srcRect t="41667" r="5556"/>
          <a:stretch>
            <a:fillRect/>
          </a:stretch>
        </p:blipFill>
        <p:spPr bwMode="auto">
          <a:xfrm>
            <a:off x="4233139" y="184354"/>
            <a:ext cx="2673562" cy="546179"/>
          </a:xfrm>
          <a:prstGeom prst="rect">
            <a:avLst/>
          </a:prstGeom>
          <a:noFill/>
          <a:ln w="9525">
            <a:noFill/>
            <a:miter lim="800000"/>
            <a:headEnd/>
            <a:tailEnd/>
          </a:ln>
        </p:spPr>
      </p:pic>
      <p:sp>
        <p:nvSpPr>
          <p:cNvPr id="2" name="Header Placeholder 1"/>
          <p:cNvSpPr>
            <a:spLocks noGrp="1"/>
          </p:cNvSpPr>
          <p:nvPr>
            <p:ph type="hdr" sz="quarter"/>
          </p:nvPr>
        </p:nvSpPr>
        <p:spPr>
          <a:xfrm>
            <a:off x="550439" y="195064"/>
            <a:ext cx="3564749" cy="468154"/>
          </a:xfrm>
          <a:prstGeom prst="rect">
            <a:avLst/>
          </a:prstGeom>
        </p:spPr>
        <p:txBody>
          <a:bodyPr vert="horz" lIns="93936" tIns="46968" rIns="93936" bIns="46968" rtlCol="0"/>
          <a:lstStyle>
            <a:lvl1pPr algn="l">
              <a:defRPr sz="1200"/>
            </a:lvl1pPr>
          </a:lstStyle>
          <a:p>
            <a:r>
              <a:rPr lang="en-US" sz="1400" b="1" dirty="0">
                <a:solidFill>
                  <a:schemeClr val="tx2"/>
                </a:solidFill>
                <a:latin typeface="+mj-lt"/>
                <a:cs typeface="Georgia"/>
              </a:rPr>
              <a:t>Insert presentation name here</a:t>
            </a:r>
          </a:p>
        </p:txBody>
      </p:sp>
      <p:sp>
        <p:nvSpPr>
          <p:cNvPr id="3" name="Date Placeholder 2"/>
          <p:cNvSpPr>
            <a:spLocks noGrp="1"/>
          </p:cNvSpPr>
          <p:nvPr>
            <p:ph type="dt" sz="quarter" idx="1"/>
          </p:nvPr>
        </p:nvSpPr>
        <p:spPr>
          <a:xfrm>
            <a:off x="550439" y="663218"/>
            <a:ext cx="3564749" cy="234077"/>
          </a:xfrm>
          <a:prstGeom prst="rect">
            <a:avLst/>
          </a:prstGeom>
        </p:spPr>
        <p:txBody>
          <a:bodyPr vert="horz" lIns="93936" tIns="46968" rIns="93936" bIns="46968" rtlCol="0" anchor="ctr"/>
          <a:lstStyle>
            <a:lvl1pPr algn="r">
              <a:defRPr sz="1200"/>
            </a:lvl1pPr>
          </a:lstStyle>
          <a:p>
            <a:pPr algn="l"/>
            <a:fld id="{F08D4E9F-875C-A646-9C24-996CA946CDDA}" type="datetime1">
              <a:rPr lang="en-US" sz="1000">
                <a:solidFill>
                  <a:schemeClr val="tx2"/>
                </a:solidFill>
                <a:latin typeface="+mj-lt"/>
                <a:cs typeface="Georgia"/>
              </a:rPr>
              <a:pPr algn="l"/>
              <a:t>7/27/2016</a:t>
            </a:fld>
            <a:endParaRPr lang="en-US" sz="1000" dirty="0">
              <a:solidFill>
                <a:schemeClr val="tx2"/>
              </a:solidFill>
              <a:latin typeface="+mj-lt"/>
              <a:cs typeface="Georgia"/>
            </a:endParaRPr>
          </a:p>
        </p:txBody>
      </p:sp>
      <p:sp>
        <p:nvSpPr>
          <p:cNvPr id="4" name="Footer Placeholder 3"/>
          <p:cNvSpPr>
            <a:spLocks noGrp="1"/>
          </p:cNvSpPr>
          <p:nvPr>
            <p:ph type="ftr" sz="quarter" idx="2"/>
          </p:nvPr>
        </p:nvSpPr>
        <p:spPr>
          <a:xfrm>
            <a:off x="471805" y="8894921"/>
            <a:ext cx="2855404" cy="312103"/>
          </a:xfrm>
          <a:prstGeom prst="rect">
            <a:avLst/>
          </a:prstGeom>
        </p:spPr>
        <p:txBody>
          <a:bodyPr vert="horz" lIns="93936" tIns="46968" rIns="93936" bIns="46968" rtlCol="0" anchor="ctr"/>
          <a:lstStyle>
            <a:lvl1pPr algn="l">
              <a:defRPr sz="1200"/>
            </a:lvl1pPr>
          </a:lstStyle>
          <a:p>
            <a:endParaRPr lang="en-US" sz="1000" dirty="0">
              <a:solidFill>
                <a:schemeClr val="tx2"/>
              </a:solidFill>
              <a:latin typeface="Arial"/>
              <a:cs typeface="Arial"/>
            </a:endParaRPr>
          </a:p>
        </p:txBody>
      </p:sp>
      <p:sp>
        <p:nvSpPr>
          <p:cNvPr id="5" name="Slide Number Placeholder 4"/>
          <p:cNvSpPr>
            <a:spLocks noGrp="1"/>
          </p:cNvSpPr>
          <p:nvPr>
            <p:ph type="sldNum" sz="quarter" idx="3"/>
          </p:nvPr>
        </p:nvSpPr>
        <p:spPr>
          <a:xfrm>
            <a:off x="3740039" y="8893297"/>
            <a:ext cx="2865232" cy="313728"/>
          </a:xfrm>
          <a:prstGeom prst="rect">
            <a:avLst/>
          </a:prstGeom>
        </p:spPr>
        <p:txBody>
          <a:bodyPr vert="horz" lIns="93936" tIns="46968" rIns="93936" bIns="46968" rtlCol="0" anchor="ctr"/>
          <a:lstStyle>
            <a:lvl1pPr algn="r">
              <a:defRPr sz="1200"/>
            </a:lvl1pPr>
          </a:lstStyle>
          <a:p>
            <a:fld id="{F5B6B61E-71C8-4769-B257-3377CAF4417B}" type="slidenum">
              <a:rPr lang="en-US" sz="1000">
                <a:solidFill>
                  <a:schemeClr val="tx2"/>
                </a:solidFill>
              </a:rPr>
              <a:pPr/>
              <a:t>‹#›</a:t>
            </a:fld>
            <a:endParaRPr lang="en-US" sz="1000" dirty="0">
              <a:solidFill>
                <a:schemeClr val="tx2"/>
              </a:solidFill>
            </a:endParaRPr>
          </a:p>
        </p:txBody>
      </p:sp>
    </p:spTree>
    <p:extLst>
      <p:ext uri="{BB962C8B-B14F-4D97-AF65-F5344CB8AC3E}">
        <p14:creationId xmlns:p14="http://schemas.microsoft.com/office/powerpoint/2010/main" val="958264868"/>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Slide Image Placeholder 14"/>
          <p:cNvSpPr>
            <a:spLocks noGrp="1" noRot="1" noChangeAspect="1"/>
          </p:cNvSpPr>
          <p:nvPr>
            <p:ph type="sldImg" idx="2"/>
          </p:nvPr>
        </p:nvSpPr>
        <p:spPr>
          <a:xfrm>
            <a:off x="3876675" y="6734175"/>
            <a:ext cx="2776538" cy="2082800"/>
          </a:xfrm>
          <a:prstGeom prst="rect">
            <a:avLst/>
          </a:prstGeom>
          <a:noFill/>
          <a:ln w="12700">
            <a:solidFill>
              <a:prstClr val="black"/>
            </a:solidFill>
          </a:ln>
        </p:spPr>
        <p:txBody>
          <a:bodyPr vert="horz" lIns="93936" tIns="46968" rIns="93936" bIns="46968" rtlCol="0" anchor="ctr"/>
          <a:lstStyle/>
          <a:p>
            <a:endParaRPr lang="en-US" dirty="0"/>
          </a:p>
        </p:txBody>
      </p:sp>
      <p:sp>
        <p:nvSpPr>
          <p:cNvPr id="11" name="Notes Placeholder 10"/>
          <p:cNvSpPr>
            <a:spLocks noGrp="1"/>
          </p:cNvSpPr>
          <p:nvPr>
            <p:ph type="body" sz="quarter" idx="3"/>
          </p:nvPr>
        </p:nvSpPr>
        <p:spPr>
          <a:xfrm>
            <a:off x="399724" y="1131371"/>
            <a:ext cx="6244863" cy="5500807"/>
          </a:xfrm>
          <a:prstGeom prst="rect">
            <a:avLst/>
          </a:prstGeom>
        </p:spPr>
        <p:txBody>
          <a:bodyPr vert="horz" lIns="28181" tIns="46968" rIns="93936" bIns="4696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endParaRPr lang="en-US" dirty="0"/>
          </a:p>
        </p:txBody>
      </p:sp>
      <p:sp>
        <p:nvSpPr>
          <p:cNvPr id="12" name="Slide Number Placeholder 11"/>
          <p:cNvSpPr>
            <a:spLocks noGrp="1"/>
          </p:cNvSpPr>
          <p:nvPr>
            <p:ph type="sldNum" sz="quarter" idx="5"/>
          </p:nvPr>
        </p:nvSpPr>
        <p:spPr>
          <a:xfrm>
            <a:off x="3959568" y="8893297"/>
            <a:ext cx="2753834" cy="313728"/>
          </a:xfrm>
          <a:prstGeom prst="rect">
            <a:avLst/>
          </a:prstGeom>
        </p:spPr>
        <p:txBody>
          <a:bodyPr vert="horz" lIns="93936" tIns="46968" rIns="18787" bIns="46968" rtlCol="0" anchor="ctr"/>
          <a:lstStyle>
            <a:lvl1pPr algn="r">
              <a:defRPr sz="1000">
                <a:solidFill>
                  <a:schemeClr val="tx2"/>
                </a:solidFill>
              </a:defRPr>
            </a:lvl1pPr>
          </a:lstStyle>
          <a:p>
            <a:fld id="{DADD4AB0-DA56-AC40-9592-4E955E6D4581}" type="slidenum">
              <a:rPr lang="en-US" smtClean="0"/>
              <a:pPr/>
              <a:t>‹#›</a:t>
            </a:fld>
            <a:endParaRPr lang="en-US" dirty="0"/>
          </a:p>
        </p:txBody>
      </p:sp>
      <p:sp>
        <p:nvSpPr>
          <p:cNvPr id="13" name="Header Placeholder 12"/>
          <p:cNvSpPr>
            <a:spLocks noGrp="1"/>
          </p:cNvSpPr>
          <p:nvPr>
            <p:ph type="hdr" sz="quarter"/>
          </p:nvPr>
        </p:nvSpPr>
        <p:spPr>
          <a:xfrm>
            <a:off x="403000" y="331609"/>
            <a:ext cx="3813757" cy="468154"/>
          </a:xfrm>
          <a:prstGeom prst="rect">
            <a:avLst/>
          </a:prstGeom>
        </p:spPr>
        <p:txBody>
          <a:bodyPr vert="horz" lIns="93936" tIns="46968" rIns="93936" bIns="46968" rtlCol="0" anchor="t" anchorCtr="0"/>
          <a:lstStyle>
            <a:lvl1pPr algn="l">
              <a:defRPr sz="1400" b="1">
                <a:solidFill>
                  <a:schemeClr val="tx2"/>
                </a:solidFill>
                <a:latin typeface="Arial" pitchFamily="34" charset="0"/>
                <a:cs typeface="Arial" pitchFamily="34" charset="0"/>
              </a:defRPr>
            </a:lvl1pPr>
          </a:lstStyle>
          <a:p>
            <a:r>
              <a:rPr lang="en-US" smtClean="0"/>
              <a:t>Insert presentation name here</a:t>
            </a:r>
            <a:endParaRPr lang="en-US" dirty="0"/>
          </a:p>
        </p:txBody>
      </p:sp>
      <p:sp>
        <p:nvSpPr>
          <p:cNvPr id="14" name="Date Placeholder 13"/>
          <p:cNvSpPr>
            <a:spLocks noGrp="1"/>
          </p:cNvSpPr>
          <p:nvPr>
            <p:ph type="dt" idx="1"/>
          </p:nvPr>
        </p:nvSpPr>
        <p:spPr>
          <a:xfrm>
            <a:off x="403000" y="799762"/>
            <a:ext cx="3813757" cy="312103"/>
          </a:xfrm>
          <a:prstGeom prst="rect">
            <a:avLst/>
          </a:prstGeom>
        </p:spPr>
        <p:txBody>
          <a:bodyPr vert="horz" lIns="93936" tIns="46968" rIns="93936" bIns="46968" rtlCol="0" anchor="ctr"/>
          <a:lstStyle>
            <a:lvl1pPr algn="l">
              <a:defRPr sz="1000">
                <a:latin typeface="+mj-lt"/>
                <a:cs typeface="Georgia"/>
              </a:defRPr>
            </a:lvl1pPr>
          </a:lstStyle>
          <a:p>
            <a:fld id="{EEE55DDE-3F3A-7748-BD78-3C98261CAAF2}" type="datetime1">
              <a:rPr lang="en-US" smtClean="0"/>
              <a:pPr/>
              <a:t>7/27/2016</a:t>
            </a:fld>
            <a:endParaRPr lang="en-US" dirty="0"/>
          </a:p>
        </p:txBody>
      </p:sp>
      <p:pic>
        <p:nvPicPr>
          <p:cNvPr id="21" name="Picture 10" descr="Powerpoint_Secondary_page_logo_full"/>
          <p:cNvPicPr>
            <a:picLocks noChangeAspect="1" noChangeArrowheads="1"/>
          </p:cNvPicPr>
          <p:nvPr/>
        </p:nvPicPr>
        <p:blipFill>
          <a:blip r:embed="rId2" cstate="screen"/>
          <a:srcRect/>
          <a:stretch>
            <a:fillRect/>
          </a:stretch>
        </p:blipFill>
        <p:spPr bwMode="auto">
          <a:xfrm>
            <a:off x="4412907" y="245296"/>
            <a:ext cx="2556047" cy="519334"/>
          </a:xfrm>
          <a:prstGeom prst="rect">
            <a:avLst/>
          </a:prstGeom>
          <a:noFill/>
          <a:ln w="9525">
            <a:noFill/>
            <a:miter lim="800000"/>
            <a:headEnd/>
            <a:tailEnd/>
          </a:ln>
        </p:spPr>
      </p:pic>
    </p:spTree>
    <p:extLst>
      <p:ext uri="{BB962C8B-B14F-4D97-AF65-F5344CB8AC3E}">
        <p14:creationId xmlns:p14="http://schemas.microsoft.com/office/powerpoint/2010/main" val="2331799817"/>
      </p:ext>
    </p:extLst>
  </p:cSld>
  <p:clrMap bg1="lt1" tx1="dk1" bg2="lt2" tx2="dk2" accent1="accent1" accent2="accent2" accent3="accent3" accent4="accent4" accent5="accent5" accent6="accent6" hlink="hlink" folHlink="folHlink"/>
  <p:hf ftr="0"/>
  <p:notesStyle>
    <a:lvl1pPr marL="57150" marR="0" indent="-57150" algn="l" defTabSz="914400" rtl="0" eaLnBrk="1" fontAlgn="base" latinLnBrk="0" hangingPunct="1">
      <a:lnSpc>
        <a:spcPct val="100000"/>
      </a:lnSpc>
      <a:spcBef>
        <a:spcPts val="800"/>
      </a:spcBef>
      <a:spcAft>
        <a:spcPct val="0"/>
      </a:spcAft>
      <a:buClrTx/>
      <a:buSzTx/>
      <a:buFont typeface="Arial" pitchFamily="34" charset="0"/>
      <a:buChar char=" "/>
      <a:tabLst/>
      <a:defRPr sz="1400" b="0" kern="1200">
        <a:solidFill>
          <a:schemeClr val="tx2"/>
        </a:solidFill>
        <a:latin typeface="Arial"/>
        <a:ea typeface="+mn-ea"/>
        <a:cs typeface="Arial"/>
      </a:defRPr>
    </a:lvl1pPr>
    <a:lvl2pPr marL="177800" marR="0" indent="-114300" algn="l" defTabSz="914400" rtl="0" eaLnBrk="1" fontAlgn="base" latinLnBrk="0" hangingPunct="1">
      <a:lnSpc>
        <a:spcPct val="100000"/>
      </a:lnSpc>
      <a:spcBef>
        <a:spcPts val="400"/>
      </a:spcBef>
      <a:spcAft>
        <a:spcPct val="0"/>
      </a:spcAft>
      <a:buClrTx/>
      <a:buSzTx/>
      <a:buFont typeface="Arial" pitchFamily="34" charset="0"/>
      <a:buChar char="•"/>
      <a:tabLst/>
      <a:defRPr sz="1200" b="0" i="0" kern="1200">
        <a:solidFill>
          <a:schemeClr val="tx2"/>
        </a:solidFill>
        <a:latin typeface="Arial"/>
        <a:ea typeface="+mn-ea"/>
        <a:cs typeface="Arial"/>
      </a:defRPr>
    </a:lvl2pPr>
    <a:lvl3pPr marL="292100" marR="0" indent="-114300" algn="l" defTabSz="914400" rtl="0" eaLnBrk="1" fontAlgn="base" latinLnBrk="0" hangingPunct="1">
      <a:lnSpc>
        <a:spcPct val="100000"/>
      </a:lnSpc>
      <a:spcBef>
        <a:spcPts val="400"/>
      </a:spcBef>
      <a:spcAft>
        <a:spcPct val="0"/>
      </a:spcAft>
      <a:buClrTx/>
      <a:buSzTx/>
      <a:buFont typeface="Arial" pitchFamily="34" charset="0"/>
      <a:buChar char="›"/>
      <a:tabLst/>
      <a:defRPr sz="1200" b="0" i="0" kern="1200" baseline="0">
        <a:solidFill>
          <a:schemeClr val="tx2"/>
        </a:solidFill>
        <a:latin typeface="Arial"/>
        <a:ea typeface="+mn-ea"/>
        <a:cs typeface="Arial"/>
      </a:defRPr>
    </a:lvl3pPr>
    <a:lvl4pPr marL="457200" marR="0" indent="-165100" algn="l" defTabSz="914400" rtl="0" eaLnBrk="1" fontAlgn="base" latinLnBrk="0" hangingPunct="1">
      <a:lnSpc>
        <a:spcPct val="100000"/>
      </a:lnSpc>
      <a:spcBef>
        <a:spcPts val="400"/>
      </a:spcBef>
      <a:spcAft>
        <a:spcPct val="0"/>
      </a:spcAft>
      <a:buClrTx/>
      <a:buSzTx/>
      <a:buFont typeface="Arial" pitchFamily="34" charset="0"/>
      <a:buChar char="»"/>
      <a:tabLst/>
      <a:defRPr sz="1200" b="0" i="0" kern="1200">
        <a:solidFill>
          <a:schemeClr val="tx2"/>
        </a:solidFill>
        <a:latin typeface="Arial"/>
        <a:ea typeface="+mn-ea"/>
        <a:cs typeface="Arial"/>
      </a:defRPr>
    </a:lvl4pPr>
    <a:lvl5pPr marL="635000" marR="0" indent="-177800" algn="l" defTabSz="860425" rtl="0" eaLnBrk="1" fontAlgn="base" latinLnBrk="0" hangingPunct="1">
      <a:lnSpc>
        <a:spcPct val="100000"/>
      </a:lnSpc>
      <a:spcBef>
        <a:spcPts val="400"/>
      </a:spcBef>
      <a:spcAft>
        <a:spcPct val="0"/>
      </a:spcAft>
      <a:buClrTx/>
      <a:buSzTx/>
      <a:buFont typeface="Arial" pitchFamily="34" charset="0"/>
      <a:buChar char="–"/>
      <a:tabLst/>
      <a:defRPr sz="1200" b="0" i="0" kern="1200">
        <a:solidFill>
          <a:schemeClr val="tx2"/>
        </a:solidFill>
        <a:latin typeface="Arial"/>
        <a:ea typeface="+mn-ea"/>
        <a:cs typeface="Arial"/>
      </a:defRPr>
    </a:lvl5pPr>
    <a:lvl6pPr marL="749300" indent="-114300" algn="l" defTabSz="860425" rtl="0" eaLnBrk="1" latinLnBrk="0" hangingPunct="1">
      <a:lnSpc>
        <a:spcPct val="100000"/>
      </a:lnSpc>
      <a:spcBef>
        <a:spcPts val="400"/>
      </a:spcBef>
      <a:buFont typeface="Arial" pitchFamily="34" charset="0"/>
      <a:buChar char="•"/>
      <a:tabLst/>
      <a:defRPr sz="1200" b="0" i="0" kern="1200">
        <a:solidFill>
          <a:schemeClr val="tx2"/>
        </a:solidFill>
        <a:latin typeface="Arial"/>
        <a:ea typeface="+mn-ea"/>
        <a:cs typeface="Arial"/>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ADD4AB0-DA56-AC40-9592-4E955E6D4581}" type="slidenum">
              <a:rPr lang="en-US" smtClean="0"/>
              <a:pPr/>
              <a:t>2</a:t>
            </a:fld>
            <a:endParaRPr lang="en-US" dirty="0"/>
          </a:p>
        </p:txBody>
      </p:sp>
      <p:sp>
        <p:nvSpPr>
          <p:cNvPr id="5" name="Header Placeholder 4"/>
          <p:cNvSpPr>
            <a:spLocks noGrp="1"/>
          </p:cNvSpPr>
          <p:nvPr>
            <p:ph type="hdr" sz="quarter" idx="11"/>
          </p:nvPr>
        </p:nvSpPr>
        <p:spPr/>
        <p:txBody>
          <a:bodyPr/>
          <a:lstStyle/>
          <a:p>
            <a:r>
              <a:rPr lang="en-US" dirty="0" smtClean="0"/>
              <a:t>To change this title, go to Notes Master</a:t>
            </a:r>
            <a:endParaRPr lang="en-US" dirty="0"/>
          </a:p>
        </p:txBody>
      </p:sp>
      <p:sp>
        <p:nvSpPr>
          <p:cNvPr id="6" name="Date Placeholder 5"/>
          <p:cNvSpPr>
            <a:spLocks noGrp="1"/>
          </p:cNvSpPr>
          <p:nvPr>
            <p:ph type="dt" idx="12"/>
          </p:nvPr>
        </p:nvSpPr>
        <p:spPr/>
        <p:txBody>
          <a:bodyPr/>
          <a:lstStyle/>
          <a:p>
            <a:fld id="{EEE55DDE-3F3A-7748-BD78-3C98261CAAF2}" type="datetime1">
              <a:rPr lang="en-US" smtClean="0"/>
              <a:pPr/>
              <a:t>7/27/2016</a:t>
            </a:fld>
            <a:endParaRPr lang="en-US" dirty="0"/>
          </a:p>
        </p:txBody>
      </p:sp>
      <p:sp>
        <p:nvSpPr>
          <p:cNvPr id="10" name="Slide Image Placeholder 9"/>
          <p:cNvSpPr>
            <a:spLocks noGrp="1" noRot="1" noChangeAspect="1"/>
          </p:cNvSpPr>
          <p:nvPr>
            <p:ph type="sldImg"/>
          </p:nvPr>
        </p:nvSpPr>
        <p:spPr>
          <a:xfrm>
            <a:off x="3975100" y="6734175"/>
            <a:ext cx="2776538" cy="2082800"/>
          </a:xfrm>
        </p:spPr>
      </p:sp>
      <p:sp>
        <p:nvSpPr>
          <p:cNvPr id="11" name="Notes Placeholder 10"/>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26804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600"/>
              </a:spcBef>
              <a:spcAft>
                <a:spcPts val="600"/>
              </a:spcAft>
              <a:defRPr/>
            </a:pPr>
            <a:r>
              <a:rPr lang="en-US" dirty="0" smtClean="0"/>
              <a:t>Head-to-head similarity assessment with licensed reference product in the region</a:t>
            </a:r>
          </a:p>
          <a:p>
            <a:pPr fontAlgn="auto">
              <a:spcBef>
                <a:spcPts val="600"/>
              </a:spcBef>
              <a:spcAft>
                <a:spcPts val="600"/>
              </a:spcAft>
              <a:defRPr/>
            </a:pPr>
            <a:r>
              <a:rPr lang="en-US" dirty="0" smtClean="0"/>
              <a:t>In-depth chemical, physical, and bioactivity comparisons with side-by-side analyses for number of lots of the proposed product and the reference product(s) </a:t>
            </a:r>
          </a:p>
          <a:p>
            <a:pPr fontAlgn="auto">
              <a:spcBef>
                <a:spcPts val="600"/>
              </a:spcBef>
              <a:spcAft>
                <a:spcPts val="600"/>
              </a:spcAft>
              <a:defRPr/>
            </a:pPr>
            <a:r>
              <a:rPr lang="en-US" dirty="0" smtClean="0"/>
              <a:t>An in-house reference standard(s) should always be qualified and used for control of the manufacturing process and product. </a:t>
            </a:r>
          </a:p>
          <a:p>
            <a:pPr>
              <a:spcBef>
                <a:spcPts val="600"/>
              </a:spcBef>
              <a:spcAft>
                <a:spcPts val="600"/>
              </a:spcAft>
            </a:pPr>
            <a:r>
              <a:rPr lang="en-US" dirty="0" smtClean="0"/>
              <a:t>As a scientific matter, as with 351(a) BLAs, a type II Drug Master File (DMF) for a drug substance, drug substance intermediate, or drug product would not be acceptable for a 351(k) application. Not applicable to an IND.</a:t>
            </a:r>
          </a:p>
          <a:p>
            <a:pPr>
              <a:spcBef>
                <a:spcPts val="600"/>
              </a:spcBef>
              <a:spcAft>
                <a:spcPts val="600"/>
              </a:spcAft>
            </a:pPr>
            <a:r>
              <a:rPr lang="en-US" dirty="0" smtClean="0"/>
              <a:t>Tests used to characterize the product during development do not necessarily need to be validated but should be scientifically sound.</a:t>
            </a:r>
          </a:p>
          <a:p>
            <a:pPr marL="0" indent="0">
              <a:buNone/>
            </a:pPr>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pPr/>
              <a:t>7</a:t>
            </a:fld>
            <a:endParaRPr lang="en-US" dirty="0"/>
          </a:p>
        </p:txBody>
      </p:sp>
      <p:sp>
        <p:nvSpPr>
          <p:cNvPr id="5" name="Header Placeholder 4"/>
          <p:cNvSpPr>
            <a:spLocks noGrp="1"/>
          </p:cNvSpPr>
          <p:nvPr>
            <p:ph type="hdr" sz="quarter" idx="11"/>
          </p:nvPr>
        </p:nvSpPr>
        <p:spPr/>
        <p:txBody>
          <a:bodyPr/>
          <a:lstStyle/>
          <a:p>
            <a:r>
              <a:rPr lang="en-US" smtClean="0"/>
              <a:t>Insert presentation name here</a:t>
            </a:r>
            <a:endParaRPr lang="en-US" dirty="0"/>
          </a:p>
        </p:txBody>
      </p:sp>
      <p:sp>
        <p:nvSpPr>
          <p:cNvPr id="6" name="Date Placeholder 5"/>
          <p:cNvSpPr>
            <a:spLocks noGrp="1"/>
          </p:cNvSpPr>
          <p:nvPr>
            <p:ph type="dt" idx="12"/>
          </p:nvPr>
        </p:nvSpPr>
        <p:spPr/>
        <p:txBody>
          <a:bodyPr/>
          <a:lstStyle/>
          <a:p>
            <a:fld id="{EEE55DDE-3F3A-7748-BD78-3C98261CAAF2}" type="datetime1">
              <a:rPr lang="en-US" smtClean="0"/>
              <a:pPr/>
              <a:t>7/27/2016</a:t>
            </a:fld>
            <a:endParaRPr lang="en-US" dirty="0"/>
          </a:p>
        </p:txBody>
      </p:sp>
    </p:spTree>
    <p:extLst>
      <p:ext uri="{BB962C8B-B14F-4D97-AF65-F5344CB8AC3E}">
        <p14:creationId xmlns:p14="http://schemas.microsoft.com/office/powerpoint/2010/main" val="1407121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smtClean="0"/>
              <a:t>Comparative accelerated and stress stability studies under multiple stress conditions (e.g., high temperature, freeze thaw, light exposure, and agitation) should be used to establish degradation profiles</a:t>
            </a:r>
          </a:p>
          <a:p>
            <a:r>
              <a:rPr lang="en-US" sz="2000" dirty="0" smtClean="0"/>
              <a:t>Sufficient real time, real condition stability data should be provided to support the proposed expiry dating for the proposed biosimilar</a:t>
            </a:r>
          </a:p>
          <a:p>
            <a:r>
              <a:rPr lang="en-US" sz="2000" dirty="0" smtClean="0"/>
              <a:t>If manufacturing changes are made after completing the initial analytical similarity assessment or after completing clinical testing, the sponsor should perform an additional analytical similarity assessment:</a:t>
            </a:r>
          </a:p>
          <a:p>
            <a:pPr lvl="1"/>
            <a:r>
              <a:rPr lang="en-US" sz="1800" dirty="0" smtClean="0"/>
              <a:t>with lots manufactured by the new process and the reference product and </a:t>
            </a:r>
          </a:p>
          <a:p>
            <a:pPr lvl="1"/>
            <a:r>
              <a:rPr lang="en-US" sz="1800" dirty="0" smtClean="0"/>
              <a:t>with lots manufactured by the old and new manufacturing processes</a:t>
            </a:r>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pPr/>
              <a:t>8</a:t>
            </a:fld>
            <a:endParaRPr lang="en-US" dirty="0"/>
          </a:p>
        </p:txBody>
      </p:sp>
      <p:sp>
        <p:nvSpPr>
          <p:cNvPr id="5" name="Header Placeholder 4"/>
          <p:cNvSpPr>
            <a:spLocks noGrp="1"/>
          </p:cNvSpPr>
          <p:nvPr>
            <p:ph type="hdr" sz="quarter" idx="11"/>
          </p:nvPr>
        </p:nvSpPr>
        <p:spPr/>
        <p:txBody>
          <a:bodyPr/>
          <a:lstStyle/>
          <a:p>
            <a:r>
              <a:rPr lang="en-US" smtClean="0"/>
              <a:t>Insert presentation name here</a:t>
            </a:r>
            <a:endParaRPr lang="en-US" dirty="0"/>
          </a:p>
        </p:txBody>
      </p:sp>
      <p:sp>
        <p:nvSpPr>
          <p:cNvPr id="6" name="Date Placeholder 5"/>
          <p:cNvSpPr>
            <a:spLocks noGrp="1"/>
          </p:cNvSpPr>
          <p:nvPr>
            <p:ph type="dt" idx="12"/>
          </p:nvPr>
        </p:nvSpPr>
        <p:spPr/>
        <p:txBody>
          <a:bodyPr/>
          <a:lstStyle/>
          <a:p>
            <a:fld id="{EEE55DDE-3F3A-7748-BD78-3C98261CAAF2}" type="datetime1">
              <a:rPr lang="en-US" smtClean="0"/>
              <a:pPr/>
              <a:t>7/27/2016</a:t>
            </a:fld>
            <a:endParaRPr lang="en-US" dirty="0"/>
          </a:p>
        </p:txBody>
      </p:sp>
    </p:spTree>
    <p:extLst>
      <p:ext uri="{BB962C8B-B14F-4D97-AF65-F5344CB8AC3E}">
        <p14:creationId xmlns:p14="http://schemas.microsoft.com/office/powerpoint/2010/main" val="185625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Clinical data should be generated using biosimilar product derived from the commercial manufacturing process. </a:t>
            </a:r>
          </a:p>
          <a:p>
            <a:r>
              <a:rPr lang="en-US" dirty="0" smtClean="0"/>
              <a:t>The proposed biosimilar and the reference product should be assessed in the same assay with the same patient sera whenever possible. </a:t>
            </a:r>
          </a:p>
          <a:p>
            <a:r>
              <a:rPr lang="en-US" dirty="0" smtClean="0"/>
              <a:t>Generally, FDA/EMA expect a clinical study or studies designed to establish statistical evidence that the proposed product is neither inferior nor superior to the reference product by more than a specified margin. </a:t>
            </a:r>
          </a:p>
          <a:p>
            <a:endParaRPr lang="en-US" sz="800" dirty="0" smtClean="0"/>
          </a:p>
          <a:p>
            <a:pPr lvl="1"/>
            <a:r>
              <a:rPr lang="en-US" dirty="0" smtClean="0"/>
              <a:t>In some cases, it would be appropriate to use an </a:t>
            </a:r>
            <a:r>
              <a:rPr lang="en-US" b="1" dirty="0" smtClean="0"/>
              <a:t>asymmetric interval </a:t>
            </a:r>
            <a:r>
              <a:rPr lang="en-US" dirty="0" smtClean="0"/>
              <a:t>with a larger upper bound to rule out superiority than lower bound to rule out inferiority. </a:t>
            </a:r>
          </a:p>
          <a:p>
            <a:pPr lvl="1"/>
            <a:r>
              <a:rPr lang="en-US" dirty="0" smtClean="0"/>
              <a:t>In most cases, use of an asymmetric interval would generally allow for a smaller sample size than would be needed with symmetric margins. </a:t>
            </a:r>
          </a:p>
          <a:p>
            <a:pPr lvl="1"/>
            <a:r>
              <a:rPr lang="en-US" dirty="0" smtClean="0"/>
              <a:t>In some cases, non-inferiority design may be sufficient</a:t>
            </a:r>
          </a:p>
          <a:p>
            <a:pPr lvl="1"/>
            <a:r>
              <a:rPr lang="en-US" dirty="0" smtClean="0"/>
              <a:t>In all scenarios, scientific justification will be required</a:t>
            </a:r>
          </a:p>
          <a:p>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pPr/>
              <a:t>11</a:t>
            </a:fld>
            <a:endParaRPr lang="en-US" dirty="0"/>
          </a:p>
        </p:txBody>
      </p:sp>
      <p:sp>
        <p:nvSpPr>
          <p:cNvPr id="5" name="Header Placeholder 4"/>
          <p:cNvSpPr>
            <a:spLocks noGrp="1"/>
          </p:cNvSpPr>
          <p:nvPr>
            <p:ph type="hdr" sz="quarter" idx="11"/>
          </p:nvPr>
        </p:nvSpPr>
        <p:spPr/>
        <p:txBody>
          <a:bodyPr/>
          <a:lstStyle/>
          <a:p>
            <a:r>
              <a:rPr lang="en-US" smtClean="0"/>
              <a:t>Insert presentation name here</a:t>
            </a:r>
            <a:endParaRPr lang="en-US" dirty="0"/>
          </a:p>
        </p:txBody>
      </p:sp>
      <p:sp>
        <p:nvSpPr>
          <p:cNvPr id="6" name="Date Placeholder 5"/>
          <p:cNvSpPr>
            <a:spLocks noGrp="1"/>
          </p:cNvSpPr>
          <p:nvPr>
            <p:ph type="dt" idx="12"/>
          </p:nvPr>
        </p:nvSpPr>
        <p:spPr/>
        <p:txBody>
          <a:bodyPr/>
          <a:lstStyle/>
          <a:p>
            <a:fld id="{EEE55DDE-3F3A-7748-BD78-3C98261CAAF2}" type="datetime1">
              <a:rPr lang="en-US" smtClean="0"/>
              <a:pPr/>
              <a:t>7/27/2016</a:t>
            </a:fld>
            <a:endParaRPr lang="en-US" dirty="0"/>
          </a:p>
        </p:txBody>
      </p:sp>
    </p:spTree>
    <p:extLst>
      <p:ext uri="{BB962C8B-B14F-4D97-AF65-F5344CB8AC3E}">
        <p14:creationId xmlns:p14="http://schemas.microsoft.com/office/powerpoint/2010/main" val="2763443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0" y="6577013"/>
            <a:ext cx="2711450" cy="2033587"/>
          </a:xfrm>
        </p:spPr>
      </p:sp>
      <p:sp>
        <p:nvSpPr>
          <p:cNvPr id="3" name="Notes Placeholder 2"/>
          <p:cNvSpPr>
            <a:spLocks noGrp="1"/>
          </p:cNvSpPr>
          <p:nvPr>
            <p:ph type="body" idx="1"/>
          </p:nvPr>
        </p:nvSpPr>
        <p:spPr/>
        <p:txBody>
          <a:bodyPr>
            <a:normAutofit/>
          </a:bodyPr>
          <a:lstStyle/>
          <a:p>
            <a:pPr lvl="0"/>
            <a:r>
              <a:rPr lang="en-US" sz="2000" dirty="0" smtClean="0"/>
              <a:t>The mechanism of action in each condition of use for which licensure is sought; this may include the following:</a:t>
            </a:r>
          </a:p>
          <a:p>
            <a:pPr lvl="1"/>
            <a:r>
              <a:rPr lang="en-US" dirty="0" smtClean="0"/>
              <a:t>The target/receptor(s) for each relevant activity/function of the product</a:t>
            </a:r>
          </a:p>
          <a:p>
            <a:pPr lvl="1"/>
            <a:r>
              <a:rPr lang="en-US" dirty="0" smtClean="0"/>
              <a:t>The binding, dose/concentration response, and pattern of molecular signaling upon engagement of target/receptor(s)</a:t>
            </a:r>
          </a:p>
          <a:p>
            <a:pPr lvl="1"/>
            <a:r>
              <a:rPr lang="en-US" dirty="0" smtClean="0"/>
              <a:t>The relationship between product structure and target/receptor interactions</a:t>
            </a:r>
          </a:p>
          <a:p>
            <a:pPr lvl="1"/>
            <a:r>
              <a:rPr lang="en-US" dirty="0" smtClean="0"/>
              <a:t>The location and expression of the target/receptors</a:t>
            </a:r>
          </a:p>
          <a:p>
            <a:pPr lvl="0"/>
            <a:r>
              <a:rPr lang="en-US" sz="2000" dirty="0" smtClean="0"/>
              <a:t>The PK and bio-distribution of the product in different patient populations; PD measures may provide important information on MOA</a:t>
            </a:r>
          </a:p>
          <a:p>
            <a:pPr lvl="0"/>
            <a:r>
              <a:rPr lang="en-US" sz="2000" dirty="0" smtClean="0"/>
              <a:t>Differences in expected toxicities in each condition of use and patient population</a:t>
            </a:r>
          </a:p>
          <a:p>
            <a:pPr lvl="0"/>
            <a:r>
              <a:rPr lang="en-US" sz="2000" dirty="0" smtClean="0"/>
              <a:t>Any other factor that may affect the safety or effectiveness of the product in each condition of use and patient population for which licensure is sought</a:t>
            </a:r>
          </a:p>
        </p:txBody>
      </p:sp>
      <p:sp>
        <p:nvSpPr>
          <p:cNvPr id="4" name="Slide Number Placeholder 3"/>
          <p:cNvSpPr>
            <a:spLocks noGrp="1"/>
          </p:cNvSpPr>
          <p:nvPr>
            <p:ph type="sldNum" sz="quarter" idx="10"/>
          </p:nvPr>
        </p:nvSpPr>
        <p:spPr/>
        <p:txBody>
          <a:bodyPr/>
          <a:lstStyle/>
          <a:p>
            <a:fld id="{BB4A9605-E0B1-49E3-92A0-FAE0847D5F6D}" type="slidenum">
              <a:rPr lang="en-US" smtClean="0"/>
              <a:pPr/>
              <a:t>16</a:t>
            </a:fld>
            <a:endParaRPr lang="en-US"/>
          </a:p>
        </p:txBody>
      </p:sp>
    </p:spTree>
    <p:extLst>
      <p:ext uri="{BB962C8B-B14F-4D97-AF65-F5344CB8AC3E}">
        <p14:creationId xmlns:p14="http://schemas.microsoft.com/office/powerpoint/2010/main" val="27393239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e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emf"/><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Quintiles Title">
    <p:spTree>
      <p:nvGrpSpPr>
        <p:cNvPr id="1" name=""/>
        <p:cNvGrpSpPr/>
        <p:nvPr/>
      </p:nvGrpSpPr>
      <p:grpSpPr>
        <a:xfrm>
          <a:off x="0" y="0"/>
          <a:ext cx="0" cy="0"/>
          <a:chOff x="0" y="0"/>
          <a:chExt cx="0" cy="0"/>
        </a:xfrm>
      </p:grpSpPr>
      <p:grpSp>
        <p:nvGrpSpPr>
          <p:cNvPr id="76" name="Group 75"/>
          <p:cNvGrpSpPr/>
          <p:nvPr/>
        </p:nvGrpSpPr>
        <p:grpSpPr>
          <a:xfrm>
            <a:off x="1647825" y="2617788"/>
            <a:ext cx="7134226" cy="3548062"/>
            <a:chOff x="1647825" y="2617788"/>
            <a:chExt cx="7134226" cy="3548062"/>
          </a:xfrm>
        </p:grpSpPr>
        <p:sp>
          <p:nvSpPr>
            <p:cNvPr id="77" name="Oval 76"/>
            <p:cNvSpPr/>
            <p:nvPr/>
          </p:nvSpPr>
          <p:spPr>
            <a:xfrm>
              <a:off x="4275026" y="3235215"/>
              <a:ext cx="160448"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8" name="Oval 77"/>
            <p:cNvSpPr/>
            <p:nvPr/>
          </p:nvSpPr>
          <p:spPr>
            <a:xfrm>
              <a:off x="4628700" y="3062288"/>
              <a:ext cx="255244" cy="24719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79" name="Oval 78"/>
            <p:cNvSpPr/>
            <p:nvPr/>
          </p:nvSpPr>
          <p:spPr>
            <a:xfrm>
              <a:off x="3825424" y="2976563"/>
              <a:ext cx="242888" cy="2500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1" name="Oval 80"/>
            <p:cNvSpPr/>
            <p:nvPr/>
          </p:nvSpPr>
          <p:spPr>
            <a:xfrm>
              <a:off x="4114800" y="3521759"/>
              <a:ext cx="170656" cy="17065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7" name="Oval 146"/>
            <p:cNvSpPr/>
            <p:nvPr/>
          </p:nvSpPr>
          <p:spPr>
            <a:xfrm>
              <a:off x="5057774" y="3312318"/>
              <a:ext cx="290513" cy="2881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8" name="Oval 147"/>
            <p:cNvSpPr/>
            <p:nvPr/>
          </p:nvSpPr>
          <p:spPr>
            <a:xfrm>
              <a:off x="3063765" y="4016943"/>
              <a:ext cx="300941" cy="295274"/>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9" name="Oval 148"/>
            <p:cNvSpPr/>
            <p:nvPr/>
          </p:nvSpPr>
          <p:spPr>
            <a:xfrm>
              <a:off x="2566085" y="4110038"/>
              <a:ext cx="243790" cy="25479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0" name="Oval 149"/>
            <p:cNvSpPr/>
            <p:nvPr/>
          </p:nvSpPr>
          <p:spPr>
            <a:xfrm>
              <a:off x="1874044" y="4538663"/>
              <a:ext cx="247650" cy="25241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6" name="Oval 155"/>
            <p:cNvSpPr/>
            <p:nvPr/>
          </p:nvSpPr>
          <p:spPr>
            <a:xfrm>
              <a:off x="2425590" y="4814887"/>
              <a:ext cx="162829" cy="16699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7" name="Oval 156"/>
            <p:cNvSpPr/>
            <p:nvPr/>
          </p:nvSpPr>
          <p:spPr>
            <a:xfrm>
              <a:off x="1651683" y="4986338"/>
              <a:ext cx="153239" cy="15716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8" name="Oval 157"/>
            <p:cNvSpPr/>
            <p:nvPr/>
          </p:nvSpPr>
          <p:spPr>
            <a:xfrm>
              <a:off x="7886700" y="3128622"/>
              <a:ext cx="246742" cy="25003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9" name="Oval 158"/>
            <p:cNvSpPr/>
            <p:nvPr/>
          </p:nvSpPr>
          <p:spPr>
            <a:xfrm>
              <a:off x="8284369" y="3447709"/>
              <a:ext cx="290511" cy="281327"/>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0" name="Oval 159"/>
            <p:cNvSpPr/>
            <p:nvPr/>
          </p:nvSpPr>
          <p:spPr>
            <a:xfrm>
              <a:off x="8386762" y="3862047"/>
              <a:ext cx="228599" cy="23445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1" name="Oval 160"/>
            <p:cNvSpPr/>
            <p:nvPr/>
          </p:nvSpPr>
          <p:spPr>
            <a:xfrm>
              <a:off x="8205787" y="4262097"/>
              <a:ext cx="159544" cy="16607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2" name="Oval 161"/>
            <p:cNvSpPr/>
            <p:nvPr/>
          </p:nvSpPr>
          <p:spPr>
            <a:xfrm>
              <a:off x="8672512" y="4093028"/>
              <a:ext cx="104776" cy="107459"/>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3" name="Oval 162"/>
            <p:cNvSpPr/>
            <p:nvPr/>
          </p:nvSpPr>
          <p:spPr>
            <a:xfrm>
              <a:off x="3639120" y="5867400"/>
              <a:ext cx="206599"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4" name="Oval 163"/>
            <p:cNvSpPr/>
            <p:nvPr/>
          </p:nvSpPr>
          <p:spPr>
            <a:xfrm>
              <a:off x="3634358" y="5407819"/>
              <a:ext cx="211931"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5" name="Oval 164"/>
            <p:cNvSpPr/>
            <p:nvPr/>
          </p:nvSpPr>
          <p:spPr>
            <a:xfrm>
              <a:off x="3343846" y="5705476"/>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6" name="Oval 165"/>
            <p:cNvSpPr/>
            <p:nvPr/>
          </p:nvSpPr>
          <p:spPr>
            <a:xfrm>
              <a:off x="3781995" y="4933951"/>
              <a:ext cx="144685"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7" name="Oval 166"/>
            <p:cNvSpPr/>
            <p:nvPr/>
          </p:nvSpPr>
          <p:spPr>
            <a:xfrm>
              <a:off x="4334446" y="5162551"/>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8" name="Oval 167"/>
            <p:cNvSpPr/>
            <p:nvPr/>
          </p:nvSpPr>
          <p:spPr>
            <a:xfrm>
              <a:off x="3924300" y="5129213"/>
              <a:ext cx="190500" cy="202405"/>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9" name="Oval 168"/>
            <p:cNvSpPr/>
            <p:nvPr/>
          </p:nvSpPr>
          <p:spPr>
            <a:xfrm>
              <a:off x="4779169" y="5081589"/>
              <a:ext cx="219075" cy="22383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0" name="Oval 169"/>
            <p:cNvSpPr/>
            <p:nvPr/>
          </p:nvSpPr>
          <p:spPr>
            <a:xfrm>
              <a:off x="5124450" y="4941095"/>
              <a:ext cx="178597" cy="17859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1" name="Oval 170"/>
            <p:cNvSpPr/>
            <p:nvPr/>
          </p:nvSpPr>
          <p:spPr>
            <a:xfrm>
              <a:off x="5129212" y="5405438"/>
              <a:ext cx="121448" cy="12144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2" name="Oval 171"/>
            <p:cNvSpPr/>
            <p:nvPr/>
          </p:nvSpPr>
          <p:spPr>
            <a:xfrm>
              <a:off x="4829176" y="5395915"/>
              <a:ext cx="176212" cy="16668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3" name="Oval 172"/>
            <p:cNvSpPr/>
            <p:nvPr/>
          </p:nvSpPr>
          <p:spPr>
            <a:xfrm>
              <a:off x="4681538" y="4926809"/>
              <a:ext cx="69056" cy="6905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4" name="Oval 173"/>
            <p:cNvSpPr/>
            <p:nvPr/>
          </p:nvSpPr>
          <p:spPr>
            <a:xfrm>
              <a:off x="5414963" y="5036344"/>
              <a:ext cx="150018" cy="152399"/>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5" name="Oval 174"/>
            <p:cNvSpPr/>
            <p:nvPr/>
          </p:nvSpPr>
          <p:spPr>
            <a:xfrm>
              <a:off x="2807494" y="4569619"/>
              <a:ext cx="130969"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6" name="Oval 175"/>
            <p:cNvSpPr/>
            <p:nvPr/>
          </p:nvSpPr>
          <p:spPr>
            <a:xfrm>
              <a:off x="2804318" y="4416424"/>
              <a:ext cx="60325" cy="603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7" name="Oval 176"/>
            <p:cNvSpPr/>
            <p:nvPr/>
          </p:nvSpPr>
          <p:spPr>
            <a:xfrm>
              <a:off x="2978943" y="4695825"/>
              <a:ext cx="180975" cy="1714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8" name="Oval 177"/>
            <p:cNvSpPr/>
            <p:nvPr/>
          </p:nvSpPr>
          <p:spPr>
            <a:xfrm>
              <a:off x="2490787" y="4557711"/>
              <a:ext cx="78581" cy="7858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9" name="Oval 178"/>
            <p:cNvSpPr/>
            <p:nvPr/>
          </p:nvSpPr>
          <p:spPr>
            <a:xfrm>
              <a:off x="3057526" y="4972050"/>
              <a:ext cx="119063"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0" name="Oval 179"/>
            <p:cNvSpPr/>
            <p:nvPr/>
          </p:nvSpPr>
          <p:spPr>
            <a:xfrm>
              <a:off x="2769394" y="4991100"/>
              <a:ext cx="159544"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1" name="Oval 180"/>
            <p:cNvSpPr/>
            <p:nvPr/>
          </p:nvSpPr>
          <p:spPr>
            <a:xfrm>
              <a:off x="1976439" y="5550694"/>
              <a:ext cx="159542" cy="15954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2" name="Oval 181"/>
            <p:cNvSpPr/>
            <p:nvPr/>
          </p:nvSpPr>
          <p:spPr>
            <a:xfrm>
              <a:off x="1983583" y="5841207"/>
              <a:ext cx="126206" cy="1262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3" name="Oval 182"/>
            <p:cNvSpPr/>
            <p:nvPr/>
          </p:nvSpPr>
          <p:spPr>
            <a:xfrm>
              <a:off x="2235994" y="5838825"/>
              <a:ext cx="154781" cy="14763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4" name="Oval 183"/>
            <p:cNvSpPr/>
            <p:nvPr/>
          </p:nvSpPr>
          <p:spPr>
            <a:xfrm>
              <a:off x="4638675" y="4293393"/>
              <a:ext cx="159547" cy="1619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5" name="Oval 184"/>
            <p:cNvSpPr/>
            <p:nvPr/>
          </p:nvSpPr>
          <p:spPr>
            <a:xfrm>
              <a:off x="4979194" y="4579143"/>
              <a:ext cx="76200" cy="7620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6" name="Oval 185"/>
            <p:cNvSpPr/>
            <p:nvPr/>
          </p:nvSpPr>
          <p:spPr>
            <a:xfrm>
              <a:off x="4864893" y="4379118"/>
              <a:ext cx="135733" cy="13573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7" name="Oval 186"/>
            <p:cNvSpPr/>
            <p:nvPr/>
          </p:nvSpPr>
          <p:spPr>
            <a:xfrm>
              <a:off x="4731547" y="3929064"/>
              <a:ext cx="173828" cy="1738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8" name="Oval 187"/>
            <p:cNvSpPr/>
            <p:nvPr/>
          </p:nvSpPr>
          <p:spPr>
            <a:xfrm>
              <a:off x="8089108" y="4119563"/>
              <a:ext cx="164306"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9" name="Oval 188"/>
            <p:cNvSpPr/>
            <p:nvPr/>
          </p:nvSpPr>
          <p:spPr>
            <a:xfrm>
              <a:off x="7874795" y="4436268"/>
              <a:ext cx="154780" cy="15478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0" name="Oval 189"/>
            <p:cNvSpPr/>
            <p:nvPr/>
          </p:nvSpPr>
          <p:spPr>
            <a:xfrm>
              <a:off x="8070058" y="4600575"/>
              <a:ext cx="123823" cy="1190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1" name="Oval 190"/>
            <p:cNvSpPr/>
            <p:nvPr/>
          </p:nvSpPr>
          <p:spPr>
            <a:xfrm>
              <a:off x="8432006" y="4667250"/>
              <a:ext cx="104775" cy="10239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2" name="Oval 191"/>
            <p:cNvSpPr/>
            <p:nvPr/>
          </p:nvSpPr>
          <p:spPr>
            <a:xfrm>
              <a:off x="8134354" y="4824414"/>
              <a:ext cx="59528" cy="595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3" name="Freeform 6"/>
            <p:cNvSpPr>
              <a:spLocks noEditPoints="1"/>
            </p:cNvSpPr>
            <p:nvPr/>
          </p:nvSpPr>
          <p:spPr bwMode="auto">
            <a:xfrm>
              <a:off x="7672388" y="3125788"/>
              <a:ext cx="1109663" cy="1304925"/>
            </a:xfrm>
            <a:custGeom>
              <a:avLst/>
              <a:gdLst/>
              <a:ahLst/>
              <a:cxnLst>
                <a:cxn ang="0">
                  <a:pos x="424" y="411"/>
                </a:cxn>
                <a:cxn ang="0">
                  <a:pos x="397" y="358"/>
                </a:cxn>
                <a:cxn ang="0">
                  <a:pos x="337" y="309"/>
                </a:cxn>
                <a:cxn ang="0">
                  <a:pos x="381" y="194"/>
                </a:cxn>
                <a:cxn ang="0">
                  <a:pos x="282" y="144"/>
                </a:cxn>
                <a:cxn ang="0">
                  <a:pos x="190" y="79"/>
                </a:cxn>
                <a:cxn ang="0">
                  <a:pos x="143" y="0"/>
                </a:cxn>
                <a:cxn ang="0">
                  <a:pos x="89" y="60"/>
                </a:cxn>
                <a:cxn ang="0">
                  <a:pos x="1" y="84"/>
                </a:cxn>
                <a:cxn ang="0">
                  <a:pos x="143" y="108"/>
                </a:cxn>
                <a:cxn ang="0">
                  <a:pos x="276" y="149"/>
                </a:cxn>
                <a:cxn ang="0">
                  <a:pos x="319" y="256"/>
                </a:cxn>
                <a:cxn ang="0">
                  <a:pos x="330" y="311"/>
                </a:cxn>
                <a:cxn ang="0">
                  <a:pos x="323" y="402"/>
                </a:cxn>
                <a:cxn ang="0">
                  <a:pos x="257" y="476"/>
                </a:cxn>
                <a:cxn ang="0">
                  <a:pos x="257" y="548"/>
                </a:cxn>
                <a:cxn ang="0">
                  <a:pos x="278" y="483"/>
                </a:cxn>
                <a:cxn ang="0">
                  <a:pos x="347" y="408"/>
                </a:cxn>
                <a:cxn ang="0">
                  <a:pos x="380" y="395"/>
                </a:cxn>
                <a:cxn ang="0">
                  <a:pos x="417" y="428"/>
                </a:cxn>
                <a:cxn ang="0">
                  <a:pos x="465" y="428"/>
                </a:cxn>
                <a:cxn ang="0">
                  <a:pos x="143" y="104"/>
                </a:cxn>
                <a:cxn ang="0">
                  <a:pos x="143" y="4"/>
                </a:cxn>
                <a:cxn ang="0">
                  <a:pos x="143" y="104"/>
                </a:cxn>
                <a:cxn ang="0">
                  <a:pos x="319" y="136"/>
                </a:cxn>
                <a:cxn ang="0">
                  <a:pos x="319" y="252"/>
                </a:cxn>
                <a:cxn ang="0">
                  <a:pos x="289" y="512"/>
                </a:cxn>
                <a:cxn ang="0">
                  <a:pos x="225" y="512"/>
                </a:cxn>
                <a:cxn ang="0">
                  <a:pos x="289" y="512"/>
                </a:cxn>
                <a:cxn ang="0">
                  <a:pos x="301" y="358"/>
                </a:cxn>
                <a:cxn ang="0">
                  <a:pos x="393" y="358"/>
                </a:cxn>
                <a:cxn ang="0">
                  <a:pos x="441" y="448"/>
                </a:cxn>
                <a:cxn ang="0">
                  <a:pos x="441" y="408"/>
                </a:cxn>
                <a:cxn ang="0">
                  <a:pos x="441" y="448"/>
                </a:cxn>
              </a:cxnLst>
              <a:rect l="0" t="0" r="r" b="b"/>
              <a:pathLst>
                <a:path w="465" h="548">
                  <a:moveTo>
                    <a:pt x="441" y="404"/>
                  </a:moveTo>
                  <a:cubicBezTo>
                    <a:pt x="434" y="404"/>
                    <a:pt x="428" y="407"/>
                    <a:pt x="424" y="411"/>
                  </a:cubicBezTo>
                  <a:cubicBezTo>
                    <a:pt x="386" y="389"/>
                    <a:pt x="386" y="389"/>
                    <a:pt x="386" y="389"/>
                  </a:cubicBezTo>
                  <a:cubicBezTo>
                    <a:pt x="393" y="380"/>
                    <a:pt x="397" y="370"/>
                    <a:pt x="397" y="358"/>
                  </a:cubicBezTo>
                  <a:cubicBezTo>
                    <a:pt x="397" y="330"/>
                    <a:pt x="374" y="308"/>
                    <a:pt x="347" y="308"/>
                  </a:cubicBezTo>
                  <a:cubicBezTo>
                    <a:pt x="343" y="308"/>
                    <a:pt x="340" y="308"/>
                    <a:pt x="337" y="309"/>
                  </a:cubicBezTo>
                  <a:cubicBezTo>
                    <a:pt x="329" y="255"/>
                    <a:pt x="329" y="255"/>
                    <a:pt x="329" y="255"/>
                  </a:cubicBezTo>
                  <a:cubicBezTo>
                    <a:pt x="358" y="250"/>
                    <a:pt x="381" y="225"/>
                    <a:pt x="381" y="194"/>
                  </a:cubicBezTo>
                  <a:cubicBezTo>
                    <a:pt x="381" y="160"/>
                    <a:pt x="353" y="132"/>
                    <a:pt x="319" y="132"/>
                  </a:cubicBezTo>
                  <a:cubicBezTo>
                    <a:pt x="305" y="132"/>
                    <a:pt x="293" y="136"/>
                    <a:pt x="282" y="144"/>
                  </a:cubicBezTo>
                  <a:cubicBezTo>
                    <a:pt x="282" y="144"/>
                    <a:pt x="282" y="144"/>
                    <a:pt x="282" y="144"/>
                  </a:cubicBezTo>
                  <a:cubicBezTo>
                    <a:pt x="190" y="79"/>
                    <a:pt x="190" y="79"/>
                    <a:pt x="190" y="79"/>
                  </a:cubicBezTo>
                  <a:cubicBezTo>
                    <a:pt x="194" y="72"/>
                    <a:pt x="197" y="63"/>
                    <a:pt x="197" y="54"/>
                  </a:cubicBezTo>
                  <a:cubicBezTo>
                    <a:pt x="197" y="24"/>
                    <a:pt x="172" y="0"/>
                    <a:pt x="143" y="0"/>
                  </a:cubicBezTo>
                  <a:cubicBezTo>
                    <a:pt x="113" y="0"/>
                    <a:pt x="89" y="24"/>
                    <a:pt x="89" y="54"/>
                  </a:cubicBezTo>
                  <a:cubicBezTo>
                    <a:pt x="89" y="56"/>
                    <a:pt x="89" y="58"/>
                    <a:pt x="89" y="60"/>
                  </a:cubicBezTo>
                  <a:cubicBezTo>
                    <a:pt x="0" y="76"/>
                    <a:pt x="0" y="76"/>
                    <a:pt x="0" y="76"/>
                  </a:cubicBezTo>
                  <a:cubicBezTo>
                    <a:pt x="1" y="84"/>
                    <a:pt x="1" y="84"/>
                    <a:pt x="1" y="84"/>
                  </a:cubicBezTo>
                  <a:cubicBezTo>
                    <a:pt x="91" y="68"/>
                    <a:pt x="91" y="68"/>
                    <a:pt x="91" y="68"/>
                  </a:cubicBezTo>
                  <a:cubicBezTo>
                    <a:pt x="97" y="91"/>
                    <a:pt x="118" y="108"/>
                    <a:pt x="143" y="108"/>
                  </a:cubicBezTo>
                  <a:cubicBezTo>
                    <a:pt x="160" y="108"/>
                    <a:pt x="176" y="99"/>
                    <a:pt x="186" y="86"/>
                  </a:cubicBezTo>
                  <a:cubicBezTo>
                    <a:pt x="276" y="149"/>
                    <a:pt x="276" y="149"/>
                    <a:pt x="276" y="149"/>
                  </a:cubicBezTo>
                  <a:cubicBezTo>
                    <a:pt x="264" y="160"/>
                    <a:pt x="257" y="176"/>
                    <a:pt x="257" y="194"/>
                  </a:cubicBezTo>
                  <a:cubicBezTo>
                    <a:pt x="257" y="228"/>
                    <a:pt x="285" y="256"/>
                    <a:pt x="319" y="256"/>
                  </a:cubicBezTo>
                  <a:cubicBezTo>
                    <a:pt x="320" y="256"/>
                    <a:pt x="320" y="256"/>
                    <a:pt x="321" y="256"/>
                  </a:cubicBezTo>
                  <a:cubicBezTo>
                    <a:pt x="330" y="311"/>
                    <a:pt x="330" y="311"/>
                    <a:pt x="330" y="311"/>
                  </a:cubicBezTo>
                  <a:cubicBezTo>
                    <a:pt x="310" y="318"/>
                    <a:pt x="297" y="336"/>
                    <a:pt x="297" y="358"/>
                  </a:cubicBezTo>
                  <a:cubicBezTo>
                    <a:pt x="297" y="377"/>
                    <a:pt x="307" y="393"/>
                    <a:pt x="323" y="402"/>
                  </a:cubicBezTo>
                  <a:cubicBezTo>
                    <a:pt x="271" y="479"/>
                    <a:pt x="271" y="479"/>
                    <a:pt x="271" y="479"/>
                  </a:cubicBezTo>
                  <a:cubicBezTo>
                    <a:pt x="267" y="477"/>
                    <a:pt x="262" y="476"/>
                    <a:pt x="257" y="476"/>
                  </a:cubicBezTo>
                  <a:cubicBezTo>
                    <a:pt x="237" y="476"/>
                    <a:pt x="221" y="492"/>
                    <a:pt x="221" y="512"/>
                  </a:cubicBezTo>
                  <a:cubicBezTo>
                    <a:pt x="221" y="532"/>
                    <a:pt x="237" y="548"/>
                    <a:pt x="257" y="548"/>
                  </a:cubicBezTo>
                  <a:cubicBezTo>
                    <a:pt x="277" y="548"/>
                    <a:pt x="293" y="532"/>
                    <a:pt x="293" y="512"/>
                  </a:cubicBezTo>
                  <a:cubicBezTo>
                    <a:pt x="293" y="500"/>
                    <a:pt x="287" y="489"/>
                    <a:pt x="278" y="483"/>
                  </a:cubicBezTo>
                  <a:cubicBezTo>
                    <a:pt x="330" y="405"/>
                    <a:pt x="330" y="405"/>
                    <a:pt x="330" y="405"/>
                  </a:cubicBezTo>
                  <a:cubicBezTo>
                    <a:pt x="335" y="407"/>
                    <a:pt x="341" y="408"/>
                    <a:pt x="347" y="408"/>
                  </a:cubicBezTo>
                  <a:cubicBezTo>
                    <a:pt x="360" y="408"/>
                    <a:pt x="372" y="403"/>
                    <a:pt x="381" y="395"/>
                  </a:cubicBezTo>
                  <a:cubicBezTo>
                    <a:pt x="380" y="395"/>
                    <a:pt x="380" y="395"/>
                    <a:pt x="380" y="395"/>
                  </a:cubicBezTo>
                  <a:cubicBezTo>
                    <a:pt x="419" y="417"/>
                    <a:pt x="419" y="417"/>
                    <a:pt x="419" y="417"/>
                  </a:cubicBezTo>
                  <a:cubicBezTo>
                    <a:pt x="418" y="421"/>
                    <a:pt x="417" y="424"/>
                    <a:pt x="417" y="428"/>
                  </a:cubicBezTo>
                  <a:cubicBezTo>
                    <a:pt x="417" y="441"/>
                    <a:pt x="428" y="452"/>
                    <a:pt x="441" y="452"/>
                  </a:cubicBezTo>
                  <a:cubicBezTo>
                    <a:pt x="454" y="452"/>
                    <a:pt x="465" y="441"/>
                    <a:pt x="465" y="428"/>
                  </a:cubicBezTo>
                  <a:cubicBezTo>
                    <a:pt x="465" y="415"/>
                    <a:pt x="454" y="404"/>
                    <a:pt x="441" y="404"/>
                  </a:cubicBezTo>
                  <a:close/>
                  <a:moveTo>
                    <a:pt x="143" y="104"/>
                  </a:moveTo>
                  <a:cubicBezTo>
                    <a:pt x="115" y="104"/>
                    <a:pt x="93" y="81"/>
                    <a:pt x="93" y="54"/>
                  </a:cubicBezTo>
                  <a:cubicBezTo>
                    <a:pt x="93" y="26"/>
                    <a:pt x="115" y="4"/>
                    <a:pt x="143" y="4"/>
                  </a:cubicBezTo>
                  <a:cubicBezTo>
                    <a:pt x="170" y="4"/>
                    <a:pt x="193" y="26"/>
                    <a:pt x="193" y="54"/>
                  </a:cubicBezTo>
                  <a:cubicBezTo>
                    <a:pt x="193" y="81"/>
                    <a:pt x="170" y="104"/>
                    <a:pt x="143" y="104"/>
                  </a:cubicBezTo>
                  <a:close/>
                  <a:moveTo>
                    <a:pt x="261" y="194"/>
                  </a:moveTo>
                  <a:cubicBezTo>
                    <a:pt x="261" y="162"/>
                    <a:pt x="287" y="136"/>
                    <a:pt x="319" y="136"/>
                  </a:cubicBezTo>
                  <a:cubicBezTo>
                    <a:pt x="351" y="136"/>
                    <a:pt x="377" y="162"/>
                    <a:pt x="377" y="194"/>
                  </a:cubicBezTo>
                  <a:cubicBezTo>
                    <a:pt x="377" y="226"/>
                    <a:pt x="351" y="252"/>
                    <a:pt x="319" y="252"/>
                  </a:cubicBezTo>
                  <a:cubicBezTo>
                    <a:pt x="287" y="252"/>
                    <a:pt x="261" y="226"/>
                    <a:pt x="261" y="194"/>
                  </a:cubicBezTo>
                  <a:close/>
                  <a:moveTo>
                    <a:pt x="289" y="512"/>
                  </a:moveTo>
                  <a:cubicBezTo>
                    <a:pt x="289" y="530"/>
                    <a:pt x="274" y="544"/>
                    <a:pt x="257" y="544"/>
                  </a:cubicBezTo>
                  <a:cubicBezTo>
                    <a:pt x="239" y="544"/>
                    <a:pt x="225" y="530"/>
                    <a:pt x="225" y="512"/>
                  </a:cubicBezTo>
                  <a:cubicBezTo>
                    <a:pt x="225" y="494"/>
                    <a:pt x="239" y="480"/>
                    <a:pt x="257" y="480"/>
                  </a:cubicBezTo>
                  <a:cubicBezTo>
                    <a:pt x="274" y="480"/>
                    <a:pt x="289" y="494"/>
                    <a:pt x="289" y="512"/>
                  </a:cubicBezTo>
                  <a:close/>
                  <a:moveTo>
                    <a:pt x="347" y="404"/>
                  </a:moveTo>
                  <a:cubicBezTo>
                    <a:pt x="321" y="404"/>
                    <a:pt x="301" y="383"/>
                    <a:pt x="301" y="358"/>
                  </a:cubicBezTo>
                  <a:cubicBezTo>
                    <a:pt x="301" y="333"/>
                    <a:pt x="321" y="312"/>
                    <a:pt x="347" y="312"/>
                  </a:cubicBezTo>
                  <a:cubicBezTo>
                    <a:pt x="372" y="312"/>
                    <a:pt x="393" y="333"/>
                    <a:pt x="393" y="358"/>
                  </a:cubicBezTo>
                  <a:cubicBezTo>
                    <a:pt x="393" y="383"/>
                    <a:pt x="372" y="404"/>
                    <a:pt x="347" y="404"/>
                  </a:cubicBezTo>
                  <a:close/>
                  <a:moveTo>
                    <a:pt x="441" y="448"/>
                  </a:moveTo>
                  <a:cubicBezTo>
                    <a:pt x="430" y="448"/>
                    <a:pt x="421" y="439"/>
                    <a:pt x="421" y="428"/>
                  </a:cubicBezTo>
                  <a:cubicBezTo>
                    <a:pt x="421" y="417"/>
                    <a:pt x="430" y="408"/>
                    <a:pt x="441" y="408"/>
                  </a:cubicBezTo>
                  <a:cubicBezTo>
                    <a:pt x="452" y="408"/>
                    <a:pt x="461" y="417"/>
                    <a:pt x="461" y="428"/>
                  </a:cubicBezTo>
                  <a:cubicBezTo>
                    <a:pt x="461" y="439"/>
                    <a:pt x="452" y="448"/>
                    <a:pt x="441" y="448"/>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4" name="Freeform 12"/>
            <p:cNvSpPr>
              <a:spLocks noEditPoints="1"/>
            </p:cNvSpPr>
            <p:nvPr/>
          </p:nvSpPr>
          <p:spPr bwMode="auto">
            <a:xfrm>
              <a:off x="3335338" y="4927601"/>
              <a:ext cx="1144588" cy="1152525"/>
            </a:xfrm>
            <a:custGeom>
              <a:avLst/>
              <a:gdLst/>
              <a:ahLst/>
              <a:cxnLst>
                <a:cxn ang="0">
                  <a:pos x="416" y="125"/>
                </a:cxn>
                <a:cxn ang="0">
                  <a:pos x="286" y="84"/>
                </a:cxn>
                <a:cxn ang="0">
                  <a:pos x="238" y="56"/>
                </a:cxn>
                <a:cxn ang="0">
                  <a:pos x="216" y="0"/>
                </a:cxn>
                <a:cxn ang="0">
                  <a:pos x="216" y="64"/>
                </a:cxn>
                <a:cxn ang="0">
                  <a:pos x="262" y="93"/>
                </a:cxn>
                <a:cxn ang="0">
                  <a:pos x="256" y="158"/>
                </a:cxn>
                <a:cxn ang="0">
                  <a:pos x="170" y="200"/>
                </a:cxn>
                <a:cxn ang="0">
                  <a:pos x="163" y="292"/>
                </a:cxn>
                <a:cxn ang="0">
                  <a:pos x="134" y="410"/>
                </a:cxn>
                <a:cxn ang="0">
                  <a:pos x="64" y="356"/>
                </a:cxn>
                <a:cxn ang="0">
                  <a:pos x="0" y="356"/>
                </a:cxn>
                <a:cxn ang="0">
                  <a:pos x="60" y="373"/>
                </a:cxn>
                <a:cxn ang="0">
                  <a:pos x="124" y="438"/>
                </a:cxn>
                <a:cxn ang="0">
                  <a:pos x="216" y="438"/>
                </a:cxn>
                <a:cxn ang="0">
                  <a:pos x="169" y="392"/>
                </a:cxn>
                <a:cxn ang="0">
                  <a:pos x="216" y="246"/>
                </a:cxn>
                <a:cxn ang="0">
                  <a:pos x="261" y="163"/>
                </a:cxn>
                <a:cxn ang="0">
                  <a:pos x="328" y="132"/>
                </a:cxn>
                <a:cxn ang="0">
                  <a:pos x="448" y="160"/>
                </a:cxn>
                <a:cxn ang="0">
                  <a:pos x="448" y="96"/>
                </a:cxn>
                <a:cxn ang="0">
                  <a:pos x="216" y="4"/>
                </a:cxn>
                <a:cxn ang="0">
                  <a:pos x="216" y="60"/>
                </a:cxn>
                <a:cxn ang="0">
                  <a:pos x="32" y="384"/>
                </a:cxn>
                <a:cxn ang="0">
                  <a:pos x="32" y="328"/>
                </a:cxn>
                <a:cxn ang="0">
                  <a:pos x="32" y="384"/>
                </a:cxn>
                <a:cxn ang="0">
                  <a:pos x="170" y="480"/>
                </a:cxn>
                <a:cxn ang="0">
                  <a:pos x="170" y="396"/>
                </a:cxn>
                <a:cxn ang="0">
                  <a:pos x="170" y="288"/>
                </a:cxn>
                <a:cxn ang="0">
                  <a:pos x="170" y="204"/>
                </a:cxn>
                <a:cxn ang="0">
                  <a:pos x="170" y="288"/>
                </a:cxn>
                <a:cxn ang="0">
                  <a:pos x="248" y="128"/>
                </a:cxn>
                <a:cxn ang="0">
                  <a:pos x="324" y="128"/>
                </a:cxn>
                <a:cxn ang="0">
                  <a:pos x="448" y="156"/>
                </a:cxn>
                <a:cxn ang="0">
                  <a:pos x="448" y="100"/>
                </a:cxn>
                <a:cxn ang="0">
                  <a:pos x="448" y="156"/>
                </a:cxn>
              </a:cxnLst>
              <a:rect l="0" t="0" r="r" b="b"/>
              <a:pathLst>
                <a:path w="480" h="484">
                  <a:moveTo>
                    <a:pt x="448" y="96"/>
                  </a:moveTo>
                  <a:cubicBezTo>
                    <a:pt x="432" y="96"/>
                    <a:pt x="418" y="109"/>
                    <a:pt x="416" y="125"/>
                  </a:cubicBezTo>
                  <a:cubicBezTo>
                    <a:pt x="328" y="124"/>
                    <a:pt x="328" y="124"/>
                    <a:pt x="328" y="124"/>
                  </a:cubicBezTo>
                  <a:cubicBezTo>
                    <a:pt x="326" y="102"/>
                    <a:pt x="308" y="84"/>
                    <a:pt x="286" y="84"/>
                  </a:cubicBezTo>
                  <a:cubicBezTo>
                    <a:pt x="280" y="84"/>
                    <a:pt x="274" y="86"/>
                    <a:pt x="269" y="88"/>
                  </a:cubicBezTo>
                  <a:cubicBezTo>
                    <a:pt x="238" y="56"/>
                    <a:pt x="238" y="56"/>
                    <a:pt x="238" y="56"/>
                  </a:cubicBezTo>
                  <a:cubicBezTo>
                    <a:pt x="244" y="50"/>
                    <a:pt x="248" y="42"/>
                    <a:pt x="248" y="32"/>
                  </a:cubicBezTo>
                  <a:cubicBezTo>
                    <a:pt x="248" y="14"/>
                    <a:pt x="234" y="0"/>
                    <a:pt x="216" y="0"/>
                  </a:cubicBezTo>
                  <a:cubicBezTo>
                    <a:pt x="199" y="0"/>
                    <a:pt x="184" y="14"/>
                    <a:pt x="184" y="32"/>
                  </a:cubicBezTo>
                  <a:cubicBezTo>
                    <a:pt x="184" y="50"/>
                    <a:pt x="199" y="64"/>
                    <a:pt x="216" y="64"/>
                  </a:cubicBezTo>
                  <a:cubicBezTo>
                    <a:pt x="222" y="64"/>
                    <a:pt x="227" y="63"/>
                    <a:pt x="231" y="60"/>
                  </a:cubicBezTo>
                  <a:cubicBezTo>
                    <a:pt x="262" y="93"/>
                    <a:pt x="262" y="93"/>
                    <a:pt x="262" y="93"/>
                  </a:cubicBezTo>
                  <a:cubicBezTo>
                    <a:pt x="251" y="101"/>
                    <a:pt x="244" y="113"/>
                    <a:pt x="244" y="128"/>
                  </a:cubicBezTo>
                  <a:cubicBezTo>
                    <a:pt x="244" y="140"/>
                    <a:pt x="249" y="150"/>
                    <a:pt x="256" y="158"/>
                  </a:cubicBezTo>
                  <a:cubicBezTo>
                    <a:pt x="200" y="211"/>
                    <a:pt x="200" y="211"/>
                    <a:pt x="200" y="211"/>
                  </a:cubicBezTo>
                  <a:cubicBezTo>
                    <a:pt x="192" y="204"/>
                    <a:pt x="182" y="200"/>
                    <a:pt x="170" y="200"/>
                  </a:cubicBezTo>
                  <a:cubicBezTo>
                    <a:pt x="145" y="200"/>
                    <a:pt x="124" y="221"/>
                    <a:pt x="124" y="246"/>
                  </a:cubicBezTo>
                  <a:cubicBezTo>
                    <a:pt x="124" y="269"/>
                    <a:pt x="141" y="288"/>
                    <a:pt x="163" y="292"/>
                  </a:cubicBezTo>
                  <a:cubicBezTo>
                    <a:pt x="161" y="393"/>
                    <a:pt x="161" y="393"/>
                    <a:pt x="161" y="393"/>
                  </a:cubicBezTo>
                  <a:cubicBezTo>
                    <a:pt x="150" y="395"/>
                    <a:pt x="140" y="402"/>
                    <a:pt x="134" y="410"/>
                  </a:cubicBezTo>
                  <a:cubicBezTo>
                    <a:pt x="63" y="365"/>
                    <a:pt x="63" y="365"/>
                    <a:pt x="63" y="365"/>
                  </a:cubicBezTo>
                  <a:cubicBezTo>
                    <a:pt x="64" y="362"/>
                    <a:pt x="64" y="359"/>
                    <a:pt x="64" y="356"/>
                  </a:cubicBezTo>
                  <a:cubicBezTo>
                    <a:pt x="64" y="338"/>
                    <a:pt x="50" y="324"/>
                    <a:pt x="32" y="324"/>
                  </a:cubicBezTo>
                  <a:cubicBezTo>
                    <a:pt x="15" y="324"/>
                    <a:pt x="0" y="338"/>
                    <a:pt x="0" y="356"/>
                  </a:cubicBezTo>
                  <a:cubicBezTo>
                    <a:pt x="0" y="374"/>
                    <a:pt x="15" y="388"/>
                    <a:pt x="32" y="388"/>
                  </a:cubicBezTo>
                  <a:cubicBezTo>
                    <a:pt x="44" y="388"/>
                    <a:pt x="54" y="382"/>
                    <a:pt x="60" y="373"/>
                  </a:cubicBezTo>
                  <a:cubicBezTo>
                    <a:pt x="129" y="417"/>
                    <a:pt x="129" y="417"/>
                    <a:pt x="129" y="417"/>
                  </a:cubicBezTo>
                  <a:cubicBezTo>
                    <a:pt x="126" y="423"/>
                    <a:pt x="124" y="431"/>
                    <a:pt x="124" y="438"/>
                  </a:cubicBezTo>
                  <a:cubicBezTo>
                    <a:pt x="124" y="464"/>
                    <a:pt x="145" y="484"/>
                    <a:pt x="170" y="484"/>
                  </a:cubicBezTo>
                  <a:cubicBezTo>
                    <a:pt x="196" y="484"/>
                    <a:pt x="216" y="464"/>
                    <a:pt x="216" y="438"/>
                  </a:cubicBezTo>
                  <a:cubicBezTo>
                    <a:pt x="216" y="413"/>
                    <a:pt x="196" y="392"/>
                    <a:pt x="170" y="392"/>
                  </a:cubicBezTo>
                  <a:cubicBezTo>
                    <a:pt x="170" y="392"/>
                    <a:pt x="170" y="392"/>
                    <a:pt x="169" y="392"/>
                  </a:cubicBezTo>
                  <a:cubicBezTo>
                    <a:pt x="171" y="292"/>
                    <a:pt x="171" y="292"/>
                    <a:pt x="171" y="292"/>
                  </a:cubicBezTo>
                  <a:cubicBezTo>
                    <a:pt x="196" y="292"/>
                    <a:pt x="216" y="271"/>
                    <a:pt x="216" y="246"/>
                  </a:cubicBezTo>
                  <a:cubicBezTo>
                    <a:pt x="216" y="235"/>
                    <a:pt x="212" y="225"/>
                    <a:pt x="206" y="217"/>
                  </a:cubicBezTo>
                  <a:cubicBezTo>
                    <a:pt x="261" y="163"/>
                    <a:pt x="261" y="163"/>
                    <a:pt x="261" y="163"/>
                  </a:cubicBezTo>
                  <a:cubicBezTo>
                    <a:pt x="268" y="169"/>
                    <a:pt x="277" y="172"/>
                    <a:pt x="286" y="172"/>
                  </a:cubicBezTo>
                  <a:cubicBezTo>
                    <a:pt x="308" y="172"/>
                    <a:pt x="326" y="155"/>
                    <a:pt x="328" y="132"/>
                  </a:cubicBezTo>
                  <a:cubicBezTo>
                    <a:pt x="417" y="133"/>
                    <a:pt x="417" y="133"/>
                    <a:pt x="417" y="133"/>
                  </a:cubicBezTo>
                  <a:cubicBezTo>
                    <a:pt x="419" y="148"/>
                    <a:pt x="432" y="160"/>
                    <a:pt x="448" y="160"/>
                  </a:cubicBezTo>
                  <a:cubicBezTo>
                    <a:pt x="466" y="160"/>
                    <a:pt x="480" y="146"/>
                    <a:pt x="480" y="128"/>
                  </a:cubicBezTo>
                  <a:cubicBezTo>
                    <a:pt x="480" y="110"/>
                    <a:pt x="466" y="96"/>
                    <a:pt x="448" y="96"/>
                  </a:cubicBezTo>
                  <a:close/>
                  <a:moveTo>
                    <a:pt x="188" y="32"/>
                  </a:moveTo>
                  <a:cubicBezTo>
                    <a:pt x="188" y="17"/>
                    <a:pt x="201" y="4"/>
                    <a:pt x="216" y="4"/>
                  </a:cubicBezTo>
                  <a:cubicBezTo>
                    <a:pt x="232" y="4"/>
                    <a:pt x="244" y="17"/>
                    <a:pt x="244" y="32"/>
                  </a:cubicBezTo>
                  <a:cubicBezTo>
                    <a:pt x="244" y="48"/>
                    <a:pt x="232" y="60"/>
                    <a:pt x="216" y="60"/>
                  </a:cubicBezTo>
                  <a:cubicBezTo>
                    <a:pt x="201" y="60"/>
                    <a:pt x="188" y="48"/>
                    <a:pt x="188" y="32"/>
                  </a:cubicBezTo>
                  <a:close/>
                  <a:moveTo>
                    <a:pt x="32" y="384"/>
                  </a:moveTo>
                  <a:cubicBezTo>
                    <a:pt x="17" y="384"/>
                    <a:pt x="4" y="372"/>
                    <a:pt x="4" y="356"/>
                  </a:cubicBezTo>
                  <a:cubicBezTo>
                    <a:pt x="4" y="341"/>
                    <a:pt x="17" y="328"/>
                    <a:pt x="32" y="328"/>
                  </a:cubicBezTo>
                  <a:cubicBezTo>
                    <a:pt x="48" y="328"/>
                    <a:pt x="60" y="341"/>
                    <a:pt x="60" y="356"/>
                  </a:cubicBezTo>
                  <a:cubicBezTo>
                    <a:pt x="60" y="372"/>
                    <a:pt x="48" y="384"/>
                    <a:pt x="32" y="384"/>
                  </a:cubicBezTo>
                  <a:close/>
                  <a:moveTo>
                    <a:pt x="212" y="438"/>
                  </a:moveTo>
                  <a:cubicBezTo>
                    <a:pt x="212" y="461"/>
                    <a:pt x="193" y="480"/>
                    <a:pt x="170" y="480"/>
                  </a:cubicBezTo>
                  <a:cubicBezTo>
                    <a:pt x="147" y="480"/>
                    <a:pt x="128" y="461"/>
                    <a:pt x="128" y="438"/>
                  </a:cubicBezTo>
                  <a:cubicBezTo>
                    <a:pt x="128" y="415"/>
                    <a:pt x="147" y="396"/>
                    <a:pt x="170" y="396"/>
                  </a:cubicBezTo>
                  <a:cubicBezTo>
                    <a:pt x="193" y="396"/>
                    <a:pt x="212" y="415"/>
                    <a:pt x="212" y="438"/>
                  </a:cubicBezTo>
                  <a:close/>
                  <a:moveTo>
                    <a:pt x="170" y="288"/>
                  </a:moveTo>
                  <a:cubicBezTo>
                    <a:pt x="147" y="288"/>
                    <a:pt x="128" y="269"/>
                    <a:pt x="128" y="246"/>
                  </a:cubicBezTo>
                  <a:cubicBezTo>
                    <a:pt x="128" y="223"/>
                    <a:pt x="147" y="204"/>
                    <a:pt x="170" y="204"/>
                  </a:cubicBezTo>
                  <a:cubicBezTo>
                    <a:pt x="193" y="204"/>
                    <a:pt x="212" y="223"/>
                    <a:pt x="212" y="246"/>
                  </a:cubicBezTo>
                  <a:cubicBezTo>
                    <a:pt x="212" y="269"/>
                    <a:pt x="193" y="288"/>
                    <a:pt x="170" y="288"/>
                  </a:cubicBezTo>
                  <a:close/>
                  <a:moveTo>
                    <a:pt x="286" y="168"/>
                  </a:moveTo>
                  <a:cubicBezTo>
                    <a:pt x="265" y="168"/>
                    <a:pt x="248" y="150"/>
                    <a:pt x="248" y="128"/>
                  </a:cubicBezTo>
                  <a:cubicBezTo>
                    <a:pt x="248" y="106"/>
                    <a:pt x="265" y="88"/>
                    <a:pt x="286" y="88"/>
                  </a:cubicBezTo>
                  <a:cubicBezTo>
                    <a:pt x="307" y="88"/>
                    <a:pt x="324" y="106"/>
                    <a:pt x="324" y="128"/>
                  </a:cubicBezTo>
                  <a:cubicBezTo>
                    <a:pt x="324" y="150"/>
                    <a:pt x="307" y="168"/>
                    <a:pt x="286" y="168"/>
                  </a:cubicBezTo>
                  <a:close/>
                  <a:moveTo>
                    <a:pt x="448" y="156"/>
                  </a:moveTo>
                  <a:cubicBezTo>
                    <a:pt x="433" y="156"/>
                    <a:pt x="420" y="144"/>
                    <a:pt x="420" y="128"/>
                  </a:cubicBezTo>
                  <a:cubicBezTo>
                    <a:pt x="420" y="113"/>
                    <a:pt x="433" y="100"/>
                    <a:pt x="448" y="100"/>
                  </a:cubicBezTo>
                  <a:cubicBezTo>
                    <a:pt x="464" y="100"/>
                    <a:pt x="476" y="113"/>
                    <a:pt x="476" y="128"/>
                  </a:cubicBezTo>
                  <a:cubicBezTo>
                    <a:pt x="476" y="144"/>
                    <a:pt x="464" y="156"/>
                    <a:pt x="448" y="156"/>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5" name="Freeform 18"/>
            <p:cNvSpPr>
              <a:spLocks noEditPoints="1"/>
            </p:cNvSpPr>
            <p:nvPr/>
          </p:nvSpPr>
          <p:spPr bwMode="auto">
            <a:xfrm>
              <a:off x="4679950" y="4922838"/>
              <a:ext cx="885825" cy="642938"/>
            </a:xfrm>
            <a:custGeom>
              <a:avLst/>
              <a:gdLst/>
              <a:ahLst/>
              <a:cxnLst>
                <a:cxn ang="0">
                  <a:pos x="312" y="65"/>
                </a:cxn>
                <a:cxn ang="0">
                  <a:pos x="264" y="46"/>
                </a:cxn>
                <a:cxn ang="0">
                  <a:pos x="184" y="46"/>
                </a:cxn>
                <a:cxn ang="0">
                  <a:pos x="128" y="87"/>
                </a:cxn>
                <a:cxn ang="0">
                  <a:pos x="59" y="76"/>
                </a:cxn>
                <a:cxn ang="0">
                  <a:pos x="32" y="16"/>
                </a:cxn>
                <a:cxn ang="0">
                  <a:pos x="0" y="16"/>
                </a:cxn>
                <a:cxn ang="0">
                  <a:pos x="21" y="32"/>
                </a:cxn>
                <a:cxn ang="0">
                  <a:pos x="53" y="82"/>
                </a:cxn>
                <a:cxn ang="0">
                  <a:pos x="86" y="162"/>
                </a:cxn>
                <a:cxn ang="0">
                  <a:pos x="60" y="234"/>
                </a:cxn>
                <a:cxn ang="0">
                  <a:pos x="136" y="236"/>
                </a:cxn>
                <a:cxn ang="0">
                  <a:pos x="214" y="254"/>
                </a:cxn>
                <a:cxn ang="0">
                  <a:pos x="214" y="202"/>
                </a:cxn>
                <a:cxn ang="0">
                  <a:pos x="136" y="228"/>
                </a:cxn>
                <a:cxn ang="0">
                  <a:pos x="97" y="198"/>
                </a:cxn>
                <a:cxn ang="0">
                  <a:pos x="136" y="114"/>
                </a:cxn>
                <a:cxn ang="0">
                  <a:pos x="188" y="62"/>
                </a:cxn>
                <a:cxn ang="0">
                  <a:pos x="262" y="61"/>
                </a:cxn>
                <a:cxn ang="0">
                  <a:pos x="308" y="80"/>
                </a:cxn>
                <a:cxn ang="0">
                  <a:pos x="372" y="80"/>
                </a:cxn>
                <a:cxn ang="0">
                  <a:pos x="4" y="16"/>
                </a:cxn>
                <a:cxn ang="0">
                  <a:pos x="28" y="16"/>
                </a:cxn>
                <a:cxn ang="0">
                  <a:pos x="4" y="16"/>
                </a:cxn>
                <a:cxn ang="0">
                  <a:pos x="236" y="228"/>
                </a:cxn>
                <a:cxn ang="0">
                  <a:pos x="192" y="228"/>
                </a:cxn>
                <a:cxn ang="0">
                  <a:pos x="132" y="234"/>
                </a:cxn>
                <a:cxn ang="0">
                  <a:pos x="64" y="234"/>
                </a:cxn>
                <a:cxn ang="0">
                  <a:pos x="132" y="234"/>
                </a:cxn>
                <a:cxn ang="0">
                  <a:pos x="44" y="114"/>
                </a:cxn>
                <a:cxn ang="0">
                  <a:pos x="132" y="114"/>
                </a:cxn>
                <a:cxn ang="0">
                  <a:pos x="224" y="82"/>
                </a:cxn>
                <a:cxn ang="0">
                  <a:pos x="224" y="10"/>
                </a:cxn>
                <a:cxn ang="0">
                  <a:pos x="224" y="82"/>
                </a:cxn>
                <a:cxn ang="0">
                  <a:pos x="312" y="80"/>
                </a:cxn>
                <a:cxn ang="0">
                  <a:pos x="368" y="80"/>
                </a:cxn>
              </a:cxnLst>
              <a:rect l="0" t="0" r="r" b="b"/>
              <a:pathLst>
                <a:path w="372" h="270">
                  <a:moveTo>
                    <a:pt x="340" y="46"/>
                  </a:moveTo>
                  <a:cubicBezTo>
                    <a:pt x="328" y="46"/>
                    <a:pt x="317" y="54"/>
                    <a:pt x="312" y="65"/>
                  </a:cubicBezTo>
                  <a:cubicBezTo>
                    <a:pt x="264" y="53"/>
                    <a:pt x="264" y="53"/>
                    <a:pt x="264" y="53"/>
                  </a:cubicBezTo>
                  <a:cubicBezTo>
                    <a:pt x="264" y="51"/>
                    <a:pt x="264" y="48"/>
                    <a:pt x="264" y="46"/>
                  </a:cubicBezTo>
                  <a:cubicBezTo>
                    <a:pt x="264" y="24"/>
                    <a:pt x="246" y="6"/>
                    <a:pt x="224" y="6"/>
                  </a:cubicBezTo>
                  <a:cubicBezTo>
                    <a:pt x="202" y="6"/>
                    <a:pt x="184" y="24"/>
                    <a:pt x="184" y="46"/>
                  </a:cubicBezTo>
                  <a:cubicBezTo>
                    <a:pt x="184" y="49"/>
                    <a:pt x="185" y="51"/>
                    <a:pt x="185" y="54"/>
                  </a:cubicBezTo>
                  <a:cubicBezTo>
                    <a:pt x="128" y="87"/>
                    <a:pt x="128" y="87"/>
                    <a:pt x="128" y="87"/>
                  </a:cubicBezTo>
                  <a:cubicBezTo>
                    <a:pt x="120" y="75"/>
                    <a:pt x="105" y="66"/>
                    <a:pt x="88" y="66"/>
                  </a:cubicBezTo>
                  <a:cubicBezTo>
                    <a:pt x="77" y="66"/>
                    <a:pt x="67" y="70"/>
                    <a:pt x="59" y="76"/>
                  </a:cubicBezTo>
                  <a:cubicBezTo>
                    <a:pt x="27" y="28"/>
                    <a:pt x="27" y="28"/>
                    <a:pt x="27" y="28"/>
                  </a:cubicBezTo>
                  <a:cubicBezTo>
                    <a:pt x="30" y="25"/>
                    <a:pt x="32" y="21"/>
                    <a:pt x="32" y="16"/>
                  </a:cubicBezTo>
                  <a:cubicBezTo>
                    <a:pt x="32" y="7"/>
                    <a:pt x="25" y="0"/>
                    <a:pt x="16" y="0"/>
                  </a:cubicBezTo>
                  <a:cubicBezTo>
                    <a:pt x="7" y="0"/>
                    <a:pt x="0" y="7"/>
                    <a:pt x="0" y="16"/>
                  </a:cubicBezTo>
                  <a:cubicBezTo>
                    <a:pt x="0" y="25"/>
                    <a:pt x="7" y="33"/>
                    <a:pt x="16" y="33"/>
                  </a:cubicBezTo>
                  <a:cubicBezTo>
                    <a:pt x="18" y="33"/>
                    <a:pt x="19" y="32"/>
                    <a:pt x="21" y="32"/>
                  </a:cubicBezTo>
                  <a:cubicBezTo>
                    <a:pt x="20" y="32"/>
                    <a:pt x="20" y="32"/>
                    <a:pt x="20" y="32"/>
                  </a:cubicBezTo>
                  <a:cubicBezTo>
                    <a:pt x="53" y="82"/>
                    <a:pt x="53" y="82"/>
                    <a:pt x="53" y="82"/>
                  </a:cubicBezTo>
                  <a:cubicBezTo>
                    <a:pt x="45" y="90"/>
                    <a:pt x="40" y="102"/>
                    <a:pt x="40" y="114"/>
                  </a:cubicBezTo>
                  <a:cubicBezTo>
                    <a:pt x="40" y="140"/>
                    <a:pt x="61" y="161"/>
                    <a:pt x="86" y="162"/>
                  </a:cubicBezTo>
                  <a:cubicBezTo>
                    <a:pt x="89" y="199"/>
                    <a:pt x="89" y="199"/>
                    <a:pt x="89" y="199"/>
                  </a:cubicBezTo>
                  <a:cubicBezTo>
                    <a:pt x="73" y="203"/>
                    <a:pt x="60" y="217"/>
                    <a:pt x="60" y="234"/>
                  </a:cubicBezTo>
                  <a:cubicBezTo>
                    <a:pt x="60" y="254"/>
                    <a:pt x="77" y="270"/>
                    <a:pt x="98" y="270"/>
                  </a:cubicBezTo>
                  <a:cubicBezTo>
                    <a:pt x="119" y="270"/>
                    <a:pt x="135" y="255"/>
                    <a:pt x="136" y="236"/>
                  </a:cubicBezTo>
                  <a:cubicBezTo>
                    <a:pt x="189" y="234"/>
                    <a:pt x="189" y="234"/>
                    <a:pt x="189" y="234"/>
                  </a:cubicBezTo>
                  <a:cubicBezTo>
                    <a:pt x="192" y="246"/>
                    <a:pt x="202" y="254"/>
                    <a:pt x="214" y="254"/>
                  </a:cubicBezTo>
                  <a:cubicBezTo>
                    <a:pt x="229" y="254"/>
                    <a:pt x="240" y="242"/>
                    <a:pt x="240" y="228"/>
                  </a:cubicBezTo>
                  <a:cubicBezTo>
                    <a:pt x="240" y="214"/>
                    <a:pt x="229" y="202"/>
                    <a:pt x="214" y="202"/>
                  </a:cubicBezTo>
                  <a:cubicBezTo>
                    <a:pt x="201" y="202"/>
                    <a:pt x="189" y="213"/>
                    <a:pt x="189" y="226"/>
                  </a:cubicBezTo>
                  <a:cubicBezTo>
                    <a:pt x="136" y="228"/>
                    <a:pt x="136" y="228"/>
                    <a:pt x="136" y="228"/>
                  </a:cubicBezTo>
                  <a:cubicBezTo>
                    <a:pt x="133" y="211"/>
                    <a:pt x="117" y="198"/>
                    <a:pt x="98" y="198"/>
                  </a:cubicBezTo>
                  <a:cubicBezTo>
                    <a:pt x="98" y="198"/>
                    <a:pt x="98" y="198"/>
                    <a:pt x="97" y="198"/>
                  </a:cubicBezTo>
                  <a:cubicBezTo>
                    <a:pt x="94" y="162"/>
                    <a:pt x="94" y="162"/>
                    <a:pt x="94" y="162"/>
                  </a:cubicBezTo>
                  <a:cubicBezTo>
                    <a:pt x="118" y="159"/>
                    <a:pt x="136" y="139"/>
                    <a:pt x="136" y="114"/>
                  </a:cubicBezTo>
                  <a:cubicBezTo>
                    <a:pt x="136" y="107"/>
                    <a:pt x="135" y="100"/>
                    <a:pt x="132" y="94"/>
                  </a:cubicBezTo>
                  <a:cubicBezTo>
                    <a:pt x="188" y="62"/>
                    <a:pt x="188" y="62"/>
                    <a:pt x="188" y="62"/>
                  </a:cubicBezTo>
                  <a:cubicBezTo>
                    <a:pt x="194" y="76"/>
                    <a:pt x="208" y="86"/>
                    <a:pt x="224" y="86"/>
                  </a:cubicBezTo>
                  <a:cubicBezTo>
                    <a:pt x="241" y="86"/>
                    <a:pt x="256" y="75"/>
                    <a:pt x="262" y="61"/>
                  </a:cubicBezTo>
                  <a:cubicBezTo>
                    <a:pt x="309" y="73"/>
                    <a:pt x="309" y="73"/>
                    <a:pt x="309" y="73"/>
                  </a:cubicBezTo>
                  <a:cubicBezTo>
                    <a:pt x="309" y="75"/>
                    <a:pt x="308" y="78"/>
                    <a:pt x="308" y="80"/>
                  </a:cubicBezTo>
                  <a:cubicBezTo>
                    <a:pt x="308" y="99"/>
                    <a:pt x="323" y="114"/>
                    <a:pt x="340" y="114"/>
                  </a:cubicBezTo>
                  <a:cubicBezTo>
                    <a:pt x="358" y="114"/>
                    <a:pt x="372" y="99"/>
                    <a:pt x="372" y="80"/>
                  </a:cubicBezTo>
                  <a:cubicBezTo>
                    <a:pt x="372" y="61"/>
                    <a:pt x="358" y="46"/>
                    <a:pt x="340" y="46"/>
                  </a:cubicBezTo>
                  <a:close/>
                  <a:moveTo>
                    <a:pt x="4" y="16"/>
                  </a:moveTo>
                  <a:cubicBezTo>
                    <a:pt x="4" y="10"/>
                    <a:pt x="9" y="4"/>
                    <a:pt x="16" y="4"/>
                  </a:cubicBezTo>
                  <a:cubicBezTo>
                    <a:pt x="23" y="4"/>
                    <a:pt x="28" y="10"/>
                    <a:pt x="28" y="16"/>
                  </a:cubicBezTo>
                  <a:cubicBezTo>
                    <a:pt x="28" y="23"/>
                    <a:pt x="23" y="29"/>
                    <a:pt x="16" y="29"/>
                  </a:cubicBezTo>
                  <a:cubicBezTo>
                    <a:pt x="9" y="29"/>
                    <a:pt x="4" y="23"/>
                    <a:pt x="4" y="16"/>
                  </a:cubicBezTo>
                  <a:close/>
                  <a:moveTo>
                    <a:pt x="214" y="206"/>
                  </a:moveTo>
                  <a:cubicBezTo>
                    <a:pt x="227" y="206"/>
                    <a:pt x="236" y="216"/>
                    <a:pt x="236" y="228"/>
                  </a:cubicBezTo>
                  <a:cubicBezTo>
                    <a:pt x="236" y="240"/>
                    <a:pt x="227" y="250"/>
                    <a:pt x="214" y="250"/>
                  </a:cubicBezTo>
                  <a:cubicBezTo>
                    <a:pt x="202" y="250"/>
                    <a:pt x="192" y="240"/>
                    <a:pt x="192" y="228"/>
                  </a:cubicBezTo>
                  <a:cubicBezTo>
                    <a:pt x="192" y="216"/>
                    <a:pt x="202" y="206"/>
                    <a:pt x="214" y="206"/>
                  </a:cubicBezTo>
                  <a:close/>
                  <a:moveTo>
                    <a:pt x="132" y="234"/>
                  </a:moveTo>
                  <a:cubicBezTo>
                    <a:pt x="132" y="252"/>
                    <a:pt x="117" y="266"/>
                    <a:pt x="98" y="266"/>
                  </a:cubicBezTo>
                  <a:cubicBezTo>
                    <a:pt x="80" y="266"/>
                    <a:pt x="64" y="252"/>
                    <a:pt x="64" y="234"/>
                  </a:cubicBezTo>
                  <a:cubicBezTo>
                    <a:pt x="64" y="216"/>
                    <a:pt x="80" y="202"/>
                    <a:pt x="98" y="202"/>
                  </a:cubicBezTo>
                  <a:cubicBezTo>
                    <a:pt x="117" y="202"/>
                    <a:pt x="132" y="216"/>
                    <a:pt x="132" y="234"/>
                  </a:cubicBezTo>
                  <a:close/>
                  <a:moveTo>
                    <a:pt x="88" y="158"/>
                  </a:moveTo>
                  <a:cubicBezTo>
                    <a:pt x="64" y="158"/>
                    <a:pt x="44" y="138"/>
                    <a:pt x="44" y="114"/>
                  </a:cubicBezTo>
                  <a:cubicBezTo>
                    <a:pt x="44" y="90"/>
                    <a:pt x="64" y="70"/>
                    <a:pt x="88" y="70"/>
                  </a:cubicBezTo>
                  <a:cubicBezTo>
                    <a:pt x="113" y="70"/>
                    <a:pt x="132" y="90"/>
                    <a:pt x="132" y="114"/>
                  </a:cubicBezTo>
                  <a:cubicBezTo>
                    <a:pt x="132" y="138"/>
                    <a:pt x="113" y="158"/>
                    <a:pt x="88" y="158"/>
                  </a:cubicBezTo>
                  <a:close/>
                  <a:moveTo>
                    <a:pt x="224" y="82"/>
                  </a:moveTo>
                  <a:cubicBezTo>
                    <a:pt x="205" y="82"/>
                    <a:pt x="188" y="66"/>
                    <a:pt x="188" y="46"/>
                  </a:cubicBezTo>
                  <a:cubicBezTo>
                    <a:pt x="188" y="26"/>
                    <a:pt x="205" y="10"/>
                    <a:pt x="224" y="10"/>
                  </a:cubicBezTo>
                  <a:cubicBezTo>
                    <a:pt x="244" y="10"/>
                    <a:pt x="260" y="26"/>
                    <a:pt x="260" y="46"/>
                  </a:cubicBezTo>
                  <a:cubicBezTo>
                    <a:pt x="260" y="66"/>
                    <a:pt x="244" y="82"/>
                    <a:pt x="224" y="82"/>
                  </a:cubicBezTo>
                  <a:close/>
                  <a:moveTo>
                    <a:pt x="340" y="110"/>
                  </a:moveTo>
                  <a:cubicBezTo>
                    <a:pt x="325" y="110"/>
                    <a:pt x="312" y="97"/>
                    <a:pt x="312" y="80"/>
                  </a:cubicBezTo>
                  <a:cubicBezTo>
                    <a:pt x="312" y="64"/>
                    <a:pt x="325" y="50"/>
                    <a:pt x="340" y="50"/>
                  </a:cubicBezTo>
                  <a:cubicBezTo>
                    <a:pt x="356" y="50"/>
                    <a:pt x="368" y="64"/>
                    <a:pt x="368" y="80"/>
                  </a:cubicBezTo>
                  <a:cubicBezTo>
                    <a:pt x="368" y="97"/>
                    <a:pt x="356" y="110"/>
                    <a:pt x="340" y="110"/>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grpSp>
          <p:nvGrpSpPr>
            <p:cNvPr id="196" name="Group 74"/>
            <p:cNvGrpSpPr/>
            <p:nvPr/>
          </p:nvGrpSpPr>
          <p:grpSpPr>
            <a:xfrm>
              <a:off x="1901952" y="3516313"/>
              <a:ext cx="581025" cy="800100"/>
              <a:chOff x="1990725" y="3516313"/>
              <a:chExt cx="581025" cy="800100"/>
            </a:xfrm>
          </p:grpSpPr>
          <p:sp>
            <p:nvSpPr>
              <p:cNvPr id="212" name="Oval 211"/>
              <p:cNvSpPr/>
              <p:nvPr/>
            </p:nvSpPr>
            <p:spPr>
              <a:xfrm>
                <a:off x="2278856" y="3750468"/>
                <a:ext cx="135732" cy="1238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3" name="Oval 212"/>
              <p:cNvSpPr/>
              <p:nvPr/>
            </p:nvSpPr>
            <p:spPr>
              <a:xfrm>
                <a:off x="1995488" y="3743324"/>
                <a:ext cx="152512" cy="1571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4" name="Oval 213"/>
              <p:cNvSpPr/>
              <p:nvPr/>
            </p:nvSpPr>
            <p:spPr>
              <a:xfrm>
                <a:off x="2442825" y="3521869"/>
                <a:ext cx="124163" cy="1223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5" name="Oval 214"/>
              <p:cNvSpPr/>
              <p:nvPr/>
            </p:nvSpPr>
            <p:spPr>
              <a:xfrm>
                <a:off x="2383295" y="4012407"/>
                <a:ext cx="109874" cy="11217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6" name="Oval 215"/>
              <p:cNvSpPr/>
              <p:nvPr/>
            </p:nvSpPr>
            <p:spPr>
              <a:xfrm>
                <a:off x="2288382" y="4207344"/>
                <a:ext cx="107156" cy="10741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7" name="Freeform 13"/>
              <p:cNvSpPr>
                <a:spLocks noEditPoints="1"/>
              </p:cNvSpPr>
              <p:nvPr/>
            </p:nvSpPr>
            <p:spPr bwMode="auto">
              <a:xfrm>
                <a:off x="1990725" y="3516313"/>
                <a:ext cx="581025" cy="800100"/>
              </a:xfrm>
              <a:custGeom>
                <a:avLst/>
                <a:gdLst/>
                <a:ahLst/>
                <a:cxnLst>
                  <a:cxn ang="0">
                    <a:pos x="216" y="0"/>
                  </a:cxn>
                  <a:cxn ang="0">
                    <a:pos x="188" y="28"/>
                  </a:cxn>
                  <a:cxn ang="0">
                    <a:pos x="196" y="48"/>
                  </a:cxn>
                  <a:cxn ang="0">
                    <a:pos x="158" y="97"/>
                  </a:cxn>
                  <a:cxn ang="0">
                    <a:pos x="150" y="96"/>
                  </a:cxn>
                  <a:cxn ang="0">
                    <a:pos x="120" y="124"/>
                  </a:cxn>
                  <a:cxn ang="0">
                    <a:pos x="68" y="125"/>
                  </a:cxn>
                  <a:cxn ang="0">
                    <a:pos x="34" y="92"/>
                  </a:cxn>
                  <a:cxn ang="0">
                    <a:pos x="0" y="128"/>
                  </a:cxn>
                  <a:cxn ang="0">
                    <a:pos x="34" y="164"/>
                  </a:cxn>
                  <a:cxn ang="0">
                    <a:pos x="68" y="129"/>
                  </a:cxn>
                  <a:cxn ang="0">
                    <a:pos x="120" y="128"/>
                  </a:cxn>
                  <a:cxn ang="0">
                    <a:pos x="150" y="152"/>
                  </a:cxn>
                  <a:cxn ang="0">
                    <a:pos x="158" y="151"/>
                  </a:cxn>
                  <a:cxn ang="0">
                    <a:pos x="178" y="210"/>
                  </a:cxn>
                  <a:cxn ang="0">
                    <a:pos x="164" y="232"/>
                  </a:cxn>
                  <a:cxn ang="0">
                    <a:pos x="176" y="253"/>
                  </a:cxn>
                  <a:cxn ang="0">
                    <a:pos x="159" y="291"/>
                  </a:cxn>
                  <a:cxn ang="0">
                    <a:pos x="148" y="288"/>
                  </a:cxn>
                  <a:cxn ang="0">
                    <a:pos x="124" y="312"/>
                  </a:cxn>
                  <a:cxn ang="0">
                    <a:pos x="148" y="336"/>
                  </a:cxn>
                  <a:cxn ang="0">
                    <a:pos x="172" y="312"/>
                  </a:cxn>
                  <a:cxn ang="0">
                    <a:pos x="162" y="293"/>
                  </a:cxn>
                  <a:cxn ang="0">
                    <a:pos x="180" y="255"/>
                  </a:cxn>
                  <a:cxn ang="0">
                    <a:pos x="188" y="256"/>
                  </a:cxn>
                  <a:cxn ang="0">
                    <a:pos x="212" y="232"/>
                  </a:cxn>
                  <a:cxn ang="0">
                    <a:pos x="188" y="208"/>
                  </a:cxn>
                  <a:cxn ang="0">
                    <a:pos x="182" y="209"/>
                  </a:cxn>
                  <a:cxn ang="0">
                    <a:pos x="162" y="150"/>
                  </a:cxn>
                  <a:cxn ang="0">
                    <a:pos x="180" y="124"/>
                  </a:cxn>
                  <a:cxn ang="0">
                    <a:pos x="162" y="98"/>
                  </a:cxn>
                  <a:cxn ang="0">
                    <a:pos x="199" y="50"/>
                  </a:cxn>
                  <a:cxn ang="0">
                    <a:pos x="216" y="56"/>
                  </a:cxn>
                  <a:cxn ang="0">
                    <a:pos x="244" y="28"/>
                  </a:cxn>
                  <a:cxn ang="0">
                    <a:pos x="216" y="0"/>
                  </a:cxn>
                  <a:cxn ang="0">
                    <a:pos x="168" y="312"/>
                  </a:cxn>
                  <a:cxn ang="0">
                    <a:pos x="148" y="332"/>
                  </a:cxn>
                  <a:cxn ang="0">
                    <a:pos x="128" y="312"/>
                  </a:cxn>
                  <a:cxn ang="0">
                    <a:pos x="148" y="292"/>
                  </a:cxn>
                  <a:cxn ang="0">
                    <a:pos x="168" y="312"/>
                  </a:cxn>
                  <a:cxn ang="0">
                    <a:pos x="208" y="232"/>
                  </a:cxn>
                  <a:cxn ang="0">
                    <a:pos x="188" y="252"/>
                  </a:cxn>
                  <a:cxn ang="0">
                    <a:pos x="168" y="232"/>
                  </a:cxn>
                  <a:cxn ang="0">
                    <a:pos x="188" y="212"/>
                  </a:cxn>
                  <a:cxn ang="0">
                    <a:pos x="208" y="232"/>
                  </a:cxn>
                  <a:cxn ang="0">
                    <a:pos x="34" y="160"/>
                  </a:cxn>
                  <a:cxn ang="0">
                    <a:pos x="4" y="128"/>
                  </a:cxn>
                  <a:cxn ang="0">
                    <a:pos x="34" y="96"/>
                  </a:cxn>
                  <a:cxn ang="0">
                    <a:pos x="64" y="128"/>
                  </a:cxn>
                  <a:cxn ang="0">
                    <a:pos x="34" y="160"/>
                  </a:cxn>
                  <a:cxn ang="0">
                    <a:pos x="176" y="124"/>
                  </a:cxn>
                  <a:cxn ang="0">
                    <a:pos x="150" y="148"/>
                  </a:cxn>
                  <a:cxn ang="0">
                    <a:pos x="124" y="124"/>
                  </a:cxn>
                  <a:cxn ang="0">
                    <a:pos x="150" y="100"/>
                  </a:cxn>
                  <a:cxn ang="0">
                    <a:pos x="176" y="124"/>
                  </a:cxn>
                  <a:cxn ang="0">
                    <a:pos x="216" y="52"/>
                  </a:cxn>
                  <a:cxn ang="0">
                    <a:pos x="192" y="28"/>
                  </a:cxn>
                  <a:cxn ang="0">
                    <a:pos x="216" y="4"/>
                  </a:cxn>
                  <a:cxn ang="0">
                    <a:pos x="240" y="28"/>
                  </a:cxn>
                  <a:cxn ang="0">
                    <a:pos x="216" y="52"/>
                  </a:cxn>
                </a:cxnLst>
                <a:rect l="0" t="0" r="r" b="b"/>
                <a:pathLst>
                  <a:path w="244" h="336">
                    <a:moveTo>
                      <a:pt x="216" y="0"/>
                    </a:moveTo>
                    <a:cubicBezTo>
                      <a:pt x="201" y="0"/>
                      <a:pt x="188" y="12"/>
                      <a:pt x="188" y="28"/>
                    </a:cubicBezTo>
                    <a:cubicBezTo>
                      <a:pt x="188" y="36"/>
                      <a:pt x="191" y="43"/>
                      <a:pt x="196" y="48"/>
                    </a:cubicBezTo>
                    <a:cubicBezTo>
                      <a:pt x="158" y="97"/>
                      <a:pt x="158" y="97"/>
                      <a:pt x="158" y="97"/>
                    </a:cubicBezTo>
                    <a:cubicBezTo>
                      <a:pt x="156" y="96"/>
                      <a:pt x="153" y="96"/>
                      <a:pt x="150" y="96"/>
                    </a:cubicBezTo>
                    <a:cubicBezTo>
                      <a:pt x="134" y="96"/>
                      <a:pt x="120" y="108"/>
                      <a:pt x="120" y="124"/>
                    </a:cubicBezTo>
                    <a:cubicBezTo>
                      <a:pt x="68" y="125"/>
                      <a:pt x="68" y="125"/>
                      <a:pt x="68" y="125"/>
                    </a:cubicBezTo>
                    <a:cubicBezTo>
                      <a:pt x="67" y="107"/>
                      <a:pt x="52" y="92"/>
                      <a:pt x="34" y="92"/>
                    </a:cubicBezTo>
                    <a:cubicBezTo>
                      <a:pt x="15" y="92"/>
                      <a:pt x="0" y="108"/>
                      <a:pt x="0" y="128"/>
                    </a:cubicBezTo>
                    <a:cubicBezTo>
                      <a:pt x="0" y="148"/>
                      <a:pt x="15" y="164"/>
                      <a:pt x="34" y="164"/>
                    </a:cubicBezTo>
                    <a:cubicBezTo>
                      <a:pt x="53" y="164"/>
                      <a:pt x="68" y="148"/>
                      <a:pt x="68" y="129"/>
                    </a:cubicBezTo>
                    <a:cubicBezTo>
                      <a:pt x="120" y="128"/>
                      <a:pt x="120" y="128"/>
                      <a:pt x="120" y="128"/>
                    </a:cubicBezTo>
                    <a:cubicBezTo>
                      <a:pt x="122" y="141"/>
                      <a:pt x="135" y="152"/>
                      <a:pt x="150" y="152"/>
                    </a:cubicBezTo>
                    <a:cubicBezTo>
                      <a:pt x="153" y="152"/>
                      <a:pt x="156" y="152"/>
                      <a:pt x="158" y="151"/>
                    </a:cubicBezTo>
                    <a:cubicBezTo>
                      <a:pt x="178" y="210"/>
                      <a:pt x="178" y="210"/>
                      <a:pt x="178" y="210"/>
                    </a:cubicBezTo>
                    <a:cubicBezTo>
                      <a:pt x="170" y="214"/>
                      <a:pt x="164" y="222"/>
                      <a:pt x="164" y="232"/>
                    </a:cubicBezTo>
                    <a:cubicBezTo>
                      <a:pt x="164" y="241"/>
                      <a:pt x="169" y="249"/>
                      <a:pt x="176" y="253"/>
                    </a:cubicBezTo>
                    <a:cubicBezTo>
                      <a:pt x="159" y="291"/>
                      <a:pt x="159" y="291"/>
                      <a:pt x="159" y="291"/>
                    </a:cubicBezTo>
                    <a:cubicBezTo>
                      <a:pt x="156" y="289"/>
                      <a:pt x="152" y="288"/>
                      <a:pt x="148" y="288"/>
                    </a:cubicBezTo>
                    <a:cubicBezTo>
                      <a:pt x="135" y="288"/>
                      <a:pt x="124" y="299"/>
                      <a:pt x="124" y="312"/>
                    </a:cubicBezTo>
                    <a:cubicBezTo>
                      <a:pt x="124" y="325"/>
                      <a:pt x="135" y="336"/>
                      <a:pt x="148" y="336"/>
                    </a:cubicBezTo>
                    <a:cubicBezTo>
                      <a:pt x="161" y="336"/>
                      <a:pt x="172" y="325"/>
                      <a:pt x="172" y="312"/>
                    </a:cubicBezTo>
                    <a:cubicBezTo>
                      <a:pt x="172" y="304"/>
                      <a:pt x="168" y="297"/>
                      <a:pt x="162" y="293"/>
                    </a:cubicBezTo>
                    <a:cubicBezTo>
                      <a:pt x="180" y="255"/>
                      <a:pt x="180" y="255"/>
                      <a:pt x="180" y="255"/>
                    </a:cubicBezTo>
                    <a:cubicBezTo>
                      <a:pt x="183" y="255"/>
                      <a:pt x="185" y="256"/>
                      <a:pt x="188" y="256"/>
                    </a:cubicBezTo>
                    <a:cubicBezTo>
                      <a:pt x="201" y="256"/>
                      <a:pt x="212" y="245"/>
                      <a:pt x="212" y="232"/>
                    </a:cubicBezTo>
                    <a:cubicBezTo>
                      <a:pt x="212" y="219"/>
                      <a:pt x="201" y="208"/>
                      <a:pt x="188" y="208"/>
                    </a:cubicBezTo>
                    <a:cubicBezTo>
                      <a:pt x="186" y="208"/>
                      <a:pt x="184" y="208"/>
                      <a:pt x="182" y="209"/>
                    </a:cubicBezTo>
                    <a:cubicBezTo>
                      <a:pt x="162" y="150"/>
                      <a:pt x="162" y="150"/>
                      <a:pt x="162" y="150"/>
                    </a:cubicBezTo>
                    <a:cubicBezTo>
                      <a:pt x="173" y="145"/>
                      <a:pt x="180" y="136"/>
                      <a:pt x="180" y="124"/>
                    </a:cubicBezTo>
                    <a:cubicBezTo>
                      <a:pt x="180" y="112"/>
                      <a:pt x="173" y="103"/>
                      <a:pt x="162" y="98"/>
                    </a:cubicBezTo>
                    <a:cubicBezTo>
                      <a:pt x="199" y="50"/>
                      <a:pt x="199" y="50"/>
                      <a:pt x="199" y="50"/>
                    </a:cubicBezTo>
                    <a:cubicBezTo>
                      <a:pt x="204" y="54"/>
                      <a:pt x="210" y="56"/>
                      <a:pt x="216" y="56"/>
                    </a:cubicBezTo>
                    <a:cubicBezTo>
                      <a:pt x="232" y="56"/>
                      <a:pt x="244" y="43"/>
                      <a:pt x="244" y="28"/>
                    </a:cubicBezTo>
                    <a:cubicBezTo>
                      <a:pt x="244" y="12"/>
                      <a:pt x="232" y="0"/>
                      <a:pt x="216" y="0"/>
                    </a:cubicBezTo>
                    <a:close/>
                    <a:moveTo>
                      <a:pt x="168" y="312"/>
                    </a:moveTo>
                    <a:cubicBezTo>
                      <a:pt x="168" y="323"/>
                      <a:pt x="159" y="332"/>
                      <a:pt x="148" y="332"/>
                    </a:cubicBezTo>
                    <a:cubicBezTo>
                      <a:pt x="137" y="332"/>
                      <a:pt x="128" y="323"/>
                      <a:pt x="128" y="312"/>
                    </a:cubicBezTo>
                    <a:cubicBezTo>
                      <a:pt x="128" y="301"/>
                      <a:pt x="137" y="292"/>
                      <a:pt x="148" y="292"/>
                    </a:cubicBezTo>
                    <a:cubicBezTo>
                      <a:pt x="159" y="292"/>
                      <a:pt x="168" y="301"/>
                      <a:pt x="168" y="312"/>
                    </a:cubicBezTo>
                    <a:close/>
                    <a:moveTo>
                      <a:pt x="208" y="232"/>
                    </a:moveTo>
                    <a:cubicBezTo>
                      <a:pt x="208" y="243"/>
                      <a:pt x="199" y="252"/>
                      <a:pt x="188" y="252"/>
                    </a:cubicBezTo>
                    <a:cubicBezTo>
                      <a:pt x="177" y="252"/>
                      <a:pt x="168" y="243"/>
                      <a:pt x="168" y="232"/>
                    </a:cubicBezTo>
                    <a:cubicBezTo>
                      <a:pt x="168" y="221"/>
                      <a:pt x="177" y="212"/>
                      <a:pt x="188" y="212"/>
                    </a:cubicBezTo>
                    <a:cubicBezTo>
                      <a:pt x="199" y="212"/>
                      <a:pt x="208" y="221"/>
                      <a:pt x="208" y="232"/>
                    </a:cubicBezTo>
                    <a:close/>
                    <a:moveTo>
                      <a:pt x="34" y="160"/>
                    </a:moveTo>
                    <a:cubicBezTo>
                      <a:pt x="18" y="160"/>
                      <a:pt x="4" y="146"/>
                      <a:pt x="4" y="128"/>
                    </a:cubicBezTo>
                    <a:cubicBezTo>
                      <a:pt x="4" y="110"/>
                      <a:pt x="18" y="96"/>
                      <a:pt x="34" y="96"/>
                    </a:cubicBezTo>
                    <a:cubicBezTo>
                      <a:pt x="51" y="96"/>
                      <a:pt x="64" y="110"/>
                      <a:pt x="64" y="128"/>
                    </a:cubicBezTo>
                    <a:cubicBezTo>
                      <a:pt x="64" y="146"/>
                      <a:pt x="51" y="160"/>
                      <a:pt x="34" y="160"/>
                    </a:cubicBezTo>
                    <a:close/>
                    <a:moveTo>
                      <a:pt x="176" y="124"/>
                    </a:moveTo>
                    <a:cubicBezTo>
                      <a:pt x="176" y="137"/>
                      <a:pt x="164" y="148"/>
                      <a:pt x="150" y="148"/>
                    </a:cubicBezTo>
                    <a:cubicBezTo>
                      <a:pt x="136" y="148"/>
                      <a:pt x="124" y="137"/>
                      <a:pt x="124" y="124"/>
                    </a:cubicBezTo>
                    <a:cubicBezTo>
                      <a:pt x="124" y="111"/>
                      <a:pt x="136" y="100"/>
                      <a:pt x="150" y="100"/>
                    </a:cubicBezTo>
                    <a:cubicBezTo>
                      <a:pt x="164" y="100"/>
                      <a:pt x="176" y="111"/>
                      <a:pt x="176" y="124"/>
                    </a:cubicBezTo>
                    <a:close/>
                    <a:moveTo>
                      <a:pt x="216" y="52"/>
                    </a:moveTo>
                    <a:cubicBezTo>
                      <a:pt x="203" y="52"/>
                      <a:pt x="192" y="41"/>
                      <a:pt x="192" y="28"/>
                    </a:cubicBezTo>
                    <a:cubicBezTo>
                      <a:pt x="192" y="15"/>
                      <a:pt x="203" y="4"/>
                      <a:pt x="216" y="4"/>
                    </a:cubicBezTo>
                    <a:cubicBezTo>
                      <a:pt x="229" y="4"/>
                      <a:pt x="240" y="15"/>
                      <a:pt x="240" y="28"/>
                    </a:cubicBezTo>
                    <a:cubicBezTo>
                      <a:pt x="240" y="41"/>
                      <a:pt x="229" y="52"/>
                      <a:pt x="216" y="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grpSp>
        <p:sp>
          <p:nvSpPr>
            <p:cNvPr id="197" name="Freeform 15"/>
            <p:cNvSpPr>
              <a:spLocks noEditPoints="1"/>
            </p:cNvSpPr>
            <p:nvPr/>
          </p:nvSpPr>
          <p:spPr bwMode="auto">
            <a:xfrm>
              <a:off x="2486025" y="4411663"/>
              <a:ext cx="696913" cy="744538"/>
            </a:xfrm>
            <a:custGeom>
              <a:avLst/>
              <a:gdLst/>
              <a:ahLst/>
              <a:cxnLst>
                <a:cxn ang="0">
                  <a:pos x="256" y="233"/>
                </a:cxn>
                <a:cxn ang="0">
                  <a:pos x="284" y="154"/>
                </a:cxn>
                <a:cxn ang="0">
                  <a:pos x="216" y="128"/>
                </a:cxn>
                <a:cxn ang="0">
                  <a:pos x="192" y="94"/>
                </a:cxn>
                <a:cxn ang="0">
                  <a:pos x="161" y="64"/>
                </a:cxn>
                <a:cxn ang="0">
                  <a:pos x="160" y="14"/>
                </a:cxn>
                <a:cxn ang="0">
                  <a:pos x="132" y="14"/>
                </a:cxn>
                <a:cxn ang="0">
                  <a:pos x="149" y="28"/>
                </a:cxn>
                <a:cxn ang="0">
                  <a:pos x="132" y="91"/>
                </a:cxn>
                <a:cxn ang="0">
                  <a:pos x="36" y="78"/>
                </a:cxn>
                <a:cxn ang="0">
                  <a:pos x="0" y="78"/>
                </a:cxn>
                <a:cxn ang="0">
                  <a:pos x="35" y="84"/>
                </a:cxn>
                <a:cxn ang="0">
                  <a:pos x="162" y="124"/>
                </a:cxn>
                <a:cxn ang="0">
                  <a:pos x="213" y="131"/>
                </a:cxn>
                <a:cxn ang="0">
                  <a:pos x="244" y="192"/>
                </a:cxn>
                <a:cxn ang="0">
                  <a:pos x="252" y="235"/>
                </a:cxn>
                <a:cxn ang="0">
                  <a:pos x="236" y="265"/>
                </a:cxn>
                <a:cxn ang="0">
                  <a:pos x="152" y="240"/>
                </a:cxn>
                <a:cxn ang="0">
                  <a:pos x="152" y="312"/>
                </a:cxn>
                <a:cxn ang="0">
                  <a:pos x="188" y="274"/>
                </a:cxn>
                <a:cxn ang="0">
                  <a:pos x="264" y="292"/>
                </a:cxn>
                <a:cxn ang="0">
                  <a:pos x="264" y="232"/>
                </a:cxn>
                <a:cxn ang="0">
                  <a:pos x="146" y="4"/>
                </a:cxn>
                <a:cxn ang="0">
                  <a:pos x="146" y="24"/>
                </a:cxn>
                <a:cxn ang="0">
                  <a:pos x="18" y="92"/>
                </a:cxn>
                <a:cxn ang="0">
                  <a:pos x="18" y="64"/>
                </a:cxn>
                <a:cxn ang="0">
                  <a:pos x="18" y="92"/>
                </a:cxn>
                <a:cxn ang="0">
                  <a:pos x="136" y="94"/>
                </a:cxn>
                <a:cxn ang="0">
                  <a:pos x="188" y="94"/>
                </a:cxn>
                <a:cxn ang="0">
                  <a:pos x="208" y="154"/>
                </a:cxn>
                <a:cxn ang="0">
                  <a:pos x="280" y="154"/>
                </a:cxn>
                <a:cxn ang="0">
                  <a:pos x="208" y="154"/>
                </a:cxn>
                <a:cxn ang="0">
                  <a:pos x="120" y="276"/>
                </a:cxn>
                <a:cxn ang="0">
                  <a:pos x="184" y="276"/>
                </a:cxn>
                <a:cxn ang="0">
                  <a:pos x="264" y="288"/>
                </a:cxn>
                <a:cxn ang="0">
                  <a:pos x="264" y="236"/>
                </a:cxn>
                <a:cxn ang="0">
                  <a:pos x="264" y="288"/>
                </a:cxn>
              </a:cxnLst>
              <a:rect l="0" t="0" r="r" b="b"/>
              <a:pathLst>
                <a:path w="292" h="312">
                  <a:moveTo>
                    <a:pt x="264" y="232"/>
                  </a:moveTo>
                  <a:cubicBezTo>
                    <a:pt x="261" y="232"/>
                    <a:pt x="259" y="232"/>
                    <a:pt x="256" y="233"/>
                  </a:cubicBezTo>
                  <a:cubicBezTo>
                    <a:pt x="253" y="191"/>
                    <a:pt x="253" y="191"/>
                    <a:pt x="253" y="191"/>
                  </a:cubicBezTo>
                  <a:cubicBezTo>
                    <a:pt x="271" y="188"/>
                    <a:pt x="284" y="172"/>
                    <a:pt x="284" y="154"/>
                  </a:cubicBezTo>
                  <a:cubicBezTo>
                    <a:pt x="284" y="133"/>
                    <a:pt x="266" y="116"/>
                    <a:pt x="244" y="116"/>
                  </a:cubicBezTo>
                  <a:cubicBezTo>
                    <a:pt x="233" y="116"/>
                    <a:pt x="223" y="120"/>
                    <a:pt x="216" y="128"/>
                  </a:cubicBezTo>
                  <a:cubicBezTo>
                    <a:pt x="188" y="108"/>
                    <a:pt x="188" y="108"/>
                    <a:pt x="188" y="108"/>
                  </a:cubicBezTo>
                  <a:cubicBezTo>
                    <a:pt x="191" y="104"/>
                    <a:pt x="192" y="99"/>
                    <a:pt x="192" y="94"/>
                  </a:cubicBezTo>
                  <a:cubicBezTo>
                    <a:pt x="192" y="77"/>
                    <a:pt x="179" y="64"/>
                    <a:pt x="162" y="64"/>
                  </a:cubicBezTo>
                  <a:cubicBezTo>
                    <a:pt x="162" y="64"/>
                    <a:pt x="161" y="64"/>
                    <a:pt x="161" y="64"/>
                  </a:cubicBezTo>
                  <a:cubicBezTo>
                    <a:pt x="152" y="27"/>
                    <a:pt x="152" y="27"/>
                    <a:pt x="152" y="27"/>
                  </a:cubicBezTo>
                  <a:cubicBezTo>
                    <a:pt x="157" y="24"/>
                    <a:pt x="160" y="19"/>
                    <a:pt x="160" y="14"/>
                  </a:cubicBezTo>
                  <a:cubicBezTo>
                    <a:pt x="160" y="6"/>
                    <a:pt x="154" y="0"/>
                    <a:pt x="146" y="0"/>
                  </a:cubicBezTo>
                  <a:cubicBezTo>
                    <a:pt x="138" y="0"/>
                    <a:pt x="132" y="6"/>
                    <a:pt x="132" y="14"/>
                  </a:cubicBezTo>
                  <a:cubicBezTo>
                    <a:pt x="132" y="22"/>
                    <a:pt x="138" y="28"/>
                    <a:pt x="146" y="28"/>
                  </a:cubicBezTo>
                  <a:cubicBezTo>
                    <a:pt x="147" y="28"/>
                    <a:pt x="148" y="28"/>
                    <a:pt x="149" y="28"/>
                  </a:cubicBezTo>
                  <a:cubicBezTo>
                    <a:pt x="157" y="64"/>
                    <a:pt x="157" y="64"/>
                    <a:pt x="157" y="64"/>
                  </a:cubicBezTo>
                  <a:cubicBezTo>
                    <a:pt x="144" y="67"/>
                    <a:pt x="134" y="78"/>
                    <a:pt x="132" y="91"/>
                  </a:cubicBezTo>
                  <a:cubicBezTo>
                    <a:pt x="36" y="80"/>
                    <a:pt x="36" y="80"/>
                    <a:pt x="36" y="80"/>
                  </a:cubicBezTo>
                  <a:cubicBezTo>
                    <a:pt x="36" y="79"/>
                    <a:pt x="36" y="79"/>
                    <a:pt x="36" y="78"/>
                  </a:cubicBezTo>
                  <a:cubicBezTo>
                    <a:pt x="36" y="68"/>
                    <a:pt x="28" y="60"/>
                    <a:pt x="18" y="60"/>
                  </a:cubicBezTo>
                  <a:cubicBezTo>
                    <a:pt x="8" y="60"/>
                    <a:pt x="0" y="68"/>
                    <a:pt x="0" y="78"/>
                  </a:cubicBezTo>
                  <a:cubicBezTo>
                    <a:pt x="0" y="88"/>
                    <a:pt x="8" y="96"/>
                    <a:pt x="18" y="96"/>
                  </a:cubicBezTo>
                  <a:cubicBezTo>
                    <a:pt x="26" y="96"/>
                    <a:pt x="33" y="91"/>
                    <a:pt x="35" y="84"/>
                  </a:cubicBezTo>
                  <a:cubicBezTo>
                    <a:pt x="132" y="95"/>
                    <a:pt x="132" y="95"/>
                    <a:pt x="132" y="95"/>
                  </a:cubicBezTo>
                  <a:cubicBezTo>
                    <a:pt x="133" y="111"/>
                    <a:pt x="146" y="124"/>
                    <a:pt x="162" y="124"/>
                  </a:cubicBezTo>
                  <a:cubicBezTo>
                    <a:pt x="172" y="124"/>
                    <a:pt x="181" y="119"/>
                    <a:pt x="186" y="112"/>
                  </a:cubicBezTo>
                  <a:cubicBezTo>
                    <a:pt x="213" y="131"/>
                    <a:pt x="213" y="131"/>
                    <a:pt x="213" y="131"/>
                  </a:cubicBezTo>
                  <a:cubicBezTo>
                    <a:pt x="207" y="137"/>
                    <a:pt x="204" y="145"/>
                    <a:pt x="204" y="154"/>
                  </a:cubicBezTo>
                  <a:cubicBezTo>
                    <a:pt x="204" y="175"/>
                    <a:pt x="222" y="192"/>
                    <a:pt x="244" y="192"/>
                  </a:cubicBezTo>
                  <a:cubicBezTo>
                    <a:pt x="246" y="192"/>
                    <a:pt x="247" y="192"/>
                    <a:pt x="249" y="192"/>
                  </a:cubicBezTo>
                  <a:cubicBezTo>
                    <a:pt x="252" y="235"/>
                    <a:pt x="252" y="235"/>
                    <a:pt x="252" y="235"/>
                  </a:cubicBezTo>
                  <a:cubicBezTo>
                    <a:pt x="243" y="240"/>
                    <a:pt x="236" y="250"/>
                    <a:pt x="236" y="262"/>
                  </a:cubicBezTo>
                  <a:cubicBezTo>
                    <a:pt x="236" y="263"/>
                    <a:pt x="236" y="264"/>
                    <a:pt x="236" y="265"/>
                  </a:cubicBezTo>
                  <a:cubicBezTo>
                    <a:pt x="188" y="270"/>
                    <a:pt x="188" y="270"/>
                    <a:pt x="188" y="270"/>
                  </a:cubicBezTo>
                  <a:cubicBezTo>
                    <a:pt x="185" y="253"/>
                    <a:pt x="170" y="240"/>
                    <a:pt x="152" y="240"/>
                  </a:cubicBezTo>
                  <a:cubicBezTo>
                    <a:pt x="132" y="240"/>
                    <a:pt x="116" y="256"/>
                    <a:pt x="116" y="276"/>
                  </a:cubicBezTo>
                  <a:cubicBezTo>
                    <a:pt x="116" y="296"/>
                    <a:pt x="132" y="312"/>
                    <a:pt x="152" y="312"/>
                  </a:cubicBezTo>
                  <a:cubicBezTo>
                    <a:pt x="172" y="312"/>
                    <a:pt x="188" y="296"/>
                    <a:pt x="188" y="276"/>
                  </a:cubicBezTo>
                  <a:cubicBezTo>
                    <a:pt x="188" y="275"/>
                    <a:pt x="188" y="275"/>
                    <a:pt x="188" y="274"/>
                  </a:cubicBezTo>
                  <a:cubicBezTo>
                    <a:pt x="237" y="269"/>
                    <a:pt x="237" y="269"/>
                    <a:pt x="237" y="269"/>
                  </a:cubicBezTo>
                  <a:cubicBezTo>
                    <a:pt x="240" y="282"/>
                    <a:pt x="251" y="292"/>
                    <a:pt x="264" y="292"/>
                  </a:cubicBezTo>
                  <a:cubicBezTo>
                    <a:pt x="280" y="292"/>
                    <a:pt x="292" y="279"/>
                    <a:pt x="292" y="262"/>
                  </a:cubicBezTo>
                  <a:cubicBezTo>
                    <a:pt x="292" y="246"/>
                    <a:pt x="280" y="232"/>
                    <a:pt x="264" y="232"/>
                  </a:cubicBezTo>
                  <a:close/>
                  <a:moveTo>
                    <a:pt x="136" y="14"/>
                  </a:moveTo>
                  <a:cubicBezTo>
                    <a:pt x="136" y="8"/>
                    <a:pt x="141" y="4"/>
                    <a:pt x="146" y="4"/>
                  </a:cubicBezTo>
                  <a:cubicBezTo>
                    <a:pt x="152" y="4"/>
                    <a:pt x="156" y="8"/>
                    <a:pt x="156" y="14"/>
                  </a:cubicBezTo>
                  <a:cubicBezTo>
                    <a:pt x="156" y="20"/>
                    <a:pt x="152" y="24"/>
                    <a:pt x="146" y="24"/>
                  </a:cubicBezTo>
                  <a:cubicBezTo>
                    <a:pt x="141" y="24"/>
                    <a:pt x="136" y="20"/>
                    <a:pt x="136" y="14"/>
                  </a:cubicBezTo>
                  <a:close/>
                  <a:moveTo>
                    <a:pt x="18" y="92"/>
                  </a:moveTo>
                  <a:cubicBezTo>
                    <a:pt x="10" y="92"/>
                    <a:pt x="4" y="86"/>
                    <a:pt x="4" y="78"/>
                  </a:cubicBezTo>
                  <a:cubicBezTo>
                    <a:pt x="4" y="70"/>
                    <a:pt x="10" y="64"/>
                    <a:pt x="18" y="64"/>
                  </a:cubicBezTo>
                  <a:cubicBezTo>
                    <a:pt x="26" y="64"/>
                    <a:pt x="32" y="70"/>
                    <a:pt x="32" y="78"/>
                  </a:cubicBezTo>
                  <a:cubicBezTo>
                    <a:pt x="32" y="86"/>
                    <a:pt x="26" y="92"/>
                    <a:pt x="18" y="92"/>
                  </a:cubicBezTo>
                  <a:close/>
                  <a:moveTo>
                    <a:pt x="162" y="120"/>
                  </a:moveTo>
                  <a:cubicBezTo>
                    <a:pt x="148" y="120"/>
                    <a:pt x="136" y="108"/>
                    <a:pt x="136" y="94"/>
                  </a:cubicBezTo>
                  <a:cubicBezTo>
                    <a:pt x="136" y="80"/>
                    <a:pt x="148" y="68"/>
                    <a:pt x="162" y="68"/>
                  </a:cubicBezTo>
                  <a:cubicBezTo>
                    <a:pt x="177" y="68"/>
                    <a:pt x="188" y="80"/>
                    <a:pt x="188" y="94"/>
                  </a:cubicBezTo>
                  <a:cubicBezTo>
                    <a:pt x="188" y="108"/>
                    <a:pt x="177" y="120"/>
                    <a:pt x="162" y="120"/>
                  </a:cubicBezTo>
                  <a:close/>
                  <a:moveTo>
                    <a:pt x="208" y="154"/>
                  </a:moveTo>
                  <a:cubicBezTo>
                    <a:pt x="208" y="135"/>
                    <a:pt x="224" y="120"/>
                    <a:pt x="244" y="120"/>
                  </a:cubicBezTo>
                  <a:cubicBezTo>
                    <a:pt x="264" y="120"/>
                    <a:pt x="280" y="135"/>
                    <a:pt x="280" y="154"/>
                  </a:cubicBezTo>
                  <a:cubicBezTo>
                    <a:pt x="280" y="173"/>
                    <a:pt x="264" y="188"/>
                    <a:pt x="244" y="188"/>
                  </a:cubicBezTo>
                  <a:cubicBezTo>
                    <a:pt x="224" y="188"/>
                    <a:pt x="208" y="173"/>
                    <a:pt x="208" y="154"/>
                  </a:cubicBezTo>
                  <a:close/>
                  <a:moveTo>
                    <a:pt x="152" y="308"/>
                  </a:moveTo>
                  <a:cubicBezTo>
                    <a:pt x="135" y="308"/>
                    <a:pt x="120" y="294"/>
                    <a:pt x="120" y="276"/>
                  </a:cubicBezTo>
                  <a:cubicBezTo>
                    <a:pt x="120" y="258"/>
                    <a:pt x="135" y="244"/>
                    <a:pt x="152" y="244"/>
                  </a:cubicBezTo>
                  <a:cubicBezTo>
                    <a:pt x="170" y="244"/>
                    <a:pt x="184" y="258"/>
                    <a:pt x="184" y="276"/>
                  </a:cubicBezTo>
                  <a:cubicBezTo>
                    <a:pt x="184" y="294"/>
                    <a:pt x="170" y="308"/>
                    <a:pt x="152" y="308"/>
                  </a:cubicBezTo>
                  <a:close/>
                  <a:moveTo>
                    <a:pt x="264" y="288"/>
                  </a:moveTo>
                  <a:cubicBezTo>
                    <a:pt x="251" y="288"/>
                    <a:pt x="240" y="276"/>
                    <a:pt x="240" y="262"/>
                  </a:cubicBezTo>
                  <a:cubicBezTo>
                    <a:pt x="240" y="248"/>
                    <a:pt x="251" y="236"/>
                    <a:pt x="264" y="236"/>
                  </a:cubicBezTo>
                  <a:cubicBezTo>
                    <a:pt x="277" y="236"/>
                    <a:pt x="288" y="248"/>
                    <a:pt x="288" y="262"/>
                  </a:cubicBezTo>
                  <a:cubicBezTo>
                    <a:pt x="288" y="276"/>
                    <a:pt x="277" y="288"/>
                    <a:pt x="264" y="28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8" name="Oval 197"/>
            <p:cNvSpPr/>
            <p:nvPr/>
          </p:nvSpPr>
          <p:spPr>
            <a:xfrm>
              <a:off x="2376488" y="4507706"/>
              <a:ext cx="152399" cy="15954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9" name="Freeform 14"/>
            <p:cNvSpPr>
              <a:spLocks noEditPoints="1"/>
            </p:cNvSpPr>
            <p:nvPr/>
          </p:nvSpPr>
          <p:spPr bwMode="auto">
            <a:xfrm>
              <a:off x="1647825" y="4011613"/>
              <a:ext cx="1716088" cy="1135063"/>
            </a:xfrm>
            <a:custGeom>
              <a:avLst/>
              <a:gdLst/>
              <a:ahLst/>
              <a:cxnLst>
                <a:cxn ang="0">
                  <a:pos x="593" y="53"/>
                </a:cxn>
                <a:cxn ang="0">
                  <a:pos x="436" y="40"/>
                </a:cxn>
                <a:cxn ang="0">
                  <a:pos x="401" y="133"/>
                </a:cxn>
                <a:cxn ang="0">
                  <a:pos x="338" y="208"/>
                </a:cxn>
                <a:cxn ang="0">
                  <a:pos x="199" y="262"/>
                </a:cxn>
                <a:cxn ang="0">
                  <a:pos x="92" y="274"/>
                </a:cxn>
                <a:cxn ang="0">
                  <a:pos x="45" y="410"/>
                </a:cxn>
                <a:cxn ang="0">
                  <a:pos x="0" y="442"/>
                </a:cxn>
                <a:cxn ang="0">
                  <a:pos x="68" y="442"/>
                </a:cxn>
                <a:cxn ang="0">
                  <a:pos x="119" y="321"/>
                </a:cxn>
                <a:cxn ang="0">
                  <a:pos x="200" y="274"/>
                </a:cxn>
                <a:cxn ang="0">
                  <a:pos x="305" y="249"/>
                </a:cxn>
                <a:cxn ang="0">
                  <a:pos x="352" y="337"/>
                </a:cxn>
                <a:cxn ang="0">
                  <a:pos x="360" y="408"/>
                </a:cxn>
                <a:cxn ang="0">
                  <a:pos x="360" y="336"/>
                </a:cxn>
                <a:cxn ang="0">
                  <a:pos x="372" y="242"/>
                </a:cxn>
                <a:cxn ang="0">
                  <a:pos x="407" y="139"/>
                </a:cxn>
                <a:cxn ang="0">
                  <a:pos x="488" y="94"/>
                </a:cxn>
                <a:cxn ang="0">
                  <a:pos x="592" y="62"/>
                </a:cxn>
                <a:cxn ang="0">
                  <a:pos x="656" y="128"/>
                </a:cxn>
                <a:cxn ang="0">
                  <a:pos x="656" y="0"/>
                </a:cxn>
                <a:cxn ang="0">
                  <a:pos x="34" y="472"/>
                </a:cxn>
                <a:cxn ang="0">
                  <a:pos x="34" y="412"/>
                </a:cxn>
                <a:cxn ang="0">
                  <a:pos x="146" y="324"/>
                </a:cxn>
                <a:cxn ang="0">
                  <a:pos x="146" y="224"/>
                </a:cxn>
                <a:cxn ang="0">
                  <a:pos x="146" y="324"/>
                </a:cxn>
                <a:cxn ang="0">
                  <a:pos x="360" y="404"/>
                </a:cxn>
                <a:cxn ang="0">
                  <a:pos x="360" y="340"/>
                </a:cxn>
                <a:cxn ang="0">
                  <a:pos x="368" y="242"/>
                </a:cxn>
                <a:cxn ang="0">
                  <a:pos x="308" y="242"/>
                </a:cxn>
                <a:cxn ang="0">
                  <a:pos x="368" y="242"/>
                </a:cxn>
                <a:cxn ang="0">
                  <a:pos x="388" y="94"/>
                </a:cxn>
                <a:cxn ang="0">
                  <a:pos x="484" y="94"/>
                </a:cxn>
                <a:cxn ang="0">
                  <a:pos x="656" y="124"/>
                </a:cxn>
                <a:cxn ang="0">
                  <a:pos x="656" y="4"/>
                </a:cxn>
                <a:cxn ang="0">
                  <a:pos x="656" y="124"/>
                </a:cxn>
              </a:cxnLst>
              <a:rect l="0" t="0" r="r" b="b"/>
              <a:pathLst>
                <a:path w="720" h="476">
                  <a:moveTo>
                    <a:pt x="656" y="0"/>
                  </a:moveTo>
                  <a:cubicBezTo>
                    <a:pt x="625" y="0"/>
                    <a:pt x="598" y="23"/>
                    <a:pt x="593" y="53"/>
                  </a:cubicBezTo>
                  <a:cubicBezTo>
                    <a:pt x="484" y="74"/>
                    <a:pt x="484" y="74"/>
                    <a:pt x="484" y="74"/>
                  </a:cubicBezTo>
                  <a:cubicBezTo>
                    <a:pt x="477" y="54"/>
                    <a:pt x="458" y="40"/>
                    <a:pt x="436" y="40"/>
                  </a:cubicBezTo>
                  <a:cubicBezTo>
                    <a:pt x="408" y="40"/>
                    <a:pt x="384" y="64"/>
                    <a:pt x="384" y="94"/>
                  </a:cubicBezTo>
                  <a:cubicBezTo>
                    <a:pt x="384" y="110"/>
                    <a:pt x="391" y="124"/>
                    <a:pt x="401" y="133"/>
                  </a:cubicBezTo>
                  <a:cubicBezTo>
                    <a:pt x="350" y="210"/>
                    <a:pt x="350" y="210"/>
                    <a:pt x="350" y="210"/>
                  </a:cubicBezTo>
                  <a:cubicBezTo>
                    <a:pt x="347" y="209"/>
                    <a:pt x="342" y="208"/>
                    <a:pt x="338" y="208"/>
                  </a:cubicBezTo>
                  <a:cubicBezTo>
                    <a:pt x="320" y="208"/>
                    <a:pt x="305" y="222"/>
                    <a:pt x="304" y="240"/>
                  </a:cubicBezTo>
                  <a:cubicBezTo>
                    <a:pt x="199" y="262"/>
                    <a:pt x="199" y="262"/>
                    <a:pt x="199" y="262"/>
                  </a:cubicBezTo>
                  <a:cubicBezTo>
                    <a:pt x="193" y="238"/>
                    <a:pt x="172" y="220"/>
                    <a:pt x="146" y="220"/>
                  </a:cubicBezTo>
                  <a:cubicBezTo>
                    <a:pt x="116" y="220"/>
                    <a:pt x="92" y="244"/>
                    <a:pt x="92" y="274"/>
                  </a:cubicBezTo>
                  <a:cubicBezTo>
                    <a:pt x="92" y="291"/>
                    <a:pt x="100" y="306"/>
                    <a:pt x="113" y="316"/>
                  </a:cubicBezTo>
                  <a:cubicBezTo>
                    <a:pt x="45" y="410"/>
                    <a:pt x="45" y="410"/>
                    <a:pt x="45" y="410"/>
                  </a:cubicBezTo>
                  <a:cubicBezTo>
                    <a:pt x="42" y="409"/>
                    <a:pt x="38" y="408"/>
                    <a:pt x="34" y="408"/>
                  </a:cubicBezTo>
                  <a:cubicBezTo>
                    <a:pt x="15" y="408"/>
                    <a:pt x="0" y="423"/>
                    <a:pt x="0" y="442"/>
                  </a:cubicBezTo>
                  <a:cubicBezTo>
                    <a:pt x="0" y="461"/>
                    <a:pt x="15" y="476"/>
                    <a:pt x="34" y="476"/>
                  </a:cubicBezTo>
                  <a:cubicBezTo>
                    <a:pt x="53" y="476"/>
                    <a:pt x="68" y="461"/>
                    <a:pt x="68" y="442"/>
                  </a:cubicBezTo>
                  <a:cubicBezTo>
                    <a:pt x="68" y="430"/>
                    <a:pt x="62" y="420"/>
                    <a:pt x="53" y="414"/>
                  </a:cubicBezTo>
                  <a:cubicBezTo>
                    <a:pt x="119" y="321"/>
                    <a:pt x="119" y="321"/>
                    <a:pt x="119" y="321"/>
                  </a:cubicBezTo>
                  <a:cubicBezTo>
                    <a:pt x="127" y="325"/>
                    <a:pt x="136" y="328"/>
                    <a:pt x="146" y="328"/>
                  </a:cubicBezTo>
                  <a:cubicBezTo>
                    <a:pt x="176" y="328"/>
                    <a:pt x="200" y="304"/>
                    <a:pt x="200" y="274"/>
                  </a:cubicBezTo>
                  <a:cubicBezTo>
                    <a:pt x="200" y="272"/>
                    <a:pt x="200" y="271"/>
                    <a:pt x="200" y="270"/>
                  </a:cubicBezTo>
                  <a:cubicBezTo>
                    <a:pt x="305" y="249"/>
                    <a:pt x="305" y="249"/>
                    <a:pt x="305" y="249"/>
                  </a:cubicBezTo>
                  <a:cubicBezTo>
                    <a:pt x="308" y="264"/>
                    <a:pt x="321" y="276"/>
                    <a:pt x="338" y="276"/>
                  </a:cubicBezTo>
                  <a:cubicBezTo>
                    <a:pt x="352" y="337"/>
                    <a:pt x="352" y="337"/>
                    <a:pt x="352" y="337"/>
                  </a:cubicBezTo>
                  <a:cubicBezTo>
                    <a:pt x="336" y="340"/>
                    <a:pt x="324" y="355"/>
                    <a:pt x="324" y="372"/>
                  </a:cubicBezTo>
                  <a:cubicBezTo>
                    <a:pt x="324" y="392"/>
                    <a:pt x="340" y="408"/>
                    <a:pt x="360" y="408"/>
                  </a:cubicBezTo>
                  <a:cubicBezTo>
                    <a:pt x="380" y="408"/>
                    <a:pt x="396" y="392"/>
                    <a:pt x="396" y="372"/>
                  </a:cubicBezTo>
                  <a:cubicBezTo>
                    <a:pt x="396" y="352"/>
                    <a:pt x="380" y="336"/>
                    <a:pt x="360" y="336"/>
                  </a:cubicBezTo>
                  <a:cubicBezTo>
                    <a:pt x="346" y="275"/>
                    <a:pt x="346" y="275"/>
                    <a:pt x="346" y="275"/>
                  </a:cubicBezTo>
                  <a:cubicBezTo>
                    <a:pt x="361" y="272"/>
                    <a:pt x="372" y="258"/>
                    <a:pt x="372" y="242"/>
                  </a:cubicBezTo>
                  <a:cubicBezTo>
                    <a:pt x="372" y="230"/>
                    <a:pt x="366" y="220"/>
                    <a:pt x="357" y="214"/>
                  </a:cubicBezTo>
                  <a:cubicBezTo>
                    <a:pt x="407" y="139"/>
                    <a:pt x="407" y="139"/>
                    <a:pt x="407" y="139"/>
                  </a:cubicBezTo>
                  <a:cubicBezTo>
                    <a:pt x="415" y="145"/>
                    <a:pt x="425" y="148"/>
                    <a:pt x="436" y="148"/>
                  </a:cubicBezTo>
                  <a:cubicBezTo>
                    <a:pt x="465" y="148"/>
                    <a:pt x="488" y="124"/>
                    <a:pt x="488" y="94"/>
                  </a:cubicBezTo>
                  <a:cubicBezTo>
                    <a:pt x="488" y="90"/>
                    <a:pt x="488" y="86"/>
                    <a:pt x="487" y="82"/>
                  </a:cubicBezTo>
                  <a:cubicBezTo>
                    <a:pt x="592" y="62"/>
                    <a:pt x="592" y="62"/>
                    <a:pt x="592" y="62"/>
                  </a:cubicBezTo>
                  <a:cubicBezTo>
                    <a:pt x="592" y="62"/>
                    <a:pt x="592" y="63"/>
                    <a:pt x="592" y="64"/>
                  </a:cubicBezTo>
                  <a:cubicBezTo>
                    <a:pt x="592" y="99"/>
                    <a:pt x="621" y="128"/>
                    <a:pt x="656" y="128"/>
                  </a:cubicBezTo>
                  <a:cubicBezTo>
                    <a:pt x="692" y="128"/>
                    <a:pt x="720" y="99"/>
                    <a:pt x="720" y="64"/>
                  </a:cubicBezTo>
                  <a:cubicBezTo>
                    <a:pt x="720" y="29"/>
                    <a:pt x="692" y="0"/>
                    <a:pt x="656" y="0"/>
                  </a:cubicBezTo>
                  <a:close/>
                  <a:moveTo>
                    <a:pt x="64" y="442"/>
                  </a:moveTo>
                  <a:cubicBezTo>
                    <a:pt x="64" y="459"/>
                    <a:pt x="51" y="472"/>
                    <a:pt x="34" y="472"/>
                  </a:cubicBezTo>
                  <a:cubicBezTo>
                    <a:pt x="18" y="472"/>
                    <a:pt x="4" y="459"/>
                    <a:pt x="4" y="442"/>
                  </a:cubicBezTo>
                  <a:cubicBezTo>
                    <a:pt x="4" y="426"/>
                    <a:pt x="18" y="412"/>
                    <a:pt x="34" y="412"/>
                  </a:cubicBezTo>
                  <a:cubicBezTo>
                    <a:pt x="51" y="412"/>
                    <a:pt x="64" y="426"/>
                    <a:pt x="64" y="442"/>
                  </a:cubicBezTo>
                  <a:close/>
                  <a:moveTo>
                    <a:pt x="146" y="324"/>
                  </a:moveTo>
                  <a:cubicBezTo>
                    <a:pt x="119" y="324"/>
                    <a:pt x="96" y="302"/>
                    <a:pt x="96" y="274"/>
                  </a:cubicBezTo>
                  <a:cubicBezTo>
                    <a:pt x="96" y="246"/>
                    <a:pt x="119" y="224"/>
                    <a:pt x="146" y="224"/>
                  </a:cubicBezTo>
                  <a:cubicBezTo>
                    <a:pt x="174" y="224"/>
                    <a:pt x="196" y="246"/>
                    <a:pt x="196" y="274"/>
                  </a:cubicBezTo>
                  <a:cubicBezTo>
                    <a:pt x="196" y="302"/>
                    <a:pt x="174" y="324"/>
                    <a:pt x="146" y="324"/>
                  </a:cubicBezTo>
                  <a:close/>
                  <a:moveTo>
                    <a:pt x="392" y="372"/>
                  </a:moveTo>
                  <a:cubicBezTo>
                    <a:pt x="392" y="390"/>
                    <a:pt x="378" y="404"/>
                    <a:pt x="360" y="404"/>
                  </a:cubicBezTo>
                  <a:cubicBezTo>
                    <a:pt x="343" y="404"/>
                    <a:pt x="328" y="390"/>
                    <a:pt x="328" y="372"/>
                  </a:cubicBezTo>
                  <a:cubicBezTo>
                    <a:pt x="328" y="354"/>
                    <a:pt x="343" y="340"/>
                    <a:pt x="360" y="340"/>
                  </a:cubicBezTo>
                  <a:cubicBezTo>
                    <a:pt x="378" y="340"/>
                    <a:pt x="392" y="354"/>
                    <a:pt x="392" y="372"/>
                  </a:cubicBezTo>
                  <a:close/>
                  <a:moveTo>
                    <a:pt x="368" y="242"/>
                  </a:moveTo>
                  <a:cubicBezTo>
                    <a:pt x="368" y="259"/>
                    <a:pt x="355" y="272"/>
                    <a:pt x="338" y="272"/>
                  </a:cubicBezTo>
                  <a:cubicBezTo>
                    <a:pt x="322" y="272"/>
                    <a:pt x="308" y="259"/>
                    <a:pt x="308" y="242"/>
                  </a:cubicBezTo>
                  <a:cubicBezTo>
                    <a:pt x="308" y="225"/>
                    <a:pt x="322" y="212"/>
                    <a:pt x="338" y="212"/>
                  </a:cubicBezTo>
                  <a:cubicBezTo>
                    <a:pt x="355" y="212"/>
                    <a:pt x="368" y="225"/>
                    <a:pt x="368" y="242"/>
                  </a:cubicBezTo>
                  <a:close/>
                  <a:moveTo>
                    <a:pt x="436" y="144"/>
                  </a:moveTo>
                  <a:cubicBezTo>
                    <a:pt x="410" y="144"/>
                    <a:pt x="388" y="122"/>
                    <a:pt x="388" y="94"/>
                  </a:cubicBezTo>
                  <a:cubicBezTo>
                    <a:pt x="388" y="66"/>
                    <a:pt x="410" y="44"/>
                    <a:pt x="436" y="44"/>
                  </a:cubicBezTo>
                  <a:cubicBezTo>
                    <a:pt x="463" y="44"/>
                    <a:pt x="484" y="66"/>
                    <a:pt x="484" y="94"/>
                  </a:cubicBezTo>
                  <a:cubicBezTo>
                    <a:pt x="484" y="122"/>
                    <a:pt x="463" y="144"/>
                    <a:pt x="436" y="144"/>
                  </a:cubicBezTo>
                  <a:close/>
                  <a:moveTo>
                    <a:pt x="656" y="124"/>
                  </a:moveTo>
                  <a:cubicBezTo>
                    <a:pt x="623" y="124"/>
                    <a:pt x="596" y="97"/>
                    <a:pt x="596" y="64"/>
                  </a:cubicBezTo>
                  <a:cubicBezTo>
                    <a:pt x="596" y="31"/>
                    <a:pt x="623" y="4"/>
                    <a:pt x="656" y="4"/>
                  </a:cubicBezTo>
                  <a:cubicBezTo>
                    <a:pt x="689" y="4"/>
                    <a:pt x="716" y="31"/>
                    <a:pt x="716" y="64"/>
                  </a:cubicBezTo>
                  <a:cubicBezTo>
                    <a:pt x="716" y="97"/>
                    <a:pt x="689" y="124"/>
                    <a:pt x="656" y="124"/>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0" name="Freeform 10"/>
            <p:cNvSpPr>
              <a:spLocks noEditPoints="1"/>
            </p:cNvSpPr>
            <p:nvPr/>
          </p:nvSpPr>
          <p:spPr bwMode="auto">
            <a:xfrm>
              <a:off x="4632325" y="4287838"/>
              <a:ext cx="481013" cy="373063"/>
            </a:xfrm>
            <a:custGeom>
              <a:avLst/>
              <a:gdLst/>
              <a:ahLst/>
              <a:cxnLst>
                <a:cxn ang="0">
                  <a:pos x="162" y="120"/>
                </a:cxn>
                <a:cxn ang="0">
                  <a:pos x="156" y="121"/>
                </a:cxn>
                <a:cxn ang="0">
                  <a:pos x="145" y="89"/>
                </a:cxn>
                <a:cxn ang="0">
                  <a:pos x="156" y="66"/>
                </a:cxn>
                <a:cxn ang="0">
                  <a:pos x="156" y="65"/>
                </a:cxn>
                <a:cxn ang="0">
                  <a:pos x="202" y="52"/>
                </a:cxn>
                <a:cxn ang="0">
                  <a:pos x="201" y="48"/>
                </a:cxn>
                <a:cxn ang="0">
                  <a:pos x="156" y="61"/>
                </a:cxn>
                <a:cxn ang="0">
                  <a:pos x="126" y="36"/>
                </a:cxn>
                <a:cxn ang="0">
                  <a:pos x="100" y="52"/>
                </a:cxn>
                <a:cxn ang="0">
                  <a:pos x="71" y="44"/>
                </a:cxn>
                <a:cxn ang="0">
                  <a:pos x="72" y="36"/>
                </a:cxn>
                <a:cxn ang="0">
                  <a:pos x="36" y="0"/>
                </a:cxn>
                <a:cxn ang="0">
                  <a:pos x="0" y="36"/>
                </a:cxn>
                <a:cxn ang="0">
                  <a:pos x="36" y="72"/>
                </a:cxn>
                <a:cxn ang="0">
                  <a:pos x="70" y="48"/>
                </a:cxn>
                <a:cxn ang="0">
                  <a:pos x="98" y="56"/>
                </a:cxn>
                <a:cxn ang="0">
                  <a:pos x="96" y="66"/>
                </a:cxn>
                <a:cxn ang="0">
                  <a:pos x="126" y="96"/>
                </a:cxn>
                <a:cxn ang="0">
                  <a:pos x="142" y="92"/>
                </a:cxn>
                <a:cxn ang="0">
                  <a:pos x="153" y="123"/>
                </a:cxn>
                <a:cxn ang="0">
                  <a:pos x="144" y="138"/>
                </a:cxn>
                <a:cxn ang="0">
                  <a:pos x="162" y="156"/>
                </a:cxn>
                <a:cxn ang="0">
                  <a:pos x="180" y="138"/>
                </a:cxn>
                <a:cxn ang="0">
                  <a:pos x="162" y="120"/>
                </a:cxn>
                <a:cxn ang="0">
                  <a:pos x="36" y="68"/>
                </a:cxn>
                <a:cxn ang="0">
                  <a:pos x="4" y="36"/>
                </a:cxn>
                <a:cxn ang="0">
                  <a:pos x="36" y="4"/>
                </a:cxn>
                <a:cxn ang="0">
                  <a:pos x="68" y="36"/>
                </a:cxn>
                <a:cxn ang="0">
                  <a:pos x="36" y="68"/>
                </a:cxn>
                <a:cxn ang="0">
                  <a:pos x="100" y="66"/>
                </a:cxn>
                <a:cxn ang="0">
                  <a:pos x="126" y="40"/>
                </a:cxn>
                <a:cxn ang="0">
                  <a:pos x="152" y="66"/>
                </a:cxn>
                <a:cxn ang="0">
                  <a:pos x="126" y="92"/>
                </a:cxn>
                <a:cxn ang="0">
                  <a:pos x="100" y="66"/>
                </a:cxn>
                <a:cxn ang="0">
                  <a:pos x="162" y="152"/>
                </a:cxn>
                <a:cxn ang="0">
                  <a:pos x="148" y="138"/>
                </a:cxn>
                <a:cxn ang="0">
                  <a:pos x="162" y="124"/>
                </a:cxn>
                <a:cxn ang="0">
                  <a:pos x="176" y="138"/>
                </a:cxn>
                <a:cxn ang="0">
                  <a:pos x="162" y="152"/>
                </a:cxn>
              </a:cxnLst>
              <a:rect l="0" t="0" r="r" b="b"/>
              <a:pathLst>
                <a:path w="202" h="156">
                  <a:moveTo>
                    <a:pt x="162" y="120"/>
                  </a:moveTo>
                  <a:cubicBezTo>
                    <a:pt x="160" y="120"/>
                    <a:pt x="158" y="120"/>
                    <a:pt x="156" y="121"/>
                  </a:cubicBezTo>
                  <a:cubicBezTo>
                    <a:pt x="145" y="89"/>
                    <a:pt x="145" y="89"/>
                    <a:pt x="145" y="89"/>
                  </a:cubicBezTo>
                  <a:cubicBezTo>
                    <a:pt x="152" y="84"/>
                    <a:pt x="156" y="75"/>
                    <a:pt x="156" y="66"/>
                  </a:cubicBezTo>
                  <a:cubicBezTo>
                    <a:pt x="156" y="66"/>
                    <a:pt x="156" y="65"/>
                    <a:pt x="156" y="65"/>
                  </a:cubicBezTo>
                  <a:cubicBezTo>
                    <a:pt x="202" y="52"/>
                    <a:pt x="202" y="52"/>
                    <a:pt x="202" y="52"/>
                  </a:cubicBezTo>
                  <a:cubicBezTo>
                    <a:pt x="201" y="48"/>
                    <a:pt x="201" y="48"/>
                    <a:pt x="201" y="48"/>
                  </a:cubicBezTo>
                  <a:cubicBezTo>
                    <a:pt x="156" y="61"/>
                    <a:pt x="156" y="61"/>
                    <a:pt x="156" y="61"/>
                  </a:cubicBezTo>
                  <a:cubicBezTo>
                    <a:pt x="154" y="47"/>
                    <a:pt x="141" y="36"/>
                    <a:pt x="126" y="36"/>
                  </a:cubicBezTo>
                  <a:cubicBezTo>
                    <a:pt x="115" y="36"/>
                    <a:pt x="105" y="43"/>
                    <a:pt x="100" y="52"/>
                  </a:cubicBezTo>
                  <a:cubicBezTo>
                    <a:pt x="71" y="44"/>
                    <a:pt x="71" y="44"/>
                    <a:pt x="71" y="44"/>
                  </a:cubicBezTo>
                  <a:cubicBezTo>
                    <a:pt x="72" y="42"/>
                    <a:pt x="72" y="39"/>
                    <a:pt x="72" y="36"/>
                  </a:cubicBezTo>
                  <a:cubicBezTo>
                    <a:pt x="72" y="16"/>
                    <a:pt x="56" y="0"/>
                    <a:pt x="36" y="0"/>
                  </a:cubicBezTo>
                  <a:cubicBezTo>
                    <a:pt x="17" y="0"/>
                    <a:pt x="0" y="16"/>
                    <a:pt x="0" y="36"/>
                  </a:cubicBezTo>
                  <a:cubicBezTo>
                    <a:pt x="0" y="56"/>
                    <a:pt x="17" y="72"/>
                    <a:pt x="36" y="72"/>
                  </a:cubicBezTo>
                  <a:cubicBezTo>
                    <a:pt x="52" y="72"/>
                    <a:pt x="65" y="62"/>
                    <a:pt x="70" y="48"/>
                  </a:cubicBezTo>
                  <a:cubicBezTo>
                    <a:pt x="98" y="56"/>
                    <a:pt x="98" y="56"/>
                    <a:pt x="98" y="56"/>
                  </a:cubicBezTo>
                  <a:cubicBezTo>
                    <a:pt x="97" y="59"/>
                    <a:pt x="96" y="62"/>
                    <a:pt x="96" y="66"/>
                  </a:cubicBezTo>
                  <a:cubicBezTo>
                    <a:pt x="96" y="83"/>
                    <a:pt x="110" y="96"/>
                    <a:pt x="126" y="96"/>
                  </a:cubicBezTo>
                  <a:cubicBezTo>
                    <a:pt x="132" y="96"/>
                    <a:pt x="137" y="94"/>
                    <a:pt x="142" y="92"/>
                  </a:cubicBezTo>
                  <a:cubicBezTo>
                    <a:pt x="153" y="123"/>
                    <a:pt x="153" y="123"/>
                    <a:pt x="153" y="123"/>
                  </a:cubicBezTo>
                  <a:cubicBezTo>
                    <a:pt x="148" y="126"/>
                    <a:pt x="144" y="132"/>
                    <a:pt x="144" y="138"/>
                  </a:cubicBezTo>
                  <a:cubicBezTo>
                    <a:pt x="144" y="148"/>
                    <a:pt x="152" y="156"/>
                    <a:pt x="162" y="156"/>
                  </a:cubicBezTo>
                  <a:cubicBezTo>
                    <a:pt x="172" y="156"/>
                    <a:pt x="180" y="148"/>
                    <a:pt x="180" y="138"/>
                  </a:cubicBezTo>
                  <a:cubicBezTo>
                    <a:pt x="180" y="128"/>
                    <a:pt x="172" y="120"/>
                    <a:pt x="162" y="120"/>
                  </a:cubicBezTo>
                  <a:close/>
                  <a:moveTo>
                    <a:pt x="36" y="68"/>
                  </a:moveTo>
                  <a:cubicBezTo>
                    <a:pt x="19" y="68"/>
                    <a:pt x="4" y="54"/>
                    <a:pt x="4" y="36"/>
                  </a:cubicBezTo>
                  <a:cubicBezTo>
                    <a:pt x="4" y="18"/>
                    <a:pt x="19" y="4"/>
                    <a:pt x="36" y="4"/>
                  </a:cubicBezTo>
                  <a:cubicBezTo>
                    <a:pt x="54" y="4"/>
                    <a:pt x="68" y="18"/>
                    <a:pt x="68" y="36"/>
                  </a:cubicBezTo>
                  <a:cubicBezTo>
                    <a:pt x="68" y="54"/>
                    <a:pt x="54" y="68"/>
                    <a:pt x="36" y="68"/>
                  </a:cubicBezTo>
                  <a:close/>
                  <a:moveTo>
                    <a:pt x="100" y="66"/>
                  </a:moveTo>
                  <a:cubicBezTo>
                    <a:pt x="100" y="52"/>
                    <a:pt x="112" y="40"/>
                    <a:pt x="126" y="40"/>
                  </a:cubicBezTo>
                  <a:cubicBezTo>
                    <a:pt x="141" y="40"/>
                    <a:pt x="152" y="52"/>
                    <a:pt x="152" y="66"/>
                  </a:cubicBezTo>
                  <a:cubicBezTo>
                    <a:pt x="152" y="80"/>
                    <a:pt x="141" y="92"/>
                    <a:pt x="126" y="92"/>
                  </a:cubicBezTo>
                  <a:cubicBezTo>
                    <a:pt x="112" y="92"/>
                    <a:pt x="100" y="80"/>
                    <a:pt x="100" y="66"/>
                  </a:cubicBezTo>
                  <a:close/>
                  <a:moveTo>
                    <a:pt x="162" y="152"/>
                  </a:moveTo>
                  <a:cubicBezTo>
                    <a:pt x="155" y="152"/>
                    <a:pt x="148" y="146"/>
                    <a:pt x="148" y="138"/>
                  </a:cubicBezTo>
                  <a:cubicBezTo>
                    <a:pt x="148" y="130"/>
                    <a:pt x="155" y="124"/>
                    <a:pt x="162" y="124"/>
                  </a:cubicBezTo>
                  <a:cubicBezTo>
                    <a:pt x="170" y="124"/>
                    <a:pt x="176" y="130"/>
                    <a:pt x="176" y="138"/>
                  </a:cubicBezTo>
                  <a:cubicBezTo>
                    <a:pt x="176" y="146"/>
                    <a:pt x="170" y="152"/>
                    <a:pt x="162" y="1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1" name="Freeform 11"/>
            <p:cNvSpPr>
              <a:spLocks noEditPoints="1"/>
            </p:cNvSpPr>
            <p:nvPr/>
          </p:nvSpPr>
          <p:spPr bwMode="auto">
            <a:xfrm>
              <a:off x="4672013" y="3925888"/>
              <a:ext cx="236538" cy="180975"/>
            </a:xfrm>
            <a:custGeom>
              <a:avLst/>
              <a:gdLst/>
              <a:ahLst/>
              <a:cxnLst>
                <a:cxn ang="0">
                  <a:pos x="2" y="75"/>
                </a:cxn>
                <a:cxn ang="0">
                  <a:pos x="29" y="58"/>
                </a:cxn>
                <a:cxn ang="0">
                  <a:pos x="61" y="76"/>
                </a:cxn>
                <a:cxn ang="0">
                  <a:pos x="99" y="38"/>
                </a:cxn>
                <a:cxn ang="0">
                  <a:pos x="61" y="0"/>
                </a:cxn>
                <a:cxn ang="0">
                  <a:pos x="23" y="38"/>
                </a:cxn>
                <a:cxn ang="0">
                  <a:pos x="27" y="54"/>
                </a:cxn>
                <a:cxn ang="0">
                  <a:pos x="0" y="72"/>
                </a:cxn>
                <a:cxn ang="0">
                  <a:pos x="2" y="75"/>
                </a:cxn>
                <a:cxn ang="0">
                  <a:pos x="27" y="38"/>
                </a:cxn>
                <a:cxn ang="0">
                  <a:pos x="61" y="4"/>
                </a:cxn>
                <a:cxn ang="0">
                  <a:pos x="95" y="38"/>
                </a:cxn>
                <a:cxn ang="0">
                  <a:pos x="61" y="72"/>
                </a:cxn>
                <a:cxn ang="0">
                  <a:pos x="33" y="56"/>
                </a:cxn>
                <a:cxn ang="0">
                  <a:pos x="33" y="56"/>
                </a:cxn>
                <a:cxn ang="0">
                  <a:pos x="31" y="52"/>
                </a:cxn>
                <a:cxn ang="0">
                  <a:pos x="31" y="52"/>
                </a:cxn>
                <a:cxn ang="0">
                  <a:pos x="27" y="38"/>
                </a:cxn>
              </a:cxnLst>
              <a:rect l="0" t="0" r="r" b="b"/>
              <a:pathLst>
                <a:path w="99" h="76">
                  <a:moveTo>
                    <a:pt x="2" y="75"/>
                  </a:moveTo>
                  <a:cubicBezTo>
                    <a:pt x="29" y="58"/>
                    <a:pt x="29" y="58"/>
                    <a:pt x="29" y="58"/>
                  </a:cubicBezTo>
                  <a:cubicBezTo>
                    <a:pt x="36" y="69"/>
                    <a:pt x="48" y="76"/>
                    <a:pt x="61" y="76"/>
                  </a:cubicBezTo>
                  <a:cubicBezTo>
                    <a:pt x="82" y="76"/>
                    <a:pt x="99" y="59"/>
                    <a:pt x="99" y="38"/>
                  </a:cubicBezTo>
                  <a:cubicBezTo>
                    <a:pt x="99" y="17"/>
                    <a:pt x="82" y="0"/>
                    <a:pt x="61" y="0"/>
                  </a:cubicBezTo>
                  <a:cubicBezTo>
                    <a:pt x="40" y="0"/>
                    <a:pt x="23" y="17"/>
                    <a:pt x="23" y="38"/>
                  </a:cubicBezTo>
                  <a:cubicBezTo>
                    <a:pt x="23" y="44"/>
                    <a:pt x="25" y="49"/>
                    <a:pt x="27" y="54"/>
                  </a:cubicBezTo>
                  <a:cubicBezTo>
                    <a:pt x="0" y="72"/>
                    <a:pt x="0" y="72"/>
                    <a:pt x="0" y="72"/>
                  </a:cubicBezTo>
                  <a:lnTo>
                    <a:pt x="2" y="75"/>
                  </a:lnTo>
                  <a:close/>
                  <a:moveTo>
                    <a:pt x="27" y="38"/>
                  </a:moveTo>
                  <a:cubicBezTo>
                    <a:pt x="27" y="19"/>
                    <a:pt x="43" y="4"/>
                    <a:pt x="61" y="4"/>
                  </a:cubicBezTo>
                  <a:cubicBezTo>
                    <a:pt x="80" y="4"/>
                    <a:pt x="95" y="19"/>
                    <a:pt x="95" y="38"/>
                  </a:cubicBezTo>
                  <a:cubicBezTo>
                    <a:pt x="95" y="57"/>
                    <a:pt x="80" y="72"/>
                    <a:pt x="61" y="72"/>
                  </a:cubicBezTo>
                  <a:cubicBezTo>
                    <a:pt x="49" y="72"/>
                    <a:pt x="39" y="65"/>
                    <a:pt x="33" y="56"/>
                  </a:cubicBezTo>
                  <a:cubicBezTo>
                    <a:pt x="33" y="56"/>
                    <a:pt x="33" y="56"/>
                    <a:pt x="33" y="56"/>
                  </a:cubicBezTo>
                  <a:cubicBezTo>
                    <a:pt x="31" y="52"/>
                    <a:pt x="31" y="52"/>
                    <a:pt x="31" y="52"/>
                  </a:cubicBezTo>
                  <a:cubicBezTo>
                    <a:pt x="31" y="52"/>
                    <a:pt x="31" y="52"/>
                    <a:pt x="31" y="52"/>
                  </a:cubicBezTo>
                  <a:cubicBezTo>
                    <a:pt x="29" y="48"/>
                    <a:pt x="27" y="43"/>
                    <a:pt x="27" y="3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2" name="Freeform 16"/>
            <p:cNvSpPr>
              <a:spLocks noEditPoints="1"/>
            </p:cNvSpPr>
            <p:nvPr/>
          </p:nvSpPr>
          <p:spPr bwMode="auto">
            <a:xfrm>
              <a:off x="1971675" y="5546726"/>
              <a:ext cx="490538" cy="447675"/>
            </a:xfrm>
            <a:custGeom>
              <a:avLst/>
              <a:gdLst/>
              <a:ahLst/>
              <a:cxnLst>
                <a:cxn ang="0">
                  <a:pos x="206" y="104"/>
                </a:cxn>
                <a:cxn ang="0">
                  <a:pos x="203" y="101"/>
                </a:cxn>
                <a:cxn ang="0">
                  <a:pos x="173" y="133"/>
                </a:cxn>
                <a:cxn ang="0">
                  <a:pos x="144" y="120"/>
                </a:cxn>
                <a:cxn ang="0">
                  <a:pos x="108" y="152"/>
                </a:cxn>
                <a:cxn ang="0">
                  <a:pos x="60" y="152"/>
                </a:cxn>
                <a:cxn ang="0">
                  <a:pos x="60" y="150"/>
                </a:cxn>
                <a:cxn ang="0">
                  <a:pos x="32" y="120"/>
                </a:cxn>
                <a:cxn ang="0">
                  <a:pos x="31" y="120"/>
                </a:cxn>
                <a:cxn ang="0">
                  <a:pos x="33" y="72"/>
                </a:cxn>
                <a:cxn ang="0">
                  <a:pos x="36" y="72"/>
                </a:cxn>
                <a:cxn ang="0">
                  <a:pos x="72" y="36"/>
                </a:cxn>
                <a:cxn ang="0">
                  <a:pos x="36" y="0"/>
                </a:cxn>
                <a:cxn ang="0">
                  <a:pos x="0" y="36"/>
                </a:cxn>
                <a:cxn ang="0">
                  <a:pos x="29" y="71"/>
                </a:cxn>
                <a:cxn ang="0">
                  <a:pos x="27" y="121"/>
                </a:cxn>
                <a:cxn ang="0">
                  <a:pos x="4" y="150"/>
                </a:cxn>
                <a:cxn ang="0">
                  <a:pos x="32" y="180"/>
                </a:cxn>
                <a:cxn ang="0">
                  <a:pos x="60" y="156"/>
                </a:cxn>
                <a:cxn ang="0">
                  <a:pos x="108" y="156"/>
                </a:cxn>
                <a:cxn ang="0">
                  <a:pos x="144" y="188"/>
                </a:cxn>
                <a:cxn ang="0">
                  <a:pos x="180" y="154"/>
                </a:cxn>
                <a:cxn ang="0">
                  <a:pos x="175" y="137"/>
                </a:cxn>
                <a:cxn ang="0">
                  <a:pos x="206" y="104"/>
                </a:cxn>
                <a:cxn ang="0">
                  <a:pos x="4" y="36"/>
                </a:cxn>
                <a:cxn ang="0">
                  <a:pos x="36" y="4"/>
                </a:cxn>
                <a:cxn ang="0">
                  <a:pos x="68" y="36"/>
                </a:cxn>
                <a:cxn ang="0">
                  <a:pos x="36" y="68"/>
                </a:cxn>
                <a:cxn ang="0">
                  <a:pos x="4" y="36"/>
                </a:cxn>
                <a:cxn ang="0">
                  <a:pos x="32" y="176"/>
                </a:cxn>
                <a:cxn ang="0">
                  <a:pos x="8" y="150"/>
                </a:cxn>
                <a:cxn ang="0">
                  <a:pos x="32" y="124"/>
                </a:cxn>
                <a:cxn ang="0">
                  <a:pos x="56" y="150"/>
                </a:cxn>
                <a:cxn ang="0">
                  <a:pos x="32" y="176"/>
                </a:cxn>
                <a:cxn ang="0">
                  <a:pos x="144" y="184"/>
                </a:cxn>
                <a:cxn ang="0">
                  <a:pos x="112" y="154"/>
                </a:cxn>
                <a:cxn ang="0">
                  <a:pos x="144" y="124"/>
                </a:cxn>
                <a:cxn ang="0">
                  <a:pos x="176" y="154"/>
                </a:cxn>
                <a:cxn ang="0">
                  <a:pos x="144" y="184"/>
                </a:cxn>
              </a:cxnLst>
              <a:rect l="0" t="0" r="r" b="b"/>
              <a:pathLst>
                <a:path w="206" h="188">
                  <a:moveTo>
                    <a:pt x="206" y="104"/>
                  </a:moveTo>
                  <a:cubicBezTo>
                    <a:pt x="203" y="101"/>
                    <a:pt x="203" y="101"/>
                    <a:pt x="203" y="101"/>
                  </a:cubicBezTo>
                  <a:cubicBezTo>
                    <a:pt x="173" y="133"/>
                    <a:pt x="173" y="133"/>
                    <a:pt x="173" y="133"/>
                  </a:cubicBezTo>
                  <a:cubicBezTo>
                    <a:pt x="166" y="125"/>
                    <a:pt x="156" y="120"/>
                    <a:pt x="144" y="120"/>
                  </a:cubicBezTo>
                  <a:cubicBezTo>
                    <a:pt x="125" y="120"/>
                    <a:pt x="109" y="134"/>
                    <a:pt x="108" y="152"/>
                  </a:cubicBezTo>
                  <a:cubicBezTo>
                    <a:pt x="60" y="152"/>
                    <a:pt x="60" y="152"/>
                    <a:pt x="60" y="152"/>
                  </a:cubicBezTo>
                  <a:cubicBezTo>
                    <a:pt x="60" y="151"/>
                    <a:pt x="60" y="151"/>
                    <a:pt x="60" y="150"/>
                  </a:cubicBezTo>
                  <a:cubicBezTo>
                    <a:pt x="60" y="134"/>
                    <a:pt x="48" y="120"/>
                    <a:pt x="32" y="120"/>
                  </a:cubicBezTo>
                  <a:cubicBezTo>
                    <a:pt x="32" y="120"/>
                    <a:pt x="31" y="120"/>
                    <a:pt x="31" y="120"/>
                  </a:cubicBezTo>
                  <a:cubicBezTo>
                    <a:pt x="33" y="72"/>
                    <a:pt x="33" y="72"/>
                    <a:pt x="33" y="72"/>
                  </a:cubicBezTo>
                  <a:cubicBezTo>
                    <a:pt x="34" y="72"/>
                    <a:pt x="35" y="72"/>
                    <a:pt x="36" y="72"/>
                  </a:cubicBezTo>
                  <a:cubicBezTo>
                    <a:pt x="56" y="72"/>
                    <a:pt x="72" y="56"/>
                    <a:pt x="72" y="36"/>
                  </a:cubicBezTo>
                  <a:cubicBezTo>
                    <a:pt x="72" y="16"/>
                    <a:pt x="56" y="0"/>
                    <a:pt x="36" y="0"/>
                  </a:cubicBezTo>
                  <a:cubicBezTo>
                    <a:pt x="16" y="0"/>
                    <a:pt x="0" y="16"/>
                    <a:pt x="0" y="36"/>
                  </a:cubicBezTo>
                  <a:cubicBezTo>
                    <a:pt x="0" y="54"/>
                    <a:pt x="13" y="68"/>
                    <a:pt x="29" y="71"/>
                  </a:cubicBezTo>
                  <a:cubicBezTo>
                    <a:pt x="27" y="121"/>
                    <a:pt x="27" y="121"/>
                    <a:pt x="27" y="121"/>
                  </a:cubicBezTo>
                  <a:cubicBezTo>
                    <a:pt x="14" y="123"/>
                    <a:pt x="4" y="135"/>
                    <a:pt x="4" y="150"/>
                  </a:cubicBezTo>
                  <a:cubicBezTo>
                    <a:pt x="4" y="167"/>
                    <a:pt x="17" y="180"/>
                    <a:pt x="32" y="180"/>
                  </a:cubicBezTo>
                  <a:cubicBezTo>
                    <a:pt x="46" y="180"/>
                    <a:pt x="57" y="170"/>
                    <a:pt x="60" y="156"/>
                  </a:cubicBezTo>
                  <a:cubicBezTo>
                    <a:pt x="108" y="156"/>
                    <a:pt x="108" y="156"/>
                    <a:pt x="108" y="156"/>
                  </a:cubicBezTo>
                  <a:cubicBezTo>
                    <a:pt x="109" y="174"/>
                    <a:pt x="125" y="188"/>
                    <a:pt x="144" y="188"/>
                  </a:cubicBezTo>
                  <a:cubicBezTo>
                    <a:pt x="164" y="188"/>
                    <a:pt x="180" y="173"/>
                    <a:pt x="180" y="154"/>
                  </a:cubicBezTo>
                  <a:cubicBezTo>
                    <a:pt x="180" y="148"/>
                    <a:pt x="178" y="142"/>
                    <a:pt x="175" y="137"/>
                  </a:cubicBezTo>
                  <a:lnTo>
                    <a:pt x="206" y="104"/>
                  </a:lnTo>
                  <a:close/>
                  <a:moveTo>
                    <a:pt x="4" y="36"/>
                  </a:moveTo>
                  <a:cubicBezTo>
                    <a:pt x="4" y="18"/>
                    <a:pt x="18" y="4"/>
                    <a:pt x="36" y="4"/>
                  </a:cubicBezTo>
                  <a:cubicBezTo>
                    <a:pt x="54" y="4"/>
                    <a:pt x="68" y="18"/>
                    <a:pt x="68" y="36"/>
                  </a:cubicBezTo>
                  <a:cubicBezTo>
                    <a:pt x="68" y="54"/>
                    <a:pt x="54" y="68"/>
                    <a:pt x="36" y="68"/>
                  </a:cubicBezTo>
                  <a:cubicBezTo>
                    <a:pt x="18" y="68"/>
                    <a:pt x="4" y="54"/>
                    <a:pt x="4" y="36"/>
                  </a:cubicBezTo>
                  <a:close/>
                  <a:moveTo>
                    <a:pt x="32" y="176"/>
                  </a:moveTo>
                  <a:cubicBezTo>
                    <a:pt x="19" y="176"/>
                    <a:pt x="8" y="164"/>
                    <a:pt x="8" y="150"/>
                  </a:cubicBezTo>
                  <a:cubicBezTo>
                    <a:pt x="8" y="136"/>
                    <a:pt x="19" y="124"/>
                    <a:pt x="32" y="124"/>
                  </a:cubicBezTo>
                  <a:cubicBezTo>
                    <a:pt x="45" y="124"/>
                    <a:pt x="56" y="136"/>
                    <a:pt x="56" y="150"/>
                  </a:cubicBezTo>
                  <a:cubicBezTo>
                    <a:pt x="56" y="164"/>
                    <a:pt x="45" y="176"/>
                    <a:pt x="32" y="176"/>
                  </a:cubicBezTo>
                  <a:close/>
                  <a:moveTo>
                    <a:pt x="144" y="184"/>
                  </a:moveTo>
                  <a:cubicBezTo>
                    <a:pt x="127" y="184"/>
                    <a:pt x="112" y="171"/>
                    <a:pt x="112" y="154"/>
                  </a:cubicBezTo>
                  <a:cubicBezTo>
                    <a:pt x="112" y="138"/>
                    <a:pt x="127" y="124"/>
                    <a:pt x="144" y="124"/>
                  </a:cubicBezTo>
                  <a:cubicBezTo>
                    <a:pt x="162" y="124"/>
                    <a:pt x="176" y="138"/>
                    <a:pt x="176" y="154"/>
                  </a:cubicBezTo>
                  <a:cubicBezTo>
                    <a:pt x="176" y="171"/>
                    <a:pt x="162" y="184"/>
                    <a:pt x="144" y="184"/>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3" name="Freeform 7"/>
            <p:cNvSpPr>
              <a:spLocks noEditPoints="1"/>
            </p:cNvSpPr>
            <p:nvPr/>
          </p:nvSpPr>
          <p:spPr bwMode="auto">
            <a:xfrm>
              <a:off x="7899400" y="4116388"/>
              <a:ext cx="357188" cy="171450"/>
            </a:xfrm>
            <a:custGeom>
              <a:avLst/>
              <a:gdLst/>
              <a:ahLst/>
              <a:cxnLst>
                <a:cxn ang="0">
                  <a:pos x="150" y="36"/>
                </a:cxn>
                <a:cxn ang="0">
                  <a:pos x="114" y="0"/>
                </a:cxn>
                <a:cxn ang="0">
                  <a:pos x="78" y="36"/>
                </a:cxn>
                <a:cxn ang="0">
                  <a:pos x="78" y="40"/>
                </a:cxn>
                <a:cxn ang="0">
                  <a:pos x="0" y="45"/>
                </a:cxn>
                <a:cxn ang="0">
                  <a:pos x="0" y="49"/>
                </a:cxn>
                <a:cxn ang="0">
                  <a:pos x="79" y="44"/>
                </a:cxn>
                <a:cxn ang="0">
                  <a:pos x="114" y="72"/>
                </a:cxn>
                <a:cxn ang="0">
                  <a:pos x="150" y="36"/>
                </a:cxn>
                <a:cxn ang="0">
                  <a:pos x="114" y="68"/>
                </a:cxn>
                <a:cxn ang="0">
                  <a:pos x="82" y="36"/>
                </a:cxn>
                <a:cxn ang="0">
                  <a:pos x="114" y="4"/>
                </a:cxn>
                <a:cxn ang="0">
                  <a:pos x="146" y="36"/>
                </a:cxn>
                <a:cxn ang="0">
                  <a:pos x="114" y="68"/>
                </a:cxn>
              </a:cxnLst>
              <a:rect l="0" t="0" r="r" b="b"/>
              <a:pathLst>
                <a:path w="150" h="72">
                  <a:moveTo>
                    <a:pt x="150" y="36"/>
                  </a:moveTo>
                  <a:cubicBezTo>
                    <a:pt x="150" y="16"/>
                    <a:pt x="134" y="0"/>
                    <a:pt x="114" y="0"/>
                  </a:cubicBezTo>
                  <a:cubicBezTo>
                    <a:pt x="94" y="0"/>
                    <a:pt x="78" y="16"/>
                    <a:pt x="78" y="36"/>
                  </a:cubicBezTo>
                  <a:cubicBezTo>
                    <a:pt x="78" y="37"/>
                    <a:pt x="78" y="39"/>
                    <a:pt x="78" y="40"/>
                  </a:cubicBezTo>
                  <a:cubicBezTo>
                    <a:pt x="0" y="45"/>
                    <a:pt x="0" y="45"/>
                    <a:pt x="0" y="45"/>
                  </a:cubicBezTo>
                  <a:cubicBezTo>
                    <a:pt x="0" y="49"/>
                    <a:pt x="0" y="49"/>
                    <a:pt x="0" y="49"/>
                  </a:cubicBezTo>
                  <a:cubicBezTo>
                    <a:pt x="79" y="44"/>
                    <a:pt x="79" y="44"/>
                    <a:pt x="79" y="44"/>
                  </a:cubicBezTo>
                  <a:cubicBezTo>
                    <a:pt x="82" y="60"/>
                    <a:pt x="97" y="72"/>
                    <a:pt x="114" y="72"/>
                  </a:cubicBezTo>
                  <a:cubicBezTo>
                    <a:pt x="134" y="72"/>
                    <a:pt x="150" y="56"/>
                    <a:pt x="150" y="36"/>
                  </a:cubicBezTo>
                  <a:close/>
                  <a:moveTo>
                    <a:pt x="114" y="68"/>
                  </a:moveTo>
                  <a:cubicBezTo>
                    <a:pt x="96" y="68"/>
                    <a:pt x="82" y="54"/>
                    <a:pt x="82" y="36"/>
                  </a:cubicBezTo>
                  <a:cubicBezTo>
                    <a:pt x="82" y="18"/>
                    <a:pt x="96" y="4"/>
                    <a:pt x="114" y="4"/>
                  </a:cubicBezTo>
                  <a:cubicBezTo>
                    <a:pt x="131" y="4"/>
                    <a:pt x="146" y="18"/>
                    <a:pt x="146" y="36"/>
                  </a:cubicBezTo>
                  <a:cubicBezTo>
                    <a:pt x="146" y="54"/>
                    <a:pt x="131" y="68"/>
                    <a:pt x="114" y="6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4" name="Freeform 8"/>
            <p:cNvSpPr>
              <a:spLocks noEditPoints="1"/>
            </p:cNvSpPr>
            <p:nvPr/>
          </p:nvSpPr>
          <p:spPr bwMode="auto">
            <a:xfrm>
              <a:off x="7866063" y="4430713"/>
              <a:ext cx="676275" cy="458788"/>
            </a:xfrm>
            <a:custGeom>
              <a:avLst/>
              <a:gdLst/>
              <a:ahLst/>
              <a:cxnLst>
                <a:cxn ang="0">
                  <a:pos x="260" y="96"/>
                </a:cxn>
                <a:cxn ang="0">
                  <a:pos x="236" y="116"/>
                </a:cxn>
                <a:cxn ang="0">
                  <a:pos x="140" y="97"/>
                </a:cxn>
                <a:cxn ang="0">
                  <a:pos x="140" y="96"/>
                </a:cxn>
                <a:cxn ang="0">
                  <a:pos x="112" y="68"/>
                </a:cxn>
                <a:cxn ang="0">
                  <a:pos x="90" y="78"/>
                </a:cxn>
                <a:cxn ang="0">
                  <a:pos x="61" y="58"/>
                </a:cxn>
                <a:cxn ang="0">
                  <a:pos x="72" y="34"/>
                </a:cxn>
                <a:cxn ang="0">
                  <a:pos x="36" y="0"/>
                </a:cxn>
                <a:cxn ang="0">
                  <a:pos x="0" y="34"/>
                </a:cxn>
                <a:cxn ang="0">
                  <a:pos x="36" y="68"/>
                </a:cxn>
                <a:cxn ang="0">
                  <a:pos x="58" y="61"/>
                </a:cxn>
                <a:cxn ang="0">
                  <a:pos x="88" y="82"/>
                </a:cxn>
                <a:cxn ang="0">
                  <a:pos x="84" y="96"/>
                </a:cxn>
                <a:cxn ang="0">
                  <a:pos x="112" y="124"/>
                </a:cxn>
                <a:cxn ang="0">
                  <a:pos x="112" y="124"/>
                </a:cxn>
                <a:cxn ang="0">
                  <a:pos x="118" y="166"/>
                </a:cxn>
                <a:cxn ang="0">
                  <a:pos x="112" y="178"/>
                </a:cxn>
                <a:cxn ang="0">
                  <a:pos x="126" y="192"/>
                </a:cxn>
                <a:cxn ang="0">
                  <a:pos x="140" y="178"/>
                </a:cxn>
                <a:cxn ang="0">
                  <a:pos x="126" y="164"/>
                </a:cxn>
                <a:cxn ang="0">
                  <a:pos x="122" y="165"/>
                </a:cxn>
                <a:cxn ang="0">
                  <a:pos x="116" y="124"/>
                </a:cxn>
                <a:cxn ang="0">
                  <a:pos x="139" y="101"/>
                </a:cxn>
                <a:cxn ang="0">
                  <a:pos x="236" y="120"/>
                </a:cxn>
                <a:cxn ang="0">
                  <a:pos x="236" y="120"/>
                </a:cxn>
                <a:cxn ang="0">
                  <a:pos x="260" y="144"/>
                </a:cxn>
                <a:cxn ang="0">
                  <a:pos x="284" y="120"/>
                </a:cxn>
                <a:cxn ang="0">
                  <a:pos x="260" y="96"/>
                </a:cxn>
                <a:cxn ang="0">
                  <a:pos x="4" y="34"/>
                </a:cxn>
                <a:cxn ang="0">
                  <a:pos x="36" y="4"/>
                </a:cxn>
                <a:cxn ang="0">
                  <a:pos x="68" y="34"/>
                </a:cxn>
                <a:cxn ang="0">
                  <a:pos x="36" y="64"/>
                </a:cxn>
                <a:cxn ang="0">
                  <a:pos x="4" y="34"/>
                </a:cxn>
                <a:cxn ang="0">
                  <a:pos x="136" y="178"/>
                </a:cxn>
                <a:cxn ang="0">
                  <a:pos x="126" y="188"/>
                </a:cxn>
                <a:cxn ang="0">
                  <a:pos x="116" y="178"/>
                </a:cxn>
                <a:cxn ang="0">
                  <a:pos x="126" y="168"/>
                </a:cxn>
                <a:cxn ang="0">
                  <a:pos x="136" y="178"/>
                </a:cxn>
                <a:cxn ang="0">
                  <a:pos x="112" y="120"/>
                </a:cxn>
                <a:cxn ang="0">
                  <a:pos x="88" y="96"/>
                </a:cxn>
                <a:cxn ang="0">
                  <a:pos x="112" y="72"/>
                </a:cxn>
                <a:cxn ang="0">
                  <a:pos x="136" y="96"/>
                </a:cxn>
                <a:cxn ang="0">
                  <a:pos x="112" y="120"/>
                </a:cxn>
                <a:cxn ang="0">
                  <a:pos x="260" y="140"/>
                </a:cxn>
                <a:cxn ang="0">
                  <a:pos x="240" y="120"/>
                </a:cxn>
                <a:cxn ang="0">
                  <a:pos x="260" y="100"/>
                </a:cxn>
                <a:cxn ang="0">
                  <a:pos x="280" y="120"/>
                </a:cxn>
                <a:cxn ang="0">
                  <a:pos x="260" y="140"/>
                </a:cxn>
              </a:cxnLst>
              <a:rect l="0" t="0" r="r" b="b"/>
              <a:pathLst>
                <a:path w="284" h="192">
                  <a:moveTo>
                    <a:pt x="260" y="96"/>
                  </a:moveTo>
                  <a:cubicBezTo>
                    <a:pt x="248" y="96"/>
                    <a:pt x="238" y="105"/>
                    <a:pt x="236" y="116"/>
                  </a:cubicBezTo>
                  <a:cubicBezTo>
                    <a:pt x="140" y="97"/>
                    <a:pt x="140" y="97"/>
                    <a:pt x="140" y="97"/>
                  </a:cubicBezTo>
                  <a:cubicBezTo>
                    <a:pt x="140" y="97"/>
                    <a:pt x="140" y="96"/>
                    <a:pt x="140" y="96"/>
                  </a:cubicBezTo>
                  <a:cubicBezTo>
                    <a:pt x="140" y="81"/>
                    <a:pt x="127" y="68"/>
                    <a:pt x="112" y="68"/>
                  </a:cubicBezTo>
                  <a:cubicBezTo>
                    <a:pt x="103" y="68"/>
                    <a:pt x="95" y="72"/>
                    <a:pt x="90" y="78"/>
                  </a:cubicBezTo>
                  <a:cubicBezTo>
                    <a:pt x="61" y="58"/>
                    <a:pt x="61" y="58"/>
                    <a:pt x="61" y="58"/>
                  </a:cubicBezTo>
                  <a:cubicBezTo>
                    <a:pt x="68" y="52"/>
                    <a:pt x="72" y="43"/>
                    <a:pt x="72" y="34"/>
                  </a:cubicBezTo>
                  <a:cubicBezTo>
                    <a:pt x="72" y="15"/>
                    <a:pt x="56" y="0"/>
                    <a:pt x="36" y="0"/>
                  </a:cubicBezTo>
                  <a:cubicBezTo>
                    <a:pt x="16" y="0"/>
                    <a:pt x="0" y="15"/>
                    <a:pt x="0" y="34"/>
                  </a:cubicBezTo>
                  <a:cubicBezTo>
                    <a:pt x="0" y="53"/>
                    <a:pt x="16" y="68"/>
                    <a:pt x="36" y="68"/>
                  </a:cubicBezTo>
                  <a:cubicBezTo>
                    <a:pt x="44" y="68"/>
                    <a:pt x="52" y="65"/>
                    <a:pt x="58" y="61"/>
                  </a:cubicBezTo>
                  <a:cubicBezTo>
                    <a:pt x="88" y="82"/>
                    <a:pt x="88" y="82"/>
                    <a:pt x="88" y="82"/>
                  </a:cubicBezTo>
                  <a:cubicBezTo>
                    <a:pt x="85" y="86"/>
                    <a:pt x="84" y="91"/>
                    <a:pt x="84" y="96"/>
                  </a:cubicBezTo>
                  <a:cubicBezTo>
                    <a:pt x="84" y="111"/>
                    <a:pt x="96" y="124"/>
                    <a:pt x="112" y="124"/>
                  </a:cubicBezTo>
                  <a:cubicBezTo>
                    <a:pt x="112" y="124"/>
                    <a:pt x="112" y="124"/>
                    <a:pt x="112" y="124"/>
                  </a:cubicBezTo>
                  <a:cubicBezTo>
                    <a:pt x="118" y="166"/>
                    <a:pt x="118" y="166"/>
                    <a:pt x="118" y="166"/>
                  </a:cubicBezTo>
                  <a:cubicBezTo>
                    <a:pt x="114" y="169"/>
                    <a:pt x="112" y="173"/>
                    <a:pt x="112" y="178"/>
                  </a:cubicBezTo>
                  <a:cubicBezTo>
                    <a:pt x="112" y="186"/>
                    <a:pt x="118" y="192"/>
                    <a:pt x="126" y="192"/>
                  </a:cubicBezTo>
                  <a:cubicBezTo>
                    <a:pt x="133" y="192"/>
                    <a:pt x="140" y="186"/>
                    <a:pt x="140" y="178"/>
                  </a:cubicBezTo>
                  <a:cubicBezTo>
                    <a:pt x="140" y="170"/>
                    <a:pt x="133" y="164"/>
                    <a:pt x="126" y="164"/>
                  </a:cubicBezTo>
                  <a:cubicBezTo>
                    <a:pt x="124" y="164"/>
                    <a:pt x="123" y="164"/>
                    <a:pt x="122" y="165"/>
                  </a:cubicBezTo>
                  <a:cubicBezTo>
                    <a:pt x="116" y="124"/>
                    <a:pt x="116" y="124"/>
                    <a:pt x="116" y="124"/>
                  </a:cubicBezTo>
                  <a:cubicBezTo>
                    <a:pt x="128" y="122"/>
                    <a:pt x="137" y="113"/>
                    <a:pt x="139" y="101"/>
                  </a:cubicBezTo>
                  <a:cubicBezTo>
                    <a:pt x="236" y="120"/>
                    <a:pt x="236" y="120"/>
                    <a:pt x="236" y="120"/>
                  </a:cubicBezTo>
                  <a:cubicBezTo>
                    <a:pt x="236" y="120"/>
                    <a:pt x="236" y="120"/>
                    <a:pt x="236" y="120"/>
                  </a:cubicBezTo>
                  <a:cubicBezTo>
                    <a:pt x="236" y="133"/>
                    <a:pt x="246" y="144"/>
                    <a:pt x="260" y="144"/>
                  </a:cubicBezTo>
                  <a:cubicBezTo>
                    <a:pt x="273" y="144"/>
                    <a:pt x="284" y="133"/>
                    <a:pt x="284" y="120"/>
                  </a:cubicBezTo>
                  <a:cubicBezTo>
                    <a:pt x="284" y="107"/>
                    <a:pt x="273" y="96"/>
                    <a:pt x="260" y="96"/>
                  </a:cubicBezTo>
                  <a:close/>
                  <a:moveTo>
                    <a:pt x="4" y="34"/>
                  </a:moveTo>
                  <a:cubicBezTo>
                    <a:pt x="4" y="17"/>
                    <a:pt x="18" y="4"/>
                    <a:pt x="36" y="4"/>
                  </a:cubicBezTo>
                  <a:cubicBezTo>
                    <a:pt x="53" y="4"/>
                    <a:pt x="68" y="17"/>
                    <a:pt x="68" y="34"/>
                  </a:cubicBezTo>
                  <a:cubicBezTo>
                    <a:pt x="68" y="51"/>
                    <a:pt x="53" y="64"/>
                    <a:pt x="36" y="64"/>
                  </a:cubicBezTo>
                  <a:cubicBezTo>
                    <a:pt x="18" y="64"/>
                    <a:pt x="4" y="51"/>
                    <a:pt x="4" y="34"/>
                  </a:cubicBezTo>
                  <a:close/>
                  <a:moveTo>
                    <a:pt x="136" y="178"/>
                  </a:moveTo>
                  <a:cubicBezTo>
                    <a:pt x="136" y="184"/>
                    <a:pt x="131" y="188"/>
                    <a:pt x="126" y="188"/>
                  </a:cubicBezTo>
                  <a:cubicBezTo>
                    <a:pt x="120" y="188"/>
                    <a:pt x="116" y="184"/>
                    <a:pt x="116" y="178"/>
                  </a:cubicBezTo>
                  <a:cubicBezTo>
                    <a:pt x="116" y="173"/>
                    <a:pt x="120" y="168"/>
                    <a:pt x="126" y="168"/>
                  </a:cubicBezTo>
                  <a:cubicBezTo>
                    <a:pt x="131" y="168"/>
                    <a:pt x="136" y="173"/>
                    <a:pt x="136" y="178"/>
                  </a:cubicBezTo>
                  <a:close/>
                  <a:moveTo>
                    <a:pt x="112" y="120"/>
                  </a:moveTo>
                  <a:cubicBezTo>
                    <a:pt x="98" y="120"/>
                    <a:pt x="88" y="109"/>
                    <a:pt x="88" y="96"/>
                  </a:cubicBezTo>
                  <a:cubicBezTo>
                    <a:pt x="88" y="83"/>
                    <a:pt x="98" y="72"/>
                    <a:pt x="112" y="72"/>
                  </a:cubicBezTo>
                  <a:cubicBezTo>
                    <a:pt x="125" y="72"/>
                    <a:pt x="136" y="83"/>
                    <a:pt x="136" y="96"/>
                  </a:cubicBezTo>
                  <a:cubicBezTo>
                    <a:pt x="136" y="109"/>
                    <a:pt x="125" y="120"/>
                    <a:pt x="112" y="120"/>
                  </a:cubicBezTo>
                  <a:close/>
                  <a:moveTo>
                    <a:pt x="260" y="140"/>
                  </a:moveTo>
                  <a:cubicBezTo>
                    <a:pt x="249" y="140"/>
                    <a:pt x="240" y="131"/>
                    <a:pt x="240" y="120"/>
                  </a:cubicBezTo>
                  <a:cubicBezTo>
                    <a:pt x="240" y="109"/>
                    <a:pt x="249" y="100"/>
                    <a:pt x="260" y="100"/>
                  </a:cubicBezTo>
                  <a:cubicBezTo>
                    <a:pt x="271" y="100"/>
                    <a:pt x="280" y="109"/>
                    <a:pt x="280" y="120"/>
                  </a:cubicBezTo>
                  <a:cubicBezTo>
                    <a:pt x="280" y="131"/>
                    <a:pt x="271" y="140"/>
                    <a:pt x="260" y="140"/>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5" name="Oval 204"/>
            <p:cNvSpPr/>
            <p:nvPr/>
          </p:nvSpPr>
          <p:spPr>
            <a:xfrm>
              <a:off x="3459950" y="3142349"/>
              <a:ext cx="178593"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6" name="Freeform 11"/>
            <p:cNvSpPr>
              <a:spLocks noEditPoints="1"/>
            </p:cNvSpPr>
            <p:nvPr/>
          </p:nvSpPr>
          <p:spPr bwMode="auto">
            <a:xfrm>
              <a:off x="3460750" y="2973387"/>
              <a:ext cx="1887537" cy="723901"/>
            </a:xfrm>
            <a:custGeom>
              <a:avLst/>
              <a:gdLst/>
              <a:ahLst/>
              <a:cxnLst>
                <a:cxn ang="0">
                  <a:pos x="688" y="157"/>
                </a:cxn>
                <a:cxn ang="0">
                  <a:pos x="600" y="90"/>
                </a:cxn>
                <a:cxn ang="0">
                  <a:pos x="488" y="90"/>
                </a:cxn>
                <a:cxn ang="0">
                  <a:pos x="409" y="128"/>
                </a:cxn>
                <a:cxn ang="0">
                  <a:pos x="347" y="124"/>
                </a:cxn>
                <a:cxn ang="0">
                  <a:pos x="252" y="76"/>
                </a:cxn>
                <a:cxn ang="0">
                  <a:pos x="204" y="0"/>
                </a:cxn>
                <a:cxn ang="0">
                  <a:pos x="154" y="65"/>
                </a:cxn>
                <a:cxn ang="0">
                  <a:pos x="38" y="69"/>
                </a:cxn>
                <a:cxn ang="0">
                  <a:pos x="38" y="141"/>
                </a:cxn>
                <a:cxn ang="0">
                  <a:pos x="75" y="97"/>
                </a:cxn>
                <a:cxn ang="0">
                  <a:pos x="204" y="108"/>
                </a:cxn>
                <a:cxn ang="0">
                  <a:pos x="248" y="82"/>
                </a:cxn>
                <a:cxn ang="0">
                  <a:pos x="340" y="144"/>
                </a:cxn>
                <a:cxn ang="0">
                  <a:pos x="319" y="229"/>
                </a:cxn>
                <a:cxn ang="0">
                  <a:pos x="272" y="266"/>
                </a:cxn>
                <a:cxn ang="0">
                  <a:pos x="348" y="266"/>
                </a:cxn>
                <a:cxn ang="0">
                  <a:pos x="357" y="175"/>
                </a:cxn>
                <a:cxn ang="0">
                  <a:pos x="412" y="144"/>
                </a:cxn>
                <a:cxn ang="0">
                  <a:pos x="491" y="107"/>
                </a:cxn>
                <a:cxn ang="0">
                  <a:pos x="593" y="116"/>
                </a:cxn>
                <a:cxn ang="0">
                  <a:pos x="668" y="202"/>
                </a:cxn>
                <a:cxn ang="0">
                  <a:pos x="792" y="202"/>
                </a:cxn>
                <a:cxn ang="0">
                  <a:pos x="38" y="137"/>
                </a:cxn>
                <a:cxn ang="0">
                  <a:pos x="38" y="73"/>
                </a:cxn>
                <a:cxn ang="0">
                  <a:pos x="38" y="137"/>
                </a:cxn>
                <a:cxn ang="0">
                  <a:pos x="156" y="54"/>
                </a:cxn>
                <a:cxn ang="0">
                  <a:pos x="252" y="54"/>
                </a:cxn>
                <a:cxn ang="0">
                  <a:pos x="344" y="266"/>
                </a:cxn>
                <a:cxn ang="0">
                  <a:pos x="276" y="266"/>
                </a:cxn>
                <a:cxn ang="0">
                  <a:pos x="344" y="266"/>
                </a:cxn>
                <a:cxn ang="0">
                  <a:pos x="344" y="144"/>
                </a:cxn>
                <a:cxn ang="0">
                  <a:pos x="408" y="144"/>
                </a:cxn>
                <a:cxn ang="0">
                  <a:pos x="544" y="140"/>
                </a:cxn>
                <a:cxn ang="0">
                  <a:pos x="544" y="40"/>
                </a:cxn>
                <a:cxn ang="0">
                  <a:pos x="544" y="140"/>
                </a:cxn>
                <a:cxn ang="0">
                  <a:pos x="672" y="202"/>
                </a:cxn>
                <a:cxn ang="0">
                  <a:pos x="686" y="165"/>
                </a:cxn>
                <a:cxn ang="0">
                  <a:pos x="730" y="144"/>
                </a:cxn>
                <a:cxn ang="0">
                  <a:pos x="730" y="260"/>
                </a:cxn>
              </a:cxnLst>
              <a:rect l="0" t="0" r="r" b="b"/>
              <a:pathLst>
                <a:path w="792" h="304">
                  <a:moveTo>
                    <a:pt x="730" y="140"/>
                  </a:moveTo>
                  <a:cubicBezTo>
                    <a:pt x="714" y="140"/>
                    <a:pt x="699" y="146"/>
                    <a:pt x="688" y="157"/>
                  </a:cubicBezTo>
                  <a:cubicBezTo>
                    <a:pt x="597" y="109"/>
                    <a:pt x="597" y="109"/>
                    <a:pt x="597" y="109"/>
                  </a:cubicBezTo>
                  <a:cubicBezTo>
                    <a:pt x="599" y="103"/>
                    <a:pt x="600" y="96"/>
                    <a:pt x="600" y="90"/>
                  </a:cubicBezTo>
                  <a:cubicBezTo>
                    <a:pt x="600" y="60"/>
                    <a:pt x="575" y="36"/>
                    <a:pt x="544" y="36"/>
                  </a:cubicBezTo>
                  <a:cubicBezTo>
                    <a:pt x="513" y="36"/>
                    <a:pt x="488" y="60"/>
                    <a:pt x="488" y="90"/>
                  </a:cubicBezTo>
                  <a:cubicBezTo>
                    <a:pt x="488" y="93"/>
                    <a:pt x="489" y="96"/>
                    <a:pt x="489" y="99"/>
                  </a:cubicBezTo>
                  <a:cubicBezTo>
                    <a:pt x="409" y="128"/>
                    <a:pt x="409" y="128"/>
                    <a:pt x="409" y="128"/>
                  </a:cubicBezTo>
                  <a:cubicBezTo>
                    <a:pt x="403" y="116"/>
                    <a:pt x="390" y="108"/>
                    <a:pt x="376" y="108"/>
                  </a:cubicBezTo>
                  <a:cubicBezTo>
                    <a:pt x="364" y="108"/>
                    <a:pt x="353" y="114"/>
                    <a:pt x="347" y="124"/>
                  </a:cubicBezTo>
                  <a:cubicBezTo>
                    <a:pt x="252" y="75"/>
                    <a:pt x="252" y="75"/>
                    <a:pt x="252" y="75"/>
                  </a:cubicBezTo>
                  <a:cubicBezTo>
                    <a:pt x="252" y="76"/>
                    <a:pt x="252" y="76"/>
                    <a:pt x="252" y="76"/>
                  </a:cubicBezTo>
                  <a:cubicBezTo>
                    <a:pt x="255" y="69"/>
                    <a:pt x="256" y="62"/>
                    <a:pt x="256" y="54"/>
                  </a:cubicBezTo>
                  <a:cubicBezTo>
                    <a:pt x="256" y="24"/>
                    <a:pt x="233" y="0"/>
                    <a:pt x="204" y="0"/>
                  </a:cubicBezTo>
                  <a:cubicBezTo>
                    <a:pt x="176" y="0"/>
                    <a:pt x="152" y="24"/>
                    <a:pt x="152" y="54"/>
                  </a:cubicBezTo>
                  <a:cubicBezTo>
                    <a:pt x="152" y="58"/>
                    <a:pt x="153" y="62"/>
                    <a:pt x="154" y="65"/>
                  </a:cubicBezTo>
                  <a:cubicBezTo>
                    <a:pt x="72" y="89"/>
                    <a:pt x="72" y="89"/>
                    <a:pt x="72" y="89"/>
                  </a:cubicBezTo>
                  <a:cubicBezTo>
                    <a:pt x="66" y="77"/>
                    <a:pt x="53" y="69"/>
                    <a:pt x="38" y="69"/>
                  </a:cubicBezTo>
                  <a:cubicBezTo>
                    <a:pt x="17" y="69"/>
                    <a:pt x="0" y="85"/>
                    <a:pt x="0" y="105"/>
                  </a:cubicBezTo>
                  <a:cubicBezTo>
                    <a:pt x="0" y="125"/>
                    <a:pt x="17" y="141"/>
                    <a:pt x="38" y="141"/>
                  </a:cubicBezTo>
                  <a:cubicBezTo>
                    <a:pt x="59" y="141"/>
                    <a:pt x="76" y="125"/>
                    <a:pt x="76" y="105"/>
                  </a:cubicBezTo>
                  <a:cubicBezTo>
                    <a:pt x="76" y="102"/>
                    <a:pt x="75" y="99"/>
                    <a:pt x="75" y="97"/>
                  </a:cubicBezTo>
                  <a:cubicBezTo>
                    <a:pt x="156" y="73"/>
                    <a:pt x="156" y="73"/>
                    <a:pt x="156" y="73"/>
                  </a:cubicBezTo>
                  <a:cubicBezTo>
                    <a:pt x="163" y="93"/>
                    <a:pt x="182" y="108"/>
                    <a:pt x="204" y="108"/>
                  </a:cubicBezTo>
                  <a:cubicBezTo>
                    <a:pt x="223" y="108"/>
                    <a:pt x="240" y="97"/>
                    <a:pt x="249" y="82"/>
                  </a:cubicBezTo>
                  <a:cubicBezTo>
                    <a:pt x="248" y="82"/>
                    <a:pt x="248" y="82"/>
                    <a:pt x="248" y="82"/>
                  </a:cubicBezTo>
                  <a:cubicBezTo>
                    <a:pt x="343" y="131"/>
                    <a:pt x="343" y="131"/>
                    <a:pt x="343" y="131"/>
                  </a:cubicBezTo>
                  <a:cubicBezTo>
                    <a:pt x="341" y="135"/>
                    <a:pt x="340" y="139"/>
                    <a:pt x="340" y="144"/>
                  </a:cubicBezTo>
                  <a:cubicBezTo>
                    <a:pt x="340" y="154"/>
                    <a:pt x="344" y="163"/>
                    <a:pt x="351" y="170"/>
                  </a:cubicBezTo>
                  <a:cubicBezTo>
                    <a:pt x="319" y="229"/>
                    <a:pt x="319" y="229"/>
                    <a:pt x="319" y="229"/>
                  </a:cubicBezTo>
                  <a:cubicBezTo>
                    <a:pt x="316" y="228"/>
                    <a:pt x="313" y="228"/>
                    <a:pt x="310" y="228"/>
                  </a:cubicBezTo>
                  <a:cubicBezTo>
                    <a:pt x="289" y="228"/>
                    <a:pt x="272" y="245"/>
                    <a:pt x="272" y="266"/>
                  </a:cubicBezTo>
                  <a:cubicBezTo>
                    <a:pt x="272" y="287"/>
                    <a:pt x="289" y="304"/>
                    <a:pt x="310" y="304"/>
                  </a:cubicBezTo>
                  <a:cubicBezTo>
                    <a:pt x="331" y="304"/>
                    <a:pt x="348" y="287"/>
                    <a:pt x="348" y="266"/>
                  </a:cubicBezTo>
                  <a:cubicBezTo>
                    <a:pt x="348" y="251"/>
                    <a:pt x="339" y="238"/>
                    <a:pt x="327" y="232"/>
                  </a:cubicBezTo>
                  <a:cubicBezTo>
                    <a:pt x="357" y="175"/>
                    <a:pt x="357" y="175"/>
                    <a:pt x="357" y="175"/>
                  </a:cubicBezTo>
                  <a:cubicBezTo>
                    <a:pt x="363" y="178"/>
                    <a:pt x="369" y="180"/>
                    <a:pt x="376" y="180"/>
                  </a:cubicBezTo>
                  <a:cubicBezTo>
                    <a:pt x="396" y="180"/>
                    <a:pt x="412" y="164"/>
                    <a:pt x="412" y="144"/>
                  </a:cubicBezTo>
                  <a:cubicBezTo>
                    <a:pt x="412" y="141"/>
                    <a:pt x="412" y="138"/>
                    <a:pt x="411" y="135"/>
                  </a:cubicBezTo>
                  <a:cubicBezTo>
                    <a:pt x="491" y="107"/>
                    <a:pt x="491" y="107"/>
                    <a:pt x="491" y="107"/>
                  </a:cubicBezTo>
                  <a:cubicBezTo>
                    <a:pt x="498" y="128"/>
                    <a:pt x="520" y="144"/>
                    <a:pt x="544" y="144"/>
                  </a:cubicBezTo>
                  <a:cubicBezTo>
                    <a:pt x="566" y="144"/>
                    <a:pt x="584" y="133"/>
                    <a:pt x="593" y="116"/>
                  </a:cubicBezTo>
                  <a:cubicBezTo>
                    <a:pt x="682" y="163"/>
                    <a:pt x="682" y="163"/>
                    <a:pt x="682" y="163"/>
                  </a:cubicBezTo>
                  <a:cubicBezTo>
                    <a:pt x="674" y="173"/>
                    <a:pt x="668" y="187"/>
                    <a:pt x="668" y="202"/>
                  </a:cubicBezTo>
                  <a:cubicBezTo>
                    <a:pt x="668" y="236"/>
                    <a:pt x="696" y="264"/>
                    <a:pt x="730" y="264"/>
                  </a:cubicBezTo>
                  <a:cubicBezTo>
                    <a:pt x="765" y="264"/>
                    <a:pt x="792" y="236"/>
                    <a:pt x="792" y="202"/>
                  </a:cubicBezTo>
                  <a:cubicBezTo>
                    <a:pt x="792" y="168"/>
                    <a:pt x="765" y="140"/>
                    <a:pt x="730" y="140"/>
                  </a:cubicBezTo>
                  <a:close/>
                  <a:moveTo>
                    <a:pt x="38" y="137"/>
                  </a:moveTo>
                  <a:cubicBezTo>
                    <a:pt x="19" y="137"/>
                    <a:pt x="4" y="122"/>
                    <a:pt x="4" y="105"/>
                  </a:cubicBezTo>
                  <a:cubicBezTo>
                    <a:pt x="4" y="87"/>
                    <a:pt x="19" y="73"/>
                    <a:pt x="38" y="73"/>
                  </a:cubicBezTo>
                  <a:cubicBezTo>
                    <a:pt x="57" y="73"/>
                    <a:pt x="72" y="87"/>
                    <a:pt x="72" y="105"/>
                  </a:cubicBezTo>
                  <a:cubicBezTo>
                    <a:pt x="72" y="122"/>
                    <a:pt x="57" y="137"/>
                    <a:pt x="38" y="137"/>
                  </a:cubicBezTo>
                  <a:close/>
                  <a:moveTo>
                    <a:pt x="204" y="104"/>
                  </a:moveTo>
                  <a:cubicBezTo>
                    <a:pt x="178" y="104"/>
                    <a:pt x="156" y="81"/>
                    <a:pt x="156" y="54"/>
                  </a:cubicBezTo>
                  <a:cubicBezTo>
                    <a:pt x="156" y="26"/>
                    <a:pt x="178" y="4"/>
                    <a:pt x="204" y="4"/>
                  </a:cubicBezTo>
                  <a:cubicBezTo>
                    <a:pt x="231" y="4"/>
                    <a:pt x="252" y="26"/>
                    <a:pt x="252" y="54"/>
                  </a:cubicBezTo>
                  <a:cubicBezTo>
                    <a:pt x="252" y="81"/>
                    <a:pt x="231" y="104"/>
                    <a:pt x="204" y="104"/>
                  </a:cubicBezTo>
                  <a:close/>
                  <a:moveTo>
                    <a:pt x="344" y="266"/>
                  </a:moveTo>
                  <a:cubicBezTo>
                    <a:pt x="344" y="285"/>
                    <a:pt x="329" y="300"/>
                    <a:pt x="310" y="300"/>
                  </a:cubicBezTo>
                  <a:cubicBezTo>
                    <a:pt x="292" y="300"/>
                    <a:pt x="276" y="285"/>
                    <a:pt x="276" y="266"/>
                  </a:cubicBezTo>
                  <a:cubicBezTo>
                    <a:pt x="276" y="247"/>
                    <a:pt x="292" y="232"/>
                    <a:pt x="310" y="232"/>
                  </a:cubicBezTo>
                  <a:cubicBezTo>
                    <a:pt x="329" y="232"/>
                    <a:pt x="344" y="247"/>
                    <a:pt x="344" y="266"/>
                  </a:cubicBezTo>
                  <a:close/>
                  <a:moveTo>
                    <a:pt x="376" y="176"/>
                  </a:moveTo>
                  <a:cubicBezTo>
                    <a:pt x="359" y="176"/>
                    <a:pt x="344" y="162"/>
                    <a:pt x="344" y="144"/>
                  </a:cubicBezTo>
                  <a:cubicBezTo>
                    <a:pt x="344" y="126"/>
                    <a:pt x="359" y="112"/>
                    <a:pt x="376" y="112"/>
                  </a:cubicBezTo>
                  <a:cubicBezTo>
                    <a:pt x="394" y="112"/>
                    <a:pt x="408" y="126"/>
                    <a:pt x="408" y="144"/>
                  </a:cubicBezTo>
                  <a:cubicBezTo>
                    <a:pt x="408" y="162"/>
                    <a:pt x="394" y="176"/>
                    <a:pt x="376" y="176"/>
                  </a:cubicBezTo>
                  <a:close/>
                  <a:moveTo>
                    <a:pt x="544" y="140"/>
                  </a:moveTo>
                  <a:cubicBezTo>
                    <a:pt x="516" y="140"/>
                    <a:pt x="492" y="117"/>
                    <a:pt x="492" y="90"/>
                  </a:cubicBezTo>
                  <a:cubicBezTo>
                    <a:pt x="492" y="62"/>
                    <a:pt x="516" y="40"/>
                    <a:pt x="544" y="40"/>
                  </a:cubicBezTo>
                  <a:cubicBezTo>
                    <a:pt x="573" y="40"/>
                    <a:pt x="596" y="62"/>
                    <a:pt x="596" y="90"/>
                  </a:cubicBezTo>
                  <a:cubicBezTo>
                    <a:pt x="596" y="117"/>
                    <a:pt x="573" y="140"/>
                    <a:pt x="544" y="140"/>
                  </a:cubicBezTo>
                  <a:close/>
                  <a:moveTo>
                    <a:pt x="730" y="260"/>
                  </a:moveTo>
                  <a:cubicBezTo>
                    <a:pt x="698" y="260"/>
                    <a:pt x="672" y="234"/>
                    <a:pt x="672" y="202"/>
                  </a:cubicBezTo>
                  <a:cubicBezTo>
                    <a:pt x="672" y="188"/>
                    <a:pt x="678" y="175"/>
                    <a:pt x="686" y="165"/>
                  </a:cubicBezTo>
                  <a:cubicBezTo>
                    <a:pt x="686" y="165"/>
                    <a:pt x="686" y="165"/>
                    <a:pt x="686" y="165"/>
                  </a:cubicBezTo>
                  <a:cubicBezTo>
                    <a:pt x="686" y="164"/>
                    <a:pt x="686" y="164"/>
                    <a:pt x="686" y="164"/>
                  </a:cubicBezTo>
                  <a:cubicBezTo>
                    <a:pt x="697" y="152"/>
                    <a:pt x="713" y="144"/>
                    <a:pt x="730" y="144"/>
                  </a:cubicBezTo>
                  <a:cubicBezTo>
                    <a:pt x="762" y="144"/>
                    <a:pt x="788" y="170"/>
                    <a:pt x="788" y="202"/>
                  </a:cubicBezTo>
                  <a:cubicBezTo>
                    <a:pt x="788" y="234"/>
                    <a:pt x="762" y="260"/>
                    <a:pt x="730" y="260"/>
                  </a:cubicBezTo>
                  <a:close/>
                </a:path>
              </a:pathLst>
            </a:custGeom>
            <a:solidFill>
              <a:srgbClr val="198A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 name="Freeform 6"/>
            <p:cNvSpPr>
              <a:spLocks/>
            </p:cNvSpPr>
            <p:nvPr/>
          </p:nvSpPr>
          <p:spPr bwMode="auto">
            <a:xfrm>
              <a:off x="2352674" y="2617788"/>
              <a:ext cx="5618164" cy="3548062"/>
            </a:xfrm>
            <a:custGeom>
              <a:avLst/>
              <a:gdLst/>
              <a:ahLst/>
              <a:cxnLst>
                <a:cxn ang="0">
                  <a:pos x="1743" y="0"/>
                </a:cxn>
                <a:cxn ang="0">
                  <a:pos x="1128" y="614"/>
                </a:cxn>
                <a:cxn ang="0">
                  <a:pos x="1129" y="644"/>
                </a:cxn>
                <a:cxn ang="0">
                  <a:pos x="993" y="657"/>
                </a:cxn>
                <a:cxn ang="0">
                  <a:pos x="690" y="400"/>
                </a:cxn>
                <a:cxn ang="0">
                  <a:pos x="463" y="501"/>
                </a:cxn>
                <a:cxn ang="0">
                  <a:pos x="411" y="459"/>
                </a:cxn>
                <a:cxn ang="0">
                  <a:pos x="457" y="324"/>
                </a:cxn>
                <a:cxn ang="0">
                  <a:pos x="236" y="103"/>
                </a:cxn>
                <a:cxn ang="0">
                  <a:pos x="15" y="324"/>
                </a:cxn>
                <a:cxn ang="0">
                  <a:pos x="236" y="545"/>
                </a:cxn>
                <a:cxn ang="0">
                  <a:pos x="403" y="468"/>
                </a:cxn>
                <a:cxn ang="0">
                  <a:pos x="455" y="510"/>
                </a:cxn>
                <a:cxn ang="0">
                  <a:pos x="384" y="704"/>
                </a:cxn>
                <a:cxn ang="0">
                  <a:pos x="499" y="941"/>
                </a:cxn>
                <a:cxn ang="0">
                  <a:pos x="373" y="1090"/>
                </a:cxn>
                <a:cxn ang="0">
                  <a:pos x="226" y="1036"/>
                </a:cxn>
                <a:cxn ang="0">
                  <a:pos x="226" y="1036"/>
                </a:cxn>
                <a:cxn ang="0">
                  <a:pos x="0" y="1262"/>
                </a:cxn>
                <a:cxn ang="0">
                  <a:pos x="226" y="1488"/>
                </a:cxn>
                <a:cxn ang="0">
                  <a:pos x="226" y="1488"/>
                </a:cxn>
                <a:cxn ang="0">
                  <a:pos x="452" y="1262"/>
                </a:cxn>
                <a:cxn ang="0">
                  <a:pos x="382" y="1098"/>
                </a:cxn>
                <a:cxn ang="0">
                  <a:pos x="508" y="949"/>
                </a:cxn>
                <a:cxn ang="0">
                  <a:pos x="690" y="1008"/>
                </a:cxn>
                <a:cxn ang="0">
                  <a:pos x="996" y="704"/>
                </a:cxn>
                <a:cxn ang="0">
                  <a:pos x="996" y="689"/>
                </a:cxn>
                <a:cxn ang="0">
                  <a:pos x="1132" y="676"/>
                </a:cxn>
                <a:cxn ang="0">
                  <a:pos x="1743" y="1228"/>
                </a:cxn>
                <a:cxn ang="0">
                  <a:pos x="2357" y="614"/>
                </a:cxn>
                <a:cxn ang="0">
                  <a:pos x="1743" y="0"/>
                </a:cxn>
              </a:cxnLst>
              <a:rect l="0" t="0" r="r" b="b"/>
              <a:pathLst>
                <a:path w="2357" h="1488">
                  <a:moveTo>
                    <a:pt x="1743" y="0"/>
                  </a:moveTo>
                  <a:cubicBezTo>
                    <a:pt x="1404" y="0"/>
                    <a:pt x="1128" y="275"/>
                    <a:pt x="1128" y="614"/>
                  </a:cubicBezTo>
                  <a:cubicBezTo>
                    <a:pt x="1128" y="624"/>
                    <a:pt x="1129" y="634"/>
                    <a:pt x="1129" y="644"/>
                  </a:cubicBezTo>
                  <a:cubicBezTo>
                    <a:pt x="993" y="657"/>
                    <a:pt x="993" y="657"/>
                    <a:pt x="993" y="657"/>
                  </a:cubicBezTo>
                  <a:cubicBezTo>
                    <a:pt x="970" y="511"/>
                    <a:pt x="843" y="400"/>
                    <a:pt x="690" y="400"/>
                  </a:cubicBezTo>
                  <a:cubicBezTo>
                    <a:pt x="600" y="400"/>
                    <a:pt x="519" y="439"/>
                    <a:pt x="463" y="501"/>
                  </a:cubicBezTo>
                  <a:cubicBezTo>
                    <a:pt x="411" y="459"/>
                    <a:pt x="411" y="459"/>
                    <a:pt x="411" y="459"/>
                  </a:cubicBezTo>
                  <a:cubicBezTo>
                    <a:pt x="440" y="422"/>
                    <a:pt x="457" y="375"/>
                    <a:pt x="457" y="324"/>
                  </a:cubicBezTo>
                  <a:cubicBezTo>
                    <a:pt x="457" y="202"/>
                    <a:pt x="358" y="103"/>
                    <a:pt x="236" y="103"/>
                  </a:cubicBezTo>
                  <a:cubicBezTo>
                    <a:pt x="114" y="103"/>
                    <a:pt x="15" y="202"/>
                    <a:pt x="15" y="324"/>
                  </a:cubicBezTo>
                  <a:cubicBezTo>
                    <a:pt x="15" y="446"/>
                    <a:pt x="114" y="545"/>
                    <a:pt x="236" y="545"/>
                  </a:cubicBezTo>
                  <a:cubicBezTo>
                    <a:pt x="303" y="545"/>
                    <a:pt x="363" y="515"/>
                    <a:pt x="403" y="468"/>
                  </a:cubicBezTo>
                  <a:cubicBezTo>
                    <a:pt x="455" y="510"/>
                    <a:pt x="455" y="510"/>
                    <a:pt x="455" y="510"/>
                  </a:cubicBezTo>
                  <a:cubicBezTo>
                    <a:pt x="411" y="562"/>
                    <a:pt x="384" y="630"/>
                    <a:pt x="384" y="704"/>
                  </a:cubicBezTo>
                  <a:cubicBezTo>
                    <a:pt x="384" y="800"/>
                    <a:pt x="429" y="885"/>
                    <a:pt x="499" y="941"/>
                  </a:cubicBezTo>
                  <a:cubicBezTo>
                    <a:pt x="373" y="1090"/>
                    <a:pt x="373" y="1090"/>
                    <a:pt x="373" y="1090"/>
                  </a:cubicBezTo>
                  <a:cubicBezTo>
                    <a:pt x="333" y="1057"/>
                    <a:pt x="282" y="1036"/>
                    <a:pt x="226" y="1036"/>
                  </a:cubicBezTo>
                  <a:cubicBezTo>
                    <a:pt x="226" y="1036"/>
                    <a:pt x="226" y="1036"/>
                    <a:pt x="226" y="1036"/>
                  </a:cubicBezTo>
                  <a:cubicBezTo>
                    <a:pt x="101" y="1036"/>
                    <a:pt x="0" y="1137"/>
                    <a:pt x="0" y="1262"/>
                  </a:cubicBezTo>
                  <a:cubicBezTo>
                    <a:pt x="0" y="1387"/>
                    <a:pt x="101" y="1488"/>
                    <a:pt x="226" y="1488"/>
                  </a:cubicBezTo>
                  <a:cubicBezTo>
                    <a:pt x="226" y="1488"/>
                    <a:pt x="226" y="1488"/>
                    <a:pt x="226" y="1488"/>
                  </a:cubicBezTo>
                  <a:cubicBezTo>
                    <a:pt x="351" y="1488"/>
                    <a:pt x="452" y="1387"/>
                    <a:pt x="452" y="1262"/>
                  </a:cubicBezTo>
                  <a:cubicBezTo>
                    <a:pt x="452" y="1198"/>
                    <a:pt x="425" y="1140"/>
                    <a:pt x="382" y="1098"/>
                  </a:cubicBezTo>
                  <a:cubicBezTo>
                    <a:pt x="508" y="949"/>
                    <a:pt x="508" y="949"/>
                    <a:pt x="508" y="949"/>
                  </a:cubicBezTo>
                  <a:cubicBezTo>
                    <a:pt x="559" y="986"/>
                    <a:pt x="622" y="1008"/>
                    <a:pt x="690" y="1008"/>
                  </a:cubicBezTo>
                  <a:cubicBezTo>
                    <a:pt x="859" y="1008"/>
                    <a:pt x="996" y="872"/>
                    <a:pt x="996" y="704"/>
                  </a:cubicBezTo>
                  <a:cubicBezTo>
                    <a:pt x="996" y="699"/>
                    <a:pt x="996" y="694"/>
                    <a:pt x="996" y="689"/>
                  </a:cubicBezTo>
                  <a:cubicBezTo>
                    <a:pt x="1132" y="676"/>
                    <a:pt x="1132" y="676"/>
                    <a:pt x="1132" y="676"/>
                  </a:cubicBezTo>
                  <a:cubicBezTo>
                    <a:pt x="1163" y="986"/>
                    <a:pt x="1425" y="1228"/>
                    <a:pt x="1743" y="1228"/>
                  </a:cubicBezTo>
                  <a:cubicBezTo>
                    <a:pt x="2081" y="1228"/>
                    <a:pt x="2357" y="953"/>
                    <a:pt x="2357" y="614"/>
                  </a:cubicBezTo>
                  <a:cubicBezTo>
                    <a:pt x="2357" y="275"/>
                    <a:pt x="2081" y="0"/>
                    <a:pt x="1743" y="0"/>
                  </a:cubicBezTo>
                  <a:close/>
                </a:path>
              </a:pathLst>
            </a:custGeom>
            <a:solidFill>
              <a:srgbClr val="007DB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08" name="Picture 207" descr="Connecting.png"/>
            <p:cNvPicPr>
              <a:picLocks noChangeAspect="1"/>
            </p:cNvPicPr>
            <p:nvPr/>
          </p:nvPicPr>
          <p:blipFill>
            <a:blip r:embed="rId2" cstate="print"/>
            <a:stretch>
              <a:fillRect/>
            </a:stretch>
          </p:blipFill>
          <p:spPr>
            <a:xfrm>
              <a:off x="2514598" y="3278235"/>
              <a:ext cx="822960" cy="288796"/>
            </a:xfrm>
            <a:prstGeom prst="rect">
              <a:avLst/>
            </a:prstGeom>
          </p:spPr>
        </p:pic>
        <p:pic>
          <p:nvPicPr>
            <p:cNvPr id="209" name="Picture 208" descr="Better Outcomes.png"/>
            <p:cNvPicPr>
              <a:picLocks noChangeAspect="1"/>
            </p:cNvPicPr>
            <p:nvPr/>
          </p:nvPicPr>
          <p:blipFill>
            <a:blip r:embed="rId3" cstate="print"/>
            <a:stretch>
              <a:fillRect/>
            </a:stretch>
          </p:blipFill>
          <p:spPr>
            <a:xfrm>
              <a:off x="3511551" y="4092099"/>
              <a:ext cx="973364" cy="413678"/>
            </a:xfrm>
            <a:prstGeom prst="rect">
              <a:avLst/>
            </a:prstGeom>
          </p:spPr>
        </p:pic>
        <p:pic>
          <p:nvPicPr>
            <p:cNvPr id="210" name="Picture 209" descr="Superior Delivery.png"/>
            <p:cNvPicPr>
              <a:picLocks noChangeAspect="1"/>
            </p:cNvPicPr>
            <p:nvPr/>
          </p:nvPicPr>
          <p:blipFill>
            <a:blip r:embed="rId4" cstate="print"/>
            <a:stretch>
              <a:fillRect/>
            </a:stretch>
          </p:blipFill>
          <p:spPr>
            <a:xfrm>
              <a:off x="2562177" y="5492836"/>
              <a:ext cx="709887" cy="328790"/>
            </a:xfrm>
            <a:prstGeom prst="rect">
              <a:avLst/>
            </a:prstGeom>
          </p:spPr>
        </p:pic>
        <p:pic>
          <p:nvPicPr>
            <p:cNvPr id="211" name="Picture 2"/>
            <p:cNvPicPr>
              <a:picLocks noChangeAspect="1" noChangeArrowheads="1"/>
            </p:cNvPicPr>
            <p:nvPr/>
          </p:nvPicPr>
          <p:blipFill>
            <a:blip r:embed="rId5" cstate="print"/>
            <a:srcRect/>
            <a:stretch>
              <a:fillRect/>
            </a:stretch>
          </p:blipFill>
          <p:spPr bwMode="auto">
            <a:xfrm>
              <a:off x="5539243" y="3680506"/>
              <a:ext cx="1947731" cy="960120"/>
            </a:xfrm>
            <a:prstGeom prst="rect">
              <a:avLst/>
            </a:prstGeom>
            <a:noFill/>
            <a:ln w="9525">
              <a:noFill/>
              <a:miter lim="800000"/>
              <a:headEnd/>
              <a:tailEnd/>
            </a:ln>
            <a:effectLst/>
          </p:spPr>
        </p:pic>
      </p:grpSp>
      <p:sp>
        <p:nvSpPr>
          <p:cNvPr id="2" name="Title 1"/>
          <p:cNvSpPr>
            <a:spLocks noGrp="1"/>
          </p:cNvSpPr>
          <p:nvPr>
            <p:ph type="ctrTitle" hasCustomPrompt="1"/>
          </p:nvPr>
        </p:nvSpPr>
        <p:spPr>
          <a:xfrm>
            <a:off x="384048" y="1050416"/>
            <a:ext cx="7772400" cy="830997"/>
          </a:xfrm>
          <a:prstGeom prst="rect">
            <a:avLst/>
          </a:prstGeom>
        </p:spPr>
        <p:txBody>
          <a:bodyPr anchor="t" anchorCtr="0">
            <a:spAutoFit/>
          </a:bodyPr>
          <a:lstStyle>
            <a:lvl1pPr algn="l">
              <a:defRPr sz="2400" b="1" baseline="0">
                <a:solidFill>
                  <a:schemeClr val="tx2"/>
                </a:solidFill>
                <a:latin typeface="+mj-lt"/>
              </a:defRPr>
            </a:lvl1pPr>
          </a:lstStyle>
          <a:p>
            <a:r>
              <a:rPr lang="en-US" dirty="0" smtClean="0"/>
              <a:t>Click to add title 24pt Arial Bold</a:t>
            </a:r>
            <a:br>
              <a:rPr lang="en-US" dirty="0" smtClean="0"/>
            </a:br>
            <a:r>
              <a:rPr lang="en-US" dirty="0" smtClean="0"/>
              <a:t>NOTE: To add a subtitle, use alternate Title Slide</a:t>
            </a:r>
            <a:endParaRPr lang="en-US" dirty="0"/>
          </a:p>
        </p:txBody>
      </p:sp>
      <p:sp>
        <p:nvSpPr>
          <p:cNvPr id="3" name="Subtitle 2"/>
          <p:cNvSpPr>
            <a:spLocks noGrp="1"/>
          </p:cNvSpPr>
          <p:nvPr>
            <p:ph type="subTitle" idx="1" hasCustomPrompt="1"/>
          </p:nvPr>
        </p:nvSpPr>
        <p:spPr>
          <a:xfrm>
            <a:off x="384048" y="2139696"/>
            <a:ext cx="3886200" cy="685800"/>
          </a:xfrm>
          <a:prstGeom prst="rect">
            <a:avLst/>
          </a:prstGeom>
        </p:spPr>
        <p:txBody>
          <a:bodyPr/>
          <a:lstStyle>
            <a:lvl1pPr marL="0" indent="0" algn="l">
              <a:spcBef>
                <a:spcPts val="0"/>
              </a:spcBef>
              <a:buNone/>
              <a:defRPr sz="12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Author First Last Name, MD</a:t>
            </a:r>
          </a:p>
          <a:p>
            <a:r>
              <a:rPr lang="en-US" dirty="0" smtClean="0"/>
              <a:t>Author Title, Quintiles</a:t>
            </a:r>
          </a:p>
          <a:p>
            <a:r>
              <a:rPr lang="en-US" dirty="0" smtClean="0"/>
              <a:t>Month 00, 2015</a:t>
            </a:r>
            <a:endParaRPr lang="en-US" dirty="0"/>
          </a:p>
        </p:txBody>
      </p:sp>
      <p:sp>
        <p:nvSpPr>
          <p:cNvPr id="5" name="TextBox 4"/>
          <p:cNvSpPr txBox="1"/>
          <p:nvPr/>
        </p:nvSpPr>
        <p:spPr>
          <a:xfrm>
            <a:off x="380866" y="6412305"/>
            <a:ext cx="1596912"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smtClean="0">
                <a:ln>
                  <a:noFill/>
                </a:ln>
                <a:solidFill>
                  <a:srgbClr val="1A1A1A">
                    <a:lumMod val="50000"/>
                    <a:lumOff val="50000"/>
                  </a:srgbClr>
                </a:solidFill>
                <a:effectLst/>
                <a:uLnTx/>
                <a:uFillTx/>
                <a:latin typeface="Arial"/>
                <a:ea typeface="ＭＳ Ｐゴシック" charset="-128"/>
                <a:cs typeface="+mn-cs"/>
              </a:rPr>
              <a:t>© Copyright 2015 Quintiles </a:t>
            </a:r>
          </a:p>
        </p:txBody>
      </p:sp>
      <p:pic>
        <p:nvPicPr>
          <p:cNvPr id="80" name="Picture 79" descr="Q logo.jpg"/>
          <p:cNvPicPr>
            <a:picLocks noChangeAspect="1"/>
          </p:cNvPicPr>
          <p:nvPr/>
        </p:nvPicPr>
        <p:blipFill>
          <a:blip r:embed="rId6" cstate="print"/>
          <a:stretch>
            <a:fillRect/>
          </a:stretch>
        </p:blipFill>
        <p:spPr>
          <a:xfrm>
            <a:off x="6260592" y="0"/>
            <a:ext cx="2883408" cy="104241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_Header w Subhead">
    <p:spTree>
      <p:nvGrpSpPr>
        <p:cNvPr id="1" name=""/>
        <p:cNvGrpSpPr/>
        <p:nvPr/>
      </p:nvGrpSpPr>
      <p:grpSpPr>
        <a:xfrm>
          <a:off x="0" y="0"/>
          <a:ext cx="0" cy="0"/>
          <a:chOff x="0" y="0"/>
          <a:chExt cx="0" cy="0"/>
        </a:xfrm>
      </p:grpSpPr>
      <p:sp>
        <p:nvSpPr>
          <p:cNvPr id="10" name="Content Placeholder 8"/>
          <p:cNvSpPr>
            <a:spLocks noGrp="1"/>
          </p:cNvSpPr>
          <p:nvPr>
            <p:ph sz="quarter" idx="14"/>
          </p:nvPr>
        </p:nvSpPr>
        <p:spPr>
          <a:xfrm>
            <a:off x="384047" y="1250655"/>
            <a:ext cx="8348472" cy="4914171"/>
          </a:xfrm>
          <a:prstGeom prst="rect">
            <a:avLst/>
          </a:prstGeom>
        </p:spPr>
        <p:txBody>
          <a:bodyPr/>
          <a:lstStyle>
            <a:lvl1pPr marL="171450" indent="-171450">
              <a:spcBef>
                <a:spcPts val="1000"/>
              </a:spcBef>
              <a:defRPr>
                <a:solidFill>
                  <a:schemeClr val="tx2"/>
                </a:solidFill>
              </a:defRPr>
            </a:lvl1pPr>
            <a:lvl2pPr marL="400050" indent="-177800">
              <a:spcBef>
                <a:spcPts val="600"/>
              </a:spcBef>
              <a:buFont typeface="Arial" pitchFamily="34" charset="0"/>
              <a:buChar char="›"/>
              <a:defRPr>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66344"/>
          </a:xfrm>
          <a:prstGeom prst="rect">
            <a:avLst/>
          </a:prstGeom>
        </p:spPr>
        <p:txBody>
          <a:bodyPr/>
          <a:lstStyle>
            <a:lvl1pPr>
              <a:defRPr sz="2400" b="1">
                <a:solidFill>
                  <a:schemeClr val="tx2"/>
                </a:solidFill>
              </a:defRPr>
            </a:lvl1pPr>
          </a:lstStyle>
          <a:p>
            <a:r>
              <a:rPr lang="en-US" dirty="0" smtClean="0"/>
              <a:t>Click to add header</a:t>
            </a:r>
            <a:endParaRPr lang="en-US" dirty="0"/>
          </a:p>
        </p:txBody>
      </p:sp>
      <p:sp>
        <p:nvSpPr>
          <p:cNvPr id="5" name="Footer Placeholder 3"/>
          <p:cNvSpPr>
            <a:spLocks noGrp="1"/>
          </p:cNvSpPr>
          <p:nvPr>
            <p:ph type="ftr" sz="quarter" idx="16"/>
          </p:nvPr>
        </p:nvSpPr>
        <p:spPr>
          <a:xfrm>
            <a:off x="0" y="6629400"/>
            <a:ext cx="9144000" cy="228600"/>
          </a:xfrm>
          <a:prstGeom prst="rect">
            <a:avLst/>
          </a:prstGeom>
        </p:spPr>
        <p:txBody>
          <a:bodyPr/>
          <a:lstStyle>
            <a:lvl1pPr algn="ctr">
              <a:defRPr sz="900" dirty="0">
                <a:solidFill>
                  <a:srgbClr val="53565A"/>
                </a:solidFill>
              </a:defRPr>
            </a:lvl1pPr>
          </a:lstStyle>
          <a:p>
            <a:endParaRPr lang="en-US"/>
          </a:p>
        </p:txBody>
      </p:sp>
      <p:sp>
        <p:nvSpPr>
          <p:cNvPr id="12" name="Text Placeholder 11"/>
          <p:cNvSpPr>
            <a:spLocks noGrp="1"/>
          </p:cNvSpPr>
          <p:nvPr>
            <p:ph type="body" sz="quarter" idx="15" hasCustomPrompt="1"/>
          </p:nvPr>
        </p:nvSpPr>
        <p:spPr>
          <a:xfrm>
            <a:off x="384047" y="718977"/>
            <a:ext cx="8348472" cy="338554"/>
          </a:xfrm>
          <a:prstGeom prst="rect">
            <a:avLst/>
          </a:prstGeom>
        </p:spPr>
        <p:txBody>
          <a:bodyPr>
            <a:spAutoFit/>
          </a:bodyPr>
          <a:lstStyle>
            <a:lvl1pPr marL="0" indent="0">
              <a:spcBef>
                <a:spcPts val="0"/>
              </a:spcBef>
              <a:buNone/>
              <a:defRPr sz="1600" i="1">
                <a:solidFill>
                  <a:schemeClr val="tx2"/>
                </a:solidFill>
                <a:latin typeface="Georgia" pitchFamily="18" charset="0"/>
              </a:defRPr>
            </a:lvl1pPr>
            <a:lvl2pPr>
              <a:buNone/>
              <a:defRPr i="1"/>
            </a:lvl2pPr>
            <a:lvl3pPr>
              <a:buNone/>
              <a:defRPr i="1"/>
            </a:lvl3pPr>
            <a:lvl4pPr>
              <a:buNone/>
              <a:defRPr i="1"/>
            </a:lvl4pPr>
            <a:lvl5pPr>
              <a:buNone/>
              <a:defRPr i="1"/>
            </a:lvl5pPr>
          </a:lstStyle>
          <a:p>
            <a:pPr lvl="0"/>
            <a:r>
              <a:rPr lang="en-US" dirty="0" smtClean="0"/>
              <a:t>Click to add subhead</a:t>
            </a:r>
          </a:p>
        </p:txBody>
      </p:sp>
      <p:sp>
        <p:nvSpPr>
          <p:cNvPr id="6"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10" name="Content Placeholder 8"/>
          <p:cNvSpPr>
            <a:spLocks noGrp="1"/>
          </p:cNvSpPr>
          <p:nvPr>
            <p:ph sz="quarter" idx="14"/>
          </p:nvPr>
        </p:nvSpPr>
        <p:spPr>
          <a:xfrm>
            <a:off x="384047" y="1260363"/>
            <a:ext cx="8348472" cy="4902693"/>
          </a:xfrm>
          <a:prstGeom prst="rect">
            <a:avLst/>
          </a:prstGeom>
        </p:spPr>
        <p:txBody>
          <a:bodyPr/>
          <a:lstStyle>
            <a:lvl1pPr marL="171450" indent="-171450">
              <a:spcBef>
                <a:spcPts val="1000"/>
              </a:spcBef>
              <a:defRPr>
                <a:solidFill>
                  <a:schemeClr val="tx2"/>
                </a:solidFill>
              </a:defRPr>
            </a:lvl1pPr>
            <a:lvl2pPr marL="400050" indent="-177800">
              <a:spcBef>
                <a:spcPts val="600"/>
              </a:spcBef>
              <a:buFont typeface="Arial" pitchFamily="34" charset="0"/>
              <a:buChar char="›"/>
              <a:defRPr>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8136"/>
            <a:ext cx="8348472" cy="461665"/>
          </a:xfrm>
          <a:prstGeom prst="rect">
            <a:avLst/>
          </a:prstGeom>
        </p:spPr>
        <p:txBody>
          <a:bodyPr>
            <a:spAutoFit/>
          </a:bodyPr>
          <a:lstStyle>
            <a:lvl1pPr>
              <a:defRPr sz="2400" b="1">
                <a:solidFill>
                  <a:schemeClr val="tx2"/>
                </a:solidFill>
              </a:defRPr>
            </a:lvl1pPr>
          </a:lstStyle>
          <a:p>
            <a:r>
              <a:rPr lang="en-US" dirty="0" smtClean="0"/>
              <a:t>Click to add header</a:t>
            </a:r>
            <a:endParaRPr lang="en-US" dirty="0"/>
          </a:p>
        </p:txBody>
      </p:sp>
      <p:sp>
        <p:nvSpPr>
          <p:cNvPr id="4" name="Footer Placeholder 3"/>
          <p:cNvSpPr>
            <a:spLocks noGrp="1"/>
          </p:cNvSpPr>
          <p:nvPr>
            <p:ph type="ftr" sz="quarter" idx="15"/>
          </p:nvPr>
        </p:nvSpPr>
        <p:spPr>
          <a:xfrm>
            <a:off x="0" y="6629400"/>
            <a:ext cx="9144000" cy="228600"/>
          </a:xfrm>
          <a:prstGeom prst="rect">
            <a:avLst/>
          </a:prstGeom>
        </p:spPr>
        <p:txBody>
          <a:bodyPr/>
          <a:lstStyle>
            <a:lvl1pPr algn="ctr">
              <a:defRPr sz="900" dirty="0">
                <a:solidFill>
                  <a:srgbClr val="414343"/>
                </a:solidFill>
              </a:defRPr>
            </a:lvl1pPr>
          </a:lstStyle>
          <a:p>
            <a:endParaRPr lang="en-US"/>
          </a:p>
        </p:txBody>
      </p:sp>
      <p:sp>
        <p:nvSpPr>
          <p:cNvPr id="5"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allout w/photo_teal">
    <p:spTree>
      <p:nvGrpSpPr>
        <p:cNvPr id="1" name=""/>
        <p:cNvGrpSpPr/>
        <p:nvPr/>
      </p:nvGrpSpPr>
      <p:grpSpPr>
        <a:xfrm>
          <a:off x="0" y="0"/>
          <a:ext cx="0" cy="0"/>
          <a:chOff x="0" y="0"/>
          <a:chExt cx="0" cy="0"/>
        </a:xfrm>
      </p:grpSpPr>
      <p:sp>
        <p:nvSpPr>
          <p:cNvPr id="25" name="Rectangle 24"/>
          <p:cNvSpPr/>
          <p:nvPr/>
        </p:nvSpPr>
        <p:spPr bwMode="gray">
          <a:xfrm>
            <a:off x="0" y="5715000"/>
            <a:ext cx="9144000" cy="114299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algn="ctr" defTabSz="1763009" rtl="0" eaLnBrk="1" fontAlgn="base" latinLnBrk="0" hangingPunct="1">
              <a:spcBef>
                <a:spcPct val="0"/>
              </a:spcBef>
              <a:spcAft>
                <a:spcPct val="0"/>
              </a:spcAft>
              <a:defRPr/>
            </a:pPr>
            <a:endParaRPr lang="en-US" sz="7000" kern="1200" dirty="0" err="1">
              <a:solidFill>
                <a:schemeClr val="lt1"/>
              </a:solidFill>
              <a:latin typeface="+mn-lt"/>
              <a:ea typeface="+mn-ea"/>
              <a:cs typeface="+mn-cs"/>
            </a:endParaRPr>
          </a:p>
        </p:txBody>
      </p:sp>
      <p:sp>
        <p:nvSpPr>
          <p:cNvPr id="8" name="Picture Placeholder 10"/>
          <p:cNvSpPr>
            <a:spLocks noGrp="1"/>
          </p:cNvSpPr>
          <p:nvPr>
            <p:ph type="pic" sz="quarter" idx="14"/>
          </p:nvPr>
        </p:nvSpPr>
        <p:spPr bwMode="white">
          <a:xfrm>
            <a:off x="8201025" y="5300663"/>
            <a:ext cx="757236" cy="342900"/>
          </a:xfrm>
          <a:prstGeom prst="rect">
            <a:avLst/>
          </a:prstGeom>
        </p:spPr>
        <p:txBody>
          <a:bodyPr rtlCol="0">
            <a:noAutofit/>
          </a:bodyPr>
          <a:lstStyle>
            <a:lvl1pPr marL="0" indent="0">
              <a:buNone/>
              <a:defRPr sz="700">
                <a:solidFill>
                  <a:schemeClr val="bg1"/>
                </a:solidFill>
              </a:defRPr>
            </a:lvl1pPr>
          </a:lstStyle>
          <a:p>
            <a:pPr lvl="0"/>
            <a:r>
              <a:rPr lang="en-US" noProof="0" smtClean="0"/>
              <a:t>Click icon to add picture</a:t>
            </a:r>
            <a:endParaRPr lang="en-US" noProof="0" dirty="0"/>
          </a:p>
        </p:txBody>
      </p:sp>
      <p:grpSp>
        <p:nvGrpSpPr>
          <p:cNvPr id="26" name="Group 25"/>
          <p:cNvGrpSpPr>
            <a:grpSpLocks noChangeAspect="1"/>
          </p:cNvGrpSpPr>
          <p:nvPr/>
        </p:nvGrpSpPr>
        <p:grpSpPr>
          <a:xfrm>
            <a:off x="6304709" y="5726171"/>
            <a:ext cx="2839289" cy="1131829"/>
            <a:chOff x="5208575" y="3998911"/>
            <a:chExt cx="3946537" cy="1573213"/>
          </a:xfrm>
        </p:grpSpPr>
        <p:sp>
          <p:nvSpPr>
            <p:cNvPr id="27" name="Oval 26"/>
            <p:cNvSpPr/>
            <p:nvPr/>
          </p:nvSpPr>
          <p:spPr>
            <a:xfrm>
              <a:off x="6105524" y="4597954"/>
              <a:ext cx="385763" cy="38362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6791325" y="4741267"/>
              <a:ext cx="340519" cy="338629"/>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279482" y="4460081"/>
              <a:ext cx="223044" cy="230743"/>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824694" y="4492625"/>
              <a:ext cx="328706" cy="327675"/>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334264" y="4049713"/>
              <a:ext cx="228585" cy="22731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8360569" y="4164807"/>
              <a:ext cx="224632" cy="21784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7539115" y="4764881"/>
              <a:ext cx="202329" cy="19764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406558" y="5131594"/>
              <a:ext cx="195185" cy="192881"/>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7774859" y="5045250"/>
              <a:ext cx="150025" cy="14825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7086600" y="5292880"/>
              <a:ext cx="171450" cy="169427"/>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6781800" y="5197631"/>
              <a:ext cx="140494" cy="13875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7827169" y="4050419"/>
              <a:ext cx="176212" cy="179546"/>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8151018" y="4088295"/>
              <a:ext cx="119063" cy="13128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7891462" y="4290701"/>
              <a:ext cx="83129" cy="81274"/>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8120696" y="4943475"/>
              <a:ext cx="394056" cy="392579"/>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8640545" y="4816475"/>
              <a:ext cx="321881" cy="330200"/>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8923971" y="4539464"/>
              <a:ext cx="153518" cy="153185"/>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6715919" y="4098148"/>
              <a:ext cx="215900" cy="214296"/>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5959475" y="4106879"/>
              <a:ext cx="217488" cy="218223"/>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340474" y="4078303"/>
              <a:ext cx="143169" cy="150797"/>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6907212" y="4469607"/>
              <a:ext cx="148432" cy="140494"/>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5730876" y="4972249"/>
              <a:ext cx="307974" cy="30460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5210177" y="4985743"/>
              <a:ext cx="219073" cy="230782"/>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5"/>
            <p:cNvSpPr>
              <a:spLocks/>
            </p:cNvSpPr>
            <p:nvPr/>
          </p:nvSpPr>
          <p:spPr bwMode="auto">
            <a:xfrm>
              <a:off x="7185025" y="5541963"/>
              <a:ext cx="117475" cy="28575"/>
            </a:xfrm>
            <a:custGeom>
              <a:avLst/>
              <a:gdLst/>
              <a:ahLst/>
              <a:cxnLst>
                <a:cxn ang="0">
                  <a:pos x="24" y="0"/>
                </a:cxn>
                <a:cxn ang="0">
                  <a:pos x="0" y="12"/>
                </a:cxn>
                <a:cxn ang="0">
                  <a:pos x="49" y="12"/>
                </a:cxn>
                <a:cxn ang="0">
                  <a:pos x="24" y="0"/>
                </a:cxn>
              </a:cxnLst>
              <a:rect l="0" t="0" r="r" b="b"/>
              <a:pathLst>
                <a:path w="49" h="12">
                  <a:moveTo>
                    <a:pt x="24" y="0"/>
                  </a:moveTo>
                  <a:cubicBezTo>
                    <a:pt x="14" y="0"/>
                    <a:pt x="5" y="5"/>
                    <a:pt x="0" y="12"/>
                  </a:cubicBezTo>
                  <a:cubicBezTo>
                    <a:pt x="49" y="12"/>
                    <a:pt x="49" y="12"/>
                    <a:pt x="49" y="12"/>
                  </a:cubicBezTo>
                  <a:cubicBezTo>
                    <a:pt x="43" y="5"/>
                    <a:pt x="34" y="0"/>
                    <a:pt x="2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1" name="Freeform 46"/>
            <p:cNvSpPr>
              <a:spLocks/>
            </p:cNvSpPr>
            <p:nvPr/>
          </p:nvSpPr>
          <p:spPr bwMode="auto">
            <a:xfrm>
              <a:off x="7634288" y="3998912"/>
              <a:ext cx="157163" cy="47625"/>
            </a:xfrm>
            <a:custGeom>
              <a:avLst/>
              <a:gdLst/>
              <a:ahLst/>
              <a:cxnLst>
                <a:cxn ang="0">
                  <a:pos x="33" y="20"/>
                </a:cxn>
                <a:cxn ang="0">
                  <a:pos x="66" y="0"/>
                </a:cxn>
                <a:cxn ang="0">
                  <a:pos x="0" y="0"/>
                </a:cxn>
                <a:cxn ang="0">
                  <a:pos x="33" y="20"/>
                </a:cxn>
              </a:cxnLst>
              <a:rect l="0" t="0" r="r" b="b"/>
              <a:pathLst>
                <a:path w="66" h="20">
                  <a:moveTo>
                    <a:pt x="33" y="20"/>
                  </a:moveTo>
                  <a:cubicBezTo>
                    <a:pt x="47" y="20"/>
                    <a:pt x="60" y="12"/>
                    <a:pt x="66" y="0"/>
                  </a:cubicBezTo>
                  <a:cubicBezTo>
                    <a:pt x="0" y="0"/>
                    <a:pt x="0" y="0"/>
                    <a:pt x="0" y="0"/>
                  </a:cubicBezTo>
                  <a:cubicBezTo>
                    <a:pt x="7" y="12"/>
                    <a:pt x="19" y="20"/>
                    <a:pt x="33" y="2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2" name="Freeform 47"/>
            <p:cNvSpPr>
              <a:spLocks/>
            </p:cNvSpPr>
            <p:nvPr/>
          </p:nvSpPr>
          <p:spPr bwMode="auto">
            <a:xfrm>
              <a:off x="7267575" y="3998912"/>
              <a:ext cx="166688" cy="57150"/>
            </a:xfrm>
            <a:custGeom>
              <a:avLst/>
              <a:gdLst/>
              <a:ahLst/>
              <a:cxnLst>
                <a:cxn ang="0">
                  <a:pos x="35" y="24"/>
                </a:cxn>
                <a:cxn ang="0">
                  <a:pos x="70" y="0"/>
                </a:cxn>
                <a:cxn ang="0">
                  <a:pos x="0" y="0"/>
                </a:cxn>
                <a:cxn ang="0">
                  <a:pos x="35" y="24"/>
                </a:cxn>
              </a:cxnLst>
              <a:rect l="0" t="0" r="r" b="b"/>
              <a:pathLst>
                <a:path w="70" h="24">
                  <a:moveTo>
                    <a:pt x="35" y="24"/>
                  </a:moveTo>
                  <a:cubicBezTo>
                    <a:pt x="51" y="24"/>
                    <a:pt x="64" y="14"/>
                    <a:pt x="70" y="0"/>
                  </a:cubicBezTo>
                  <a:cubicBezTo>
                    <a:pt x="0" y="0"/>
                    <a:pt x="0" y="0"/>
                    <a:pt x="0" y="0"/>
                  </a:cubicBezTo>
                  <a:cubicBezTo>
                    <a:pt x="6" y="14"/>
                    <a:pt x="20" y="24"/>
                    <a:pt x="35" y="24"/>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3" name="Freeform 48"/>
            <p:cNvSpPr>
              <a:spLocks/>
            </p:cNvSpPr>
            <p:nvPr/>
          </p:nvSpPr>
          <p:spPr bwMode="auto">
            <a:xfrm>
              <a:off x="7874000" y="5453063"/>
              <a:ext cx="304800" cy="114300"/>
            </a:xfrm>
            <a:custGeom>
              <a:avLst/>
              <a:gdLst/>
              <a:ahLst/>
              <a:cxnLst>
                <a:cxn ang="0">
                  <a:pos x="64" y="0"/>
                </a:cxn>
                <a:cxn ang="0">
                  <a:pos x="0" y="48"/>
                </a:cxn>
                <a:cxn ang="0">
                  <a:pos x="128" y="48"/>
                </a:cxn>
                <a:cxn ang="0">
                  <a:pos x="64" y="0"/>
                </a:cxn>
              </a:cxnLst>
              <a:rect l="0" t="0" r="r" b="b"/>
              <a:pathLst>
                <a:path w="128" h="48">
                  <a:moveTo>
                    <a:pt x="64" y="0"/>
                  </a:moveTo>
                  <a:cubicBezTo>
                    <a:pt x="34" y="0"/>
                    <a:pt x="8" y="20"/>
                    <a:pt x="0" y="48"/>
                  </a:cubicBezTo>
                  <a:cubicBezTo>
                    <a:pt x="128" y="48"/>
                    <a:pt x="128" y="48"/>
                    <a:pt x="128" y="48"/>
                  </a:cubicBezTo>
                  <a:cubicBezTo>
                    <a:pt x="121" y="20"/>
                    <a:pt x="95" y="0"/>
                    <a:pt x="6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4" name="Freeform 49"/>
            <p:cNvSpPr>
              <a:spLocks/>
            </p:cNvSpPr>
            <p:nvPr/>
          </p:nvSpPr>
          <p:spPr bwMode="auto">
            <a:xfrm>
              <a:off x="6496050" y="3998912"/>
              <a:ext cx="109538" cy="19050"/>
            </a:xfrm>
            <a:custGeom>
              <a:avLst/>
              <a:gdLst/>
              <a:ahLst/>
              <a:cxnLst>
                <a:cxn ang="0">
                  <a:pos x="46" y="0"/>
                </a:cxn>
                <a:cxn ang="0">
                  <a:pos x="0" y="0"/>
                </a:cxn>
                <a:cxn ang="0">
                  <a:pos x="23" y="8"/>
                </a:cxn>
                <a:cxn ang="0">
                  <a:pos x="46" y="0"/>
                </a:cxn>
              </a:cxnLst>
              <a:rect l="0" t="0" r="r" b="b"/>
              <a:pathLst>
                <a:path w="46" h="8">
                  <a:moveTo>
                    <a:pt x="46" y="0"/>
                  </a:moveTo>
                  <a:cubicBezTo>
                    <a:pt x="0" y="0"/>
                    <a:pt x="0" y="0"/>
                    <a:pt x="0" y="0"/>
                  </a:cubicBezTo>
                  <a:cubicBezTo>
                    <a:pt x="6" y="5"/>
                    <a:pt x="14" y="8"/>
                    <a:pt x="23" y="8"/>
                  </a:cubicBezTo>
                  <a:cubicBezTo>
                    <a:pt x="32" y="8"/>
                    <a:pt x="40" y="5"/>
                    <a:pt x="46" y="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5" name="Freeform 50"/>
            <p:cNvSpPr>
              <a:spLocks/>
            </p:cNvSpPr>
            <p:nvPr/>
          </p:nvSpPr>
          <p:spPr bwMode="auto">
            <a:xfrm>
              <a:off x="5738813" y="5456238"/>
              <a:ext cx="142875" cy="114300"/>
            </a:xfrm>
            <a:custGeom>
              <a:avLst/>
              <a:gdLst/>
              <a:ahLst/>
              <a:cxnLst>
                <a:cxn ang="0">
                  <a:pos x="30" y="0"/>
                </a:cxn>
                <a:cxn ang="0">
                  <a:pos x="0" y="32"/>
                </a:cxn>
                <a:cxn ang="0">
                  <a:pos x="4" y="48"/>
                </a:cxn>
                <a:cxn ang="0">
                  <a:pos x="56" y="48"/>
                </a:cxn>
                <a:cxn ang="0">
                  <a:pos x="60" y="32"/>
                </a:cxn>
                <a:cxn ang="0">
                  <a:pos x="30" y="0"/>
                </a:cxn>
              </a:cxnLst>
              <a:rect l="0" t="0" r="r" b="b"/>
              <a:pathLst>
                <a:path w="60" h="48">
                  <a:moveTo>
                    <a:pt x="30" y="0"/>
                  </a:moveTo>
                  <a:cubicBezTo>
                    <a:pt x="14" y="0"/>
                    <a:pt x="0" y="14"/>
                    <a:pt x="0" y="32"/>
                  </a:cubicBezTo>
                  <a:cubicBezTo>
                    <a:pt x="0" y="38"/>
                    <a:pt x="2" y="43"/>
                    <a:pt x="4" y="48"/>
                  </a:cubicBezTo>
                  <a:cubicBezTo>
                    <a:pt x="56" y="48"/>
                    <a:pt x="56" y="48"/>
                    <a:pt x="56" y="48"/>
                  </a:cubicBezTo>
                  <a:cubicBezTo>
                    <a:pt x="59" y="43"/>
                    <a:pt x="60" y="38"/>
                    <a:pt x="60" y="32"/>
                  </a:cubicBezTo>
                  <a:cubicBezTo>
                    <a:pt x="60" y="14"/>
                    <a:pt x="47" y="0"/>
                    <a:pt x="30" y="0"/>
                  </a:cubicBezTo>
                  <a:close/>
                </a:path>
              </a:pathLst>
            </a:custGeom>
            <a:gradFill flip="none" rotWithShape="1">
              <a:gsLst>
                <a:gs pos="0">
                  <a:srgbClr val="6D2077"/>
                </a:gs>
                <a:gs pos="25000">
                  <a:srgbClr val="7B3584"/>
                </a:gs>
                <a:gs pos="50000">
                  <a:srgbClr val="9C68A3"/>
                </a:gs>
                <a:gs pos="76000">
                  <a:srgbClr val="DDCCE0"/>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6" name="Freeform 32"/>
            <p:cNvSpPr>
              <a:spLocks noEditPoints="1"/>
            </p:cNvSpPr>
            <p:nvPr/>
          </p:nvSpPr>
          <p:spPr bwMode="auto">
            <a:xfrm>
              <a:off x="5961052" y="3998911"/>
              <a:ext cx="642940" cy="327025"/>
            </a:xfrm>
            <a:custGeom>
              <a:avLst/>
              <a:gdLst/>
              <a:ahLst/>
              <a:cxnLst>
                <a:cxn ang="0">
                  <a:pos x="190" y="33"/>
                </a:cxn>
                <a:cxn ang="0">
                  <a:pos x="160" y="65"/>
                </a:cxn>
                <a:cxn ang="0">
                  <a:pos x="162" y="74"/>
                </a:cxn>
                <a:cxn ang="0">
                  <a:pos x="92" y="84"/>
                </a:cxn>
                <a:cxn ang="0">
                  <a:pos x="46" y="45"/>
                </a:cxn>
                <a:cxn ang="0">
                  <a:pos x="0" y="91"/>
                </a:cxn>
                <a:cxn ang="0">
                  <a:pos x="46" y="137"/>
                </a:cxn>
                <a:cxn ang="0">
                  <a:pos x="92" y="91"/>
                </a:cxn>
                <a:cxn ang="0">
                  <a:pos x="92" y="88"/>
                </a:cxn>
                <a:cxn ang="0">
                  <a:pos x="163" y="78"/>
                </a:cxn>
                <a:cxn ang="0">
                  <a:pos x="190" y="97"/>
                </a:cxn>
                <a:cxn ang="0">
                  <a:pos x="220" y="65"/>
                </a:cxn>
                <a:cxn ang="0">
                  <a:pos x="204" y="36"/>
                </a:cxn>
                <a:cxn ang="0">
                  <a:pos x="224" y="1"/>
                </a:cxn>
                <a:cxn ang="0">
                  <a:pos x="246" y="9"/>
                </a:cxn>
                <a:cxn ang="0">
                  <a:pos x="270" y="0"/>
                </a:cxn>
                <a:cxn ang="0">
                  <a:pos x="263" y="0"/>
                </a:cxn>
                <a:cxn ang="0">
                  <a:pos x="246" y="5"/>
                </a:cxn>
                <a:cxn ang="0">
                  <a:pos x="229" y="0"/>
                </a:cxn>
                <a:cxn ang="0">
                  <a:pos x="220" y="0"/>
                </a:cxn>
                <a:cxn ang="0">
                  <a:pos x="201" y="35"/>
                </a:cxn>
                <a:cxn ang="0">
                  <a:pos x="190" y="33"/>
                </a:cxn>
                <a:cxn ang="0">
                  <a:pos x="46" y="133"/>
                </a:cxn>
                <a:cxn ang="0">
                  <a:pos x="4" y="91"/>
                </a:cxn>
                <a:cxn ang="0">
                  <a:pos x="46" y="49"/>
                </a:cxn>
                <a:cxn ang="0">
                  <a:pos x="88" y="91"/>
                </a:cxn>
                <a:cxn ang="0">
                  <a:pos x="46" y="133"/>
                </a:cxn>
                <a:cxn ang="0">
                  <a:pos x="216" y="65"/>
                </a:cxn>
                <a:cxn ang="0">
                  <a:pos x="190" y="93"/>
                </a:cxn>
                <a:cxn ang="0">
                  <a:pos x="164" y="65"/>
                </a:cxn>
                <a:cxn ang="0">
                  <a:pos x="190" y="37"/>
                </a:cxn>
                <a:cxn ang="0">
                  <a:pos x="216" y="65"/>
                </a:cxn>
              </a:cxnLst>
              <a:rect l="0" t="0" r="r" b="b"/>
              <a:pathLst>
                <a:path w="270" h="137">
                  <a:moveTo>
                    <a:pt x="190" y="33"/>
                  </a:moveTo>
                  <a:cubicBezTo>
                    <a:pt x="174" y="33"/>
                    <a:pt x="160" y="47"/>
                    <a:pt x="160" y="65"/>
                  </a:cubicBezTo>
                  <a:cubicBezTo>
                    <a:pt x="160" y="68"/>
                    <a:pt x="161" y="71"/>
                    <a:pt x="162" y="74"/>
                  </a:cubicBezTo>
                  <a:cubicBezTo>
                    <a:pt x="92" y="84"/>
                    <a:pt x="92" y="84"/>
                    <a:pt x="92" y="84"/>
                  </a:cubicBezTo>
                  <a:cubicBezTo>
                    <a:pt x="89" y="62"/>
                    <a:pt x="69" y="45"/>
                    <a:pt x="46" y="45"/>
                  </a:cubicBezTo>
                  <a:cubicBezTo>
                    <a:pt x="21" y="45"/>
                    <a:pt x="0" y="65"/>
                    <a:pt x="0" y="91"/>
                  </a:cubicBezTo>
                  <a:cubicBezTo>
                    <a:pt x="0" y="116"/>
                    <a:pt x="21" y="137"/>
                    <a:pt x="46" y="137"/>
                  </a:cubicBezTo>
                  <a:cubicBezTo>
                    <a:pt x="72" y="137"/>
                    <a:pt x="92" y="116"/>
                    <a:pt x="92" y="91"/>
                  </a:cubicBezTo>
                  <a:cubicBezTo>
                    <a:pt x="92" y="90"/>
                    <a:pt x="92" y="89"/>
                    <a:pt x="92" y="88"/>
                  </a:cubicBezTo>
                  <a:cubicBezTo>
                    <a:pt x="163" y="78"/>
                    <a:pt x="163" y="78"/>
                    <a:pt x="163" y="78"/>
                  </a:cubicBezTo>
                  <a:cubicBezTo>
                    <a:pt x="168" y="89"/>
                    <a:pt x="178" y="97"/>
                    <a:pt x="190" y="97"/>
                  </a:cubicBezTo>
                  <a:cubicBezTo>
                    <a:pt x="207" y="97"/>
                    <a:pt x="220" y="82"/>
                    <a:pt x="220" y="65"/>
                  </a:cubicBezTo>
                  <a:cubicBezTo>
                    <a:pt x="220" y="52"/>
                    <a:pt x="214" y="42"/>
                    <a:pt x="204" y="36"/>
                  </a:cubicBezTo>
                  <a:cubicBezTo>
                    <a:pt x="224" y="1"/>
                    <a:pt x="224" y="1"/>
                    <a:pt x="224" y="1"/>
                  </a:cubicBezTo>
                  <a:cubicBezTo>
                    <a:pt x="231" y="6"/>
                    <a:pt x="238" y="9"/>
                    <a:pt x="246" y="9"/>
                  </a:cubicBezTo>
                  <a:cubicBezTo>
                    <a:pt x="255" y="9"/>
                    <a:pt x="263" y="6"/>
                    <a:pt x="270" y="0"/>
                  </a:cubicBezTo>
                  <a:cubicBezTo>
                    <a:pt x="263" y="0"/>
                    <a:pt x="263" y="0"/>
                    <a:pt x="263" y="0"/>
                  </a:cubicBezTo>
                  <a:cubicBezTo>
                    <a:pt x="258" y="3"/>
                    <a:pt x="252" y="5"/>
                    <a:pt x="246" y="5"/>
                  </a:cubicBezTo>
                  <a:cubicBezTo>
                    <a:pt x="240" y="5"/>
                    <a:pt x="234" y="3"/>
                    <a:pt x="229" y="0"/>
                  </a:cubicBezTo>
                  <a:cubicBezTo>
                    <a:pt x="220" y="0"/>
                    <a:pt x="220" y="0"/>
                    <a:pt x="220" y="0"/>
                  </a:cubicBezTo>
                  <a:cubicBezTo>
                    <a:pt x="201" y="35"/>
                    <a:pt x="201" y="35"/>
                    <a:pt x="201" y="35"/>
                  </a:cubicBezTo>
                  <a:cubicBezTo>
                    <a:pt x="197" y="33"/>
                    <a:pt x="194" y="33"/>
                    <a:pt x="190" y="33"/>
                  </a:cubicBezTo>
                  <a:close/>
                  <a:moveTo>
                    <a:pt x="46" y="133"/>
                  </a:moveTo>
                  <a:cubicBezTo>
                    <a:pt x="23" y="133"/>
                    <a:pt x="4" y="114"/>
                    <a:pt x="4" y="91"/>
                  </a:cubicBezTo>
                  <a:cubicBezTo>
                    <a:pt x="4" y="67"/>
                    <a:pt x="23" y="49"/>
                    <a:pt x="46" y="49"/>
                  </a:cubicBezTo>
                  <a:cubicBezTo>
                    <a:pt x="69" y="49"/>
                    <a:pt x="88" y="67"/>
                    <a:pt x="88" y="91"/>
                  </a:cubicBezTo>
                  <a:cubicBezTo>
                    <a:pt x="88" y="114"/>
                    <a:pt x="69" y="133"/>
                    <a:pt x="46" y="133"/>
                  </a:cubicBezTo>
                  <a:close/>
                  <a:moveTo>
                    <a:pt x="216" y="65"/>
                  </a:moveTo>
                  <a:cubicBezTo>
                    <a:pt x="216" y="80"/>
                    <a:pt x="205" y="93"/>
                    <a:pt x="190" y="93"/>
                  </a:cubicBezTo>
                  <a:cubicBezTo>
                    <a:pt x="176" y="93"/>
                    <a:pt x="164" y="80"/>
                    <a:pt x="164" y="65"/>
                  </a:cubicBezTo>
                  <a:cubicBezTo>
                    <a:pt x="164" y="49"/>
                    <a:pt x="176" y="37"/>
                    <a:pt x="190" y="37"/>
                  </a:cubicBezTo>
                  <a:cubicBezTo>
                    <a:pt x="205" y="37"/>
                    <a:pt x="216" y="49"/>
                    <a:pt x="216" y="6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33"/>
            <p:cNvSpPr>
              <a:spLocks noEditPoints="1"/>
            </p:cNvSpPr>
            <p:nvPr/>
          </p:nvSpPr>
          <p:spPr bwMode="auto">
            <a:xfrm>
              <a:off x="6632567" y="3998911"/>
              <a:ext cx="423864" cy="609600"/>
            </a:xfrm>
            <a:custGeom>
              <a:avLst/>
              <a:gdLst/>
              <a:ahLst/>
              <a:cxnLst>
                <a:cxn ang="0">
                  <a:pos x="52" y="51"/>
                </a:cxn>
                <a:cxn ang="0">
                  <a:pos x="34" y="87"/>
                </a:cxn>
                <a:cxn ang="0">
                  <a:pos x="80" y="133"/>
                </a:cxn>
                <a:cxn ang="0">
                  <a:pos x="99" y="129"/>
                </a:cxn>
                <a:cxn ang="0">
                  <a:pos x="132" y="199"/>
                </a:cxn>
                <a:cxn ang="0">
                  <a:pos x="114" y="226"/>
                </a:cxn>
                <a:cxn ang="0">
                  <a:pos x="146" y="256"/>
                </a:cxn>
                <a:cxn ang="0">
                  <a:pos x="178" y="226"/>
                </a:cxn>
                <a:cxn ang="0">
                  <a:pos x="146" y="196"/>
                </a:cxn>
                <a:cxn ang="0">
                  <a:pos x="136" y="197"/>
                </a:cxn>
                <a:cxn ang="0">
                  <a:pos x="103" y="127"/>
                </a:cxn>
                <a:cxn ang="0">
                  <a:pos x="126" y="87"/>
                </a:cxn>
                <a:cxn ang="0">
                  <a:pos x="80" y="41"/>
                </a:cxn>
                <a:cxn ang="0">
                  <a:pos x="55" y="48"/>
                </a:cxn>
                <a:cxn ang="0">
                  <a:pos x="7" y="0"/>
                </a:cxn>
                <a:cxn ang="0">
                  <a:pos x="0" y="0"/>
                </a:cxn>
                <a:cxn ang="0">
                  <a:pos x="52" y="51"/>
                </a:cxn>
                <a:cxn ang="0">
                  <a:pos x="146" y="200"/>
                </a:cxn>
                <a:cxn ang="0">
                  <a:pos x="174" y="226"/>
                </a:cxn>
                <a:cxn ang="0">
                  <a:pos x="146" y="252"/>
                </a:cxn>
                <a:cxn ang="0">
                  <a:pos x="118" y="226"/>
                </a:cxn>
                <a:cxn ang="0">
                  <a:pos x="146" y="200"/>
                </a:cxn>
                <a:cxn ang="0">
                  <a:pos x="80" y="45"/>
                </a:cxn>
                <a:cxn ang="0">
                  <a:pos x="122" y="87"/>
                </a:cxn>
                <a:cxn ang="0">
                  <a:pos x="80" y="129"/>
                </a:cxn>
                <a:cxn ang="0">
                  <a:pos x="38" y="87"/>
                </a:cxn>
                <a:cxn ang="0">
                  <a:pos x="80" y="45"/>
                </a:cxn>
              </a:cxnLst>
              <a:rect l="0" t="0" r="r" b="b"/>
              <a:pathLst>
                <a:path w="178" h="256">
                  <a:moveTo>
                    <a:pt x="52" y="51"/>
                  </a:moveTo>
                  <a:cubicBezTo>
                    <a:pt x="41" y="59"/>
                    <a:pt x="34" y="72"/>
                    <a:pt x="34" y="87"/>
                  </a:cubicBezTo>
                  <a:cubicBezTo>
                    <a:pt x="34" y="112"/>
                    <a:pt x="55" y="133"/>
                    <a:pt x="80" y="133"/>
                  </a:cubicBezTo>
                  <a:cubicBezTo>
                    <a:pt x="87" y="133"/>
                    <a:pt x="93" y="131"/>
                    <a:pt x="99" y="129"/>
                  </a:cubicBezTo>
                  <a:cubicBezTo>
                    <a:pt x="132" y="199"/>
                    <a:pt x="132" y="199"/>
                    <a:pt x="132" y="199"/>
                  </a:cubicBezTo>
                  <a:cubicBezTo>
                    <a:pt x="122" y="204"/>
                    <a:pt x="114" y="214"/>
                    <a:pt x="114" y="226"/>
                  </a:cubicBezTo>
                  <a:cubicBezTo>
                    <a:pt x="114" y="242"/>
                    <a:pt x="129" y="256"/>
                    <a:pt x="146" y="256"/>
                  </a:cubicBezTo>
                  <a:cubicBezTo>
                    <a:pt x="164" y="256"/>
                    <a:pt x="178" y="242"/>
                    <a:pt x="178" y="226"/>
                  </a:cubicBezTo>
                  <a:cubicBezTo>
                    <a:pt x="178" y="209"/>
                    <a:pt x="164" y="196"/>
                    <a:pt x="146" y="196"/>
                  </a:cubicBezTo>
                  <a:cubicBezTo>
                    <a:pt x="143" y="196"/>
                    <a:pt x="139" y="196"/>
                    <a:pt x="136" y="197"/>
                  </a:cubicBezTo>
                  <a:cubicBezTo>
                    <a:pt x="103" y="127"/>
                    <a:pt x="103" y="127"/>
                    <a:pt x="103" y="127"/>
                  </a:cubicBezTo>
                  <a:cubicBezTo>
                    <a:pt x="117" y="119"/>
                    <a:pt x="126" y="104"/>
                    <a:pt x="126" y="87"/>
                  </a:cubicBezTo>
                  <a:cubicBezTo>
                    <a:pt x="126" y="61"/>
                    <a:pt x="106" y="41"/>
                    <a:pt x="80" y="41"/>
                  </a:cubicBezTo>
                  <a:cubicBezTo>
                    <a:pt x="71" y="41"/>
                    <a:pt x="62" y="43"/>
                    <a:pt x="55" y="48"/>
                  </a:cubicBezTo>
                  <a:cubicBezTo>
                    <a:pt x="29" y="22"/>
                    <a:pt x="15" y="8"/>
                    <a:pt x="7" y="0"/>
                  </a:cubicBezTo>
                  <a:cubicBezTo>
                    <a:pt x="0" y="0"/>
                    <a:pt x="0" y="0"/>
                    <a:pt x="0" y="0"/>
                  </a:cubicBezTo>
                  <a:cubicBezTo>
                    <a:pt x="52" y="51"/>
                    <a:pt x="52" y="51"/>
                    <a:pt x="52" y="51"/>
                  </a:cubicBezTo>
                  <a:close/>
                  <a:moveTo>
                    <a:pt x="146" y="200"/>
                  </a:moveTo>
                  <a:cubicBezTo>
                    <a:pt x="162" y="200"/>
                    <a:pt x="174" y="211"/>
                    <a:pt x="174" y="226"/>
                  </a:cubicBezTo>
                  <a:cubicBezTo>
                    <a:pt x="174" y="240"/>
                    <a:pt x="162" y="252"/>
                    <a:pt x="146" y="252"/>
                  </a:cubicBezTo>
                  <a:cubicBezTo>
                    <a:pt x="131" y="252"/>
                    <a:pt x="118" y="240"/>
                    <a:pt x="118" y="226"/>
                  </a:cubicBezTo>
                  <a:cubicBezTo>
                    <a:pt x="118" y="211"/>
                    <a:pt x="131" y="200"/>
                    <a:pt x="146" y="200"/>
                  </a:cubicBezTo>
                  <a:close/>
                  <a:moveTo>
                    <a:pt x="80" y="45"/>
                  </a:moveTo>
                  <a:cubicBezTo>
                    <a:pt x="104" y="45"/>
                    <a:pt x="122" y="63"/>
                    <a:pt x="122" y="87"/>
                  </a:cubicBezTo>
                  <a:cubicBezTo>
                    <a:pt x="122" y="110"/>
                    <a:pt x="104" y="129"/>
                    <a:pt x="80" y="129"/>
                  </a:cubicBezTo>
                  <a:cubicBezTo>
                    <a:pt x="57" y="129"/>
                    <a:pt x="38" y="110"/>
                    <a:pt x="38" y="87"/>
                  </a:cubicBezTo>
                  <a:cubicBezTo>
                    <a:pt x="38" y="63"/>
                    <a:pt x="57" y="45"/>
                    <a:pt x="80" y="4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34"/>
            <p:cNvSpPr>
              <a:spLocks/>
            </p:cNvSpPr>
            <p:nvPr/>
          </p:nvSpPr>
          <p:spPr bwMode="auto">
            <a:xfrm>
              <a:off x="9145587" y="5035549"/>
              <a:ext cx="9525" cy="22225"/>
            </a:xfrm>
            <a:custGeom>
              <a:avLst/>
              <a:gdLst/>
              <a:ahLst/>
              <a:cxnLst>
                <a:cxn ang="0">
                  <a:pos x="4" y="1"/>
                </a:cxn>
                <a:cxn ang="0">
                  <a:pos x="0" y="0"/>
                </a:cxn>
                <a:cxn ang="0">
                  <a:pos x="0" y="9"/>
                </a:cxn>
                <a:cxn ang="0">
                  <a:pos x="2" y="9"/>
                </a:cxn>
                <a:cxn ang="0">
                  <a:pos x="4" y="1"/>
                </a:cxn>
              </a:cxnLst>
              <a:rect l="0" t="0" r="r" b="b"/>
              <a:pathLst>
                <a:path w="4" h="9">
                  <a:moveTo>
                    <a:pt x="4" y="1"/>
                  </a:moveTo>
                  <a:cubicBezTo>
                    <a:pt x="3" y="1"/>
                    <a:pt x="1" y="0"/>
                    <a:pt x="0" y="0"/>
                  </a:cubicBezTo>
                  <a:cubicBezTo>
                    <a:pt x="0" y="9"/>
                    <a:pt x="0" y="9"/>
                    <a:pt x="0" y="9"/>
                  </a:cubicBezTo>
                  <a:cubicBezTo>
                    <a:pt x="2" y="9"/>
                    <a:pt x="2" y="9"/>
                    <a:pt x="2" y="9"/>
                  </a:cubicBezTo>
                  <a:lnTo>
                    <a:pt x="4" y="1"/>
                  </a:ln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35"/>
            <p:cNvSpPr>
              <a:spLocks noEditPoints="1"/>
            </p:cNvSpPr>
            <p:nvPr/>
          </p:nvSpPr>
          <p:spPr bwMode="auto">
            <a:xfrm>
              <a:off x="7873996" y="4532311"/>
              <a:ext cx="1271592" cy="1039813"/>
            </a:xfrm>
            <a:custGeom>
              <a:avLst/>
              <a:gdLst/>
              <a:ahLst/>
              <a:cxnLst>
                <a:cxn ang="0">
                  <a:pos x="456" y="195"/>
                </a:cxn>
                <a:cxn ang="0">
                  <a:pos x="457" y="188"/>
                </a:cxn>
                <a:cxn ang="0">
                  <a:pos x="424" y="127"/>
                </a:cxn>
                <a:cxn ang="0">
                  <a:pos x="460" y="66"/>
                </a:cxn>
                <a:cxn ang="0">
                  <a:pos x="473" y="69"/>
                </a:cxn>
                <a:cxn ang="0">
                  <a:pos x="506" y="35"/>
                </a:cxn>
                <a:cxn ang="0">
                  <a:pos x="473" y="0"/>
                </a:cxn>
                <a:cxn ang="0">
                  <a:pos x="441" y="35"/>
                </a:cxn>
                <a:cxn ang="0">
                  <a:pos x="453" y="62"/>
                </a:cxn>
                <a:cxn ang="0">
                  <a:pos x="417" y="123"/>
                </a:cxn>
                <a:cxn ang="0">
                  <a:pos x="389" y="117"/>
                </a:cxn>
                <a:cxn ang="0">
                  <a:pos x="320" y="188"/>
                </a:cxn>
                <a:cxn ang="0">
                  <a:pos x="321" y="201"/>
                </a:cxn>
                <a:cxn ang="0">
                  <a:pos x="261" y="222"/>
                </a:cxn>
                <a:cxn ang="0">
                  <a:pos x="184" y="170"/>
                </a:cxn>
                <a:cxn ang="0">
                  <a:pos x="102" y="254"/>
                </a:cxn>
                <a:cxn ang="0">
                  <a:pos x="135" y="322"/>
                </a:cxn>
                <a:cxn ang="0">
                  <a:pos x="94" y="394"/>
                </a:cxn>
                <a:cxn ang="0">
                  <a:pos x="63" y="387"/>
                </a:cxn>
                <a:cxn ang="0">
                  <a:pos x="0" y="436"/>
                </a:cxn>
                <a:cxn ang="0">
                  <a:pos x="4" y="436"/>
                </a:cxn>
                <a:cxn ang="0">
                  <a:pos x="63" y="391"/>
                </a:cxn>
                <a:cxn ang="0">
                  <a:pos x="123" y="436"/>
                </a:cxn>
                <a:cxn ang="0">
                  <a:pos x="127" y="436"/>
                </a:cxn>
                <a:cxn ang="0">
                  <a:pos x="101" y="398"/>
                </a:cxn>
                <a:cxn ang="0">
                  <a:pos x="142" y="326"/>
                </a:cxn>
                <a:cxn ang="0">
                  <a:pos x="184" y="339"/>
                </a:cxn>
                <a:cxn ang="0">
                  <a:pos x="268" y="254"/>
                </a:cxn>
                <a:cxn ang="0">
                  <a:pos x="264" y="229"/>
                </a:cxn>
                <a:cxn ang="0">
                  <a:pos x="323" y="209"/>
                </a:cxn>
                <a:cxn ang="0">
                  <a:pos x="389" y="258"/>
                </a:cxn>
                <a:cxn ang="0">
                  <a:pos x="455" y="203"/>
                </a:cxn>
                <a:cxn ang="0">
                  <a:pos x="533" y="220"/>
                </a:cxn>
                <a:cxn ang="0">
                  <a:pos x="533" y="211"/>
                </a:cxn>
                <a:cxn ang="0">
                  <a:pos x="456" y="195"/>
                </a:cxn>
                <a:cxn ang="0">
                  <a:pos x="445" y="35"/>
                </a:cxn>
                <a:cxn ang="0">
                  <a:pos x="473" y="4"/>
                </a:cxn>
                <a:cxn ang="0">
                  <a:pos x="502" y="35"/>
                </a:cxn>
                <a:cxn ang="0">
                  <a:pos x="473" y="65"/>
                </a:cxn>
                <a:cxn ang="0">
                  <a:pos x="445" y="35"/>
                </a:cxn>
                <a:cxn ang="0">
                  <a:pos x="184" y="335"/>
                </a:cxn>
                <a:cxn ang="0">
                  <a:pos x="106" y="254"/>
                </a:cxn>
                <a:cxn ang="0">
                  <a:pos x="184" y="174"/>
                </a:cxn>
                <a:cxn ang="0">
                  <a:pos x="264" y="254"/>
                </a:cxn>
                <a:cxn ang="0">
                  <a:pos x="184" y="335"/>
                </a:cxn>
                <a:cxn ang="0">
                  <a:pos x="389" y="254"/>
                </a:cxn>
                <a:cxn ang="0">
                  <a:pos x="324" y="188"/>
                </a:cxn>
                <a:cxn ang="0">
                  <a:pos x="389" y="121"/>
                </a:cxn>
                <a:cxn ang="0">
                  <a:pos x="453" y="188"/>
                </a:cxn>
                <a:cxn ang="0">
                  <a:pos x="389" y="254"/>
                </a:cxn>
              </a:cxnLst>
              <a:rect l="0" t="0" r="r" b="b"/>
              <a:pathLst>
                <a:path w="533" h="436">
                  <a:moveTo>
                    <a:pt x="456" y="195"/>
                  </a:moveTo>
                  <a:cubicBezTo>
                    <a:pt x="456" y="193"/>
                    <a:pt x="457" y="190"/>
                    <a:pt x="457" y="188"/>
                  </a:cubicBezTo>
                  <a:cubicBezTo>
                    <a:pt x="457" y="162"/>
                    <a:pt x="444" y="139"/>
                    <a:pt x="424" y="127"/>
                  </a:cubicBezTo>
                  <a:cubicBezTo>
                    <a:pt x="460" y="66"/>
                    <a:pt x="460" y="66"/>
                    <a:pt x="460" y="66"/>
                  </a:cubicBezTo>
                  <a:cubicBezTo>
                    <a:pt x="464" y="68"/>
                    <a:pt x="468" y="69"/>
                    <a:pt x="473" y="69"/>
                  </a:cubicBezTo>
                  <a:cubicBezTo>
                    <a:pt x="491" y="69"/>
                    <a:pt x="506" y="53"/>
                    <a:pt x="506" y="35"/>
                  </a:cubicBezTo>
                  <a:cubicBezTo>
                    <a:pt x="506" y="15"/>
                    <a:pt x="491" y="0"/>
                    <a:pt x="473" y="0"/>
                  </a:cubicBezTo>
                  <a:cubicBezTo>
                    <a:pt x="455" y="0"/>
                    <a:pt x="441" y="15"/>
                    <a:pt x="441" y="35"/>
                  </a:cubicBezTo>
                  <a:cubicBezTo>
                    <a:pt x="441" y="46"/>
                    <a:pt x="446" y="55"/>
                    <a:pt x="453" y="62"/>
                  </a:cubicBezTo>
                  <a:cubicBezTo>
                    <a:pt x="417" y="123"/>
                    <a:pt x="417" y="123"/>
                    <a:pt x="417" y="123"/>
                  </a:cubicBezTo>
                  <a:cubicBezTo>
                    <a:pt x="408" y="119"/>
                    <a:pt x="399" y="117"/>
                    <a:pt x="389" y="117"/>
                  </a:cubicBezTo>
                  <a:cubicBezTo>
                    <a:pt x="351" y="117"/>
                    <a:pt x="320" y="148"/>
                    <a:pt x="320" y="188"/>
                  </a:cubicBezTo>
                  <a:cubicBezTo>
                    <a:pt x="320" y="192"/>
                    <a:pt x="320" y="196"/>
                    <a:pt x="321" y="201"/>
                  </a:cubicBezTo>
                  <a:cubicBezTo>
                    <a:pt x="261" y="222"/>
                    <a:pt x="261" y="222"/>
                    <a:pt x="261" y="222"/>
                  </a:cubicBezTo>
                  <a:cubicBezTo>
                    <a:pt x="249" y="191"/>
                    <a:pt x="220" y="170"/>
                    <a:pt x="184" y="170"/>
                  </a:cubicBezTo>
                  <a:cubicBezTo>
                    <a:pt x="139" y="170"/>
                    <a:pt x="102" y="207"/>
                    <a:pt x="102" y="254"/>
                  </a:cubicBezTo>
                  <a:cubicBezTo>
                    <a:pt x="102" y="281"/>
                    <a:pt x="115" y="306"/>
                    <a:pt x="135" y="322"/>
                  </a:cubicBezTo>
                  <a:cubicBezTo>
                    <a:pt x="94" y="394"/>
                    <a:pt x="94" y="394"/>
                    <a:pt x="94" y="394"/>
                  </a:cubicBezTo>
                  <a:cubicBezTo>
                    <a:pt x="85" y="389"/>
                    <a:pt x="74" y="387"/>
                    <a:pt x="63" y="387"/>
                  </a:cubicBezTo>
                  <a:cubicBezTo>
                    <a:pt x="34" y="387"/>
                    <a:pt x="8" y="408"/>
                    <a:pt x="0" y="436"/>
                  </a:cubicBezTo>
                  <a:cubicBezTo>
                    <a:pt x="4" y="436"/>
                    <a:pt x="4" y="436"/>
                    <a:pt x="4" y="436"/>
                  </a:cubicBezTo>
                  <a:cubicBezTo>
                    <a:pt x="12" y="410"/>
                    <a:pt x="36" y="391"/>
                    <a:pt x="63" y="391"/>
                  </a:cubicBezTo>
                  <a:cubicBezTo>
                    <a:pt x="92" y="391"/>
                    <a:pt x="115" y="410"/>
                    <a:pt x="123" y="436"/>
                  </a:cubicBezTo>
                  <a:cubicBezTo>
                    <a:pt x="127" y="436"/>
                    <a:pt x="127" y="436"/>
                    <a:pt x="127" y="436"/>
                  </a:cubicBezTo>
                  <a:cubicBezTo>
                    <a:pt x="123" y="421"/>
                    <a:pt x="114" y="407"/>
                    <a:pt x="101" y="398"/>
                  </a:cubicBezTo>
                  <a:cubicBezTo>
                    <a:pt x="142" y="326"/>
                    <a:pt x="142" y="326"/>
                    <a:pt x="142" y="326"/>
                  </a:cubicBezTo>
                  <a:cubicBezTo>
                    <a:pt x="154" y="334"/>
                    <a:pt x="169" y="339"/>
                    <a:pt x="184" y="339"/>
                  </a:cubicBezTo>
                  <a:cubicBezTo>
                    <a:pt x="231" y="339"/>
                    <a:pt x="268" y="301"/>
                    <a:pt x="268" y="254"/>
                  </a:cubicBezTo>
                  <a:cubicBezTo>
                    <a:pt x="268" y="245"/>
                    <a:pt x="266" y="237"/>
                    <a:pt x="264" y="229"/>
                  </a:cubicBezTo>
                  <a:cubicBezTo>
                    <a:pt x="323" y="209"/>
                    <a:pt x="323" y="209"/>
                    <a:pt x="323" y="209"/>
                  </a:cubicBezTo>
                  <a:cubicBezTo>
                    <a:pt x="331" y="237"/>
                    <a:pt x="358" y="258"/>
                    <a:pt x="389" y="258"/>
                  </a:cubicBezTo>
                  <a:cubicBezTo>
                    <a:pt x="421" y="258"/>
                    <a:pt x="448" y="234"/>
                    <a:pt x="455" y="203"/>
                  </a:cubicBezTo>
                  <a:cubicBezTo>
                    <a:pt x="512" y="215"/>
                    <a:pt x="528" y="219"/>
                    <a:pt x="533" y="220"/>
                  </a:cubicBezTo>
                  <a:cubicBezTo>
                    <a:pt x="533" y="211"/>
                    <a:pt x="533" y="211"/>
                    <a:pt x="533" y="211"/>
                  </a:cubicBezTo>
                  <a:cubicBezTo>
                    <a:pt x="456" y="195"/>
                    <a:pt x="456" y="195"/>
                    <a:pt x="456" y="195"/>
                  </a:cubicBezTo>
                  <a:close/>
                  <a:moveTo>
                    <a:pt x="445" y="35"/>
                  </a:moveTo>
                  <a:cubicBezTo>
                    <a:pt x="445" y="17"/>
                    <a:pt x="457" y="4"/>
                    <a:pt x="473" y="4"/>
                  </a:cubicBezTo>
                  <a:cubicBezTo>
                    <a:pt x="489" y="4"/>
                    <a:pt x="502" y="17"/>
                    <a:pt x="502" y="35"/>
                  </a:cubicBezTo>
                  <a:cubicBezTo>
                    <a:pt x="502" y="51"/>
                    <a:pt x="489" y="65"/>
                    <a:pt x="473" y="65"/>
                  </a:cubicBezTo>
                  <a:cubicBezTo>
                    <a:pt x="457" y="65"/>
                    <a:pt x="445" y="51"/>
                    <a:pt x="445" y="35"/>
                  </a:cubicBezTo>
                  <a:close/>
                  <a:moveTo>
                    <a:pt x="184" y="335"/>
                  </a:moveTo>
                  <a:cubicBezTo>
                    <a:pt x="141" y="335"/>
                    <a:pt x="106" y="299"/>
                    <a:pt x="106" y="254"/>
                  </a:cubicBezTo>
                  <a:cubicBezTo>
                    <a:pt x="106" y="209"/>
                    <a:pt x="141" y="174"/>
                    <a:pt x="184" y="174"/>
                  </a:cubicBezTo>
                  <a:cubicBezTo>
                    <a:pt x="229" y="174"/>
                    <a:pt x="264" y="209"/>
                    <a:pt x="264" y="254"/>
                  </a:cubicBezTo>
                  <a:cubicBezTo>
                    <a:pt x="264" y="299"/>
                    <a:pt x="229" y="335"/>
                    <a:pt x="184" y="335"/>
                  </a:cubicBezTo>
                  <a:close/>
                  <a:moveTo>
                    <a:pt x="389" y="254"/>
                  </a:moveTo>
                  <a:cubicBezTo>
                    <a:pt x="353" y="254"/>
                    <a:pt x="324" y="224"/>
                    <a:pt x="324" y="188"/>
                  </a:cubicBezTo>
                  <a:cubicBezTo>
                    <a:pt x="324" y="150"/>
                    <a:pt x="353" y="121"/>
                    <a:pt x="389" y="121"/>
                  </a:cubicBezTo>
                  <a:cubicBezTo>
                    <a:pt x="424" y="121"/>
                    <a:pt x="453" y="150"/>
                    <a:pt x="453" y="188"/>
                  </a:cubicBezTo>
                  <a:cubicBezTo>
                    <a:pt x="453" y="224"/>
                    <a:pt x="424" y="254"/>
                    <a:pt x="389" y="254"/>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6"/>
            <p:cNvSpPr>
              <a:spLocks noEditPoints="1"/>
            </p:cNvSpPr>
            <p:nvPr/>
          </p:nvSpPr>
          <p:spPr bwMode="auto">
            <a:xfrm>
              <a:off x="7621583" y="3998911"/>
              <a:ext cx="655640" cy="371475"/>
            </a:xfrm>
            <a:custGeom>
              <a:avLst/>
              <a:gdLst/>
              <a:ahLst/>
              <a:cxnLst>
                <a:cxn ang="0">
                  <a:pos x="35" y="21"/>
                </a:cxn>
                <a:cxn ang="0">
                  <a:pos x="67" y="6"/>
                </a:cxn>
                <a:cxn ang="0">
                  <a:pos x="95" y="32"/>
                </a:cxn>
                <a:cxn ang="0">
                  <a:pos x="84" y="59"/>
                </a:cxn>
                <a:cxn ang="0">
                  <a:pos x="123" y="96"/>
                </a:cxn>
                <a:cxn ang="0">
                  <a:pos x="129" y="95"/>
                </a:cxn>
                <a:cxn ang="0">
                  <a:pos x="129" y="120"/>
                </a:cxn>
                <a:cxn ang="0">
                  <a:pos x="113" y="138"/>
                </a:cxn>
                <a:cxn ang="0">
                  <a:pos x="131" y="156"/>
                </a:cxn>
                <a:cxn ang="0">
                  <a:pos x="149" y="138"/>
                </a:cxn>
                <a:cxn ang="0">
                  <a:pos x="133" y="120"/>
                </a:cxn>
                <a:cxn ang="0">
                  <a:pos x="133" y="95"/>
                </a:cxn>
                <a:cxn ang="0">
                  <a:pos x="160" y="67"/>
                </a:cxn>
                <a:cxn ang="0">
                  <a:pos x="223" y="65"/>
                </a:cxn>
                <a:cxn ang="0">
                  <a:pos x="248" y="93"/>
                </a:cxn>
                <a:cxn ang="0">
                  <a:pos x="275" y="65"/>
                </a:cxn>
                <a:cxn ang="0">
                  <a:pos x="248" y="37"/>
                </a:cxn>
                <a:cxn ang="0">
                  <a:pos x="223" y="61"/>
                </a:cxn>
                <a:cxn ang="0">
                  <a:pos x="161" y="63"/>
                </a:cxn>
                <a:cxn ang="0">
                  <a:pos x="161" y="59"/>
                </a:cxn>
                <a:cxn ang="0">
                  <a:pos x="123" y="21"/>
                </a:cxn>
                <a:cxn ang="0">
                  <a:pos x="98" y="30"/>
                </a:cxn>
                <a:cxn ang="0">
                  <a:pos x="70" y="3"/>
                </a:cxn>
                <a:cxn ang="0">
                  <a:pos x="71" y="0"/>
                </a:cxn>
                <a:cxn ang="0">
                  <a:pos x="66" y="0"/>
                </a:cxn>
                <a:cxn ang="0">
                  <a:pos x="35" y="17"/>
                </a:cxn>
                <a:cxn ang="0">
                  <a:pos x="5" y="0"/>
                </a:cxn>
                <a:cxn ang="0">
                  <a:pos x="0" y="0"/>
                </a:cxn>
                <a:cxn ang="0">
                  <a:pos x="35" y="21"/>
                </a:cxn>
                <a:cxn ang="0">
                  <a:pos x="248" y="41"/>
                </a:cxn>
                <a:cxn ang="0">
                  <a:pos x="271" y="65"/>
                </a:cxn>
                <a:cxn ang="0">
                  <a:pos x="248" y="89"/>
                </a:cxn>
                <a:cxn ang="0">
                  <a:pos x="226" y="65"/>
                </a:cxn>
                <a:cxn ang="0">
                  <a:pos x="248" y="41"/>
                </a:cxn>
                <a:cxn ang="0">
                  <a:pos x="145" y="138"/>
                </a:cxn>
                <a:cxn ang="0">
                  <a:pos x="131" y="152"/>
                </a:cxn>
                <a:cxn ang="0">
                  <a:pos x="117" y="138"/>
                </a:cxn>
                <a:cxn ang="0">
                  <a:pos x="131" y="124"/>
                </a:cxn>
                <a:cxn ang="0">
                  <a:pos x="145" y="138"/>
                </a:cxn>
                <a:cxn ang="0">
                  <a:pos x="123" y="25"/>
                </a:cxn>
                <a:cxn ang="0">
                  <a:pos x="157" y="59"/>
                </a:cxn>
                <a:cxn ang="0">
                  <a:pos x="123" y="93"/>
                </a:cxn>
                <a:cxn ang="0">
                  <a:pos x="88" y="59"/>
                </a:cxn>
                <a:cxn ang="0">
                  <a:pos x="123" y="25"/>
                </a:cxn>
              </a:cxnLst>
              <a:rect l="0" t="0" r="r" b="b"/>
              <a:pathLst>
                <a:path w="275" h="156">
                  <a:moveTo>
                    <a:pt x="35" y="21"/>
                  </a:moveTo>
                  <a:cubicBezTo>
                    <a:pt x="49" y="21"/>
                    <a:pt x="60" y="15"/>
                    <a:pt x="67" y="6"/>
                  </a:cubicBezTo>
                  <a:cubicBezTo>
                    <a:pt x="95" y="32"/>
                    <a:pt x="95" y="32"/>
                    <a:pt x="95" y="32"/>
                  </a:cubicBezTo>
                  <a:cubicBezTo>
                    <a:pt x="88" y="39"/>
                    <a:pt x="84" y="48"/>
                    <a:pt x="84" y="59"/>
                  </a:cubicBezTo>
                  <a:cubicBezTo>
                    <a:pt x="84" y="79"/>
                    <a:pt x="101" y="96"/>
                    <a:pt x="123" y="96"/>
                  </a:cubicBezTo>
                  <a:cubicBezTo>
                    <a:pt x="125" y="96"/>
                    <a:pt x="127" y="95"/>
                    <a:pt x="129" y="95"/>
                  </a:cubicBezTo>
                  <a:cubicBezTo>
                    <a:pt x="129" y="120"/>
                    <a:pt x="129" y="120"/>
                    <a:pt x="129" y="120"/>
                  </a:cubicBezTo>
                  <a:cubicBezTo>
                    <a:pt x="120" y="121"/>
                    <a:pt x="113" y="128"/>
                    <a:pt x="113" y="138"/>
                  </a:cubicBezTo>
                  <a:cubicBezTo>
                    <a:pt x="113" y="147"/>
                    <a:pt x="122" y="156"/>
                    <a:pt x="131" y="156"/>
                  </a:cubicBezTo>
                  <a:cubicBezTo>
                    <a:pt x="141" y="156"/>
                    <a:pt x="149" y="147"/>
                    <a:pt x="149" y="138"/>
                  </a:cubicBezTo>
                  <a:cubicBezTo>
                    <a:pt x="149" y="128"/>
                    <a:pt x="142" y="121"/>
                    <a:pt x="133" y="120"/>
                  </a:cubicBezTo>
                  <a:cubicBezTo>
                    <a:pt x="133" y="95"/>
                    <a:pt x="133" y="95"/>
                    <a:pt x="133" y="95"/>
                  </a:cubicBezTo>
                  <a:cubicBezTo>
                    <a:pt x="147" y="92"/>
                    <a:pt x="157" y="81"/>
                    <a:pt x="160" y="67"/>
                  </a:cubicBezTo>
                  <a:cubicBezTo>
                    <a:pt x="223" y="65"/>
                    <a:pt x="223" y="65"/>
                    <a:pt x="223" y="65"/>
                  </a:cubicBezTo>
                  <a:cubicBezTo>
                    <a:pt x="223" y="80"/>
                    <a:pt x="234" y="93"/>
                    <a:pt x="248" y="93"/>
                  </a:cubicBezTo>
                  <a:cubicBezTo>
                    <a:pt x="264" y="93"/>
                    <a:pt x="275" y="80"/>
                    <a:pt x="275" y="65"/>
                  </a:cubicBezTo>
                  <a:cubicBezTo>
                    <a:pt x="275" y="49"/>
                    <a:pt x="264" y="37"/>
                    <a:pt x="248" y="37"/>
                  </a:cubicBezTo>
                  <a:cubicBezTo>
                    <a:pt x="235" y="37"/>
                    <a:pt x="224" y="47"/>
                    <a:pt x="223" y="61"/>
                  </a:cubicBezTo>
                  <a:cubicBezTo>
                    <a:pt x="161" y="63"/>
                    <a:pt x="161" y="63"/>
                    <a:pt x="161" y="63"/>
                  </a:cubicBezTo>
                  <a:cubicBezTo>
                    <a:pt x="161" y="62"/>
                    <a:pt x="161" y="60"/>
                    <a:pt x="161" y="59"/>
                  </a:cubicBezTo>
                  <a:cubicBezTo>
                    <a:pt x="161" y="38"/>
                    <a:pt x="144" y="21"/>
                    <a:pt x="123" y="21"/>
                  </a:cubicBezTo>
                  <a:cubicBezTo>
                    <a:pt x="114" y="21"/>
                    <a:pt x="105" y="24"/>
                    <a:pt x="98" y="30"/>
                  </a:cubicBezTo>
                  <a:cubicBezTo>
                    <a:pt x="70" y="3"/>
                    <a:pt x="70" y="3"/>
                    <a:pt x="70" y="3"/>
                  </a:cubicBezTo>
                  <a:cubicBezTo>
                    <a:pt x="70" y="2"/>
                    <a:pt x="71" y="1"/>
                    <a:pt x="71" y="0"/>
                  </a:cubicBezTo>
                  <a:cubicBezTo>
                    <a:pt x="66" y="0"/>
                    <a:pt x="66" y="0"/>
                    <a:pt x="66" y="0"/>
                  </a:cubicBezTo>
                  <a:cubicBezTo>
                    <a:pt x="59" y="10"/>
                    <a:pt x="48" y="17"/>
                    <a:pt x="35" y="17"/>
                  </a:cubicBezTo>
                  <a:cubicBezTo>
                    <a:pt x="23" y="17"/>
                    <a:pt x="12" y="10"/>
                    <a:pt x="5" y="0"/>
                  </a:cubicBezTo>
                  <a:cubicBezTo>
                    <a:pt x="0" y="0"/>
                    <a:pt x="0" y="0"/>
                    <a:pt x="0" y="0"/>
                  </a:cubicBezTo>
                  <a:cubicBezTo>
                    <a:pt x="7" y="13"/>
                    <a:pt x="20" y="21"/>
                    <a:pt x="35" y="21"/>
                  </a:cubicBezTo>
                  <a:close/>
                  <a:moveTo>
                    <a:pt x="248" y="41"/>
                  </a:moveTo>
                  <a:cubicBezTo>
                    <a:pt x="262" y="41"/>
                    <a:pt x="271" y="51"/>
                    <a:pt x="271" y="65"/>
                  </a:cubicBezTo>
                  <a:cubicBezTo>
                    <a:pt x="271" y="78"/>
                    <a:pt x="262" y="89"/>
                    <a:pt x="248" y="89"/>
                  </a:cubicBezTo>
                  <a:cubicBezTo>
                    <a:pt x="236" y="89"/>
                    <a:pt x="226" y="78"/>
                    <a:pt x="226" y="65"/>
                  </a:cubicBezTo>
                  <a:cubicBezTo>
                    <a:pt x="226" y="51"/>
                    <a:pt x="236" y="41"/>
                    <a:pt x="248" y="41"/>
                  </a:cubicBezTo>
                  <a:close/>
                  <a:moveTo>
                    <a:pt x="145" y="138"/>
                  </a:moveTo>
                  <a:cubicBezTo>
                    <a:pt x="145" y="145"/>
                    <a:pt x="139" y="152"/>
                    <a:pt x="131" y="152"/>
                  </a:cubicBezTo>
                  <a:cubicBezTo>
                    <a:pt x="124" y="152"/>
                    <a:pt x="117" y="145"/>
                    <a:pt x="117" y="138"/>
                  </a:cubicBezTo>
                  <a:cubicBezTo>
                    <a:pt x="117" y="130"/>
                    <a:pt x="124" y="124"/>
                    <a:pt x="131" y="124"/>
                  </a:cubicBezTo>
                  <a:cubicBezTo>
                    <a:pt x="139" y="124"/>
                    <a:pt x="145" y="130"/>
                    <a:pt x="145" y="138"/>
                  </a:cubicBezTo>
                  <a:close/>
                  <a:moveTo>
                    <a:pt x="123" y="25"/>
                  </a:moveTo>
                  <a:cubicBezTo>
                    <a:pt x="142" y="25"/>
                    <a:pt x="157" y="40"/>
                    <a:pt x="157" y="59"/>
                  </a:cubicBezTo>
                  <a:cubicBezTo>
                    <a:pt x="157" y="77"/>
                    <a:pt x="142" y="93"/>
                    <a:pt x="123" y="93"/>
                  </a:cubicBezTo>
                  <a:cubicBezTo>
                    <a:pt x="104" y="93"/>
                    <a:pt x="88" y="77"/>
                    <a:pt x="88" y="59"/>
                  </a:cubicBezTo>
                  <a:cubicBezTo>
                    <a:pt x="88" y="40"/>
                    <a:pt x="104" y="25"/>
                    <a:pt x="123" y="25"/>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37"/>
            <p:cNvSpPr>
              <a:spLocks noEditPoints="1"/>
            </p:cNvSpPr>
            <p:nvPr/>
          </p:nvSpPr>
          <p:spPr bwMode="auto">
            <a:xfrm>
              <a:off x="6780205" y="4762499"/>
              <a:ext cx="1144591" cy="809625"/>
            </a:xfrm>
            <a:custGeom>
              <a:avLst/>
              <a:gdLst/>
              <a:ahLst/>
              <a:cxnLst>
                <a:cxn ang="0">
                  <a:pos x="186" y="329"/>
                </a:cxn>
                <a:cxn ang="0">
                  <a:pos x="200" y="259"/>
                </a:cxn>
                <a:cxn ang="0">
                  <a:pos x="263" y="211"/>
                </a:cxn>
                <a:cxn ang="0">
                  <a:pos x="344" y="196"/>
                </a:cxn>
                <a:cxn ang="0">
                  <a:pos x="342" y="81"/>
                </a:cxn>
                <a:cxn ang="0">
                  <a:pos x="384" y="78"/>
                </a:cxn>
                <a:cxn ang="0">
                  <a:pos x="416" y="150"/>
                </a:cxn>
                <a:cxn ang="0">
                  <a:pos x="480" y="150"/>
                </a:cxn>
                <a:cxn ang="0">
                  <a:pos x="426" y="127"/>
                </a:cxn>
                <a:cxn ang="0">
                  <a:pos x="404" y="43"/>
                </a:cxn>
                <a:cxn ang="0">
                  <a:pos x="316" y="43"/>
                </a:cxn>
                <a:cxn ang="0">
                  <a:pos x="310" y="154"/>
                </a:cxn>
                <a:cxn ang="0">
                  <a:pos x="260" y="196"/>
                </a:cxn>
                <a:cxn ang="0">
                  <a:pos x="195" y="239"/>
                </a:cxn>
                <a:cxn ang="0">
                  <a:pos x="131" y="245"/>
                </a:cxn>
                <a:cxn ang="0">
                  <a:pos x="60" y="213"/>
                </a:cxn>
                <a:cxn ang="0">
                  <a:pos x="0" y="213"/>
                </a:cxn>
                <a:cxn ang="0">
                  <a:pos x="59" y="222"/>
                </a:cxn>
                <a:cxn ang="0">
                  <a:pos x="128" y="259"/>
                </a:cxn>
                <a:cxn ang="0">
                  <a:pos x="171" y="294"/>
                </a:cxn>
                <a:cxn ang="0">
                  <a:pos x="170" y="340"/>
                </a:cxn>
                <a:cxn ang="0">
                  <a:pos x="194" y="332"/>
                </a:cxn>
                <a:cxn ang="0">
                  <a:pos x="218" y="340"/>
                </a:cxn>
                <a:cxn ang="0">
                  <a:pos x="448" y="122"/>
                </a:cxn>
                <a:cxn ang="0">
                  <a:pos x="448" y="178"/>
                </a:cxn>
                <a:cxn ang="0">
                  <a:pos x="448" y="122"/>
                </a:cxn>
                <a:cxn ang="0">
                  <a:pos x="360" y="4"/>
                </a:cxn>
                <a:cxn ang="0">
                  <a:pos x="360" y="81"/>
                </a:cxn>
                <a:cxn ang="0">
                  <a:pos x="302" y="158"/>
                </a:cxn>
                <a:cxn ang="0">
                  <a:pos x="302" y="235"/>
                </a:cxn>
                <a:cxn ang="0">
                  <a:pos x="302" y="158"/>
                </a:cxn>
                <a:cxn ang="0">
                  <a:pos x="4" y="213"/>
                </a:cxn>
                <a:cxn ang="0">
                  <a:pos x="56" y="213"/>
                </a:cxn>
                <a:cxn ang="0">
                  <a:pos x="164" y="291"/>
                </a:cxn>
                <a:cxn ang="0">
                  <a:pos x="164" y="227"/>
                </a:cxn>
                <a:cxn ang="0">
                  <a:pos x="164" y="291"/>
                </a:cxn>
              </a:cxnLst>
              <a:rect l="0" t="0" r="r" b="b"/>
              <a:pathLst>
                <a:path w="480" h="340">
                  <a:moveTo>
                    <a:pt x="194" y="328"/>
                  </a:moveTo>
                  <a:cubicBezTo>
                    <a:pt x="191" y="328"/>
                    <a:pt x="188" y="328"/>
                    <a:pt x="186" y="329"/>
                  </a:cubicBezTo>
                  <a:cubicBezTo>
                    <a:pt x="175" y="293"/>
                    <a:pt x="175" y="293"/>
                    <a:pt x="175" y="293"/>
                  </a:cubicBezTo>
                  <a:cubicBezTo>
                    <a:pt x="190" y="288"/>
                    <a:pt x="200" y="275"/>
                    <a:pt x="200" y="259"/>
                  </a:cubicBezTo>
                  <a:cubicBezTo>
                    <a:pt x="200" y="253"/>
                    <a:pt x="199" y="247"/>
                    <a:pt x="197" y="243"/>
                  </a:cubicBezTo>
                  <a:cubicBezTo>
                    <a:pt x="263" y="211"/>
                    <a:pt x="263" y="211"/>
                    <a:pt x="263" y="211"/>
                  </a:cubicBezTo>
                  <a:cubicBezTo>
                    <a:pt x="270" y="228"/>
                    <a:pt x="285" y="239"/>
                    <a:pt x="302" y="239"/>
                  </a:cubicBezTo>
                  <a:cubicBezTo>
                    <a:pt x="326" y="239"/>
                    <a:pt x="344" y="220"/>
                    <a:pt x="344" y="196"/>
                  </a:cubicBezTo>
                  <a:cubicBezTo>
                    <a:pt x="344" y="176"/>
                    <a:pt x="331" y="160"/>
                    <a:pt x="313" y="155"/>
                  </a:cubicBezTo>
                  <a:cubicBezTo>
                    <a:pt x="342" y="81"/>
                    <a:pt x="342" y="81"/>
                    <a:pt x="342" y="81"/>
                  </a:cubicBezTo>
                  <a:cubicBezTo>
                    <a:pt x="348" y="83"/>
                    <a:pt x="354" y="85"/>
                    <a:pt x="360" y="85"/>
                  </a:cubicBezTo>
                  <a:cubicBezTo>
                    <a:pt x="369" y="85"/>
                    <a:pt x="377" y="82"/>
                    <a:pt x="384" y="78"/>
                  </a:cubicBezTo>
                  <a:cubicBezTo>
                    <a:pt x="423" y="130"/>
                    <a:pt x="423" y="130"/>
                    <a:pt x="423" y="130"/>
                  </a:cubicBezTo>
                  <a:cubicBezTo>
                    <a:pt x="419" y="136"/>
                    <a:pt x="416" y="142"/>
                    <a:pt x="416" y="150"/>
                  </a:cubicBezTo>
                  <a:cubicBezTo>
                    <a:pt x="416" y="167"/>
                    <a:pt x="431" y="182"/>
                    <a:pt x="448" y="182"/>
                  </a:cubicBezTo>
                  <a:cubicBezTo>
                    <a:pt x="466" y="182"/>
                    <a:pt x="480" y="167"/>
                    <a:pt x="480" y="150"/>
                  </a:cubicBezTo>
                  <a:cubicBezTo>
                    <a:pt x="480" y="132"/>
                    <a:pt x="466" y="118"/>
                    <a:pt x="448" y="118"/>
                  </a:cubicBezTo>
                  <a:cubicBezTo>
                    <a:pt x="440" y="118"/>
                    <a:pt x="432" y="121"/>
                    <a:pt x="426" y="127"/>
                  </a:cubicBezTo>
                  <a:cubicBezTo>
                    <a:pt x="387" y="76"/>
                    <a:pt x="387" y="76"/>
                    <a:pt x="387" y="76"/>
                  </a:cubicBezTo>
                  <a:cubicBezTo>
                    <a:pt x="398" y="68"/>
                    <a:pt x="404" y="56"/>
                    <a:pt x="404" y="43"/>
                  </a:cubicBezTo>
                  <a:cubicBezTo>
                    <a:pt x="404" y="18"/>
                    <a:pt x="385" y="0"/>
                    <a:pt x="360" y="0"/>
                  </a:cubicBezTo>
                  <a:cubicBezTo>
                    <a:pt x="336" y="0"/>
                    <a:pt x="316" y="18"/>
                    <a:pt x="316" y="43"/>
                  </a:cubicBezTo>
                  <a:cubicBezTo>
                    <a:pt x="316" y="58"/>
                    <a:pt x="325" y="72"/>
                    <a:pt x="339" y="79"/>
                  </a:cubicBezTo>
                  <a:cubicBezTo>
                    <a:pt x="310" y="154"/>
                    <a:pt x="310" y="154"/>
                    <a:pt x="310" y="154"/>
                  </a:cubicBezTo>
                  <a:cubicBezTo>
                    <a:pt x="307" y="154"/>
                    <a:pt x="305" y="154"/>
                    <a:pt x="302" y="154"/>
                  </a:cubicBezTo>
                  <a:cubicBezTo>
                    <a:pt x="279" y="154"/>
                    <a:pt x="260" y="172"/>
                    <a:pt x="260" y="196"/>
                  </a:cubicBezTo>
                  <a:cubicBezTo>
                    <a:pt x="260" y="200"/>
                    <a:pt x="261" y="204"/>
                    <a:pt x="262" y="207"/>
                  </a:cubicBezTo>
                  <a:cubicBezTo>
                    <a:pt x="195" y="239"/>
                    <a:pt x="195" y="239"/>
                    <a:pt x="195" y="239"/>
                  </a:cubicBezTo>
                  <a:cubicBezTo>
                    <a:pt x="188" y="229"/>
                    <a:pt x="177" y="223"/>
                    <a:pt x="164" y="223"/>
                  </a:cubicBezTo>
                  <a:cubicBezTo>
                    <a:pt x="149" y="223"/>
                    <a:pt x="136" y="232"/>
                    <a:pt x="131" y="245"/>
                  </a:cubicBezTo>
                  <a:cubicBezTo>
                    <a:pt x="60" y="218"/>
                    <a:pt x="60" y="218"/>
                    <a:pt x="60" y="218"/>
                  </a:cubicBezTo>
                  <a:cubicBezTo>
                    <a:pt x="60" y="216"/>
                    <a:pt x="60" y="214"/>
                    <a:pt x="60" y="213"/>
                  </a:cubicBezTo>
                  <a:cubicBezTo>
                    <a:pt x="60" y="195"/>
                    <a:pt x="47" y="182"/>
                    <a:pt x="30" y="182"/>
                  </a:cubicBezTo>
                  <a:cubicBezTo>
                    <a:pt x="14" y="182"/>
                    <a:pt x="0" y="195"/>
                    <a:pt x="0" y="213"/>
                  </a:cubicBezTo>
                  <a:cubicBezTo>
                    <a:pt x="0" y="229"/>
                    <a:pt x="14" y="243"/>
                    <a:pt x="30" y="243"/>
                  </a:cubicBezTo>
                  <a:cubicBezTo>
                    <a:pt x="44" y="243"/>
                    <a:pt x="55" y="234"/>
                    <a:pt x="59" y="222"/>
                  </a:cubicBezTo>
                  <a:cubicBezTo>
                    <a:pt x="130" y="249"/>
                    <a:pt x="130" y="249"/>
                    <a:pt x="130" y="249"/>
                  </a:cubicBezTo>
                  <a:cubicBezTo>
                    <a:pt x="129" y="252"/>
                    <a:pt x="128" y="255"/>
                    <a:pt x="128" y="259"/>
                  </a:cubicBezTo>
                  <a:cubicBezTo>
                    <a:pt x="128" y="279"/>
                    <a:pt x="145" y="295"/>
                    <a:pt x="164" y="295"/>
                  </a:cubicBezTo>
                  <a:cubicBezTo>
                    <a:pt x="167" y="295"/>
                    <a:pt x="169" y="294"/>
                    <a:pt x="171" y="294"/>
                  </a:cubicBezTo>
                  <a:cubicBezTo>
                    <a:pt x="182" y="330"/>
                    <a:pt x="182" y="330"/>
                    <a:pt x="182" y="330"/>
                  </a:cubicBezTo>
                  <a:cubicBezTo>
                    <a:pt x="177" y="332"/>
                    <a:pt x="173" y="336"/>
                    <a:pt x="170" y="340"/>
                  </a:cubicBezTo>
                  <a:cubicBezTo>
                    <a:pt x="174" y="340"/>
                    <a:pt x="174" y="340"/>
                    <a:pt x="174" y="340"/>
                  </a:cubicBezTo>
                  <a:cubicBezTo>
                    <a:pt x="179" y="335"/>
                    <a:pt x="186" y="332"/>
                    <a:pt x="194" y="332"/>
                  </a:cubicBezTo>
                  <a:cubicBezTo>
                    <a:pt x="202" y="332"/>
                    <a:pt x="209" y="335"/>
                    <a:pt x="213" y="340"/>
                  </a:cubicBezTo>
                  <a:cubicBezTo>
                    <a:pt x="218" y="340"/>
                    <a:pt x="218" y="340"/>
                    <a:pt x="218" y="340"/>
                  </a:cubicBezTo>
                  <a:cubicBezTo>
                    <a:pt x="213" y="333"/>
                    <a:pt x="204" y="328"/>
                    <a:pt x="194" y="328"/>
                  </a:cubicBezTo>
                  <a:close/>
                  <a:moveTo>
                    <a:pt x="448" y="122"/>
                  </a:moveTo>
                  <a:cubicBezTo>
                    <a:pt x="464" y="122"/>
                    <a:pt x="476" y="134"/>
                    <a:pt x="476" y="150"/>
                  </a:cubicBezTo>
                  <a:cubicBezTo>
                    <a:pt x="476" y="165"/>
                    <a:pt x="464" y="178"/>
                    <a:pt x="448" y="178"/>
                  </a:cubicBezTo>
                  <a:cubicBezTo>
                    <a:pt x="433" y="178"/>
                    <a:pt x="420" y="165"/>
                    <a:pt x="420" y="150"/>
                  </a:cubicBezTo>
                  <a:cubicBezTo>
                    <a:pt x="420" y="134"/>
                    <a:pt x="433" y="122"/>
                    <a:pt x="448" y="122"/>
                  </a:cubicBezTo>
                  <a:close/>
                  <a:moveTo>
                    <a:pt x="320" y="43"/>
                  </a:moveTo>
                  <a:cubicBezTo>
                    <a:pt x="320" y="21"/>
                    <a:pt x="338" y="4"/>
                    <a:pt x="360" y="4"/>
                  </a:cubicBezTo>
                  <a:cubicBezTo>
                    <a:pt x="382" y="4"/>
                    <a:pt x="400" y="21"/>
                    <a:pt x="400" y="43"/>
                  </a:cubicBezTo>
                  <a:cubicBezTo>
                    <a:pt x="400" y="64"/>
                    <a:pt x="382" y="81"/>
                    <a:pt x="360" y="81"/>
                  </a:cubicBezTo>
                  <a:cubicBezTo>
                    <a:pt x="338" y="81"/>
                    <a:pt x="320" y="64"/>
                    <a:pt x="320" y="43"/>
                  </a:cubicBezTo>
                  <a:close/>
                  <a:moveTo>
                    <a:pt x="302" y="158"/>
                  </a:moveTo>
                  <a:cubicBezTo>
                    <a:pt x="323" y="158"/>
                    <a:pt x="340" y="175"/>
                    <a:pt x="340" y="196"/>
                  </a:cubicBezTo>
                  <a:cubicBezTo>
                    <a:pt x="340" y="218"/>
                    <a:pt x="323" y="235"/>
                    <a:pt x="302" y="235"/>
                  </a:cubicBezTo>
                  <a:cubicBezTo>
                    <a:pt x="281" y="235"/>
                    <a:pt x="264" y="218"/>
                    <a:pt x="264" y="196"/>
                  </a:cubicBezTo>
                  <a:cubicBezTo>
                    <a:pt x="264" y="175"/>
                    <a:pt x="281" y="158"/>
                    <a:pt x="302" y="158"/>
                  </a:cubicBezTo>
                  <a:close/>
                  <a:moveTo>
                    <a:pt x="30" y="239"/>
                  </a:moveTo>
                  <a:cubicBezTo>
                    <a:pt x="16" y="239"/>
                    <a:pt x="4" y="227"/>
                    <a:pt x="4" y="213"/>
                  </a:cubicBezTo>
                  <a:cubicBezTo>
                    <a:pt x="4" y="197"/>
                    <a:pt x="16" y="186"/>
                    <a:pt x="30" y="186"/>
                  </a:cubicBezTo>
                  <a:cubicBezTo>
                    <a:pt x="45" y="186"/>
                    <a:pt x="56" y="197"/>
                    <a:pt x="56" y="213"/>
                  </a:cubicBezTo>
                  <a:cubicBezTo>
                    <a:pt x="56" y="227"/>
                    <a:pt x="45" y="239"/>
                    <a:pt x="30" y="239"/>
                  </a:cubicBezTo>
                  <a:close/>
                  <a:moveTo>
                    <a:pt x="164" y="291"/>
                  </a:moveTo>
                  <a:cubicBezTo>
                    <a:pt x="147" y="291"/>
                    <a:pt x="132" y="276"/>
                    <a:pt x="132" y="259"/>
                  </a:cubicBezTo>
                  <a:cubicBezTo>
                    <a:pt x="132" y="241"/>
                    <a:pt x="147" y="227"/>
                    <a:pt x="164" y="227"/>
                  </a:cubicBezTo>
                  <a:cubicBezTo>
                    <a:pt x="182" y="227"/>
                    <a:pt x="196" y="241"/>
                    <a:pt x="196" y="259"/>
                  </a:cubicBezTo>
                  <a:cubicBezTo>
                    <a:pt x="196" y="276"/>
                    <a:pt x="182" y="291"/>
                    <a:pt x="164" y="291"/>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38"/>
            <p:cNvSpPr>
              <a:spLocks noEditPoints="1"/>
            </p:cNvSpPr>
            <p:nvPr/>
          </p:nvSpPr>
          <p:spPr bwMode="auto">
            <a:xfrm>
              <a:off x="5208575" y="4046536"/>
              <a:ext cx="3382973" cy="1525588"/>
            </a:xfrm>
            <a:custGeom>
              <a:avLst/>
              <a:gdLst/>
              <a:ahLst/>
              <a:cxnLst>
                <a:cxn ang="0">
                  <a:pos x="263" y="515"/>
                </a:cxn>
                <a:cxn ang="0">
                  <a:pos x="349" y="453"/>
                </a:cxn>
                <a:cxn ang="0">
                  <a:pos x="393" y="365"/>
                </a:cxn>
                <a:cxn ang="0">
                  <a:pos x="532" y="344"/>
                </a:cxn>
                <a:cxn ang="0">
                  <a:pos x="663" y="361"/>
                </a:cxn>
                <a:cxn ang="0">
                  <a:pos x="735" y="435"/>
                </a:cxn>
                <a:cxn ang="0">
                  <a:pos x="795" y="320"/>
                </a:cxn>
                <a:cxn ang="0">
                  <a:pos x="916" y="270"/>
                </a:cxn>
                <a:cxn ang="0">
                  <a:pos x="1098" y="252"/>
                </a:cxn>
                <a:cxn ang="0">
                  <a:pos x="1168" y="326"/>
                </a:cxn>
                <a:cxn ang="0">
                  <a:pos x="1224" y="213"/>
                </a:cxn>
                <a:cxn ang="0">
                  <a:pos x="1372" y="141"/>
                </a:cxn>
                <a:cxn ang="0">
                  <a:pos x="1372" y="49"/>
                </a:cxn>
                <a:cxn ang="0">
                  <a:pos x="1330" y="119"/>
                </a:cxn>
                <a:cxn ang="0">
                  <a:pos x="1168" y="185"/>
                </a:cxn>
                <a:cxn ang="0">
                  <a:pos x="965" y="222"/>
                </a:cxn>
                <a:cxn ang="0">
                  <a:pos x="937" y="96"/>
                </a:cxn>
                <a:cxn ang="0">
                  <a:pos x="989" y="49"/>
                </a:cxn>
                <a:cxn ang="0">
                  <a:pos x="892" y="49"/>
                </a:cxn>
                <a:cxn ang="0">
                  <a:pos x="919" y="173"/>
                </a:cxn>
                <a:cxn ang="0">
                  <a:pos x="868" y="222"/>
                </a:cxn>
                <a:cxn ang="0">
                  <a:pos x="790" y="314"/>
                </a:cxn>
                <a:cxn ang="0">
                  <a:pos x="664" y="353"/>
                </a:cxn>
                <a:cxn ang="0">
                  <a:pos x="538" y="312"/>
                </a:cxn>
                <a:cxn ang="0">
                  <a:pos x="374" y="312"/>
                </a:cxn>
                <a:cxn ang="0">
                  <a:pos x="328" y="404"/>
                </a:cxn>
                <a:cxn ang="0">
                  <a:pos x="217" y="453"/>
                </a:cxn>
                <a:cxn ang="0">
                  <a:pos x="96" y="441"/>
                </a:cxn>
                <a:cxn ang="0">
                  <a:pos x="0" y="443"/>
                </a:cxn>
                <a:cxn ang="0">
                  <a:pos x="96" y="449"/>
                </a:cxn>
                <a:cxn ang="0">
                  <a:pos x="255" y="512"/>
                </a:cxn>
                <a:cxn ang="0">
                  <a:pos x="221" y="624"/>
                </a:cxn>
                <a:cxn ang="0">
                  <a:pos x="230" y="640"/>
                </a:cxn>
                <a:cxn ang="0">
                  <a:pos x="253" y="596"/>
                </a:cxn>
                <a:cxn ang="0">
                  <a:pos x="276" y="640"/>
                </a:cxn>
                <a:cxn ang="0">
                  <a:pos x="285" y="624"/>
                </a:cxn>
                <a:cxn ang="0">
                  <a:pos x="1326" y="95"/>
                </a:cxn>
                <a:cxn ang="0">
                  <a:pos x="1416" y="95"/>
                </a:cxn>
                <a:cxn ang="0">
                  <a:pos x="1326" y="95"/>
                </a:cxn>
                <a:cxn ang="0">
                  <a:pos x="1234" y="256"/>
                </a:cxn>
                <a:cxn ang="0">
                  <a:pos x="1101" y="256"/>
                </a:cxn>
                <a:cxn ang="0">
                  <a:pos x="896" y="49"/>
                </a:cxn>
                <a:cxn ang="0">
                  <a:pos x="985" y="49"/>
                </a:cxn>
                <a:cxn ang="0">
                  <a:pos x="896" y="49"/>
                </a:cxn>
                <a:cxn ang="0">
                  <a:pos x="916" y="177"/>
                </a:cxn>
                <a:cxn ang="0">
                  <a:pos x="916" y="266"/>
                </a:cxn>
                <a:cxn ang="0">
                  <a:pos x="735" y="294"/>
                </a:cxn>
                <a:cxn ang="0">
                  <a:pos x="735" y="431"/>
                </a:cxn>
                <a:cxn ang="0">
                  <a:pos x="735" y="294"/>
                </a:cxn>
                <a:cxn ang="0">
                  <a:pos x="456" y="234"/>
                </a:cxn>
                <a:cxn ang="0">
                  <a:pos x="456" y="391"/>
                </a:cxn>
                <a:cxn ang="0">
                  <a:pos x="48" y="487"/>
                </a:cxn>
                <a:cxn ang="0">
                  <a:pos x="48" y="399"/>
                </a:cxn>
                <a:cxn ang="0">
                  <a:pos x="48" y="487"/>
                </a:cxn>
                <a:cxn ang="0">
                  <a:pos x="283" y="391"/>
                </a:cxn>
                <a:cxn ang="0">
                  <a:pos x="283" y="515"/>
                </a:cxn>
              </a:cxnLst>
              <a:rect l="0" t="0" r="r" b="b"/>
              <a:pathLst>
                <a:path w="1420" h="640">
                  <a:moveTo>
                    <a:pt x="253" y="592"/>
                  </a:moveTo>
                  <a:cubicBezTo>
                    <a:pt x="263" y="515"/>
                    <a:pt x="263" y="515"/>
                    <a:pt x="263" y="515"/>
                  </a:cubicBezTo>
                  <a:cubicBezTo>
                    <a:pt x="269" y="517"/>
                    <a:pt x="276" y="519"/>
                    <a:pt x="283" y="519"/>
                  </a:cubicBezTo>
                  <a:cubicBezTo>
                    <a:pt x="320" y="519"/>
                    <a:pt x="349" y="489"/>
                    <a:pt x="349" y="453"/>
                  </a:cubicBezTo>
                  <a:cubicBezTo>
                    <a:pt x="349" y="436"/>
                    <a:pt x="343" y="422"/>
                    <a:pt x="334" y="410"/>
                  </a:cubicBezTo>
                  <a:cubicBezTo>
                    <a:pt x="393" y="365"/>
                    <a:pt x="393" y="365"/>
                    <a:pt x="393" y="365"/>
                  </a:cubicBezTo>
                  <a:cubicBezTo>
                    <a:pt x="408" y="383"/>
                    <a:pt x="431" y="395"/>
                    <a:pt x="456" y="395"/>
                  </a:cubicBezTo>
                  <a:cubicBezTo>
                    <a:pt x="490" y="395"/>
                    <a:pt x="519" y="374"/>
                    <a:pt x="532" y="344"/>
                  </a:cubicBezTo>
                  <a:cubicBezTo>
                    <a:pt x="532" y="345"/>
                    <a:pt x="532" y="345"/>
                    <a:pt x="532" y="345"/>
                  </a:cubicBezTo>
                  <a:cubicBezTo>
                    <a:pt x="663" y="361"/>
                    <a:pt x="663" y="361"/>
                    <a:pt x="663" y="361"/>
                  </a:cubicBezTo>
                  <a:cubicBezTo>
                    <a:pt x="663" y="361"/>
                    <a:pt x="663" y="361"/>
                    <a:pt x="663" y="362"/>
                  </a:cubicBezTo>
                  <a:cubicBezTo>
                    <a:pt x="663" y="402"/>
                    <a:pt x="696" y="435"/>
                    <a:pt x="735" y="435"/>
                  </a:cubicBezTo>
                  <a:cubicBezTo>
                    <a:pt x="776" y="435"/>
                    <a:pt x="808" y="402"/>
                    <a:pt x="808" y="362"/>
                  </a:cubicBezTo>
                  <a:cubicBezTo>
                    <a:pt x="808" y="346"/>
                    <a:pt x="803" y="332"/>
                    <a:pt x="795" y="320"/>
                  </a:cubicBezTo>
                  <a:cubicBezTo>
                    <a:pt x="879" y="252"/>
                    <a:pt x="879" y="252"/>
                    <a:pt x="879" y="252"/>
                  </a:cubicBezTo>
                  <a:cubicBezTo>
                    <a:pt x="888" y="263"/>
                    <a:pt x="901" y="270"/>
                    <a:pt x="916" y="270"/>
                  </a:cubicBezTo>
                  <a:cubicBezTo>
                    <a:pt x="940" y="270"/>
                    <a:pt x="961" y="253"/>
                    <a:pt x="965" y="230"/>
                  </a:cubicBezTo>
                  <a:cubicBezTo>
                    <a:pt x="1098" y="252"/>
                    <a:pt x="1098" y="252"/>
                    <a:pt x="1098" y="252"/>
                  </a:cubicBezTo>
                  <a:cubicBezTo>
                    <a:pt x="1098" y="253"/>
                    <a:pt x="1097" y="254"/>
                    <a:pt x="1097" y="256"/>
                  </a:cubicBezTo>
                  <a:cubicBezTo>
                    <a:pt x="1097" y="294"/>
                    <a:pt x="1129" y="326"/>
                    <a:pt x="1168" y="326"/>
                  </a:cubicBezTo>
                  <a:cubicBezTo>
                    <a:pt x="1207" y="326"/>
                    <a:pt x="1238" y="294"/>
                    <a:pt x="1238" y="256"/>
                  </a:cubicBezTo>
                  <a:cubicBezTo>
                    <a:pt x="1238" y="240"/>
                    <a:pt x="1233" y="225"/>
                    <a:pt x="1224" y="213"/>
                  </a:cubicBezTo>
                  <a:cubicBezTo>
                    <a:pt x="1335" y="125"/>
                    <a:pt x="1335" y="125"/>
                    <a:pt x="1335" y="125"/>
                  </a:cubicBezTo>
                  <a:cubicBezTo>
                    <a:pt x="1345" y="135"/>
                    <a:pt x="1357" y="141"/>
                    <a:pt x="1372" y="141"/>
                  </a:cubicBezTo>
                  <a:cubicBezTo>
                    <a:pt x="1398" y="141"/>
                    <a:pt x="1420" y="120"/>
                    <a:pt x="1420" y="95"/>
                  </a:cubicBezTo>
                  <a:cubicBezTo>
                    <a:pt x="1420" y="69"/>
                    <a:pt x="1398" y="49"/>
                    <a:pt x="1372" y="49"/>
                  </a:cubicBezTo>
                  <a:cubicBezTo>
                    <a:pt x="1345" y="49"/>
                    <a:pt x="1322" y="69"/>
                    <a:pt x="1322" y="95"/>
                  </a:cubicBezTo>
                  <a:cubicBezTo>
                    <a:pt x="1322" y="104"/>
                    <a:pt x="1325" y="112"/>
                    <a:pt x="1330" y="119"/>
                  </a:cubicBezTo>
                  <a:cubicBezTo>
                    <a:pt x="1219" y="207"/>
                    <a:pt x="1219" y="207"/>
                    <a:pt x="1219" y="207"/>
                  </a:cubicBezTo>
                  <a:cubicBezTo>
                    <a:pt x="1206" y="193"/>
                    <a:pt x="1188" y="185"/>
                    <a:pt x="1168" y="185"/>
                  </a:cubicBezTo>
                  <a:cubicBezTo>
                    <a:pt x="1133" y="185"/>
                    <a:pt x="1104" y="211"/>
                    <a:pt x="1099" y="244"/>
                  </a:cubicBezTo>
                  <a:cubicBezTo>
                    <a:pt x="965" y="222"/>
                    <a:pt x="965" y="222"/>
                    <a:pt x="965" y="222"/>
                  </a:cubicBezTo>
                  <a:cubicBezTo>
                    <a:pt x="965" y="198"/>
                    <a:pt x="948" y="178"/>
                    <a:pt x="927" y="174"/>
                  </a:cubicBezTo>
                  <a:cubicBezTo>
                    <a:pt x="937" y="96"/>
                    <a:pt x="937" y="96"/>
                    <a:pt x="937" y="96"/>
                  </a:cubicBezTo>
                  <a:cubicBezTo>
                    <a:pt x="938" y="96"/>
                    <a:pt x="939" y="97"/>
                    <a:pt x="940" y="97"/>
                  </a:cubicBezTo>
                  <a:cubicBezTo>
                    <a:pt x="968" y="97"/>
                    <a:pt x="989" y="75"/>
                    <a:pt x="989" y="49"/>
                  </a:cubicBezTo>
                  <a:cubicBezTo>
                    <a:pt x="989" y="21"/>
                    <a:pt x="968" y="0"/>
                    <a:pt x="940" y="0"/>
                  </a:cubicBezTo>
                  <a:cubicBezTo>
                    <a:pt x="914" y="0"/>
                    <a:pt x="892" y="21"/>
                    <a:pt x="892" y="49"/>
                  </a:cubicBezTo>
                  <a:cubicBezTo>
                    <a:pt x="892" y="71"/>
                    <a:pt x="908" y="90"/>
                    <a:pt x="929" y="95"/>
                  </a:cubicBezTo>
                  <a:cubicBezTo>
                    <a:pt x="919" y="173"/>
                    <a:pt x="919" y="173"/>
                    <a:pt x="919" y="173"/>
                  </a:cubicBezTo>
                  <a:cubicBezTo>
                    <a:pt x="918" y="173"/>
                    <a:pt x="917" y="173"/>
                    <a:pt x="916" y="173"/>
                  </a:cubicBezTo>
                  <a:cubicBezTo>
                    <a:pt x="890" y="173"/>
                    <a:pt x="868" y="194"/>
                    <a:pt x="868" y="222"/>
                  </a:cubicBezTo>
                  <a:cubicBezTo>
                    <a:pt x="868" y="230"/>
                    <a:pt x="871" y="238"/>
                    <a:pt x="875" y="245"/>
                  </a:cubicBezTo>
                  <a:cubicBezTo>
                    <a:pt x="790" y="314"/>
                    <a:pt x="790" y="314"/>
                    <a:pt x="790" y="314"/>
                  </a:cubicBezTo>
                  <a:cubicBezTo>
                    <a:pt x="777" y="299"/>
                    <a:pt x="757" y="290"/>
                    <a:pt x="735" y="290"/>
                  </a:cubicBezTo>
                  <a:cubicBezTo>
                    <a:pt x="699" y="290"/>
                    <a:pt x="668" y="317"/>
                    <a:pt x="664" y="353"/>
                  </a:cubicBezTo>
                  <a:cubicBezTo>
                    <a:pt x="534" y="337"/>
                    <a:pt x="534" y="337"/>
                    <a:pt x="534" y="337"/>
                  </a:cubicBezTo>
                  <a:cubicBezTo>
                    <a:pt x="537" y="329"/>
                    <a:pt x="538" y="320"/>
                    <a:pt x="538" y="312"/>
                  </a:cubicBezTo>
                  <a:cubicBezTo>
                    <a:pt x="538" y="266"/>
                    <a:pt x="502" y="230"/>
                    <a:pt x="456" y="230"/>
                  </a:cubicBezTo>
                  <a:cubicBezTo>
                    <a:pt x="411" y="230"/>
                    <a:pt x="374" y="266"/>
                    <a:pt x="374" y="312"/>
                  </a:cubicBezTo>
                  <a:cubicBezTo>
                    <a:pt x="374" y="329"/>
                    <a:pt x="379" y="344"/>
                    <a:pt x="388" y="357"/>
                  </a:cubicBezTo>
                  <a:cubicBezTo>
                    <a:pt x="328" y="404"/>
                    <a:pt x="328" y="404"/>
                    <a:pt x="328" y="404"/>
                  </a:cubicBezTo>
                  <a:cubicBezTo>
                    <a:pt x="316" y="393"/>
                    <a:pt x="301" y="387"/>
                    <a:pt x="283" y="387"/>
                  </a:cubicBezTo>
                  <a:cubicBezTo>
                    <a:pt x="247" y="387"/>
                    <a:pt x="217" y="416"/>
                    <a:pt x="217" y="453"/>
                  </a:cubicBezTo>
                  <a:cubicBezTo>
                    <a:pt x="217" y="454"/>
                    <a:pt x="217" y="455"/>
                    <a:pt x="217" y="456"/>
                  </a:cubicBezTo>
                  <a:cubicBezTo>
                    <a:pt x="96" y="441"/>
                    <a:pt x="96" y="441"/>
                    <a:pt x="96" y="441"/>
                  </a:cubicBezTo>
                  <a:cubicBezTo>
                    <a:pt x="95" y="415"/>
                    <a:pt x="74" y="395"/>
                    <a:pt x="48" y="395"/>
                  </a:cubicBezTo>
                  <a:cubicBezTo>
                    <a:pt x="22" y="395"/>
                    <a:pt x="0" y="416"/>
                    <a:pt x="0" y="443"/>
                  </a:cubicBezTo>
                  <a:cubicBezTo>
                    <a:pt x="0" y="469"/>
                    <a:pt x="22" y="491"/>
                    <a:pt x="48" y="491"/>
                  </a:cubicBezTo>
                  <a:cubicBezTo>
                    <a:pt x="73" y="491"/>
                    <a:pt x="93" y="472"/>
                    <a:pt x="96" y="449"/>
                  </a:cubicBezTo>
                  <a:cubicBezTo>
                    <a:pt x="218" y="464"/>
                    <a:pt x="218" y="464"/>
                    <a:pt x="218" y="464"/>
                  </a:cubicBezTo>
                  <a:cubicBezTo>
                    <a:pt x="222" y="485"/>
                    <a:pt x="236" y="503"/>
                    <a:pt x="255" y="512"/>
                  </a:cubicBezTo>
                  <a:cubicBezTo>
                    <a:pt x="245" y="593"/>
                    <a:pt x="245" y="593"/>
                    <a:pt x="245" y="593"/>
                  </a:cubicBezTo>
                  <a:cubicBezTo>
                    <a:pt x="231" y="596"/>
                    <a:pt x="221" y="609"/>
                    <a:pt x="221" y="624"/>
                  </a:cubicBezTo>
                  <a:cubicBezTo>
                    <a:pt x="221" y="630"/>
                    <a:pt x="223" y="636"/>
                    <a:pt x="225" y="640"/>
                  </a:cubicBezTo>
                  <a:cubicBezTo>
                    <a:pt x="230" y="640"/>
                    <a:pt x="230" y="640"/>
                    <a:pt x="230" y="640"/>
                  </a:cubicBezTo>
                  <a:cubicBezTo>
                    <a:pt x="227" y="636"/>
                    <a:pt x="225" y="630"/>
                    <a:pt x="225" y="624"/>
                  </a:cubicBezTo>
                  <a:cubicBezTo>
                    <a:pt x="225" y="608"/>
                    <a:pt x="238" y="596"/>
                    <a:pt x="253" y="596"/>
                  </a:cubicBezTo>
                  <a:cubicBezTo>
                    <a:pt x="269" y="596"/>
                    <a:pt x="281" y="608"/>
                    <a:pt x="281" y="624"/>
                  </a:cubicBezTo>
                  <a:cubicBezTo>
                    <a:pt x="281" y="630"/>
                    <a:pt x="279" y="636"/>
                    <a:pt x="276" y="640"/>
                  </a:cubicBezTo>
                  <a:cubicBezTo>
                    <a:pt x="281" y="640"/>
                    <a:pt x="281" y="640"/>
                    <a:pt x="281" y="640"/>
                  </a:cubicBezTo>
                  <a:cubicBezTo>
                    <a:pt x="283" y="636"/>
                    <a:pt x="285" y="630"/>
                    <a:pt x="285" y="624"/>
                  </a:cubicBezTo>
                  <a:cubicBezTo>
                    <a:pt x="285" y="606"/>
                    <a:pt x="271" y="592"/>
                    <a:pt x="253" y="592"/>
                  </a:cubicBezTo>
                  <a:close/>
                  <a:moveTo>
                    <a:pt x="1326" y="95"/>
                  </a:moveTo>
                  <a:cubicBezTo>
                    <a:pt x="1326" y="71"/>
                    <a:pt x="1347" y="53"/>
                    <a:pt x="1372" y="53"/>
                  </a:cubicBezTo>
                  <a:cubicBezTo>
                    <a:pt x="1396" y="53"/>
                    <a:pt x="1416" y="71"/>
                    <a:pt x="1416" y="95"/>
                  </a:cubicBezTo>
                  <a:cubicBezTo>
                    <a:pt x="1416" y="118"/>
                    <a:pt x="1396" y="137"/>
                    <a:pt x="1372" y="137"/>
                  </a:cubicBezTo>
                  <a:cubicBezTo>
                    <a:pt x="1347" y="137"/>
                    <a:pt x="1326" y="118"/>
                    <a:pt x="1326" y="95"/>
                  </a:cubicBezTo>
                  <a:close/>
                  <a:moveTo>
                    <a:pt x="1168" y="189"/>
                  </a:moveTo>
                  <a:cubicBezTo>
                    <a:pt x="1205" y="189"/>
                    <a:pt x="1234" y="219"/>
                    <a:pt x="1234" y="256"/>
                  </a:cubicBezTo>
                  <a:cubicBezTo>
                    <a:pt x="1234" y="292"/>
                    <a:pt x="1205" y="322"/>
                    <a:pt x="1168" y="322"/>
                  </a:cubicBezTo>
                  <a:cubicBezTo>
                    <a:pt x="1131" y="322"/>
                    <a:pt x="1101" y="292"/>
                    <a:pt x="1101" y="256"/>
                  </a:cubicBezTo>
                  <a:cubicBezTo>
                    <a:pt x="1101" y="219"/>
                    <a:pt x="1131" y="189"/>
                    <a:pt x="1168" y="189"/>
                  </a:cubicBezTo>
                  <a:close/>
                  <a:moveTo>
                    <a:pt x="896" y="49"/>
                  </a:moveTo>
                  <a:cubicBezTo>
                    <a:pt x="896" y="23"/>
                    <a:pt x="916" y="4"/>
                    <a:pt x="940" y="4"/>
                  </a:cubicBezTo>
                  <a:cubicBezTo>
                    <a:pt x="966" y="4"/>
                    <a:pt x="985" y="23"/>
                    <a:pt x="985" y="49"/>
                  </a:cubicBezTo>
                  <a:cubicBezTo>
                    <a:pt x="985" y="73"/>
                    <a:pt x="966" y="93"/>
                    <a:pt x="940" y="93"/>
                  </a:cubicBezTo>
                  <a:cubicBezTo>
                    <a:pt x="916" y="93"/>
                    <a:pt x="896" y="73"/>
                    <a:pt x="896" y="49"/>
                  </a:cubicBezTo>
                  <a:close/>
                  <a:moveTo>
                    <a:pt x="872" y="222"/>
                  </a:moveTo>
                  <a:cubicBezTo>
                    <a:pt x="872" y="196"/>
                    <a:pt x="892" y="177"/>
                    <a:pt x="916" y="177"/>
                  </a:cubicBezTo>
                  <a:cubicBezTo>
                    <a:pt x="941" y="177"/>
                    <a:pt x="961" y="196"/>
                    <a:pt x="961" y="222"/>
                  </a:cubicBezTo>
                  <a:cubicBezTo>
                    <a:pt x="961" y="246"/>
                    <a:pt x="941" y="266"/>
                    <a:pt x="916" y="266"/>
                  </a:cubicBezTo>
                  <a:cubicBezTo>
                    <a:pt x="892" y="266"/>
                    <a:pt x="872" y="246"/>
                    <a:pt x="872" y="222"/>
                  </a:cubicBezTo>
                  <a:close/>
                  <a:moveTo>
                    <a:pt x="735" y="294"/>
                  </a:moveTo>
                  <a:cubicBezTo>
                    <a:pt x="774" y="294"/>
                    <a:pt x="804" y="324"/>
                    <a:pt x="804" y="362"/>
                  </a:cubicBezTo>
                  <a:cubicBezTo>
                    <a:pt x="804" y="400"/>
                    <a:pt x="774" y="431"/>
                    <a:pt x="735" y="431"/>
                  </a:cubicBezTo>
                  <a:cubicBezTo>
                    <a:pt x="698" y="431"/>
                    <a:pt x="667" y="400"/>
                    <a:pt x="667" y="362"/>
                  </a:cubicBezTo>
                  <a:cubicBezTo>
                    <a:pt x="667" y="324"/>
                    <a:pt x="698" y="294"/>
                    <a:pt x="735" y="294"/>
                  </a:cubicBezTo>
                  <a:close/>
                  <a:moveTo>
                    <a:pt x="378" y="312"/>
                  </a:moveTo>
                  <a:cubicBezTo>
                    <a:pt x="378" y="269"/>
                    <a:pt x="413" y="234"/>
                    <a:pt x="456" y="234"/>
                  </a:cubicBezTo>
                  <a:cubicBezTo>
                    <a:pt x="499" y="234"/>
                    <a:pt x="534" y="269"/>
                    <a:pt x="534" y="312"/>
                  </a:cubicBezTo>
                  <a:cubicBezTo>
                    <a:pt x="534" y="355"/>
                    <a:pt x="499" y="391"/>
                    <a:pt x="456" y="391"/>
                  </a:cubicBezTo>
                  <a:cubicBezTo>
                    <a:pt x="413" y="391"/>
                    <a:pt x="378" y="355"/>
                    <a:pt x="378" y="312"/>
                  </a:cubicBezTo>
                  <a:close/>
                  <a:moveTo>
                    <a:pt x="48" y="487"/>
                  </a:moveTo>
                  <a:cubicBezTo>
                    <a:pt x="24" y="487"/>
                    <a:pt x="4" y="467"/>
                    <a:pt x="4" y="443"/>
                  </a:cubicBezTo>
                  <a:cubicBezTo>
                    <a:pt x="4" y="418"/>
                    <a:pt x="24" y="399"/>
                    <a:pt x="48" y="399"/>
                  </a:cubicBezTo>
                  <a:cubicBezTo>
                    <a:pt x="72" y="399"/>
                    <a:pt x="92" y="418"/>
                    <a:pt x="92" y="443"/>
                  </a:cubicBezTo>
                  <a:cubicBezTo>
                    <a:pt x="92" y="467"/>
                    <a:pt x="72" y="487"/>
                    <a:pt x="48" y="487"/>
                  </a:cubicBezTo>
                  <a:close/>
                  <a:moveTo>
                    <a:pt x="221" y="453"/>
                  </a:moveTo>
                  <a:cubicBezTo>
                    <a:pt x="221" y="418"/>
                    <a:pt x="249" y="391"/>
                    <a:pt x="283" y="391"/>
                  </a:cubicBezTo>
                  <a:cubicBezTo>
                    <a:pt x="317" y="391"/>
                    <a:pt x="345" y="418"/>
                    <a:pt x="345" y="453"/>
                  </a:cubicBezTo>
                  <a:cubicBezTo>
                    <a:pt x="345" y="487"/>
                    <a:pt x="317" y="515"/>
                    <a:pt x="283" y="515"/>
                  </a:cubicBezTo>
                  <a:cubicBezTo>
                    <a:pt x="249" y="515"/>
                    <a:pt x="221" y="487"/>
                    <a:pt x="221" y="453"/>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9"/>
            <p:cNvSpPr>
              <a:spLocks/>
            </p:cNvSpPr>
            <p:nvPr/>
          </p:nvSpPr>
          <p:spPr bwMode="auto">
            <a:xfrm>
              <a:off x="7264394" y="3998911"/>
              <a:ext cx="166688" cy="57150"/>
            </a:xfrm>
            <a:custGeom>
              <a:avLst/>
              <a:gdLst/>
              <a:ahLst/>
              <a:cxnLst>
                <a:cxn ang="0">
                  <a:pos x="35" y="24"/>
                </a:cxn>
                <a:cxn ang="0">
                  <a:pos x="70" y="0"/>
                </a:cxn>
                <a:cxn ang="0">
                  <a:pos x="66" y="0"/>
                </a:cxn>
                <a:cxn ang="0">
                  <a:pos x="35" y="20"/>
                </a:cxn>
                <a:cxn ang="0">
                  <a:pos x="4" y="0"/>
                </a:cxn>
                <a:cxn ang="0">
                  <a:pos x="0" y="0"/>
                </a:cxn>
                <a:cxn ang="0">
                  <a:pos x="35" y="24"/>
                </a:cxn>
              </a:cxnLst>
              <a:rect l="0" t="0" r="r" b="b"/>
              <a:pathLst>
                <a:path w="70" h="24">
                  <a:moveTo>
                    <a:pt x="35" y="24"/>
                  </a:moveTo>
                  <a:cubicBezTo>
                    <a:pt x="51" y="24"/>
                    <a:pt x="64" y="14"/>
                    <a:pt x="70" y="0"/>
                  </a:cubicBezTo>
                  <a:cubicBezTo>
                    <a:pt x="66" y="0"/>
                    <a:pt x="66" y="0"/>
                    <a:pt x="66" y="0"/>
                  </a:cubicBezTo>
                  <a:cubicBezTo>
                    <a:pt x="60" y="12"/>
                    <a:pt x="49" y="20"/>
                    <a:pt x="35" y="20"/>
                  </a:cubicBezTo>
                  <a:cubicBezTo>
                    <a:pt x="22" y="20"/>
                    <a:pt x="10" y="12"/>
                    <a:pt x="4" y="0"/>
                  </a:cubicBezTo>
                  <a:cubicBezTo>
                    <a:pt x="0" y="0"/>
                    <a:pt x="0" y="0"/>
                    <a:pt x="0" y="0"/>
                  </a:cubicBezTo>
                  <a:cubicBezTo>
                    <a:pt x="5" y="14"/>
                    <a:pt x="19" y="24"/>
                    <a:pt x="35" y="24"/>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 name="Content Placeholder 11"/>
          <p:cNvSpPr>
            <a:spLocks noGrp="1"/>
          </p:cNvSpPr>
          <p:nvPr>
            <p:ph sz="quarter" idx="16"/>
          </p:nvPr>
        </p:nvSpPr>
        <p:spPr>
          <a:xfrm>
            <a:off x="384047" y="1260363"/>
            <a:ext cx="8348472" cy="4168697"/>
          </a:xfrm>
          <a:prstGeom prst="rect">
            <a:avLst/>
          </a:prstGeom>
        </p:spPr>
        <p:txBody>
          <a:bodyPr/>
          <a:lstStyle>
            <a:lvl1pPr marL="171450" indent="-171450">
              <a:spcBef>
                <a:spcPts val="600"/>
              </a:spcBef>
              <a:defRPr>
                <a:solidFill>
                  <a:schemeClr val="tx2"/>
                </a:solidFill>
              </a:defRPr>
            </a:lvl1pPr>
            <a:lvl2pPr marL="400050" indent="-177800">
              <a:spcBef>
                <a:spcPts val="600"/>
              </a:spcBef>
              <a:buFont typeface="Arial" pitchFamily="34" charset="0"/>
              <a:buChar char="›"/>
              <a:defRPr>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61665"/>
          </a:xfrm>
          <a:prstGeom prst="rect">
            <a:avLst/>
          </a:prstGeom>
        </p:spPr>
        <p:txBody>
          <a:bodyPr>
            <a:spAutoFit/>
          </a:bodyPr>
          <a:lstStyle>
            <a:lvl1pPr>
              <a:defRPr sz="2400" b="1">
                <a:solidFill>
                  <a:schemeClr val="tx2"/>
                </a:solidFill>
              </a:defRPr>
            </a:lvl1pPr>
          </a:lstStyle>
          <a:p>
            <a:r>
              <a:rPr lang="en-US" dirty="0" smtClean="0"/>
              <a:t>Click to add header</a:t>
            </a:r>
            <a:endParaRPr lang="en-US" dirty="0"/>
          </a:p>
        </p:txBody>
      </p:sp>
      <p:sp>
        <p:nvSpPr>
          <p:cNvPr id="16" name="Text Placeholder 15"/>
          <p:cNvSpPr>
            <a:spLocks noGrp="1"/>
          </p:cNvSpPr>
          <p:nvPr>
            <p:ph type="body" sz="quarter" idx="17" hasCustomPrompt="1"/>
          </p:nvPr>
        </p:nvSpPr>
        <p:spPr>
          <a:xfrm>
            <a:off x="384047" y="718977"/>
            <a:ext cx="8348472" cy="338554"/>
          </a:xfrm>
          <a:prstGeom prst="rect">
            <a:avLst/>
          </a:prstGeom>
        </p:spPr>
        <p:txBody>
          <a:bodyPr>
            <a:spAutoFit/>
          </a:bodyPr>
          <a:lstStyle>
            <a:lvl1pPr marL="0" indent="0">
              <a:spcBef>
                <a:spcPts val="0"/>
              </a:spcBef>
              <a:buNone/>
              <a:defRPr sz="1600" i="1">
                <a:solidFill>
                  <a:schemeClr val="tx2"/>
                </a:solidFill>
                <a:latin typeface="Georgia" pitchFamily="18" charset="0"/>
              </a:defRPr>
            </a:lvl1pPr>
            <a:lvl2pPr>
              <a:buNone/>
              <a:defRPr sz="1600" i="1"/>
            </a:lvl2pPr>
            <a:lvl3pPr>
              <a:buNone/>
              <a:defRPr sz="1600" i="1"/>
            </a:lvl3pPr>
            <a:lvl4pPr>
              <a:buNone/>
              <a:defRPr sz="1600" i="1"/>
            </a:lvl4pPr>
            <a:lvl5pPr>
              <a:buNone/>
              <a:defRPr sz="1600" i="1"/>
            </a:lvl5pPr>
          </a:lstStyle>
          <a:p>
            <a:pPr lvl="0"/>
            <a:r>
              <a:rPr lang="en-US" dirty="0" smtClean="0"/>
              <a:t>Click to add subhead</a:t>
            </a:r>
          </a:p>
        </p:txBody>
      </p:sp>
      <p:sp>
        <p:nvSpPr>
          <p:cNvPr id="19" name="Footer Placeholder 2"/>
          <p:cNvSpPr>
            <a:spLocks noGrp="1"/>
          </p:cNvSpPr>
          <p:nvPr>
            <p:ph type="ftr" sz="quarter" idx="18"/>
          </p:nvPr>
        </p:nvSpPr>
        <p:spPr bwMode="gray">
          <a:xfrm>
            <a:off x="2670048" y="6629400"/>
            <a:ext cx="3699002" cy="228600"/>
          </a:xfrm>
          <a:prstGeom prst="rect">
            <a:avLst/>
          </a:prstGeom>
        </p:spPr>
        <p:txBody>
          <a:bodyPr/>
          <a:lstStyle>
            <a:lvl1pPr algn="ctr">
              <a:defRPr sz="900">
                <a:solidFill>
                  <a:schemeClr val="accent5"/>
                </a:solidFill>
              </a:defRPr>
            </a:lvl1pPr>
          </a:lstStyle>
          <a:p>
            <a:endParaRPr lang="en-US" dirty="0"/>
          </a:p>
        </p:txBody>
      </p:sp>
      <p:sp>
        <p:nvSpPr>
          <p:cNvPr id="21" name="Date Placeholder 3"/>
          <p:cNvSpPr>
            <a:spLocks noGrp="1"/>
          </p:cNvSpPr>
          <p:nvPr>
            <p:ph type="dt" sz="half" idx="11"/>
          </p:nvPr>
        </p:nvSpPr>
        <p:spPr bwMode="gray">
          <a:xfrm>
            <a:off x="457200" y="6629400"/>
            <a:ext cx="2133600" cy="228600"/>
          </a:xfrm>
          <a:prstGeom prst="rect">
            <a:avLst/>
          </a:prstGeom>
        </p:spPr>
        <p:txBody>
          <a:bodyPr/>
          <a:lstStyle>
            <a:lvl1pPr>
              <a:defRPr sz="900">
                <a:solidFill>
                  <a:schemeClr val="accent5"/>
                </a:solidFill>
              </a:defRPr>
            </a:lvl1pPr>
          </a:lstStyle>
          <a:p>
            <a:endParaRPr lang="en-US" dirty="0"/>
          </a:p>
        </p:txBody>
      </p:sp>
      <p:sp>
        <p:nvSpPr>
          <p:cNvPr id="9" name="Text Placeholder 11"/>
          <p:cNvSpPr>
            <a:spLocks noGrp="1"/>
          </p:cNvSpPr>
          <p:nvPr>
            <p:ph type="body" sz="quarter" idx="15"/>
          </p:nvPr>
        </p:nvSpPr>
        <p:spPr bwMode="white">
          <a:xfrm>
            <a:off x="384047" y="5895623"/>
            <a:ext cx="5788152" cy="781752"/>
          </a:xfrm>
          <a:prstGeom prst="rect">
            <a:avLst/>
          </a:prstGeom>
        </p:spPr>
        <p:txBody>
          <a:bodyPr anchor="ctr">
            <a:spAutoFit/>
          </a:bodyPr>
          <a:lstStyle>
            <a:lvl1pPr marL="0" marR="0" indent="0" algn="l" defTabSz="914400" rtl="0" eaLnBrk="0" fontAlgn="base" latinLnBrk="0" hangingPunct="0">
              <a:lnSpc>
                <a:spcPct val="100000"/>
              </a:lnSpc>
              <a:spcBef>
                <a:spcPts val="0"/>
              </a:spcBef>
              <a:spcAft>
                <a:spcPct val="0"/>
              </a:spcAft>
              <a:buClrTx/>
              <a:buSzTx/>
              <a:buFontTx/>
              <a:buNone/>
              <a:tabLst/>
              <a:defRPr sz="1600" b="1" i="0" baseline="0">
                <a:solidFill>
                  <a:schemeClr val="bg1"/>
                </a:solidFill>
                <a:latin typeface="+mj-lt"/>
              </a:defRPr>
            </a:lvl1pPr>
            <a:lvl2pPr marL="285750" indent="-171450">
              <a:lnSpc>
                <a:spcPct val="100000"/>
              </a:lnSpc>
              <a:buFont typeface="Arial"/>
              <a:buChar char="•"/>
              <a:defRPr sz="1200" b="0" i="0">
                <a:solidFill>
                  <a:schemeClr val="bg1"/>
                </a:solidFill>
                <a:latin typeface="+mj-lt"/>
                <a:cs typeface="Arial"/>
              </a:defRPr>
            </a:lvl2pPr>
            <a:lvl3pPr marL="457200" indent="-171450">
              <a:lnSpc>
                <a:spcPct val="100000"/>
              </a:lnSpc>
              <a:buFont typeface="Arial" pitchFamily="34" charset="0"/>
              <a:buChar char="›"/>
              <a:defRPr sz="1200" b="0" i="0">
                <a:solidFill>
                  <a:schemeClr val="bg1"/>
                </a:solidFill>
                <a:latin typeface="+mj-lt"/>
                <a:cs typeface="Arial"/>
              </a:defRPr>
            </a:lvl3pPr>
            <a:lvl4pPr>
              <a:defRPr sz="1600" b="0" i="0">
                <a:latin typeface="Georgia" pitchFamily="18" charset="0"/>
              </a:defRPr>
            </a:lvl4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64" name="Slide Number Placeholder 6"/>
          <p:cNvSpPr txBox="1">
            <a:spLocks/>
          </p:cNvSpPr>
          <p:nvPr/>
        </p:nvSpPr>
        <p:spPr>
          <a:xfrm>
            <a:off x="8243899" y="6581783"/>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1"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and Subheader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047" y="337184"/>
            <a:ext cx="8348472" cy="461665"/>
          </a:xfrm>
          <a:prstGeom prst="rect">
            <a:avLst/>
          </a:prstGeom>
        </p:spPr>
        <p:txBody>
          <a:bodyPr>
            <a:spAutoFit/>
          </a:bodyPr>
          <a:lstStyle>
            <a:lvl1pPr>
              <a:defRPr sz="2400" b="1">
                <a:solidFill>
                  <a:schemeClr val="tx2"/>
                </a:solidFill>
              </a:defRPr>
            </a:lvl1pPr>
          </a:lstStyle>
          <a:p>
            <a:r>
              <a:rPr lang="en-US" dirty="0" smtClean="0"/>
              <a:t>Click to add header</a:t>
            </a:r>
            <a:endParaRPr lang="en-US" dirty="0"/>
          </a:p>
        </p:txBody>
      </p:sp>
      <p:sp>
        <p:nvSpPr>
          <p:cNvPr id="6" name="Text Placeholder 5"/>
          <p:cNvSpPr>
            <a:spLocks noGrp="1"/>
          </p:cNvSpPr>
          <p:nvPr>
            <p:ph type="body" sz="quarter" idx="12" hasCustomPrompt="1"/>
          </p:nvPr>
        </p:nvSpPr>
        <p:spPr>
          <a:xfrm>
            <a:off x="384047" y="718977"/>
            <a:ext cx="8348472" cy="338554"/>
          </a:xfrm>
          <a:prstGeom prst="rect">
            <a:avLst/>
          </a:prstGeom>
        </p:spPr>
        <p:txBody>
          <a:bodyPr>
            <a:spAutoFit/>
          </a:bodyPr>
          <a:lstStyle>
            <a:lvl1pPr marL="0" indent="0">
              <a:spcBef>
                <a:spcPts val="0"/>
              </a:spcBef>
              <a:buFontTx/>
              <a:buNone/>
              <a:defRPr sz="1600" b="0" i="1">
                <a:solidFill>
                  <a:schemeClr val="tx2"/>
                </a:solidFill>
                <a:latin typeface="Georgia" pitchFamily="18" charset="0"/>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Click to add subhead</a:t>
            </a:r>
          </a:p>
        </p:txBody>
      </p:sp>
      <p:sp>
        <p:nvSpPr>
          <p:cNvPr id="4" name="Footer Placeholder 3"/>
          <p:cNvSpPr>
            <a:spLocks noGrp="1"/>
          </p:cNvSpPr>
          <p:nvPr>
            <p:ph type="ftr" sz="quarter" idx="13"/>
          </p:nvPr>
        </p:nvSpPr>
        <p:spPr>
          <a:xfrm>
            <a:off x="0" y="6629400"/>
            <a:ext cx="9144000" cy="228600"/>
          </a:xfrm>
          <a:prstGeom prst="rect">
            <a:avLst/>
          </a:prstGeom>
        </p:spPr>
        <p:txBody>
          <a:bodyPr/>
          <a:lstStyle>
            <a:lvl1pPr algn="ctr">
              <a:defRPr sz="900" dirty="0">
                <a:solidFill>
                  <a:srgbClr val="414343"/>
                </a:solidFill>
              </a:defRPr>
            </a:lvl1pPr>
          </a:lstStyle>
          <a:p>
            <a:endParaRPr lang="en-US"/>
          </a:p>
        </p:txBody>
      </p:sp>
      <p:sp>
        <p:nvSpPr>
          <p:cNvPr id="5"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047" y="337184"/>
            <a:ext cx="8348472" cy="461665"/>
          </a:xfrm>
          <a:prstGeom prst="rect">
            <a:avLst/>
          </a:prstGeom>
        </p:spPr>
        <p:txBody>
          <a:bodyPr>
            <a:spAutoFit/>
          </a:bodyPr>
          <a:lstStyle>
            <a:lvl1pPr>
              <a:defRPr sz="2400" b="1">
                <a:solidFill>
                  <a:schemeClr val="tx2"/>
                </a:solidFill>
                <a:latin typeface="+mj-lt"/>
              </a:defRPr>
            </a:lvl1pPr>
          </a:lstStyle>
          <a:p>
            <a:r>
              <a:rPr lang="en-US" dirty="0" smtClean="0"/>
              <a:t>Click to add header</a:t>
            </a:r>
            <a:endParaRPr lang="en-US" dirty="0"/>
          </a:p>
        </p:txBody>
      </p:sp>
      <p:sp>
        <p:nvSpPr>
          <p:cNvPr id="3" name="Footer Placeholder 3"/>
          <p:cNvSpPr>
            <a:spLocks noGrp="1"/>
          </p:cNvSpPr>
          <p:nvPr>
            <p:ph type="ftr" sz="quarter" idx="10"/>
          </p:nvPr>
        </p:nvSpPr>
        <p:spPr>
          <a:xfrm>
            <a:off x="0" y="6629400"/>
            <a:ext cx="9144000" cy="228600"/>
          </a:xfrm>
          <a:prstGeom prst="rect">
            <a:avLst/>
          </a:prstGeom>
        </p:spPr>
        <p:txBody>
          <a:bodyPr/>
          <a:lstStyle>
            <a:lvl1pPr algn="ctr">
              <a:defRPr sz="900" dirty="0">
                <a:solidFill>
                  <a:srgbClr val="414343"/>
                </a:solidFill>
              </a:defRPr>
            </a:lvl1pPr>
          </a:lstStyle>
          <a:p>
            <a:pPr>
              <a:defRPr/>
            </a:pPr>
            <a:endParaRPr lang="en-US"/>
          </a:p>
        </p:txBody>
      </p:sp>
      <p:sp>
        <p:nvSpPr>
          <p:cNvPr id="4"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9" name="Content Placeholder 28"/>
          <p:cNvSpPr>
            <a:spLocks noGrp="1"/>
          </p:cNvSpPr>
          <p:nvPr>
            <p:ph sz="quarter" idx="14"/>
          </p:nvPr>
        </p:nvSpPr>
        <p:spPr>
          <a:xfrm>
            <a:off x="4672583" y="1260363"/>
            <a:ext cx="4038600" cy="4802109"/>
          </a:xfrm>
          <a:prstGeom prst="rect">
            <a:avLst/>
          </a:prstGeom>
        </p:spPr>
        <p:txBody>
          <a:bodyPr/>
          <a:lstStyle>
            <a:lvl1pPr marL="171450" indent="-171450">
              <a:spcBef>
                <a:spcPts val="1000"/>
              </a:spcBef>
              <a:defRPr sz="180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Content Placeholder 26"/>
          <p:cNvSpPr>
            <a:spLocks noGrp="1"/>
          </p:cNvSpPr>
          <p:nvPr>
            <p:ph sz="quarter" idx="13"/>
          </p:nvPr>
        </p:nvSpPr>
        <p:spPr>
          <a:xfrm>
            <a:off x="384047" y="1260363"/>
            <a:ext cx="4038600" cy="4802109"/>
          </a:xfrm>
          <a:prstGeom prst="rect">
            <a:avLst/>
          </a:prstGeom>
        </p:spPr>
        <p:txBody>
          <a:bodyPr/>
          <a:lstStyle>
            <a:lvl1pPr marL="171450" indent="-171450">
              <a:spcBef>
                <a:spcPts val="1000"/>
              </a:spcBef>
              <a:defRPr sz="1800" b="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400">
                <a:solidFill>
                  <a:schemeClr val="tx2"/>
                </a:solidFill>
              </a:defRPr>
            </a:lvl3pPr>
            <a:lvl4pPr marL="742950" indent="-171450">
              <a:spcBef>
                <a:spcPts val="600"/>
              </a:spcBef>
              <a:buFont typeface="Arial" pitchFamily="34" charset="0"/>
              <a:buChar char="–"/>
              <a:defRPr sz="1400">
                <a:solidFill>
                  <a:schemeClr val="tx2"/>
                </a:solidFill>
              </a:defRPr>
            </a:lvl4pPr>
            <a:lvl5pPr marL="857250" indent="-114300">
              <a:spcBef>
                <a:spcPts val="600"/>
              </a:spcBef>
              <a:defRPr sz="120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61665"/>
          </a:xfrm>
          <a:prstGeom prst="rect">
            <a:avLst/>
          </a:prstGeom>
        </p:spPr>
        <p:txBody>
          <a:bodyPr rtlCol="0">
            <a:sp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Click to add header</a:t>
            </a:r>
            <a:endParaRPr lang="en-US" dirty="0"/>
          </a:p>
        </p:txBody>
      </p:sp>
      <p:sp>
        <p:nvSpPr>
          <p:cNvPr id="25" name="Text Placeholder 24"/>
          <p:cNvSpPr>
            <a:spLocks noGrp="1"/>
          </p:cNvSpPr>
          <p:nvPr>
            <p:ph type="body" sz="quarter" idx="12" hasCustomPrompt="1"/>
          </p:nvPr>
        </p:nvSpPr>
        <p:spPr>
          <a:xfrm>
            <a:off x="384047" y="718977"/>
            <a:ext cx="8348472" cy="338554"/>
          </a:xfrm>
          <a:prstGeom prst="rect">
            <a:avLst/>
          </a:prstGeom>
        </p:spPr>
        <p:txBody>
          <a:bodyPr>
            <a:spAutoFit/>
          </a:bodyPr>
          <a:lstStyle>
            <a:lvl1pPr marL="0" indent="0">
              <a:buNone/>
              <a:defRPr sz="1600" i="1">
                <a:solidFill>
                  <a:schemeClr val="tx2"/>
                </a:solidFill>
                <a:latin typeface="Georgia" pitchFamily="18" charset="0"/>
              </a:defRPr>
            </a:lvl1pPr>
            <a:lvl2pPr>
              <a:buNone/>
              <a:defRPr sz="1600" i="1">
                <a:solidFill>
                  <a:srgbClr val="414343"/>
                </a:solidFill>
              </a:defRPr>
            </a:lvl2pPr>
            <a:lvl3pPr>
              <a:buNone/>
              <a:defRPr sz="1600" i="1">
                <a:solidFill>
                  <a:srgbClr val="414343"/>
                </a:solidFill>
              </a:defRPr>
            </a:lvl3pPr>
            <a:lvl4pPr>
              <a:buNone/>
              <a:defRPr sz="1600" i="1">
                <a:solidFill>
                  <a:srgbClr val="414343"/>
                </a:solidFill>
              </a:defRPr>
            </a:lvl4pPr>
            <a:lvl5pPr>
              <a:buNone/>
              <a:defRPr sz="1600" i="1">
                <a:solidFill>
                  <a:srgbClr val="414343"/>
                </a:solidFill>
              </a:defRPr>
            </a:lvl5pPr>
          </a:lstStyle>
          <a:p>
            <a:pPr lvl="0"/>
            <a:r>
              <a:rPr lang="en-US" dirty="0" smtClean="0"/>
              <a:t>Click to add subhead</a:t>
            </a:r>
          </a:p>
        </p:txBody>
      </p:sp>
      <p:sp>
        <p:nvSpPr>
          <p:cNvPr id="6" name="Footer Placeholder 5"/>
          <p:cNvSpPr>
            <a:spLocks noGrp="1"/>
          </p:cNvSpPr>
          <p:nvPr>
            <p:ph type="ftr" sz="quarter" idx="15"/>
          </p:nvPr>
        </p:nvSpPr>
        <p:spPr>
          <a:xfrm>
            <a:off x="0" y="6629400"/>
            <a:ext cx="9144000" cy="228600"/>
          </a:xfrm>
          <a:prstGeom prst="rect">
            <a:avLst/>
          </a:prstGeom>
        </p:spPr>
        <p:txBody>
          <a:bodyPr/>
          <a:lstStyle>
            <a:lvl1pPr algn="ctr">
              <a:defRPr sz="900" dirty="0">
                <a:solidFill>
                  <a:srgbClr val="414343"/>
                </a:solidFill>
              </a:defRPr>
            </a:lvl1pPr>
          </a:lstStyle>
          <a:p>
            <a:endParaRPr lang="en-US"/>
          </a:p>
        </p:txBody>
      </p:sp>
      <p:sp>
        <p:nvSpPr>
          <p:cNvPr id="7"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10" name="Content Placeholder 2"/>
          <p:cNvSpPr>
            <a:spLocks noGrp="1"/>
          </p:cNvSpPr>
          <p:nvPr>
            <p:ph sz="half" idx="14"/>
          </p:nvPr>
        </p:nvSpPr>
        <p:spPr>
          <a:xfrm>
            <a:off x="6062471" y="1260363"/>
            <a:ext cx="2667000" cy="4802109"/>
          </a:xfrm>
          <a:prstGeom prst="rect">
            <a:avLst/>
          </a:prstGeom>
        </p:spPr>
        <p:txBody>
          <a:bodyPr>
            <a:normAutofit/>
          </a:bodyPr>
          <a:lstStyle>
            <a:lvl1pPr marL="171450" indent="-171450">
              <a:spcBef>
                <a:spcPts val="1000"/>
              </a:spcBef>
              <a:defRPr sz="180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3"/>
          </p:nvPr>
        </p:nvSpPr>
        <p:spPr>
          <a:xfrm>
            <a:off x="3223259" y="1260363"/>
            <a:ext cx="2667000" cy="4802109"/>
          </a:xfrm>
          <a:prstGeom prst="rect">
            <a:avLst/>
          </a:prstGeom>
        </p:spPr>
        <p:txBody>
          <a:bodyPr>
            <a:normAutofit/>
          </a:bodyPr>
          <a:lstStyle>
            <a:lvl1pPr marL="171450" indent="-171450">
              <a:spcBef>
                <a:spcPts val="1000"/>
              </a:spcBef>
              <a:defRPr sz="180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Content Placeholder 2"/>
          <p:cNvSpPr>
            <a:spLocks noGrp="1"/>
          </p:cNvSpPr>
          <p:nvPr>
            <p:ph sz="half" idx="1"/>
          </p:nvPr>
        </p:nvSpPr>
        <p:spPr>
          <a:xfrm>
            <a:off x="384047" y="1260363"/>
            <a:ext cx="2667000" cy="4802109"/>
          </a:xfrm>
          <a:prstGeom prst="rect">
            <a:avLst/>
          </a:prstGeom>
        </p:spPr>
        <p:txBody>
          <a:bodyPr>
            <a:normAutofit/>
          </a:bodyPr>
          <a:lstStyle>
            <a:lvl1pPr marL="171450" indent="-171450">
              <a:spcBef>
                <a:spcPts val="1000"/>
              </a:spcBef>
              <a:defRPr sz="1800">
                <a:solidFill>
                  <a:schemeClr val="tx2"/>
                </a:solidFill>
              </a:defRPr>
            </a:lvl1pPr>
            <a:lvl2pPr marL="342900" indent="-171450">
              <a:spcBef>
                <a:spcPts val="600"/>
              </a:spcBef>
              <a:buFont typeface="Arial" pitchFamily="34" charset="0"/>
              <a:buChar char="›"/>
              <a:defRPr sz="1600">
                <a:solidFill>
                  <a:schemeClr val="tx2"/>
                </a:solidFill>
              </a:defRPr>
            </a:lvl2pPr>
            <a:lvl3pPr marL="514350" indent="-171450">
              <a:spcBef>
                <a:spcPts val="600"/>
              </a:spcBef>
              <a:buFont typeface="Arial" pitchFamily="34" charset="0"/>
              <a:buChar char="»"/>
              <a:defRPr sz="1400">
                <a:solidFill>
                  <a:schemeClr val="tx2"/>
                </a:solidFill>
              </a:defRPr>
            </a:lvl3pPr>
            <a:lvl4pPr marL="685800" indent="-171450">
              <a:spcBef>
                <a:spcPts val="600"/>
              </a:spcBef>
              <a:buFont typeface="Arial" pitchFamily="34" charset="0"/>
              <a:buChar char="–"/>
              <a:defRPr sz="1400">
                <a:solidFill>
                  <a:schemeClr val="tx2"/>
                </a:solidFill>
              </a:defRPr>
            </a:lvl4pPr>
            <a:lvl5pPr marL="857250" indent="-171450">
              <a:spcBef>
                <a:spcPts val="600"/>
              </a:spcBef>
              <a:defRPr sz="1200">
                <a:solidFill>
                  <a:schemeClr val="tx2"/>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hasCustomPrompt="1"/>
          </p:nvPr>
        </p:nvSpPr>
        <p:spPr>
          <a:xfrm>
            <a:off x="384047" y="337184"/>
            <a:ext cx="8348472" cy="461665"/>
          </a:xfrm>
          <a:prstGeom prst="rect">
            <a:avLst/>
          </a:prstGeom>
        </p:spPr>
        <p:txBody>
          <a:bodyPr rtlCol="0">
            <a:sp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Click to add header</a:t>
            </a:r>
            <a:endParaRPr lang="en-US" dirty="0"/>
          </a:p>
        </p:txBody>
      </p:sp>
      <p:sp>
        <p:nvSpPr>
          <p:cNvPr id="9" name="Text Placeholder 8"/>
          <p:cNvSpPr>
            <a:spLocks noGrp="1"/>
          </p:cNvSpPr>
          <p:nvPr>
            <p:ph type="body" sz="quarter" idx="12" hasCustomPrompt="1"/>
          </p:nvPr>
        </p:nvSpPr>
        <p:spPr>
          <a:xfrm>
            <a:off x="384047" y="718977"/>
            <a:ext cx="8348472" cy="338554"/>
          </a:xfrm>
          <a:prstGeom prst="rect">
            <a:avLst/>
          </a:prstGeom>
        </p:spPr>
        <p:txBody>
          <a:bodyPr>
            <a:spAutoFit/>
          </a:bodyPr>
          <a:lstStyle>
            <a:lvl1pPr marL="0" indent="0">
              <a:spcBef>
                <a:spcPts val="0"/>
              </a:spcBef>
              <a:buFontTx/>
              <a:buNone/>
              <a:defRPr sz="1600" b="0" i="1">
                <a:solidFill>
                  <a:schemeClr val="tx2"/>
                </a:solidFill>
                <a:latin typeface="Georgia" pitchFamily="18" charset="0"/>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Click to add subhead</a:t>
            </a:r>
          </a:p>
        </p:txBody>
      </p:sp>
      <p:sp>
        <p:nvSpPr>
          <p:cNvPr id="7" name="Footer Placeholder 5"/>
          <p:cNvSpPr>
            <a:spLocks noGrp="1"/>
          </p:cNvSpPr>
          <p:nvPr>
            <p:ph type="ftr" sz="quarter" idx="15"/>
          </p:nvPr>
        </p:nvSpPr>
        <p:spPr>
          <a:xfrm>
            <a:off x="0" y="6629400"/>
            <a:ext cx="9144000" cy="228600"/>
          </a:xfrm>
          <a:prstGeom prst="rect">
            <a:avLst/>
          </a:prstGeom>
        </p:spPr>
        <p:txBody>
          <a:bodyPr/>
          <a:lstStyle>
            <a:lvl1pPr algn="ctr">
              <a:defRPr sz="900" dirty="0">
                <a:solidFill>
                  <a:srgbClr val="414343"/>
                </a:solidFill>
              </a:defRPr>
            </a:lvl1pPr>
          </a:lstStyle>
          <a:p>
            <a:endParaRPr lang="en-US"/>
          </a:p>
        </p:txBody>
      </p:sp>
      <p:sp>
        <p:nvSpPr>
          <p:cNvPr id="11"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0" y="6629400"/>
            <a:ext cx="9144000" cy="228600"/>
          </a:xfrm>
          <a:prstGeom prst="rect">
            <a:avLst/>
          </a:prstGeom>
        </p:spPr>
        <p:txBody>
          <a:bodyPr/>
          <a:lstStyle>
            <a:lvl1pPr algn="ctr">
              <a:defRPr sz="900" dirty="0">
                <a:solidFill>
                  <a:srgbClr val="414343"/>
                </a:solidFill>
              </a:defRPr>
            </a:lvl1pPr>
          </a:lstStyle>
          <a:p>
            <a:pPr>
              <a:defRPr/>
            </a:pPr>
            <a:endParaRPr lang="en-US"/>
          </a:p>
        </p:txBody>
      </p:sp>
      <p:sp>
        <p:nvSpPr>
          <p:cNvPr id="3"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Content Slide_w/o Logo">
    <p:spTree>
      <p:nvGrpSpPr>
        <p:cNvPr id="1" name=""/>
        <p:cNvGrpSpPr/>
        <p:nvPr/>
      </p:nvGrpSpPr>
      <p:grpSpPr>
        <a:xfrm>
          <a:off x="0" y="0"/>
          <a:ext cx="0" cy="0"/>
          <a:chOff x="0" y="0"/>
          <a:chExt cx="0" cy="0"/>
        </a:xfrm>
      </p:grpSpPr>
      <p:sp>
        <p:nvSpPr>
          <p:cNvPr id="10" name="Footer Placeholder 4"/>
          <p:cNvSpPr>
            <a:spLocks noGrp="1"/>
          </p:cNvSpPr>
          <p:nvPr>
            <p:ph type="ftr" sz="quarter" idx="10"/>
          </p:nvPr>
        </p:nvSpPr>
        <p:spPr>
          <a:xfrm>
            <a:off x="0" y="6629400"/>
            <a:ext cx="9144000" cy="228600"/>
          </a:xfrm>
          <a:prstGeom prst="rect">
            <a:avLst/>
          </a:prstGeom>
        </p:spPr>
        <p:txBody>
          <a:bodyPr/>
          <a:lstStyle>
            <a:lvl1pPr algn="ctr">
              <a:defRPr sz="900" dirty="0">
                <a:solidFill>
                  <a:srgbClr val="414343"/>
                </a:solidFill>
              </a:defRPr>
            </a:lvl1pPr>
          </a:lstStyle>
          <a:p>
            <a:endParaRPr lang="en-US"/>
          </a:p>
        </p:txBody>
      </p:sp>
      <p:sp>
        <p:nvSpPr>
          <p:cNvPr id="3" name="Slide Number Placeholder 6"/>
          <p:cNvSpPr txBox="1">
            <a:spLocks/>
          </p:cNvSpPr>
          <p:nvPr/>
        </p:nvSpPr>
        <p:spPr>
          <a:xfrm>
            <a:off x="6786565" y="6424614"/>
            <a:ext cx="2133600" cy="228600"/>
          </a:xfrm>
          <a:prstGeom prst="rect">
            <a:avLst/>
          </a:prstGeom>
        </p:spPr>
        <p:txBody>
          <a:bodyPr anchor="ctr"/>
          <a:lstStyle/>
          <a:p>
            <a:pPr algn="r"/>
            <a:fld id="{279D7C8C-B060-4B2B-A3CF-C9EB1D14E66A}" type="slidenum">
              <a:rPr lang="en-US" sz="1000" b="1">
                <a:solidFill>
                  <a:schemeClr val="tx2">
                    <a:lumMod val="75000"/>
                    <a:lumOff val="25000"/>
                  </a:schemeClr>
                </a:solidFill>
              </a:rPr>
              <a:pPr algn="r"/>
              <a:t>‹#›</a:t>
            </a:fld>
            <a:endParaRPr lang="en-US" sz="1000" b="1" dirty="0">
              <a:solidFill>
                <a:schemeClr val="tx2">
                  <a:lumMod val="75000"/>
                  <a:lumOff val="25000"/>
                </a:schemeClr>
              </a:solidFill>
            </a:endParaRPr>
          </a:p>
        </p:txBody>
      </p:sp>
      <p:sp>
        <p:nvSpPr>
          <p:cNvPr id="11" name="Date Placeholder 3"/>
          <p:cNvSpPr>
            <a:spLocks noGrp="1"/>
          </p:cNvSpPr>
          <p:nvPr>
            <p:ph type="dt" sz="half" idx="11"/>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Divider">
    <p:spTree>
      <p:nvGrpSpPr>
        <p:cNvPr id="1" name=""/>
        <p:cNvGrpSpPr/>
        <p:nvPr/>
      </p:nvGrpSpPr>
      <p:grpSpPr>
        <a:xfrm>
          <a:off x="0" y="0"/>
          <a:ext cx="0" cy="0"/>
          <a:chOff x="0" y="0"/>
          <a:chExt cx="0" cy="0"/>
        </a:xfrm>
      </p:grpSpPr>
      <p:sp>
        <p:nvSpPr>
          <p:cNvPr id="7" name="Rectangle 6"/>
          <p:cNvSpPr/>
          <p:nvPr/>
        </p:nvSpPr>
        <p:spPr>
          <a:xfrm>
            <a:off x="0" y="0"/>
            <a:ext cx="9144000" cy="2600325"/>
          </a:xfrm>
          <a:prstGeom prst="rect">
            <a:avLst/>
          </a:prstGeom>
          <a:solidFill>
            <a:schemeClr val="accent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sysClr val="window" lastClr="FFFFFF"/>
              </a:solidFill>
              <a:effectLst/>
              <a:uLnTx/>
              <a:uFillTx/>
              <a:latin typeface="Arial"/>
              <a:ea typeface="+mn-ea"/>
              <a:cs typeface="+mn-cs"/>
            </a:endParaRPr>
          </a:p>
        </p:txBody>
      </p:sp>
      <p:grpSp>
        <p:nvGrpSpPr>
          <p:cNvPr id="10" name="Group 9"/>
          <p:cNvGrpSpPr/>
          <p:nvPr/>
        </p:nvGrpSpPr>
        <p:grpSpPr>
          <a:xfrm>
            <a:off x="5548313" y="-3175"/>
            <a:ext cx="3595687" cy="2354263"/>
            <a:chOff x="5548313" y="-3175"/>
            <a:chExt cx="3595687" cy="2354263"/>
          </a:xfrm>
        </p:grpSpPr>
        <p:sp>
          <p:nvSpPr>
            <p:cNvPr id="11" name="Oval 10"/>
            <p:cNvSpPr/>
            <p:nvPr/>
          </p:nvSpPr>
          <p:spPr>
            <a:xfrm>
              <a:off x="7619866" y="1980713"/>
              <a:ext cx="306992" cy="30528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696065" y="1460501"/>
              <a:ext cx="347798" cy="342900"/>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191501" y="1316252"/>
              <a:ext cx="252412" cy="241536"/>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8670131" y="1543753"/>
              <a:ext cx="317769" cy="316004"/>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694410" y="971549"/>
              <a:ext cx="349578" cy="357189"/>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553652" y="889468"/>
              <a:ext cx="383598" cy="382161"/>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102351" y="699678"/>
              <a:ext cx="314324" cy="313147"/>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171870" y="219074"/>
              <a:ext cx="279729" cy="278681"/>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499776" y="2104742"/>
              <a:ext cx="248937" cy="243172"/>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227094" y="1665744"/>
              <a:ext cx="161925" cy="15817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266181" y="1269206"/>
              <a:ext cx="187131" cy="182797"/>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599388" y="1066801"/>
              <a:ext cx="227781" cy="224888"/>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6999312" y="990600"/>
              <a:ext cx="159185" cy="15716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06431" y="704850"/>
              <a:ext cx="159185" cy="15716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6520681" y="657225"/>
              <a:ext cx="159185" cy="15716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664016" y="905087"/>
              <a:ext cx="120166" cy="11864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058025" y="742950"/>
              <a:ext cx="147638" cy="14947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7210425" y="485420"/>
              <a:ext cx="185737" cy="188049"/>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103269" y="216339"/>
              <a:ext cx="185737" cy="188049"/>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6827044" y="25603"/>
              <a:ext cx="204787" cy="207336"/>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7839075" y="389846"/>
              <a:ext cx="119063" cy="12054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704044" y="142876"/>
              <a:ext cx="158844"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7982651" y="190501"/>
              <a:ext cx="158844"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8220776" y="228601"/>
              <a:ext cx="146937"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8173151" y="476251"/>
              <a:ext cx="156462" cy="15600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8429626" y="752475"/>
              <a:ext cx="195262" cy="188119"/>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8766081" y="552451"/>
              <a:ext cx="230281" cy="233362"/>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8389844" y="1151101"/>
              <a:ext cx="170750" cy="160968"/>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20"/>
            <p:cNvSpPr>
              <a:spLocks/>
            </p:cNvSpPr>
            <p:nvPr/>
          </p:nvSpPr>
          <p:spPr bwMode="auto">
            <a:xfrm>
              <a:off x="7604125" y="0"/>
              <a:ext cx="279400" cy="115888"/>
            </a:xfrm>
            <a:custGeom>
              <a:avLst/>
              <a:gdLst/>
              <a:ahLst/>
              <a:cxnLst>
                <a:cxn ang="0">
                  <a:pos x="58" y="48"/>
                </a:cxn>
                <a:cxn ang="0">
                  <a:pos x="117" y="0"/>
                </a:cxn>
                <a:cxn ang="0">
                  <a:pos x="0" y="0"/>
                </a:cxn>
                <a:cxn ang="0">
                  <a:pos x="58" y="48"/>
                </a:cxn>
              </a:cxnLst>
              <a:rect l="0" t="0" r="r" b="b"/>
              <a:pathLst>
                <a:path w="117" h="48">
                  <a:moveTo>
                    <a:pt x="58" y="48"/>
                  </a:moveTo>
                  <a:cubicBezTo>
                    <a:pt x="87" y="48"/>
                    <a:pt x="112" y="27"/>
                    <a:pt x="117" y="0"/>
                  </a:cubicBezTo>
                  <a:cubicBezTo>
                    <a:pt x="0" y="0"/>
                    <a:pt x="0" y="0"/>
                    <a:pt x="0" y="0"/>
                  </a:cubicBezTo>
                  <a:cubicBezTo>
                    <a:pt x="5" y="27"/>
                    <a:pt x="29" y="48"/>
                    <a:pt x="58" y="48"/>
                  </a:cubicBezTo>
                  <a:close/>
                </a:path>
              </a:pathLst>
            </a:custGeom>
            <a:gradFill flip="none" rotWithShape="1">
              <a:gsLst>
                <a:gs pos="0">
                  <a:srgbClr val="6D2077"/>
                </a:gs>
                <a:gs pos="25000">
                  <a:srgbClr val="7B3584"/>
                </a:gs>
                <a:gs pos="50000">
                  <a:srgbClr val="9C68A3"/>
                </a:gs>
                <a:gs pos="76000">
                  <a:srgbClr val="DDCCE0"/>
                </a:gs>
              </a:gsLst>
              <a:path path="circle">
                <a:fillToRect l="100000" b="100000"/>
              </a:path>
              <a:tileRect t="-100000" r="-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21"/>
            <p:cNvSpPr>
              <a:spLocks/>
            </p:cNvSpPr>
            <p:nvPr/>
          </p:nvSpPr>
          <p:spPr bwMode="auto">
            <a:xfrm>
              <a:off x="8382000" y="0"/>
              <a:ext cx="180975" cy="153988"/>
            </a:xfrm>
            <a:custGeom>
              <a:avLst/>
              <a:gdLst/>
              <a:ahLst/>
              <a:cxnLst>
                <a:cxn ang="0">
                  <a:pos x="0" y="28"/>
                </a:cxn>
                <a:cxn ang="0">
                  <a:pos x="38" y="64"/>
                </a:cxn>
                <a:cxn ang="0">
                  <a:pos x="76" y="28"/>
                </a:cxn>
                <a:cxn ang="0">
                  <a:pos x="62" y="0"/>
                </a:cxn>
                <a:cxn ang="0">
                  <a:pos x="15" y="0"/>
                </a:cxn>
                <a:cxn ang="0">
                  <a:pos x="0" y="28"/>
                </a:cxn>
              </a:cxnLst>
              <a:rect l="0" t="0" r="r" b="b"/>
              <a:pathLst>
                <a:path w="76" h="64">
                  <a:moveTo>
                    <a:pt x="0" y="28"/>
                  </a:moveTo>
                  <a:cubicBezTo>
                    <a:pt x="0" y="48"/>
                    <a:pt x="17" y="64"/>
                    <a:pt x="38" y="64"/>
                  </a:cubicBezTo>
                  <a:cubicBezTo>
                    <a:pt x="59" y="64"/>
                    <a:pt x="76" y="48"/>
                    <a:pt x="76" y="28"/>
                  </a:cubicBezTo>
                  <a:cubicBezTo>
                    <a:pt x="76" y="17"/>
                    <a:pt x="71" y="7"/>
                    <a:pt x="62" y="0"/>
                  </a:cubicBezTo>
                  <a:cubicBezTo>
                    <a:pt x="15" y="0"/>
                    <a:pt x="15" y="0"/>
                    <a:pt x="15" y="0"/>
                  </a:cubicBezTo>
                  <a:cubicBezTo>
                    <a:pt x="6" y="7"/>
                    <a:pt x="0" y="17"/>
                    <a:pt x="0" y="28"/>
                  </a:cubicBezTo>
                  <a:close/>
                </a:path>
              </a:pathLst>
            </a:cu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Freeform 22"/>
            <p:cNvSpPr>
              <a:spLocks/>
            </p:cNvSpPr>
            <p:nvPr/>
          </p:nvSpPr>
          <p:spPr bwMode="auto">
            <a:xfrm>
              <a:off x="6011863" y="0"/>
              <a:ext cx="188912" cy="77788"/>
            </a:xfrm>
            <a:custGeom>
              <a:avLst/>
              <a:gdLst/>
              <a:ahLst/>
              <a:cxnLst>
                <a:cxn ang="0">
                  <a:pos x="38" y="32"/>
                </a:cxn>
                <a:cxn ang="0">
                  <a:pos x="76" y="0"/>
                </a:cxn>
                <a:cxn ang="0">
                  <a:pos x="0" y="0"/>
                </a:cxn>
                <a:cxn ang="0">
                  <a:pos x="38" y="32"/>
                </a:cxn>
              </a:cxnLst>
              <a:rect l="0" t="0" r="r" b="b"/>
              <a:pathLst>
                <a:path w="76" h="32">
                  <a:moveTo>
                    <a:pt x="38" y="32"/>
                  </a:moveTo>
                  <a:cubicBezTo>
                    <a:pt x="58" y="32"/>
                    <a:pt x="74" y="18"/>
                    <a:pt x="76" y="0"/>
                  </a:cubicBezTo>
                  <a:cubicBezTo>
                    <a:pt x="0" y="0"/>
                    <a:pt x="0" y="0"/>
                    <a:pt x="0" y="0"/>
                  </a:cubicBezTo>
                  <a:cubicBezTo>
                    <a:pt x="3" y="18"/>
                    <a:pt x="19" y="32"/>
                    <a:pt x="38" y="32"/>
                  </a:cubicBezTo>
                  <a:close/>
                </a:path>
              </a:pathLst>
            </a:custGeom>
            <a:gradFill flip="none" rotWithShape="1">
              <a:gsLst>
                <a:gs pos="0">
                  <a:srgbClr val="6D2077"/>
                </a:gs>
                <a:gs pos="25000">
                  <a:srgbClr val="72297C"/>
                </a:gs>
                <a:gs pos="50000">
                  <a:srgbClr val="83418C"/>
                </a:gs>
                <a:gs pos="76000">
                  <a:srgbClr val="A576AB"/>
                </a:gs>
              </a:gsLst>
              <a:path path="circle">
                <a:fillToRect l="100000" b="100000"/>
              </a:path>
              <a:tileRect t="-100000" r="-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5" name="Freeform 10"/>
            <p:cNvSpPr>
              <a:spLocks noEditPoints="1"/>
            </p:cNvSpPr>
            <p:nvPr/>
          </p:nvSpPr>
          <p:spPr bwMode="auto">
            <a:xfrm>
              <a:off x="8493125" y="1846263"/>
              <a:ext cx="284162" cy="504825"/>
            </a:xfrm>
            <a:custGeom>
              <a:avLst/>
              <a:gdLst/>
              <a:ahLst/>
              <a:cxnLst>
                <a:cxn ang="0">
                  <a:pos x="111" y="0"/>
                </a:cxn>
                <a:cxn ang="0">
                  <a:pos x="74" y="112"/>
                </a:cxn>
                <a:cxn ang="0">
                  <a:pos x="54" y="108"/>
                </a:cxn>
                <a:cxn ang="0">
                  <a:pos x="0" y="160"/>
                </a:cxn>
                <a:cxn ang="0">
                  <a:pos x="54" y="212"/>
                </a:cxn>
                <a:cxn ang="0">
                  <a:pos x="108" y="160"/>
                </a:cxn>
                <a:cxn ang="0">
                  <a:pos x="82" y="115"/>
                </a:cxn>
                <a:cxn ang="0">
                  <a:pos x="119" y="2"/>
                </a:cxn>
                <a:cxn ang="0">
                  <a:pos x="111" y="0"/>
                </a:cxn>
                <a:cxn ang="0">
                  <a:pos x="104" y="160"/>
                </a:cxn>
                <a:cxn ang="0">
                  <a:pos x="54" y="208"/>
                </a:cxn>
                <a:cxn ang="0">
                  <a:pos x="4" y="160"/>
                </a:cxn>
                <a:cxn ang="0">
                  <a:pos x="54" y="112"/>
                </a:cxn>
                <a:cxn ang="0">
                  <a:pos x="104" y="160"/>
                </a:cxn>
              </a:cxnLst>
              <a:rect l="0" t="0" r="r" b="b"/>
              <a:pathLst>
                <a:path w="119" h="212">
                  <a:moveTo>
                    <a:pt x="111" y="0"/>
                  </a:moveTo>
                  <a:cubicBezTo>
                    <a:pt x="74" y="112"/>
                    <a:pt x="74" y="112"/>
                    <a:pt x="74" y="112"/>
                  </a:cubicBezTo>
                  <a:cubicBezTo>
                    <a:pt x="68" y="109"/>
                    <a:pt x="62" y="108"/>
                    <a:pt x="54" y="108"/>
                  </a:cubicBezTo>
                  <a:cubicBezTo>
                    <a:pt x="25" y="108"/>
                    <a:pt x="0" y="131"/>
                    <a:pt x="0" y="160"/>
                  </a:cubicBezTo>
                  <a:cubicBezTo>
                    <a:pt x="0" y="189"/>
                    <a:pt x="25" y="212"/>
                    <a:pt x="54" y="212"/>
                  </a:cubicBezTo>
                  <a:cubicBezTo>
                    <a:pt x="84" y="212"/>
                    <a:pt x="108" y="189"/>
                    <a:pt x="108" y="160"/>
                  </a:cubicBezTo>
                  <a:cubicBezTo>
                    <a:pt x="108" y="141"/>
                    <a:pt x="98" y="124"/>
                    <a:pt x="82" y="115"/>
                  </a:cubicBezTo>
                  <a:cubicBezTo>
                    <a:pt x="119" y="2"/>
                    <a:pt x="119" y="2"/>
                    <a:pt x="119" y="2"/>
                  </a:cubicBezTo>
                  <a:lnTo>
                    <a:pt x="111" y="0"/>
                  </a:lnTo>
                  <a:close/>
                  <a:moveTo>
                    <a:pt x="104" y="160"/>
                  </a:moveTo>
                  <a:cubicBezTo>
                    <a:pt x="104" y="187"/>
                    <a:pt x="82" y="208"/>
                    <a:pt x="54" y="208"/>
                  </a:cubicBezTo>
                  <a:cubicBezTo>
                    <a:pt x="27" y="208"/>
                    <a:pt x="4" y="187"/>
                    <a:pt x="4" y="160"/>
                  </a:cubicBezTo>
                  <a:cubicBezTo>
                    <a:pt x="4" y="134"/>
                    <a:pt x="27" y="112"/>
                    <a:pt x="54" y="112"/>
                  </a:cubicBezTo>
                  <a:cubicBezTo>
                    <a:pt x="82" y="112"/>
                    <a:pt x="104" y="134"/>
                    <a:pt x="104" y="160"/>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11"/>
            <p:cNvSpPr>
              <a:spLocks/>
            </p:cNvSpPr>
            <p:nvPr/>
          </p:nvSpPr>
          <p:spPr bwMode="auto">
            <a:xfrm>
              <a:off x="8931275" y="1812925"/>
              <a:ext cx="212725" cy="163513"/>
            </a:xfrm>
            <a:custGeom>
              <a:avLst/>
              <a:gdLst/>
              <a:ahLst/>
              <a:cxnLst>
                <a:cxn ang="0">
                  <a:pos x="6" y="0"/>
                </a:cxn>
                <a:cxn ang="0">
                  <a:pos x="0" y="10"/>
                </a:cxn>
                <a:cxn ang="0">
                  <a:pos x="128" y="103"/>
                </a:cxn>
                <a:cxn ang="0">
                  <a:pos x="134" y="94"/>
                </a:cxn>
                <a:cxn ang="0">
                  <a:pos x="6" y="0"/>
                </a:cxn>
              </a:cxnLst>
              <a:rect l="0" t="0" r="r" b="b"/>
              <a:pathLst>
                <a:path w="134" h="103">
                  <a:moveTo>
                    <a:pt x="6" y="0"/>
                  </a:moveTo>
                  <a:lnTo>
                    <a:pt x="0" y="10"/>
                  </a:lnTo>
                  <a:lnTo>
                    <a:pt x="128" y="103"/>
                  </a:lnTo>
                  <a:lnTo>
                    <a:pt x="134" y="94"/>
                  </a:lnTo>
                  <a:lnTo>
                    <a:pt x="6" y="0"/>
                  </a:ln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12"/>
            <p:cNvSpPr>
              <a:spLocks noEditPoints="1"/>
            </p:cNvSpPr>
            <p:nvPr/>
          </p:nvSpPr>
          <p:spPr bwMode="auto">
            <a:xfrm>
              <a:off x="7616825" y="969963"/>
              <a:ext cx="1428750" cy="1314450"/>
            </a:xfrm>
            <a:custGeom>
              <a:avLst/>
              <a:gdLst/>
              <a:ahLst/>
              <a:cxnLst>
                <a:cxn ang="0">
                  <a:pos x="526" y="0"/>
                </a:cxn>
                <a:cxn ang="0">
                  <a:pos x="523" y="152"/>
                </a:cxn>
                <a:cxn ang="0">
                  <a:pos x="508" y="240"/>
                </a:cxn>
                <a:cxn ang="0">
                  <a:pos x="344" y="216"/>
                </a:cxn>
                <a:cxn ang="0">
                  <a:pos x="294" y="144"/>
                </a:cxn>
                <a:cxn ang="0">
                  <a:pos x="244" y="214"/>
                </a:cxn>
                <a:cxn ang="0">
                  <a:pos x="106" y="204"/>
                </a:cxn>
                <a:cxn ang="0">
                  <a:pos x="86" y="349"/>
                </a:cxn>
                <a:cxn ang="0">
                  <a:pos x="66" y="424"/>
                </a:cxn>
                <a:cxn ang="0">
                  <a:pos x="66" y="552"/>
                </a:cxn>
                <a:cxn ang="0">
                  <a:pos x="85" y="427"/>
                </a:cxn>
                <a:cxn ang="0">
                  <a:pos x="106" y="352"/>
                </a:cxn>
                <a:cxn ang="0">
                  <a:pos x="180" y="268"/>
                </a:cxn>
                <a:cxn ang="0">
                  <a:pos x="250" y="225"/>
                </a:cxn>
                <a:cxn ang="0">
                  <a:pos x="338" y="226"/>
                </a:cxn>
                <a:cxn ang="0">
                  <a:pos x="440" y="308"/>
                </a:cxn>
                <a:cxn ang="0">
                  <a:pos x="576" y="308"/>
                </a:cxn>
                <a:cxn ang="0">
                  <a:pos x="535" y="151"/>
                </a:cxn>
                <a:cxn ang="0">
                  <a:pos x="128" y="488"/>
                </a:cxn>
                <a:cxn ang="0">
                  <a:pos x="4" y="488"/>
                </a:cxn>
                <a:cxn ang="0">
                  <a:pos x="128" y="488"/>
                </a:cxn>
                <a:cxn ang="0">
                  <a:pos x="106" y="348"/>
                </a:cxn>
                <a:cxn ang="0">
                  <a:pos x="106" y="208"/>
                </a:cxn>
                <a:cxn ang="0">
                  <a:pos x="173" y="258"/>
                </a:cxn>
                <a:cxn ang="0">
                  <a:pos x="176" y="278"/>
                </a:cxn>
                <a:cxn ang="0">
                  <a:pos x="244" y="196"/>
                </a:cxn>
                <a:cxn ang="0">
                  <a:pos x="344" y="196"/>
                </a:cxn>
                <a:cxn ang="0">
                  <a:pos x="572" y="308"/>
                </a:cxn>
                <a:cxn ang="0">
                  <a:pos x="444" y="308"/>
                </a:cxn>
                <a:cxn ang="0">
                  <a:pos x="572" y="308"/>
                </a:cxn>
                <a:cxn ang="0">
                  <a:pos x="526" y="4"/>
                </a:cxn>
                <a:cxn ang="0">
                  <a:pos x="526" y="148"/>
                </a:cxn>
              </a:cxnLst>
              <a:rect l="0" t="0" r="r" b="b"/>
              <a:pathLst>
                <a:path w="600" h="552">
                  <a:moveTo>
                    <a:pt x="600" y="76"/>
                  </a:moveTo>
                  <a:cubicBezTo>
                    <a:pt x="600" y="34"/>
                    <a:pt x="567" y="0"/>
                    <a:pt x="526" y="0"/>
                  </a:cubicBezTo>
                  <a:cubicBezTo>
                    <a:pt x="486" y="0"/>
                    <a:pt x="452" y="34"/>
                    <a:pt x="452" y="76"/>
                  </a:cubicBezTo>
                  <a:cubicBezTo>
                    <a:pt x="452" y="117"/>
                    <a:pt x="484" y="150"/>
                    <a:pt x="523" y="152"/>
                  </a:cubicBezTo>
                  <a:cubicBezTo>
                    <a:pt x="517" y="241"/>
                    <a:pt x="517" y="241"/>
                    <a:pt x="517" y="241"/>
                  </a:cubicBezTo>
                  <a:cubicBezTo>
                    <a:pt x="514" y="240"/>
                    <a:pt x="511" y="240"/>
                    <a:pt x="508" y="240"/>
                  </a:cubicBezTo>
                  <a:cubicBezTo>
                    <a:pt x="480" y="240"/>
                    <a:pt x="456" y="257"/>
                    <a:pt x="446" y="281"/>
                  </a:cubicBezTo>
                  <a:cubicBezTo>
                    <a:pt x="344" y="216"/>
                    <a:pt x="344" y="216"/>
                    <a:pt x="344" y="216"/>
                  </a:cubicBezTo>
                  <a:cubicBezTo>
                    <a:pt x="347" y="210"/>
                    <a:pt x="348" y="203"/>
                    <a:pt x="348" y="196"/>
                  </a:cubicBezTo>
                  <a:cubicBezTo>
                    <a:pt x="348" y="167"/>
                    <a:pt x="324" y="144"/>
                    <a:pt x="294" y="144"/>
                  </a:cubicBezTo>
                  <a:cubicBezTo>
                    <a:pt x="265" y="144"/>
                    <a:pt x="240" y="167"/>
                    <a:pt x="240" y="196"/>
                  </a:cubicBezTo>
                  <a:cubicBezTo>
                    <a:pt x="240" y="203"/>
                    <a:pt x="242" y="209"/>
                    <a:pt x="244" y="214"/>
                  </a:cubicBezTo>
                  <a:cubicBezTo>
                    <a:pt x="177" y="256"/>
                    <a:pt x="177" y="256"/>
                    <a:pt x="177" y="256"/>
                  </a:cubicBezTo>
                  <a:cubicBezTo>
                    <a:pt x="168" y="226"/>
                    <a:pt x="140" y="204"/>
                    <a:pt x="106" y="204"/>
                  </a:cubicBezTo>
                  <a:cubicBezTo>
                    <a:pt x="66" y="204"/>
                    <a:pt x="32" y="237"/>
                    <a:pt x="32" y="278"/>
                  </a:cubicBezTo>
                  <a:cubicBezTo>
                    <a:pt x="32" y="312"/>
                    <a:pt x="55" y="340"/>
                    <a:pt x="86" y="349"/>
                  </a:cubicBezTo>
                  <a:cubicBezTo>
                    <a:pt x="73" y="424"/>
                    <a:pt x="73" y="424"/>
                    <a:pt x="73" y="424"/>
                  </a:cubicBezTo>
                  <a:cubicBezTo>
                    <a:pt x="71" y="424"/>
                    <a:pt x="69" y="424"/>
                    <a:pt x="66" y="424"/>
                  </a:cubicBezTo>
                  <a:cubicBezTo>
                    <a:pt x="30" y="424"/>
                    <a:pt x="0" y="453"/>
                    <a:pt x="0" y="488"/>
                  </a:cubicBezTo>
                  <a:cubicBezTo>
                    <a:pt x="0" y="523"/>
                    <a:pt x="30" y="552"/>
                    <a:pt x="66" y="552"/>
                  </a:cubicBezTo>
                  <a:cubicBezTo>
                    <a:pt x="103" y="552"/>
                    <a:pt x="132" y="523"/>
                    <a:pt x="132" y="488"/>
                  </a:cubicBezTo>
                  <a:cubicBezTo>
                    <a:pt x="132" y="459"/>
                    <a:pt x="112" y="435"/>
                    <a:pt x="85" y="427"/>
                  </a:cubicBezTo>
                  <a:cubicBezTo>
                    <a:pt x="98" y="352"/>
                    <a:pt x="98" y="352"/>
                    <a:pt x="98" y="352"/>
                  </a:cubicBezTo>
                  <a:cubicBezTo>
                    <a:pt x="101" y="352"/>
                    <a:pt x="104" y="352"/>
                    <a:pt x="106" y="352"/>
                  </a:cubicBezTo>
                  <a:cubicBezTo>
                    <a:pt x="147" y="352"/>
                    <a:pt x="180" y="319"/>
                    <a:pt x="180" y="278"/>
                  </a:cubicBezTo>
                  <a:cubicBezTo>
                    <a:pt x="180" y="275"/>
                    <a:pt x="180" y="272"/>
                    <a:pt x="180" y="268"/>
                  </a:cubicBezTo>
                  <a:cubicBezTo>
                    <a:pt x="180" y="269"/>
                    <a:pt x="180" y="269"/>
                    <a:pt x="180" y="269"/>
                  </a:cubicBezTo>
                  <a:cubicBezTo>
                    <a:pt x="250" y="225"/>
                    <a:pt x="250" y="225"/>
                    <a:pt x="250" y="225"/>
                  </a:cubicBezTo>
                  <a:cubicBezTo>
                    <a:pt x="259" y="239"/>
                    <a:pt x="276" y="248"/>
                    <a:pt x="294" y="248"/>
                  </a:cubicBezTo>
                  <a:cubicBezTo>
                    <a:pt x="313" y="248"/>
                    <a:pt x="329" y="239"/>
                    <a:pt x="338" y="226"/>
                  </a:cubicBezTo>
                  <a:cubicBezTo>
                    <a:pt x="442" y="293"/>
                    <a:pt x="442" y="293"/>
                    <a:pt x="442" y="293"/>
                  </a:cubicBezTo>
                  <a:cubicBezTo>
                    <a:pt x="441" y="298"/>
                    <a:pt x="440" y="303"/>
                    <a:pt x="440" y="308"/>
                  </a:cubicBezTo>
                  <a:cubicBezTo>
                    <a:pt x="440" y="346"/>
                    <a:pt x="471" y="376"/>
                    <a:pt x="508" y="376"/>
                  </a:cubicBezTo>
                  <a:cubicBezTo>
                    <a:pt x="546" y="376"/>
                    <a:pt x="576" y="346"/>
                    <a:pt x="576" y="308"/>
                  </a:cubicBezTo>
                  <a:cubicBezTo>
                    <a:pt x="576" y="278"/>
                    <a:pt x="556" y="252"/>
                    <a:pt x="529" y="243"/>
                  </a:cubicBezTo>
                  <a:cubicBezTo>
                    <a:pt x="535" y="151"/>
                    <a:pt x="535" y="151"/>
                    <a:pt x="535" y="151"/>
                  </a:cubicBezTo>
                  <a:cubicBezTo>
                    <a:pt x="572" y="147"/>
                    <a:pt x="600" y="115"/>
                    <a:pt x="600" y="76"/>
                  </a:cubicBezTo>
                  <a:close/>
                  <a:moveTo>
                    <a:pt x="128" y="488"/>
                  </a:moveTo>
                  <a:cubicBezTo>
                    <a:pt x="128" y="521"/>
                    <a:pt x="101" y="548"/>
                    <a:pt x="66" y="548"/>
                  </a:cubicBezTo>
                  <a:cubicBezTo>
                    <a:pt x="32" y="548"/>
                    <a:pt x="4" y="521"/>
                    <a:pt x="4" y="488"/>
                  </a:cubicBezTo>
                  <a:cubicBezTo>
                    <a:pt x="4" y="455"/>
                    <a:pt x="32" y="428"/>
                    <a:pt x="66" y="428"/>
                  </a:cubicBezTo>
                  <a:cubicBezTo>
                    <a:pt x="101" y="428"/>
                    <a:pt x="128" y="455"/>
                    <a:pt x="128" y="488"/>
                  </a:cubicBezTo>
                  <a:close/>
                  <a:moveTo>
                    <a:pt x="176" y="278"/>
                  </a:moveTo>
                  <a:cubicBezTo>
                    <a:pt x="176" y="317"/>
                    <a:pt x="145" y="348"/>
                    <a:pt x="106" y="348"/>
                  </a:cubicBezTo>
                  <a:cubicBezTo>
                    <a:pt x="68" y="348"/>
                    <a:pt x="36" y="317"/>
                    <a:pt x="36" y="278"/>
                  </a:cubicBezTo>
                  <a:cubicBezTo>
                    <a:pt x="36" y="239"/>
                    <a:pt x="68" y="208"/>
                    <a:pt x="106" y="208"/>
                  </a:cubicBezTo>
                  <a:cubicBezTo>
                    <a:pt x="138" y="208"/>
                    <a:pt x="165" y="229"/>
                    <a:pt x="173" y="258"/>
                  </a:cubicBezTo>
                  <a:cubicBezTo>
                    <a:pt x="173" y="258"/>
                    <a:pt x="173" y="258"/>
                    <a:pt x="173" y="258"/>
                  </a:cubicBezTo>
                  <a:cubicBezTo>
                    <a:pt x="174" y="259"/>
                    <a:pt x="174" y="259"/>
                    <a:pt x="174" y="259"/>
                  </a:cubicBezTo>
                  <a:cubicBezTo>
                    <a:pt x="175" y="265"/>
                    <a:pt x="176" y="271"/>
                    <a:pt x="176" y="278"/>
                  </a:cubicBezTo>
                  <a:close/>
                  <a:moveTo>
                    <a:pt x="294" y="244"/>
                  </a:moveTo>
                  <a:cubicBezTo>
                    <a:pt x="267" y="244"/>
                    <a:pt x="244" y="222"/>
                    <a:pt x="244" y="196"/>
                  </a:cubicBezTo>
                  <a:cubicBezTo>
                    <a:pt x="244" y="170"/>
                    <a:pt x="267" y="148"/>
                    <a:pt x="294" y="148"/>
                  </a:cubicBezTo>
                  <a:cubicBezTo>
                    <a:pt x="322" y="148"/>
                    <a:pt x="344" y="170"/>
                    <a:pt x="344" y="196"/>
                  </a:cubicBezTo>
                  <a:cubicBezTo>
                    <a:pt x="344" y="222"/>
                    <a:pt x="322" y="244"/>
                    <a:pt x="294" y="244"/>
                  </a:cubicBezTo>
                  <a:close/>
                  <a:moveTo>
                    <a:pt x="572" y="308"/>
                  </a:moveTo>
                  <a:cubicBezTo>
                    <a:pt x="572" y="343"/>
                    <a:pt x="544" y="372"/>
                    <a:pt x="508" y="372"/>
                  </a:cubicBezTo>
                  <a:cubicBezTo>
                    <a:pt x="473" y="372"/>
                    <a:pt x="444" y="343"/>
                    <a:pt x="444" y="308"/>
                  </a:cubicBezTo>
                  <a:cubicBezTo>
                    <a:pt x="444" y="273"/>
                    <a:pt x="473" y="244"/>
                    <a:pt x="508" y="244"/>
                  </a:cubicBezTo>
                  <a:cubicBezTo>
                    <a:pt x="544" y="244"/>
                    <a:pt x="572" y="273"/>
                    <a:pt x="572" y="308"/>
                  </a:cubicBezTo>
                  <a:close/>
                  <a:moveTo>
                    <a:pt x="456" y="76"/>
                  </a:moveTo>
                  <a:cubicBezTo>
                    <a:pt x="456" y="36"/>
                    <a:pt x="488" y="4"/>
                    <a:pt x="526" y="4"/>
                  </a:cubicBezTo>
                  <a:cubicBezTo>
                    <a:pt x="565" y="4"/>
                    <a:pt x="596" y="36"/>
                    <a:pt x="596" y="76"/>
                  </a:cubicBezTo>
                  <a:cubicBezTo>
                    <a:pt x="596" y="116"/>
                    <a:pt x="565" y="148"/>
                    <a:pt x="526" y="148"/>
                  </a:cubicBezTo>
                  <a:cubicBezTo>
                    <a:pt x="488" y="148"/>
                    <a:pt x="456" y="116"/>
                    <a:pt x="456" y="76"/>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9"/>
            <p:cNvSpPr>
              <a:spLocks noEditPoints="1"/>
            </p:cNvSpPr>
            <p:nvPr/>
          </p:nvSpPr>
          <p:spPr bwMode="auto">
            <a:xfrm>
              <a:off x="6519863" y="655638"/>
              <a:ext cx="1306512" cy="1171575"/>
            </a:xfrm>
            <a:custGeom>
              <a:avLst/>
              <a:gdLst/>
              <a:ahLst/>
              <a:cxnLst>
                <a:cxn ang="0">
                  <a:pos x="452" y="220"/>
                </a:cxn>
                <a:cxn ang="0">
                  <a:pos x="385" y="273"/>
                </a:cxn>
                <a:cxn ang="0">
                  <a:pos x="326" y="266"/>
                </a:cxn>
                <a:cxn ang="0">
                  <a:pos x="268" y="174"/>
                </a:cxn>
                <a:cxn ang="0">
                  <a:pos x="203" y="160"/>
                </a:cxn>
                <a:cxn ang="0">
                  <a:pos x="112" y="130"/>
                </a:cxn>
                <a:cxn ang="0">
                  <a:pos x="78" y="105"/>
                </a:cxn>
                <a:cxn ang="0">
                  <a:pos x="68" y="34"/>
                </a:cxn>
                <a:cxn ang="0">
                  <a:pos x="0" y="34"/>
                </a:cxn>
                <a:cxn ang="0">
                  <a:pos x="45" y="66"/>
                </a:cxn>
                <a:cxn ang="0">
                  <a:pos x="60" y="130"/>
                </a:cxn>
                <a:cxn ang="0">
                  <a:pos x="109" y="143"/>
                </a:cxn>
                <a:cxn ang="0">
                  <a:pos x="200" y="174"/>
                </a:cxn>
                <a:cxn ang="0">
                  <a:pos x="257" y="199"/>
                </a:cxn>
                <a:cxn ang="0">
                  <a:pos x="312" y="296"/>
                </a:cxn>
                <a:cxn ang="0">
                  <a:pos x="326" y="424"/>
                </a:cxn>
                <a:cxn ang="0">
                  <a:pos x="330" y="492"/>
                </a:cxn>
                <a:cxn ang="0">
                  <a:pos x="334" y="424"/>
                </a:cxn>
                <a:cxn ang="0">
                  <a:pos x="352" y="336"/>
                </a:cxn>
                <a:cxn ang="0">
                  <a:pos x="389" y="279"/>
                </a:cxn>
                <a:cxn ang="0">
                  <a:pos x="500" y="268"/>
                </a:cxn>
                <a:cxn ang="0">
                  <a:pos x="500" y="172"/>
                </a:cxn>
                <a:cxn ang="0">
                  <a:pos x="34" y="4"/>
                </a:cxn>
                <a:cxn ang="0">
                  <a:pos x="34" y="64"/>
                </a:cxn>
                <a:cxn ang="0">
                  <a:pos x="86" y="152"/>
                </a:cxn>
                <a:cxn ang="0">
                  <a:pos x="86" y="108"/>
                </a:cxn>
                <a:cxn ang="0">
                  <a:pos x="86" y="152"/>
                </a:cxn>
                <a:cxn ang="0">
                  <a:pos x="330" y="488"/>
                </a:cxn>
                <a:cxn ang="0">
                  <a:pos x="330" y="428"/>
                </a:cxn>
                <a:cxn ang="0">
                  <a:pos x="234" y="204"/>
                </a:cxn>
                <a:cxn ang="0">
                  <a:pos x="234" y="144"/>
                </a:cxn>
                <a:cxn ang="0">
                  <a:pos x="234" y="204"/>
                </a:cxn>
                <a:cxn ang="0">
                  <a:pos x="316" y="296"/>
                </a:cxn>
                <a:cxn ang="0">
                  <a:pos x="388" y="296"/>
                </a:cxn>
                <a:cxn ang="0">
                  <a:pos x="500" y="264"/>
                </a:cxn>
                <a:cxn ang="0">
                  <a:pos x="500" y="176"/>
                </a:cxn>
                <a:cxn ang="0">
                  <a:pos x="500" y="264"/>
                </a:cxn>
              </a:cxnLst>
              <a:rect l="0" t="0" r="r" b="b"/>
              <a:pathLst>
                <a:path w="548" h="492">
                  <a:moveTo>
                    <a:pt x="500" y="172"/>
                  </a:moveTo>
                  <a:cubicBezTo>
                    <a:pt x="474" y="172"/>
                    <a:pt x="452" y="194"/>
                    <a:pt x="452" y="220"/>
                  </a:cubicBezTo>
                  <a:cubicBezTo>
                    <a:pt x="452" y="225"/>
                    <a:pt x="453" y="230"/>
                    <a:pt x="454" y="234"/>
                  </a:cubicBezTo>
                  <a:cubicBezTo>
                    <a:pt x="385" y="273"/>
                    <a:pt x="385" y="273"/>
                    <a:pt x="385" y="273"/>
                  </a:cubicBezTo>
                  <a:cubicBezTo>
                    <a:pt x="377" y="263"/>
                    <a:pt x="366" y="256"/>
                    <a:pt x="352" y="256"/>
                  </a:cubicBezTo>
                  <a:cubicBezTo>
                    <a:pt x="342" y="256"/>
                    <a:pt x="333" y="260"/>
                    <a:pt x="326" y="266"/>
                  </a:cubicBezTo>
                  <a:cubicBezTo>
                    <a:pt x="262" y="193"/>
                    <a:pt x="262" y="193"/>
                    <a:pt x="262" y="193"/>
                  </a:cubicBezTo>
                  <a:cubicBezTo>
                    <a:pt x="266" y="188"/>
                    <a:pt x="268" y="181"/>
                    <a:pt x="268" y="174"/>
                  </a:cubicBezTo>
                  <a:cubicBezTo>
                    <a:pt x="268" y="155"/>
                    <a:pt x="253" y="140"/>
                    <a:pt x="234" y="140"/>
                  </a:cubicBezTo>
                  <a:cubicBezTo>
                    <a:pt x="220" y="140"/>
                    <a:pt x="208" y="148"/>
                    <a:pt x="203" y="160"/>
                  </a:cubicBezTo>
                  <a:cubicBezTo>
                    <a:pt x="112" y="135"/>
                    <a:pt x="112" y="135"/>
                    <a:pt x="112" y="135"/>
                  </a:cubicBezTo>
                  <a:cubicBezTo>
                    <a:pt x="112" y="133"/>
                    <a:pt x="112" y="132"/>
                    <a:pt x="112" y="130"/>
                  </a:cubicBezTo>
                  <a:cubicBezTo>
                    <a:pt x="112" y="116"/>
                    <a:pt x="101" y="104"/>
                    <a:pt x="86" y="104"/>
                  </a:cubicBezTo>
                  <a:cubicBezTo>
                    <a:pt x="83" y="104"/>
                    <a:pt x="80" y="104"/>
                    <a:pt x="78" y="105"/>
                  </a:cubicBezTo>
                  <a:cubicBezTo>
                    <a:pt x="53" y="63"/>
                    <a:pt x="53" y="63"/>
                    <a:pt x="53" y="63"/>
                  </a:cubicBezTo>
                  <a:cubicBezTo>
                    <a:pt x="62" y="57"/>
                    <a:pt x="68" y="46"/>
                    <a:pt x="68" y="34"/>
                  </a:cubicBezTo>
                  <a:cubicBezTo>
                    <a:pt x="68" y="15"/>
                    <a:pt x="53" y="0"/>
                    <a:pt x="34" y="0"/>
                  </a:cubicBezTo>
                  <a:cubicBezTo>
                    <a:pt x="15" y="0"/>
                    <a:pt x="0" y="15"/>
                    <a:pt x="0" y="34"/>
                  </a:cubicBezTo>
                  <a:cubicBezTo>
                    <a:pt x="0" y="53"/>
                    <a:pt x="15" y="68"/>
                    <a:pt x="34" y="68"/>
                  </a:cubicBezTo>
                  <a:cubicBezTo>
                    <a:pt x="38" y="68"/>
                    <a:pt x="42" y="67"/>
                    <a:pt x="45" y="66"/>
                  </a:cubicBezTo>
                  <a:cubicBezTo>
                    <a:pt x="71" y="109"/>
                    <a:pt x="71" y="109"/>
                    <a:pt x="71" y="109"/>
                  </a:cubicBezTo>
                  <a:cubicBezTo>
                    <a:pt x="64" y="114"/>
                    <a:pt x="60" y="121"/>
                    <a:pt x="60" y="130"/>
                  </a:cubicBezTo>
                  <a:cubicBezTo>
                    <a:pt x="60" y="144"/>
                    <a:pt x="72" y="156"/>
                    <a:pt x="86" y="156"/>
                  </a:cubicBezTo>
                  <a:cubicBezTo>
                    <a:pt x="96" y="156"/>
                    <a:pt x="105" y="151"/>
                    <a:pt x="109" y="143"/>
                  </a:cubicBezTo>
                  <a:cubicBezTo>
                    <a:pt x="201" y="168"/>
                    <a:pt x="201" y="168"/>
                    <a:pt x="201" y="168"/>
                  </a:cubicBezTo>
                  <a:cubicBezTo>
                    <a:pt x="200" y="170"/>
                    <a:pt x="200" y="172"/>
                    <a:pt x="200" y="174"/>
                  </a:cubicBezTo>
                  <a:cubicBezTo>
                    <a:pt x="200" y="193"/>
                    <a:pt x="216" y="208"/>
                    <a:pt x="234" y="208"/>
                  </a:cubicBezTo>
                  <a:cubicBezTo>
                    <a:pt x="243" y="208"/>
                    <a:pt x="251" y="205"/>
                    <a:pt x="257" y="199"/>
                  </a:cubicBezTo>
                  <a:cubicBezTo>
                    <a:pt x="321" y="271"/>
                    <a:pt x="321" y="271"/>
                    <a:pt x="321" y="271"/>
                  </a:cubicBezTo>
                  <a:cubicBezTo>
                    <a:pt x="315" y="278"/>
                    <a:pt x="312" y="287"/>
                    <a:pt x="312" y="296"/>
                  </a:cubicBezTo>
                  <a:cubicBezTo>
                    <a:pt x="312" y="314"/>
                    <a:pt x="324" y="330"/>
                    <a:pt x="341" y="334"/>
                  </a:cubicBezTo>
                  <a:cubicBezTo>
                    <a:pt x="326" y="424"/>
                    <a:pt x="326" y="424"/>
                    <a:pt x="326" y="424"/>
                  </a:cubicBezTo>
                  <a:cubicBezTo>
                    <a:pt x="309" y="427"/>
                    <a:pt x="296" y="441"/>
                    <a:pt x="296" y="458"/>
                  </a:cubicBezTo>
                  <a:cubicBezTo>
                    <a:pt x="296" y="477"/>
                    <a:pt x="312" y="492"/>
                    <a:pt x="330" y="492"/>
                  </a:cubicBezTo>
                  <a:cubicBezTo>
                    <a:pt x="349" y="492"/>
                    <a:pt x="364" y="477"/>
                    <a:pt x="364" y="458"/>
                  </a:cubicBezTo>
                  <a:cubicBezTo>
                    <a:pt x="364" y="441"/>
                    <a:pt x="351" y="426"/>
                    <a:pt x="334" y="424"/>
                  </a:cubicBezTo>
                  <a:cubicBezTo>
                    <a:pt x="349" y="336"/>
                    <a:pt x="349" y="336"/>
                    <a:pt x="349" y="336"/>
                  </a:cubicBezTo>
                  <a:cubicBezTo>
                    <a:pt x="350" y="336"/>
                    <a:pt x="351" y="336"/>
                    <a:pt x="352" y="336"/>
                  </a:cubicBezTo>
                  <a:cubicBezTo>
                    <a:pt x="374" y="336"/>
                    <a:pt x="392" y="318"/>
                    <a:pt x="392" y="296"/>
                  </a:cubicBezTo>
                  <a:cubicBezTo>
                    <a:pt x="392" y="290"/>
                    <a:pt x="391" y="284"/>
                    <a:pt x="389" y="279"/>
                  </a:cubicBezTo>
                  <a:cubicBezTo>
                    <a:pt x="457" y="242"/>
                    <a:pt x="457" y="242"/>
                    <a:pt x="457" y="242"/>
                  </a:cubicBezTo>
                  <a:cubicBezTo>
                    <a:pt x="465" y="257"/>
                    <a:pt x="482" y="268"/>
                    <a:pt x="500" y="268"/>
                  </a:cubicBezTo>
                  <a:cubicBezTo>
                    <a:pt x="527" y="268"/>
                    <a:pt x="548" y="246"/>
                    <a:pt x="548" y="220"/>
                  </a:cubicBezTo>
                  <a:cubicBezTo>
                    <a:pt x="548" y="194"/>
                    <a:pt x="527" y="172"/>
                    <a:pt x="500" y="172"/>
                  </a:cubicBezTo>
                  <a:close/>
                  <a:moveTo>
                    <a:pt x="4" y="34"/>
                  </a:moveTo>
                  <a:cubicBezTo>
                    <a:pt x="4" y="17"/>
                    <a:pt x="18" y="4"/>
                    <a:pt x="34" y="4"/>
                  </a:cubicBezTo>
                  <a:cubicBezTo>
                    <a:pt x="51" y="4"/>
                    <a:pt x="64" y="17"/>
                    <a:pt x="64" y="34"/>
                  </a:cubicBezTo>
                  <a:cubicBezTo>
                    <a:pt x="64" y="51"/>
                    <a:pt x="51" y="64"/>
                    <a:pt x="34" y="64"/>
                  </a:cubicBezTo>
                  <a:cubicBezTo>
                    <a:pt x="18" y="64"/>
                    <a:pt x="4" y="51"/>
                    <a:pt x="4" y="34"/>
                  </a:cubicBezTo>
                  <a:close/>
                  <a:moveTo>
                    <a:pt x="86" y="152"/>
                  </a:moveTo>
                  <a:cubicBezTo>
                    <a:pt x="74" y="152"/>
                    <a:pt x="64" y="142"/>
                    <a:pt x="64" y="130"/>
                  </a:cubicBezTo>
                  <a:cubicBezTo>
                    <a:pt x="64" y="118"/>
                    <a:pt x="74" y="108"/>
                    <a:pt x="86" y="108"/>
                  </a:cubicBezTo>
                  <a:cubicBezTo>
                    <a:pt x="98" y="108"/>
                    <a:pt x="108" y="118"/>
                    <a:pt x="108" y="130"/>
                  </a:cubicBezTo>
                  <a:cubicBezTo>
                    <a:pt x="108" y="142"/>
                    <a:pt x="98" y="152"/>
                    <a:pt x="86" y="152"/>
                  </a:cubicBezTo>
                  <a:close/>
                  <a:moveTo>
                    <a:pt x="360" y="458"/>
                  </a:moveTo>
                  <a:cubicBezTo>
                    <a:pt x="360" y="475"/>
                    <a:pt x="347" y="488"/>
                    <a:pt x="330" y="488"/>
                  </a:cubicBezTo>
                  <a:cubicBezTo>
                    <a:pt x="314" y="488"/>
                    <a:pt x="300" y="475"/>
                    <a:pt x="300" y="458"/>
                  </a:cubicBezTo>
                  <a:cubicBezTo>
                    <a:pt x="300" y="442"/>
                    <a:pt x="314" y="428"/>
                    <a:pt x="330" y="428"/>
                  </a:cubicBezTo>
                  <a:cubicBezTo>
                    <a:pt x="347" y="428"/>
                    <a:pt x="360" y="442"/>
                    <a:pt x="360" y="458"/>
                  </a:cubicBezTo>
                  <a:close/>
                  <a:moveTo>
                    <a:pt x="234" y="204"/>
                  </a:moveTo>
                  <a:cubicBezTo>
                    <a:pt x="218" y="204"/>
                    <a:pt x="204" y="191"/>
                    <a:pt x="204" y="174"/>
                  </a:cubicBezTo>
                  <a:cubicBezTo>
                    <a:pt x="204" y="157"/>
                    <a:pt x="218" y="144"/>
                    <a:pt x="234" y="144"/>
                  </a:cubicBezTo>
                  <a:cubicBezTo>
                    <a:pt x="251" y="144"/>
                    <a:pt x="264" y="157"/>
                    <a:pt x="264" y="174"/>
                  </a:cubicBezTo>
                  <a:cubicBezTo>
                    <a:pt x="264" y="191"/>
                    <a:pt x="251" y="204"/>
                    <a:pt x="234" y="204"/>
                  </a:cubicBezTo>
                  <a:close/>
                  <a:moveTo>
                    <a:pt x="352" y="332"/>
                  </a:moveTo>
                  <a:cubicBezTo>
                    <a:pt x="332" y="332"/>
                    <a:pt x="316" y="316"/>
                    <a:pt x="316" y="296"/>
                  </a:cubicBezTo>
                  <a:cubicBezTo>
                    <a:pt x="316" y="276"/>
                    <a:pt x="332" y="260"/>
                    <a:pt x="352" y="260"/>
                  </a:cubicBezTo>
                  <a:cubicBezTo>
                    <a:pt x="372" y="260"/>
                    <a:pt x="388" y="276"/>
                    <a:pt x="388" y="296"/>
                  </a:cubicBezTo>
                  <a:cubicBezTo>
                    <a:pt x="388" y="316"/>
                    <a:pt x="372" y="332"/>
                    <a:pt x="352" y="332"/>
                  </a:cubicBezTo>
                  <a:close/>
                  <a:moveTo>
                    <a:pt x="500" y="264"/>
                  </a:moveTo>
                  <a:cubicBezTo>
                    <a:pt x="476" y="264"/>
                    <a:pt x="456" y="244"/>
                    <a:pt x="456" y="220"/>
                  </a:cubicBezTo>
                  <a:cubicBezTo>
                    <a:pt x="456" y="196"/>
                    <a:pt x="476" y="176"/>
                    <a:pt x="500" y="176"/>
                  </a:cubicBezTo>
                  <a:cubicBezTo>
                    <a:pt x="525" y="176"/>
                    <a:pt x="544" y="196"/>
                    <a:pt x="544" y="220"/>
                  </a:cubicBezTo>
                  <a:cubicBezTo>
                    <a:pt x="544" y="244"/>
                    <a:pt x="525" y="264"/>
                    <a:pt x="500" y="264"/>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6"/>
            <p:cNvSpPr>
              <a:spLocks noEditPoints="1"/>
            </p:cNvSpPr>
            <p:nvPr/>
          </p:nvSpPr>
          <p:spPr bwMode="auto">
            <a:xfrm>
              <a:off x="6805613" y="85725"/>
              <a:ext cx="592137" cy="808038"/>
            </a:xfrm>
            <a:custGeom>
              <a:avLst/>
              <a:gdLst/>
              <a:ahLst/>
              <a:cxnLst>
                <a:cxn ang="0">
                  <a:pos x="208" y="167"/>
                </a:cxn>
                <a:cxn ang="0">
                  <a:pos x="196" y="169"/>
                </a:cxn>
                <a:cxn ang="0">
                  <a:pos x="182" y="131"/>
                </a:cxn>
                <a:cxn ang="0">
                  <a:pos x="204" y="95"/>
                </a:cxn>
                <a:cxn ang="0">
                  <a:pos x="164" y="55"/>
                </a:cxn>
                <a:cxn ang="0">
                  <a:pos x="134" y="68"/>
                </a:cxn>
                <a:cxn ang="0">
                  <a:pos x="91" y="40"/>
                </a:cxn>
                <a:cxn ang="0">
                  <a:pos x="96" y="19"/>
                </a:cxn>
                <a:cxn ang="0">
                  <a:pos x="96" y="11"/>
                </a:cxn>
                <a:cxn ang="0">
                  <a:pos x="92" y="13"/>
                </a:cxn>
                <a:cxn ang="0">
                  <a:pos x="92" y="19"/>
                </a:cxn>
                <a:cxn ang="0">
                  <a:pos x="52" y="59"/>
                </a:cxn>
                <a:cxn ang="0">
                  <a:pos x="12" y="19"/>
                </a:cxn>
                <a:cxn ang="0">
                  <a:pos x="16" y="3"/>
                </a:cxn>
                <a:cxn ang="0">
                  <a:pos x="12" y="0"/>
                </a:cxn>
                <a:cxn ang="0">
                  <a:pos x="8" y="19"/>
                </a:cxn>
                <a:cxn ang="0">
                  <a:pos x="52" y="63"/>
                </a:cxn>
                <a:cxn ang="0">
                  <a:pos x="87" y="46"/>
                </a:cxn>
                <a:cxn ang="0">
                  <a:pos x="130" y="75"/>
                </a:cxn>
                <a:cxn ang="0">
                  <a:pos x="124" y="95"/>
                </a:cxn>
                <a:cxn ang="0">
                  <a:pos x="164" y="135"/>
                </a:cxn>
                <a:cxn ang="0">
                  <a:pos x="175" y="134"/>
                </a:cxn>
                <a:cxn ang="0">
                  <a:pos x="188" y="172"/>
                </a:cxn>
                <a:cxn ang="0">
                  <a:pos x="168" y="207"/>
                </a:cxn>
                <a:cxn ang="0">
                  <a:pos x="183" y="238"/>
                </a:cxn>
                <a:cxn ang="0">
                  <a:pos x="151" y="278"/>
                </a:cxn>
                <a:cxn ang="0">
                  <a:pos x="136" y="275"/>
                </a:cxn>
                <a:cxn ang="0">
                  <a:pos x="107" y="294"/>
                </a:cxn>
                <a:cxn ang="0">
                  <a:pos x="68" y="289"/>
                </a:cxn>
                <a:cxn ang="0">
                  <a:pos x="34" y="259"/>
                </a:cxn>
                <a:cxn ang="0">
                  <a:pos x="0" y="293"/>
                </a:cxn>
                <a:cxn ang="0">
                  <a:pos x="34" y="327"/>
                </a:cxn>
                <a:cxn ang="0">
                  <a:pos x="68" y="297"/>
                </a:cxn>
                <a:cxn ang="0">
                  <a:pos x="105" y="302"/>
                </a:cxn>
                <a:cxn ang="0">
                  <a:pos x="104" y="307"/>
                </a:cxn>
                <a:cxn ang="0">
                  <a:pos x="136" y="339"/>
                </a:cxn>
                <a:cxn ang="0">
                  <a:pos x="168" y="307"/>
                </a:cxn>
                <a:cxn ang="0">
                  <a:pos x="157" y="283"/>
                </a:cxn>
                <a:cxn ang="0">
                  <a:pos x="189" y="242"/>
                </a:cxn>
                <a:cxn ang="0">
                  <a:pos x="208" y="247"/>
                </a:cxn>
                <a:cxn ang="0">
                  <a:pos x="248" y="207"/>
                </a:cxn>
                <a:cxn ang="0">
                  <a:pos x="208" y="167"/>
                </a:cxn>
                <a:cxn ang="0">
                  <a:pos x="128" y="95"/>
                </a:cxn>
                <a:cxn ang="0">
                  <a:pos x="164" y="59"/>
                </a:cxn>
                <a:cxn ang="0">
                  <a:pos x="200" y="95"/>
                </a:cxn>
                <a:cxn ang="0">
                  <a:pos x="164" y="131"/>
                </a:cxn>
                <a:cxn ang="0">
                  <a:pos x="128" y="95"/>
                </a:cxn>
                <a:cxn ang="0">
                  <a:pos x="34" y="323"/>
                </a:cxn>
                <a:cxn ang="0">
                  <a:pos x="4" y="293"/>
                </a:cxn>
                <a:cxn ang="0">
                  <a:pos x="34" y="263"/>
                </a:cxn>
                <a:cxn ang="0">
                  <a:pos x="64" y="293"/>
                </a:cxn>
                <a:cxn ang="0">
                  <a:pos x="34" y="323"/>
                </a:cxn>
                <a:cxn ang="0">
                  <a:pos x="164" y="307"/>
                </a:cxn>
                <a:cxn ang="0">
                  <a:pos x="136" y="335"/>
                </a:cxn>
                <a:cxn ang="0">
                  <a:pos x="108" y="307"/>
                </a:cxn>
                <a:cxn ang="0">
                  <a:pos x="136" y="279"/>
                </a:cxn>
                <a:cxn ang="0">
                  <a:pos x="164" y="307"/>
                </a:cxn>
                <a:cxn ang="0">
                  <a:pos x="208" y="243"/>
                </a:cxn>
                <a:cxn ang="0">
                  <a:pos x="172" y="207"/>
                </a:cxn>
                <a:cxn ang="0">
                  <a:pos x="208" y="171"/>
                </a:cxn>
                <a:cxn ang="0">
                  <a:pos x="244" y="207"/>
                </a:cxn>
                <a:cxn ang="0">
                  <a:pos x="208" y="243"/>
                </a:cxn>
              </a:cxnLst>
              <a:rect l="0" t="0" r="r" b="b"/>
              <a:pathLst>
                <a:path w="248" h="339">
                  <a:moveTo>
                    <a:pt x="208" y="167"/>
                  </a:moveTo>
                  <a:cubicBezTo>
                    <a:pt x="204" y="167"/>
                    <a:pt x="200" y="168"/>
                    <a:pt x="196" y="169"/>
                  </a:cubicBezTo>
                  <a:cubicBezTo>
                    <a:pt x="182" y="131"/>
                    <a:pt x="182" y="131"/>
                    <a:pt x="182" y="131"/>
                  </a:cubicBezTo>
                  <a:cubicBezTo>
                    <a:pt x="195" y="124"/>
                    <a:pt x="204" y="111"/>
                    <a:pt x="204" y="95"/>
                  </a:cubicBezTo>
                  <a:cubicBezTo>
                    <a:pt x="204" y="73"/>
                    <a:pt x="186" y="55"/>
                    <a:pt x="164" y="55"/>
                  </a:cubicBezTo>
                  <a:cubicBezTo>
                    <a:pt x="152" y="55"/>
                    <a:pt x="142" y="60"/>
                    <a:pt x="134" y="68"/>
                  </a:cubicBezTo>
                  <a:cubicBezTo>
                    <a:pt x="91" y="40"/>
                    <a:pt x="91" y="40"/>
                    <a:pt x="91" y="40"/>
                  </a:cubicBezTo>
                  <a:cubicBezTo>
                    <a:pt x="94" y="33"/>
                    <a:pt x="96" y="26"/>
                    <a:pt x="96" y="19"/>
                  </a:cubicBezTo>
                  <a:cubicBezTo>
                    <a:pt x="96" y="16"/>
                    <a:pt x="96" y="14"/>
                    <a:pt x="96" y="11"/>
                  </a:cubicBezTo>
                  <a:cubicBezTo>
                    <a:pt x="94" y="12"/>
                    <a:pt x="93" y="12"/>
                    <a:pt x="92" y="13"/>
                  </a:cubicBezTo>
                  <a:cubicBezTo>
                    <a:pt x="92" y="15"/>
                    <a:pt x="92" y="17"/>
                    <a:pt x="92" y="19"/>
                  </a:cubicBezTo>
                  <a:cubicBezTo>
                    <a:pt x="92" y="41"/>
                    <a:pt x="74" y="59"/>
                    <a:pt x="52" y="59"/>
                  </a:cubicBezTo>
                  <a:cubicBezTo>
                    <a:pt x="30" y="59"/>
                    <a:pt x="12" y="41"/>
                    <a:pt x="12" y="19"/>
                  </a:cubicBezTo>
                  <a:cubicBezTo>
                    <a:pt x="12" y="13"/>
                    <a:pt x="13" y="8"/>
                    <a:pt x="16" y="3"/>
                  </a:cubicBezTo>
                  <a:cubicBezTo>
                    <a:pt x="15" y="2"/>
                    <a:pt x="13" y="1"/>
                    <a:pt x="12" y="0"/>
                  </a:cubicBezTo>
                  <a:cubicBezTo>
                    <a:pt x="10" y="6"/>
                    <a:pt x="8" y="12"/>
                    <a:pt x="8" y="19"/>
                  </a:cubicBezTo>
                  <a:cubicBezTo>
                    <a:pt x="8" y="43"/>
                    <a:pt x="28" y="63"/>
                    <a:pt x="52" y="63"/>
                  </a:cubicBezTo>
                  <a:cubicBezTo>
                    <a:pt x="66" y="63"/>
                    <a:pt x="79" y="56"/>
                    <a:pt x="87" y="46"/>
                  </a:cubicBezTo>
                  <a:cubicBezTo>
                    <a:pt x="130" y="75"/>
                    <a:pt x="130" y="75"/>
                    <a:pt x="130" y="75"/>
                  </a:cubicBezTo>
                  <a:cubicBezTo>
                    <a:pt x="126" y="81"/>
                    <a:pt x="124" y="88"/>
                    <a:pt x="124" y="95"/>
                  </a:cubicBezTo>
                  <a:cubicBezTo>
                    <a:pt x="124" y="117"/>
                    <a:pt x="142" y="135"/>
                    <a:pt x="164" y="135"/>
                  </a:cubicBezTo>
                  <a:cubicBezTo>
                    <a:pt x="168" y="135"/>
                    <a:pt x="171" y="134"/>
                    <a:pt x="175" y="134"/>
                  </a:cubicBezTo>
                  <a:cubicBezTo>
                    <a:pt x="188" y="172"/>
                    <a:pt x="188" y="172"/>
                    <a:pt x="188" y="172"/>
                  </a:cubicBezTo>
                  <a:cubicBezTo>
                    <a:pt x="176" y="179"/>
                    <a:pt x="168" y="192"/>
                    <a:pt x="168" y="207"/>
                  </a:cubicBezTo>
                  <a:cubicBezTo>
                    <a:pt x="168" y="219"/>
                    <a:pt x="174" y="230"/>
                    <a:pt x="183" y="238"/>
                  </a:cubicBezTo>
                  <a:cubicBezTo>
                    <a:pt x="151" y="278"/>
                    <a:pt x="151" y="278"/>
                    <a:pt x="151" y="278"/>
                  </a:cubicBezTo>
                  <a:cubicBezTo>
                    <a:pt x="146" y="276"/>
                    <a:pt x="142" y="275"/>
                    <a:pt x="136" y="275"/>
                  </a:cubicBezTo>
                  <a:cubicBezTo>
                    <a:pt x="123" y="275"/>
                    <a:pt x="112" y="283"/>
                    <a:pt x="107" y="294"/>
                  </a:cubicBezTo>
                  <a:cubicBezTo>
                    <a:pt x="68" y="289"/>
                    <a:pt x="68" y="289"/>
                    <a:pt x="68" y="289"/>
                  </a:cubicBezTo>
                  <a:cubicBezTo>
                    <a:pt x="66" y="272"/>
                    <a:pt x="52" y="259"/>
                    <a:pt x="34" y="259"/>
                  </a:cubicBezTo>
                  <a:cubicBezTo>
                    <a:pt x="15" y="259"/>
                    <a:pt x="0" y="274"/>
                    <a:pt x="0" y="293"/>
                  </a:cubicBezTo>
                  <a:cubicBezTo>
                    <a:pt x="0" y="312"/>
                    <a:pt x="15" y="327"/>
                    <a:pt x="34" y="327"/>
                  </a:cubicBezTo>
                  <a:cubicBezTo>
                    <a:pt x="52" y="327"/>
                    <a:pt x="66" y="314"/>
                    <a:pt x="68" y="297"/>
                  </a:cubicBezTo>
                  <a:cubicBezTo>
                    <a:pt x="105" y="302"/>
                    <a:pt x="105" y="302"/>
                    <a:pt x="105" y="302"/>
                  </a:cubicBezTo>
                  <a:cubicBezTo>
                    <a:pt x="104" y="303"/>
                    <a:pt x="104" y="305"/>
                    <a:pt x="104" y="307"/>
                  </a:cubicBezTo>
                  <a:cubicBezTo>
                    <a:pt x="104" y="325"/>
                    <a:pt x="119" y="339"/>
                    <a:pt x="136" y="339"/>
                  </a:cubicBezTo>
                  <a:cubicBezTo>
                    <a:pt x="154" y="339"/>
                    <a:pt x="168" y="325"/>
                    <a:pt x="168" y="307"/>
                  </a:cubicBezTo>
                  <a:cubicBezTo>
                    <a:pt x="168" y="297"/>
                    <a:pt x="164" y="289"/>
                    <a:pt x="157" y="283"/>
                  </a:cubicBezTo>
                  <a:cubicBezTo>
                    <a:pt x="189" y="242"/>
                    <a:pt x="189" y="242"/>
                    <a:pt x="189" y="242"/>
                  </a:cubicBezTo>
                  <a:cubicBezTo>
                    <a:pt x="195" y="245"/>
                    <a:pt x="201" y="247"/>
                    <a:pt x="208" y="247"/>
                  </a:cubicBezTo>
                  <a:cubicBezTo>
                    <a:pt x="230" y="247"/>
                    <a:pt x="248" y="229"/>
                    <a:pt x="248" y="207"/>
                  </a:cubicBezTo>
                  <a:cubicBezTo>
                    <a:pt x="248" y="185"/>
                    <a:pt x="230" y="167"/>
                    <a:pt x="208" y="167"/>
                  </a:cubicBezTo>
                  <a:close/>
                  <a:moveTo>
                    <a:pt x="128" y="95"/>
                  </a:moveTo>
                  <a:cubicBezTo>
                    <a:pt x="128" y="75"/>
                    <a:pt x="144" y="59"/>
                    <a:pt x="164" y="59"/>
                  </a:cubicBezTo>
                  <a:cubicBezTo>
                    <a:pt x="184" y="59"/>
                    <a:pt x="200" y="75"/>
                    <a:pt x="200" y="95"/>
                  </a:cubicBezTo>
                  <a:cubicBezTo>
                    <a:pt x="200" y="115"/>
                    <a:pt x="184" y="131"/>
                    <a:pt x="164" y="131"/>
                  </a:cubicBezTo>
                  <a:cubicBezTo>
                    <a:pt x="144" y="131"/>
                    <a:pt x="128" y="115"/>
                    <a:pt x="128" y="95"/>
                  </a:cubicBezTo>
                  <a:close/>
                  <a:moveTo>
                    <a:pt x="34" y="323"/>
                  </a:moveTo>
                  <a:cubicBezTo>
                    <a:pt x="18" y="323"/>
                    <a:pt x="4" y="310"/>
                    <a:pt x="4" y="293"/>
                  </a:cubicBezTo>
                  <a:cubicBezTo>
                    <a:pt x="4" y="276"/>
                    <a:pt x="18" y="263"/>
                    <a:pt x="34" y="263"/>
                  </a:cubicBezTo>
                  <a:cubicBezTo>
                    <a:pt x="51" y="263"/>
                    <a:pt x="64" y="276"/>
                    <a:pt x="64" y="293"/>
                  </a:cubicBezTo>
                  <a:cubicBezTo>
                    <a:pt x="64" y="310"/>
                    <a:pt x="51" y="323"/>
                    <a:pt x="34" y="323"/>
                  </a:cubicBezTo>
                  <a:close/>
                  <a:moveTo>
                    <a:pt x="164" y="307"/>
                  </a:moveTo>
                  <a:cubicBezTo>
                    <a:pt x="164" y="322"/>
                    <a:pt x="152" y="335"/>
                    <a:pt x="136" y="335"/>
                  </a:cubicBezTo>
                  <a:cubicBezTo>
                    <a:pt x="121" y="335"/>
                    <a:pt x="108" y="322"/>
                    <a:pt x="108" y="307"/>
                  </a:cubicBezTo>
                  <a:cubicBezTo>
                    <a:pt x="108" y="292"/>
                    <a:pt x="121" y="279"/>
                    <a:pt x="136" y="279"/>
                  </a:cubicBezTo>
                  <a:cubicBezTo>
                    <a:pt x="152" y="279"/>
                    <a:pt x="164" y="292"/>
                    <a:pt x="164" y="307"/>
                  </a:cubicBezTo>
                  <a:close/>
                  <a:moveTo>
                    <a:pt x="208" y="243"/>
                  </a:moveTo>
                  <a:cubicBezTo>
                    <a:pt x="188" y="243"/>
                    <a:pt x="172" y="227"/>
                    <a:pt x="172" y="207"/>
                  </a:cubicBezTo>
                  <a:cubicBezTo>
                    <a:pt x="172" y="187"/>
                    <a:pt x="188" y="171"/>
                    <a:pt x="208" y="171"/>
                  </a:cubicBezTo>
                  <a:cubicBezTo>
                    <a:pt x="228" y="171"/>
                    <a:pt x="244" y="187"/>
                    <a:pt x="244" y="207"/>
                  </a:cubicBezTo>
                  <a:cubicBezTo>
                    <a:pt x="244" y="227"/>
                    <a:pt x="228" y="243"/>
                    <a:pt x="208" y="243"/>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Oval 49"/>
            <p:cNvSpPr/>
            <p:nvPr/>
          </p:nvSpPr>
          <p:spPr>
            <a:xfrm>
              <a:off x="7232974" y="166193"/>
              <a:ext cx="317176" cy="315415"/>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23"/>
            <p:cNvSpPr>
              <a:spLocks/>
            </p:cNvSpPr>
            <p:nvPr/>
          </p:nvSpPr>
          <p:spPr bwMode="auto">
            <a:xfrm>
              <a:off x="6786563" y="0"/>
              <a:ext cx="334963" cy="125413"/>
            </a:xfrm>
            <a:custGeom>
              <a:avLst/>
              <a:gdLst/>
              <a:ahLst/>
              <a:cxnLst>
                <a:cxn ang="0">
                  <a:pos x="0" y="0"/>
                </a:cxn>
                <a:cxn ang="0">
                  <a:pos x="22" y="34"/>
                </a:cxn>
                <a:cxn ang="0">
                  <a:pos x="25" y="36"/>
                </a:cxn>
                <a:cxn ang="0">
                  <a:pos x="70" y="52"/>
                </a:cxn>
                <a:cxn ang="0">
                  <a:pos x="99" y="46"/>
                </a:cxn>
                <a:cxn ang="0">
                  <a:pos x="103" y="44"/>
                </a:cxn>
                <a:cxn ang="0">
                  <a:pos x="140" y="0"/>
                </a:cxn>
                <a:cxn ang="0">
                  <a:pos x="0" y="0"/>
                </a:cxn>
              </a:cxnLst>
              <a:rect l="0" t="0" r="r" b="b"/>
              <a:pathLst>
                <a:path w="140" h="52">
                  <a:moveTo>
                    <a:pt x="0" y="0"/>
                  </a:moveTo>
                  <a:cubicBezTo>
                    <a:pt x="4" y="13"/>
                    <a:pt x="12" y="25"/>
                    <a:pt x="22" y="34"/>
                  </a:cubicBezTo>
                  <a:cubicBezTo>
                    <a:pt x="23" y="35"/>
                    <a:pt x="24" y="36"/>
                    <a:pt x="25" y="36"/>
                  </a:cubicBezTo>
                  <a:cubicBezTo>
                    <a:pt x="38" y="46"/>
                    <a:pt x="53" y="52"/>
                    <a:pt x="70" y="52"/>
                  </a:cubicBezTo>
                  <a:cubicBezTo>
                    <a:pt x="80" y="52"/>
                    <a:pt x="90" y="50"/>
                    <a:pt x="99" y="46"/>
                  </a:cubicBezTo>
                  <a:cubicBezTo>
                    <a:pt x="100" y="46"/>
                    <a:pt x="101" y="45"/>
                    <a:pt x="103" y="44"/>
                  </a:cubicBezTo>
                  <a:cubicBezTo>
                    <a:pt x="120" y="35"/>
                    <a:pt x="134" y="19"/>
                    <a:pt x="140" y="0"/>
                  </a:cubicBezTo>
                  <a:lnTo>
                    <a:pt x="0" y="0"/>
                  </a:lnTo>
                  <a:close/>
                </a:path>
              </a:pathLst>
            </a:custGeom>
            <a:gradFill flip="none" rotWithShape="1">
              <a:gsLst>
                <a:gs pos="0">
                  <a:srgbClr val="6D2077"/>
                </a:gs>
                <a:gs pos="25000">
                  <a:srgbClr val="7B3584"/>
                </a:gs>
                <a:gs pos="50000">
                  <a:srgbClr val="9C68A3"/>
                </a:gs>
                <a:gs pos="76000">
                  <a:srgbClr val="DDCCE0"/>
                </a:gs>
              </a:gsLst>
              <a:path path="circle">
                <a:fillToRect l="100000" b="100000"/>
              </a:path>
              <a:tileRect t="-100000" r="-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13"/>
            <p:cNvSpPr>
              <a:spLocks noEditPoints="1"/>
            </p:cNvSpPr>
            <p:nvPr/>
          </p:nvSpPr>
          <p:spPr bwMode="auto">
            <a:xfrm>
              <a:off x="6777038" y="-3175"/>
              <a:ext cx="1112837" cy="487363"/>
            </a:xfrm>
            <a:custGeom>
              <a:avLst/>
              <a:gdLst/>
              <a:ahLst/>
              <a:cxnLst>
                <a:cxn ang="0">
                  <a:pos x="463" y="0"/>
                </a:cxn>
                <a:cxn ang="0">
                  <a:pos x="404" y="48"/>
                </a:cxn>
                <a:cxn ang="0">
                  <a:pos x="346" y="0"/>
                </a:cxn>
                <a:cxn ang="0">
                  <a:pos x="341" y="0"/>
                </a:cxn>
                <a:cxn ang="0">
                  <a:pos x="356" y="29"/>
                </a:cxn>
                <a:cxn ang="0">
                  <a:pos x="304" y="87"/>
                </a:cxn>
                <a:cxn ang="0">
                  <a:pos x="258" y="68"/>
                </a:cxn>
                <a:cxn ang="0">
                  <a:pos x="218" y="82"/>
                </a:cxn>
                <a:cxn ang="0">
                  <a:pos x="142" y="16"/>
                </a:cxn>
                <a:cxn ang="0">
                  <a:pos x="149" y="0"/>
                </a:cxn>
                <a:cxn ang="0">
                  <a:pos x="144" y="0"/>
                </a:cxn>
                <a:cxn ang="0">
                  <a:pos x="107" y="44"/>
                </a:cxn>
                <a:cxn ang="0">
                  <a:pos x="103" y="46"/>
                </a:cxn>
                <a:cxn ang="0">
                  <a:pos x="74" y="52"/>
                </a:cxn>
                <a:cxn ang="0">
                  <a:pos x="29" y="36"/>
                </a:cxn>
                <a:cxn ang="0">
                  <a:pos x="26" y="34"/>
                </a:cxn>
                <a:cxn ang="0">
                  <a:pos x="4" y="0"/>
                </a:cxn>
                <a:cxn ang="0">
                  <a:pos x="0" y="0"/>
                </a:cxn>
                <a:cxn ang="0">
                  <a:pos x="24" y="37"/>
                </a:cxn>
                <a:cxn ang="0">
                  <a:pos x="28" y="40"/>
                </a:cxn>
                <a:cxn ang="0">
                  <a:pos x="74" y="56"/>
                </a:cxn>
                <a:cxn ang="0">
                  <a:pos x="104" y="50"/>
                </a:cxn>
                <a:cxn ang="0">
                  <a:pos x="108" y="48"/>
                </a:cxn>
                <a:cxn ang="0">
                  <a:pos x="135" y="26"/>
                </a:cxn>
                <a:cxn ang="0">
                  <a:pos x="209" y="90"/>
                </a:cxn>
                <a:cxn ang="0">
                  <a:pos x="192" y="136"/>
                </a:cxn>
                <a:cxn ang="0">
                  <a:pos x="258" y="204"/>
                </a:cxn>
                <a:cxn ang="0">
                  <a:pos x="324" y="136"/>
                </a:cxn>
                <a:cxn ang="0">
                  <a:pos x="312" y="96"/>
                </a:cxn>
                <a:cxn ang="0">
                  <a:pos x="364" y="38"/>
                </a:cxn>
                <a:cxn ang="0">
                  <a:pos x="404" y="52"/>
                </a:cxn>
                <a:cxn ang="0">
                  <a:pos x="467" y="0"/>
                </a:cxn>
                <a:cxn ang="0">
                  <a:pos x="463" y="0"/>
                </a:cxn>
                <a:cxn ang="0">
                  <a:pos x="258" y="200"/>
                </a:cxn>
                <a:cxn ang="0">
                  <a:pos x="196" y="136"/>
                </a:cxn>
                <a:cxn ang="0">
                  <a:pos x="258" y="72"/>
                </a:cxn>
                <a:cxn ang="0">
                  <a:pos x="320" y="136"/>
                </a:cxn>
                <a:cxn ang="0">
                  <a:pos x="258" y="200"/>
                </a:cxn>
              </a:cxnLst>
              <a:rect l="0" t="0" r="r" b="b"/>
              <a:pathLst>
                <a:path w="467" h="204">
                  <a:moveTo>
                    <a:pt x="463" y="0"/>
                  </a:moveTo>
                  <a:cubicBezTo>
                    <a:pt x="458" y="27"/>
                    <a:pt x="433" y="48"/>
                    <a:pt x="404" y="48"/>
                  </a:cubicBezTo>
                  <a:cubicBezTo>
                    <a:pt x="375" y="48"/>
                    <a:pt x="351" y="27"/>
                    <a:pt x="346" y="0"/>
                  </a:cubicBezTo>
                  <a:cubicBezTo>
                    <a:pt x="341" y="0"/>
                    <a:pt x="341" y="0"/>
                    <a:pt x="341" y="0"/>
                  </a:cubicBezTo>
                  <a:cubicBezTo>
                    <a:pt x="344" y="11"/>
                    <a:pt x="349" y="21"/>
                    <a:pt x="356" y="29"/>
                  </a:cubicBezTo>
                  <a:cubicBezTo>
                    <a:pt x="304" y="87"/>
                    <a:pt x="304" y="87"/>
                    <a:pt x="304" y="87"/>
                  </a:cubicBezTo>
                  <a:cubicBezTo>
                    <a:pt x="292" y="75"/>
                    <a:pt x="276" y="68"/>
                    <a:pt x="258" y="68"/>
                  </a:cubicBezTo>
                  <a:cubicBezTo>
                    <a:pt x="243" y="68"/>
                    <a:pt x="229" y="73"/>
                    <a:pt x="218" y="82"/>
                  </a:cubicBezTo>
                  <a:cubicBezTo>
                    <a:pt x="142" y="16"/>
                    <a:pt x="142" y="16"/>
                    <a:pt x="142" y="16"/>
                  </a:cubicBezTo>
                  <a:cubicBezTo>
                    <a:pt x="145" y="11"/>
                    <a:pt x="147" y="6"/>
                    <a:pt x="149" y="0"/>
                  </a:cubicBezTo>
                  <a:cubicBezTo>
                    <a:pt x="144" y="0"/>
                    <a:pt x="144" y="0"/>
                    <a:pt x="144" y="0"/>
                  </a:cubicBezTo>
                  <a:cubicBezTo>
                    <a:pt x="138" y="19"/>
                    <a:pt x="124" y="35"/>
                    <a:pt x="107" y="44"/>
                  </a:cubicBezTo>
                  <a:cubicBezTo>
                    <a:pt x="105" y="45"/>
                    <a:pt x="104" y="45"/>
                    <a:pt x="103" y="46"/>
                  </a:cubicBezTo>
                  <a:cubicBezTo>
                    <a:pt x="94" y="50"/>
                    <a:pt x="84" y="52"/>
                    <a:pt x="74" y="52"/>
                  </a:cubicBezTo>
                  <a:cubicBezTo>
                    <a:pt x="57" y="52"/>
                    <a:pt x="42" y="46"/>
                    <a:pt x="29" y="36"/>
                  </a:cubicBezTo>
                  <a:cubicBezTo>
                    <a:pt x="28" y="35"/>
                    <a:pt x="27" y="35"/>
                    <a:pt x="26" y="34"/>
                  </a:cubicBezTo>
                  <a:cubicBezTo>
                    <a:pt x="16" y="25"/>
                    <a:pt x="8" y="13"/>
                    <a:pt x="4" y="0"/>
                  </a:cubicBezTo>
                  <a:cubicBezTo>
                    <a:pt x="0" y="0"/>
                    <a:pt x="0" y="0"/>
                    <a:pt x="0" y="0"/>
                  </a:cubicBezTo>
                  <a:cubicBezTo>
                    <a:pt x="4" y="15"/>
                    <a:pt x="13" y="28"/>
                    <a:pt x="24" y="37"/>
                  </a:cubicBezTo>
                  <a:cubicBezTo>
                    <a:pt x="25" y="38"/>
                    <a:pt x="27" y="39"/>
                    <a:pt x="28" y="40"/>
                  </a:cubicBezTo>
                  <a:cubicBezTo>
                    <a:pt x="41" y="50"/>
                    <a:pt x="57" y="56"/>
                    <a:pt x="74" y="56"/>
                  </a:cubicBezTo>
                  <a:cubicBezTo>
                    <a:pt x="85" y="56"/>
                    <a:pt x="95" y="54"/>
                    <a:pt x="104" y="50"/>
                  </a:cubicBezTo>
                  <a:cubicBezTo>
                    <a:pt x="105" y="49"/>
                    <a:pt x="106" y="49"/>
                    <a:pt x="108" y="48"/>
                  </a:cubicBezTo>
                  <a:cubicBezTo>
                    <a:pt x="118" y="43"/>
                    <a:pt x="128" y="35"/>
                    <a:pt x="135" y="26"/>
                  </a:cubicBezTo>
                  <a:cubicBezTo>
                    <a:pt x="209" y="90"/>
                    <a:pt x="209" y="90"/>
                    <a:pt x="209" y="90"/>
                  </a:cubicBezTo>
                  <a:cubicBezTo>
                    <a:pt x="199" y="102"/>
                    <a:pt x="192" y="118"/>
                    <a:pt x="192" y="136"/>
                  </a:cubicBezTo>
                  <a:cubicBezTo>
                    <a:pt x="192" y="173"/>
                    <a:pt x="222" y="204"/>
                    <a:pt x="258" y="204"/>
                  </a:cubicBezTo>
                  <a:cubicBezTo>
                    <a:pt x="295" y="204"/>
                    <a:pt x="324" y="173"/>
                    <a:pt x="324" y="136"/>
                  </a:cubicBezTo>
                  <a:cubicBezTo>
                    <a:pt x="324" y="121"/>
                    <a:pt x="320" y="108"/>
                    <a:pt x="312" y="96"/>
                  </a:cubicBezTo>
                  <a:cubicBezTo>
                    <a:pt x="364" y="38"/>
                    <a:pt x="364" y="38"/>
                    <a:pt x="364" y="38"/>
                  </a:cubicBezTo>
                  <a:cubicBezTo>
                    <a:pt x="375" y="47"/>
                    <a:pt x="389" y="52"/>
                    <a:pt x="404" y="52"/>
                  </a:cubicBezTo>
                  <a:cubicBezTo>
                    <a:pt x="436" y="52"/>
                    <a:pt x="462" y="29"/>
                    <a:pt x="467" y="0"/>
                  </a:cubicBezTo>
                  <a:lnTo>
                    <a:pt x="463" y="0"/>
                  </a:lnTo>
                  <a:close/>
                  <a:moveTo>
                    <a:pt x="258" y="200"/>
                  </a:moveTo>
                  <a:cubicBezTo>
                    <a:pt x="224" y="200"/>
                    <a:pt x="196" y="171"/>
                    <a:pt x="196" y="136"/>
                  </a:cubicBezTo>
                  <a:cubicBezTo>
                    <a:pt x="196" y="101"/>
                    <a:pt x="224" y="72"/>
                    <a:pt x="258" y="72"/>
                  </a:cubicBezTo>
                  <a:cubicBezTo>
                    <a:pt x="292" y="72"/>
                    <a:pt x="320" y="101"/>
                    <a:pt x="320" y="136"/>
                  </a:cubicBezTo>
                  <a:cubicBezTo>
                    <a:pt x="320" y="171"/>
                    <a:pt x="292" y="200"/>
                    <a:pt x="258" y="200"/>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5"/>
            <p:cNvSpPr>
              <a:spLocks noEditPoints="1"/>
            </p:cNvSpPr>
            <p:nvPr/>
          </p:nvSpPr>
          <p:spPr bwMode="auto">
            <a:xfrm>
              <a:off x="7978775" y="-3175"/>
              <a:ext cx="590550" cy="392113"/>
            </a:xfrm>
            <a:custGeom>
              <a:avLst/>
              <a:gdLst/>
              <a:ahLst/>
              <a:cxnLst>
                <a:cxn ang="0">
                  <a:pos x="236" y="0"/>
                </a:cxn>
                <a:cxn ang="0">
                  <a:pos x="230" y="0"/>
                </a:cxn>
                <a:cxn ang="0">
                  <a:pos x="244" y="28"/>
                </a:cxn>
                <a:cxn ang="0">
                  <a:pos x="206" y="64"/>
                </a:cxn>
                <a:cxn ang="0">
                  <a:pos x="168" y="28"/>
                </a:cxn>
                <a:cxn ang="0">
                  <a:pos x="183" y="0"/>
                </a:cxn>
                <a:cxn ang="0">
                  <a:pos x="176" y="0"/>
                </a:cxn>
                <a:cxn ang="0">
                  <a:pos x="164" y="28"/>
                </a:cxn>
                <a:cxn ang="0">
                  <a:pos x="183" y="61"/>
                </a:cxn>
                <a:cxn ang="0">
                  <a:pos x="151" y="102"/>
                </a:cxn>
                <a:cxn ang="0">
                  <a:pos x="132" y="96"/>
                </a:cxn>
                <a:cxn ang="0">
                  <a:pos x="102" y="119"/>
                </a:cxn>
                <a:cxn ang="0">
                  <a:pos x="68" y="112"/>
                </a:cxn>
                <a:cxn ang="0">
                  <a:pos x="34" y="80"/>
                </a:cxn>
                <a:cxn ang="0">
                  <a:pos x="0" y="114"/>
                </a:cxn>
                <a:cxn ang="0">
                  <a:pos x="34" y="148"/>
                </a:cxn>
                <a:cxn ang="0">
                  <a:pos x="68" y="120"/>
                </a:cxn>
                <a:cxn ang="0">
                  <a:pos x="101" y="127"/>
                </a:cxn>
                <a:cxn ang="0">
                  <a:pos x="100" y="130"/>
                </a:cxn>
                <a:cxn ang="0">
                  <a:pos x="132" y="164"/>
                </a:cxn>
                <a:cxn ang="0">
                  <a:pos x="164" y="130"/>
                </a:cxn>
                <a:cxn ang="0">
                  <a:pos x="157" y="108"/>
                </a:cxn>
                <a:cxn ang="0">
                  <a:pos x="191" y="65"/>
                </a:cxn>
                <a:cxn ang="0">
                  <a:pos x="206" y="68"/>
                </a:cxn>
                <a:cxn ang="0">
                  <a:pos x="248" y="28"/>
                </a:cxn>
                <a:cxn ang="0">
                  <a:pos x="236" y="0"/>
                </a:cxn>
                <a:cxn ang="0">
                  <a:pos x="34" y="144"/>
                </a:cxn>
                <a:cxn ang="0">
                  <a:pos x="4" y="114"/>
                </a:cxn>
                <a:cxn ang="0">
                  <a:pos x="34" y="84"/>
                </a:cxn>
                <a:cxn ang="0">
                  <a:pos x="64" y="114"/>
                </a:cxn>
                <a:cxn ang="0">
                  <a:pos x="34" y="144"/>
                </a:cxn>
                <a:cxn ang="0">
                  <a:pos x="132" y="160"/>
                </a:cxn>
                <a:cxn ang="0">
                  <a:pos x="104" y="130"/>
                </a:cxn>
                <a:cxn ang="0">
                  <a:pos x="132" y="100"/>
                </a:cxn>
                <a:cxn ang="0">
                  <a:pos x="160" y="130"/>
                </a:cxn>
                <a:cxn ang="0">
                  <a:pos x="132" y="160"/>
                </a:cxn>
              </a:cxnLst>
              <a:rect l="0" t="0" r="r" b="b"/>
              <a:pathLst>
                <a:path w="248" h="164">
                  <a:moveTo>
                    <a:pt x="236" y="0"/>
                  </a:moveTo>
                  <a:cubicBezTo>
                    <a:pt x="230" y="0"/>
                    <a:pt x="230" y="0"/>
                    <a:pt x="230" y="0"/>
                  </a:cubicBezTo>
                  <a:cubicBezTo>
                    <a:pt x="239" y="6"/>
                    <a:pt x="244" y="17"/>
                    <a:pt x="244" y="28"/>
                  </a:cubicBezTo>
                  <a:cubicBezTo>
                    <a:pt x="244" y="48"/>
                    <a:pt x="227" y="64"/>
                    <a:pt x="206" y="64"/>
                  </a:cubicBezTo>
                  <a:cubicBezTo>
                    <a:pt x="185" y="64"/>
                    <a:pt x="168" y="48"/>
                    <a:pt x="168" y="28"/>
                  </a:cubicBezTo>
                  <a:cubicBezTo>
                    <a:pt x="168" y="17"/>
                    <a:pt x="174" y="6"/>
                    <a:pt x="183" y="0"/>
                  </a:cubicBezTo>
                  <a:cubicBezTo>
                    <a:pt x="176" y="0"/>
                    <a:pt x="176" y="0"/>
                    <a:pt x="176" y="0"/>
                  </a:cubicBezTo>
                  <a:cubicBezTo>
                    <a:pt x="169" y="7"/>
                    <a:pt x="164" y="17"/>
                    <a:pt x="164" y="28"/>
                  </a:cubicBezTo>
                  <a:cubicBezTo>
                    <a:pt x="164" y="42"/>
                    <a:pt x="172" y="54"/>
                    <a:pt x="183" y="61"/>
                  </a:cubicBezTo>
                  <a:cubicBezTo>
                    <a:pt x="151" y="102"/>
                    <a:pt x="151" y="102"/>
                    <a:pt x="151" y="102"/>
                  </a:cubicBezTo>
                  <a:cubicBezTo>
                    <a:pt x="146" y="98"/>
                    <a:pt x="139" y="96"/>
                    <a:pt x="132" y="96"/>
                  </a:cubicBezTo>
                  <a:cubicBezTo>
                    <a:pt x="118" y="96"/>
                    <a:pt x="106" y="106"/>
                    <a:pt x="102" y="119"/>
                  </a:cubicBezTo>
                  <a:cubicBezTo>
                    <a:pt x="68" y="112"/>
                    <a:pt x="68" y="112"/>
                    <a:pt x="68" y="112"/>
                  </a:cubicBezTo>
                  <a:cubicBezTo>
                    <a:pt x="67" y="94"/>
                    <a:pt x="53" y="80"/>
                    <a:pt x="34" y="80"/>
                  </a:cubicBezTo>
                  <a:cubicBezTo>
                    <a:pt x="16" y="80"/>
                    <a:pt x="0" y="95"/>
                    <a:pt x="0" y="114"/>
                  </a:cubicBezTo>
                  <a:cubicBezTo>
                    <a:pt x="0" y="133"/>
                    <a:pt x="16" y="148"/>
                    <a:pt x="34" y="148"/>
                  </a:cubicBezTo>
                  <a:cubicBezTo>
                    <a:pt x="51" y="148"/>
                    <a:pt x="65" y="136"/>
                    <a:pt x="68" y="120"/>
                  </a:cubicBezTo>
                  <a:cubicBezTo>
                    <a:pt x="101" y="127"/>
                    <a:pt x="101" y="127"/>
                    <a:pt x="101" y="127"/>
                  </a:cubicBezTo>
                  <a:cubicBezTo>
                    <a:pt x="100" y="128"/>
                    <a:pt x="100" y="129"/>
                    <a:pt x="100" y="130"/>
                  </a:cubicBezTo>
                  <a:cubicBezTo>
                    <a:pt x="100" y="149"/>
                    <a:pt x="115" y="164"/>
                    <a:pt x="132" y="164"/>
                  </a:cubicBezTo>
                  <a:cubicBezTo>
                    <a:pt x="150" y="164"/>
                    <a:pt x="164" y="149"/>
                    <a:pt x="164" y="130"/>
                  </a:cubicBezTo>
                  <a:cubicBezTo>
                    <a:pt x="164" y="122"/>
                    <a:pt x="162" y="114"/>
                    <a:pt x="157" y="108"/>
                  </a:cubicBezTo>
                  <a:cubicBezTo>
                    <a:pt x="191" y="65"/>
                    <a:pt x="191" y="65"/>
                    <a:pt x="191" y="65"/>
                  </a:cubicBezTo>
                  <a:cubicBezTo>
                    <a:pt x="196" y="67"/>
                    <a:pt x="201" y="68"/>
                    <a:pt x="206" y="68"/>
                  </a:cubicBezTo>
                  <a:cubicBezTo>
                    <a:pt x="230" y="68"/>
                    <a:pt x="248" y="50"/>
                    <a:pt x="248" y="28"/>
                  </a:cubicBezTo>
                  <a:cubicBezTo>
                    <a:pt x="248" y="17"/>
                    <a:pt x="244" y="7"/>
                    <a:pt x="236" y="0"/>
                  </a:cubicBezTo>
                  <a:close/>
                  <a:moveTo>
                    <a:pt x="34" y="144"/>
                  </a:moveTo>
                  <a:cubicBezTo>
                    <a:pt x="18" y="144"/>
                    <a:pt x="4" y="130"/>
                    <a:pt x="4" y="114"/>
                  </a:cubicBezTo>
                  <a:cubicBezTo>
                    <a:pt x="4" y="97"/>
                    <a:pt x="18" y="84"/>
                    <a:pt x="34" y="84"/>
                  </a:cubicBezTo>
                  <a:cubicBezTo>
                    <a:pt x="51" y="84"/>
                    <a:pt x="64" y="97"/>
                    <a:pt x="64" y="114"/>
                  </a:cubicBezTo>
                  <a:cubicBezTo>
                    <a:pt x="64" y="130"/>
                    <a:pt x="51" y="144"/>
                    <a:pt x="34" y="144"/>
                  </a:cubicBezTo>
                  <a:close/>
                  <a:moveTo>
                    <a:pt x="132" y="160"/>
                  </a:moveTo>
                  <a:cubicBezTo>
                    <a:pt x="117" y="160"/>
                    <a:pt x="104" y="146"/>
                    <a:pt x="104" y="130"/>
                  </a:cubicBezTo>
                  <a:cubicBezTo>
                    <a:pt x="104" y="113"/>
                    <a:pt x="117" y="100"/>
                    <a:pt x="132" y="100"/>
                  </a:cubicBezTo>
                  <a:cubicBezTo>
                    <a:pt x="148" y="100"/>
                    <a:pt x="160" y="113"/>
                    <a:pt x="160" y="130"/>
                  </a:cubicBezTo>
                  <a:cubicBezTo>
                    <a:pt x="160" y="146"/>
                    <a:pt x="148" y="160"/>
                    <a:pt x="132" y="160"/>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8"/>
            <p:cNvSpPr>
              <a:spLocks noEditPoints="1"/>
            </p:cNvSpPr>
            <p:nvPr/>
          </p:nvSpPr>
          <p:spPr bwMode="auto">
            <a:xfrm>
              <a:off x="7702550" y="141288"/>
              <a:ext cx="1295400" cy="1171575"/>
            </a:xfrm>
            <a:custGeom>
              <a:avLst/>
              <a:gdLst/>
              <a:ahLst/>
              <a:cxnLst>
                <a:cxn ang="0">
                  <a:pos x="444" y="222"/>
                </a:cxn>
                <a:cxn ang="0">
                  <a:pos x="382" y="275"/>
                </a:cxn>
                <a:cxn ang="0">
                  <a:pos x="319" y="266"/>
                </a:cxn>
                <a:cxn ang="0">
                  <a:pos x="264" y="174"/>
                </a:cxn>
                <a:cxn ang="0">
                  <a:pos x="199" y="162"/>
                </a:cxn>
                <a:cxn ang="0">
                  <a:pos x="108" y="130"/>
                </a:cxn>
                <a:cxn ang="0">
                  <a:pos x="69" y="108"/>
                </a:cxn>
                <a:cxn ang="0">
                  <a:pos x="68" y="34"/>
                </a:cxn>
                <a:cxn ang="0">
                  <a:pos x="0" y="34"/>
                </a:cxn>
                <a:cxn ang="0">
                  <a:pos x="39" y="67"/>
                </a:cxn>
                <a:cxn ang="0">
                  <a:pos x="56" y="130"/>
                </a:cxn>
                <a:cxn ang="0">
                  <a:pos x="104" y="144"/>
                </a:cxn>
                <a:cxn ang="0">
                  <a:pos x="197" y="170"/>
                </a:cxn>
                <a:cxn ang="0">
                  <a:pos x="230" y="208"/>
                </a:cxn>
                <a:cxn ang="0">
                  <a:pos x="313" y="272"/>
                </a:cxn>
                <a:cxn ang="0">
                  <a:pos x="333" y="334"/>
                </a:cxn>
                <a:cxn ang="0">
                  <a:pos x="288" y="458"/>
                </a:cxn>
                <a:cxn ang="0">
                  <a:pos x="360" y="458"/>
                </a:cxn>
                <a:cxn ang="0">
                  <a:pos x="341" y="336"/>
                </a:cxn>
                <a:cxn ang="0">
                  <a:pos x="388" y="296"/>
                </a:cxn>
                <a:cxn ang="0">
                  <a:pos x="451" y="246"/>
                </a:cxn>
                <a:cxn ang="0">
                  <a:pos x="544" y="222"/>
                </a:cxn>
                <a:cxn ang="0">
                  <a:pos x="4" y="34"/>
                </a:cxn>
                <a:cxn ang="0">
                  <a:pos x="64" y="34"/>
                </a:cxn>
                <a:cxn ang="0">
                  <a:pos x="4" y="34"/>
                </a:cxn>
                <a:cxn ang="0">
                  <a:pos x="60" y="130"/>
                </a:cxn>
                <a:cxn ang="0">
                  <a:pos x="104" y="130"/>
                </a:cxn>
                <a:cxn ang="0">
                  <a:pos x="356" y="458"/>
                </a:cxn>
                <a:cxn ang="0">
                  <a:pos x="292" y="458"/>
                </a:cxn>
                <a:cxn ang="0">
                  <a:pos x="356" y="458"/>
                </a:cxn>
                <a:cxn ang="0">
                  <a:pos x="230" y="144"/>
                </a:cxn>
                <a:cxn ang="0">
                  <a:pos x="230" y="204"/>
                </a:cxn>
                <a:cxn ang="0">
                  <a:pos x="346" y="332"/>
                </a:cxn>
                <a:cxn ang="0">
                  <a:pos x="346" y="260"/>
                </a:cxn>
                <a:cxn ang="0">
                  <a:pos x="346" y="332"/>
                </a:cxn>
                <a:cxn ang="0">
                  <a:pos x="448" y="222"/>
                </a:cxn>
                <a:cxn ang="0">
                  <a:pos x="540" y="222"/>
                </a:cxn>
              </a:cxnLst>
              <a:rect l="0" t="0" r="r" b="b"/>
              <a:pathLst>
                <a:path w="544" h="492">
                  <a:moveTo>
                    <a:pt x="494" y="172"/>
                  </a:moveTo>
                  <a:cubicBezTo>
                    <a:pt x="467" y="172"/>
                    <a:pt x="444" y="194"/>
                    <a:pt x="444" y="222"/>
                  </a:cubicBezTo>
                  <a:cubicBezTo>
                    <a:pt x="444" y="228"/>
                    <a:pt x="445" y="233"/>
                    <a:pt x="447" y="238"/>
                  </a:cubicBezTo>
                  <a:cubicBezTo>
                    <a:pt x="382" y="275"/>
                    <a:pt x="382" y="275"/>
                    <a:pt x="382" y="275"/>
                  </a:cubicBezTo>
                  <a:cubicBezTo>
                    <a:pt x="374" y="263"/>
                    <a:pt x="361" y="256"/>
                    <a:pt x="346" y="256"/>
                  </a:cubicBezTo>
                  <a:cubicBezTo>
                    <a:pt x="336" y="256"/>
                    <a:pt x="326" y="260"/>
                    <a:pt x="319" y="266"/>
                  </a:cubicBezTo>
                  <a:cubicBezTo>
                    <a:pt x="257" y="196"/>
                    <a:pt x="257" y="196"/>
                    <a:pt x="257" y="196"/>
                  </a:cubicBezTo>
                  <a:cubicBezTo>
                    <a:pt x="261" y="190"/>
                    <a:pt x="264" y="182"/>
                    <a:pt x="264" y="174"/>
                  </a:cubicBezTo>
                  <a:cubicBezTo>
                    <a:pt x="264" y="155"/>
                    <a:pt x="249" y="140"/>
                    <a:pt x="230" y="140"/>
                  </a:cubicBezTo>
                  <a:cubicBezTo>
                    <a:pt x="216" y="140"/>
                    <a:pt x="203" y="149"/>
                    <a:pt x="199" y="162"/>
                  </a:cubicBezTo>
                  <a:cubicBezTo>
                    <a:pt x="107" y="137"/>
                    <a:pt x="107" y="137"/>
                    <a:pt x="107" y="137"/>
                  </a:cubicBezTo>
                  <a:cubicBezTo>
                    <a:pt x="108" y="135"/>
                    <a:pt x="108" y="132"/>
                    <a:pt x="108" y="130"/>
                  </a:cubicBezTo>
                  <a:cubicBezTo>
                    <a:pt x="108" y="116"/>
                    <a:pt x="97" y="104"/>
                    <a:pt x="82" y="104"/>
                  </a:cubicBezTo>
                  <a:cubicBezTo>
                    <a:pt x="77" y="104"/>
                    <a:pt x="73" y="105"/>
                    <a:pt x="69" y="108"/>
                  </a:cubicBezTo>
                  <a:cubicBezTo>
                    <a:pt x="47" y="65"/>
                    <a:pt x="47" y="65"/>
                    <a:pt x="47" y="65"/>
                  </a:cubicBezTo>
                  <a:cubicBezTo>
                    <a:pt x="60" y="60"/>
                    <a:pt x="68" y="48"/>
                    <a:pt x="68" y="34"/>
                  </a:cubicBezTo>
                  <a:cubicBezTo>
                    <a:pt x="68" y="15"/>
                    <a:pt x="53" y="0"/>
                    <a:pt x="34" y="0"/>
                  </a:cubicBezTo>
                  <a:cubicBezTo>
                    <a:pt x="16" y="0"/>
                    <a:pt x="0" y="15"/>
                    <a:pt x="0" y="34"/>
                  </a:cubicBezTo>
                  <a:cubicBezTo>
                    <a:pt x="0" y="53"/>
                    <a:pt x="16" y="68"/>
                    <a:pt x="34" y="68"/>
                  </a:cubicBezTo>
                  <a:cubicBezTo>
                    <a:pt x="36" y="68"/>
                    <a:pt x="38" y="68"/>
                    <a:pt x="39" y="67"/>
                  </a:cubicBezTo>
                  <a:cubicBezTo>
                    <a:pt x="62" y="113"/>
                    <a:pt x="62" y="113"/>
                    <a:pt x="62" y="113"/>
                  </a:cubicBezTo>
                  <a:cubicBezTo>
                    <a:pt x="59" y="118"/>
                    <a:pt x="56" y="124"/>
                    <a:pt x="56" y="130"/>
                  </a:cubicBezTo>
                  <a:cubicBezTo>
                    <a:pt x="56" y="144"/>
                    <a:pt x="68" y="156"/>
                    <a:pt x="82" y="156"/>
                  </a:cubicBezTo>
                  <a:cubicBezTo>
                    <a:pt x="91" y="156"/>
                    <a:pt x="99" y="151"/>
                    <a:pt x="104" y="144"/>
                  </a:cubicBezTo>
                  <a:cubicBezTo>
                    <a:pt x="104" y="144"/>
                    <a:pt x="104" y="144"/>
                    <a:pt x="104" y="144"/>
                  </a:cubicBezTo>
                  <a:cubicBezTo>
                    <a:pt x="197" y="170"/>
                    <a:pt x="197" y="170"/>
                    <a:pt x="197" y="170"/>
                  </a:cubicBezTo>
                  <a:cubicBezTo>
                    <a:pt x="196" y="171"/>
                    <a:pt x="196" y="173"/>
                    <a:pt x="196" y="174"/>
                  </a:cubicBezTo>
                  <a:cubicBezTo>
                    <a:pt x="196" y="193"/>
                    <a:pt x="212" y="208"/>
                    <a:pt x="230" y="208"/>
                  </a:cubicBezTo>
                  <a:cubicBezTo>
                    <a:pt x="238" y="208"/>
                    <a:pt x="245" y="205"/>
                    <a:pt x="251" y="201"/>
                  </a:cubicBezTo>
                  <a:cubicBezTo>
                    <a:pt x="313" y="272"/>
                    <a:pt x="313" y="272"/>
                    <a:pt x="313" y="272"/>
                  </a:cubicBezTo>
                  <a:cubicBezTo>
                    <a:pt x="308" y="278"/>
                    <a:pt x="304" y="287"/>
                    <a:pt x="304" y="296"/>
                  </a:cubicBezTo>
                  <a:cubicBezTo>
                    <a:pt x="304" y="314"/>
                    <a:pt x="317" y="329"/>
                    <a:pt x="333" y="334"/>
                  </a:cubicBezTo>
                  <a:cubicBezTo>
                    <a:pt x="319" y="424"/>
                    <a:pt x="319" y="424"/>
                    <a:pt x="319" y="424"/>
                  </a:cubicBezTo>
                  <a:cubicBezTo>
                    <a:pt x="302" y="427"/>
                    <a:pt x="288" y="441"/>
                    <a:pt x="288" y="458"/>
                  </a:cubicBezTo>
                  <a:cubicBezTo>
                    <a:pt x="288" y="477"/>
                    <a:pt x="305" y="492"/>
                    <a:pt x="324" y="492"/>
                  </a:cubicBezTo>
                  <a:cubicBezTo>
                    <a:pt x="344" y="492"/>
                    <a:pt x="360" y="477"/>
                    <a:pt x="360" y="458"/>
                  </a:cubicBezTo>
                  <a:cubicBezTo>
                    <a:pt x="360" y="440"/>
                    <a:pt x="346" y="426"/>
                    <a:pt x="328" y="424"/>
                  </a:cubicBezTo>
                  <a:cubicBezTo>
                    <a:pt x="341" y="336"/>
                    <a:pt x="341" y="336"/>
                    <a:pt x="341" y="336"/>
                  </a:cubicBezTo>
                  <a:cubicBezTo>
                    <a:pt x="343" y="336"/>
                    <a:pt x="345" y="336"/>
                    <a:pt x="346" y="336"/>
                  </a:cubicBezTo>
                  <a:cubicBezTo>
                    <a:pt x="370" y="336"/>
                    <a:pt x="388" y="318"/>
                    <a:pt x="388" y="296"/>
                  </a:cubicBezTo>
                  <a:cubicBezTo>
                    <a:pt x="388" y="291"/>
                    <a:pt x="387" y="286"/>
                    <a:pt x="386" y="282"/>
                  </a:cubicBezTo>
                  <a:cubicBezTo>
                    <a:pt x="451" y="246"/>
                    <a:pt x="451" y="246"/>
                    <a:pt x="451" y="246"/>
                  </a:cubicBezTo>
                  <a:cubicBezTo>
                    <a:pt x="459" y="261"/>
                    <a:pt x="475" y="272"/>
                    <a:pt x="494" y="272"/>
                  </a:cubicBezTo>
                  <a:cubicBezTo>
                    <a:pt x="522" y="272"/>
                    <a:pt x="544" y="250"/>
                    <a:pt x="544" y="222"/>
                  </a:cubicBezTo>
                  <a:cubicBezTo>
                    <a:pt x="544" y="194"/>
                    <a:pt x="522" y="172"/>
                    <a:pt x="494" y="172"/>
                  </a:cubicBezTo>
                  <a:close/>
                  <a:moveTo>
                    <a:pt x="4" y="34"/>
                  </a:moveTo>
                  <a:cubicBezTo>
                    <a:pt x="4" y="17"/>
                    <a:pt x="18" y="4"/>
                    <a:pt x="34" y="4"/>
                  </a:cubicBezTo>
                  <a:cubicBezTo>
                    <a:pt x="51" y="4"/>
                    <a:pt x="64" y="17"/>
                    <a:pt x="64" y="34"/>
                  </a:cubicBezTo>
                  <a:cubicBezTo>
                    <a:pt x="64" y="50"/>
                    <a:pt x="51" y="64"/>
                    <a:pt x="34" y="64"/>
                  </a:cubicBezTo>
                  <a:cubicBezTo>
                    <a:pt x="18" y="64"/>
                    <a:pt x="4" y="50"/>
                    <a:pt x="4" y="34"/>
                  </a:cubicBezTo>
                  <a:close/>
                  <a:moveTo>
                    <a:pt x="82" y="152"/>
                  </a:moveTo>
                  <a:cubicBezTo>
                    <a:pt x="70" y="152"/>
                    <a:pt x="60" y="142"/>
                    <a:pt x="60" y="130"/>
                  </a:cubicBezTo>
                  <a:cubicBezTo>
                    <a:pt x="60" y="118"/>
                    <a:pt x="70" y="108"/>
                    <a:pt x="82" y="108"/>
                  </a:cubicBezTo>
                  <a:cubicBezTo>
                    <a:pt x="94" y="108"/>
                    <a:pt x="104" y="118"/>
                    <a:pt x="104" y="130"/>
                  </a:cubicBezTo>
                  <a:cubicBezTo>
                    <a:pt x="104" y="142"/>
                    <a:pt x="94" y="152"/>
                    <a:pt x="82" y="152"/>
                  </a:cubicBezTo>
                  <a:close/>
                  <a:moveTo>
                    <a:pt x="356" y="458"/>
                  </a:moveTo>
                  <a:cubicBezTo>
                    <a:pt x="356" y="475"/>
                    <a:pt x="342" y="488"/>
                    <a:pt x="324" y="488"/>
                  </a:cubicBezTo>
                  <a:cubicBezTo>
                    <a:pt x="307" y="488"/>
                    <a:pt x="292" y="475"/>
                    <a:pt x="292" y="458"/>
                  </a:cubicBezTo>
                  <a:cubicBezTo>
                    <a:pt x="292" y="441"/>
                    <a:pt x="307" y="428"/>
                    <a:pt x="324" y="428"/>
                  </a:cubicBezTo>
                  <a:cubicBezTo>
                    <a:pt x="342" y="428"/>
                    <a:pt x="356" y="441"/>
                    <a:pt x="356" y="458"/>
                  </a:cubicBezTo>
                  <a:close/>
                  <a:moveTo>
                    <a:pt x="200" y="174"/>
                  </a:moveTo>
                  <a:cubicBezTo>
                    <a:pt x="200" y="157"/>
                    <a:pt x="214" y="144"/>
                    <a:pt x="230" y="144"/>
                  </a:cubicBezTo>
                  <a:cubicBezTo>
                    <a:pt x="247" y="144"/>
                    <a:pt x="260" y="157"/>
                    <a:pt x="260" y="174"/>
                  </a:cubicBezTo>
                  <a:cubicBezTo>
                    <a:pt x="260" y="190"/>
                    <a:pt x="247" y="204"/>
                    <a:pt x="230" y="204"/>
                  </a:cubicBezTo>
                  <a:cubicBezTo>
                    <a:pt x="214" y="204"/>
                    <a:pt x="200" y="190"/>
                    <a:pt x="200" y="174"/>
                  </a:cubicBezTo>
                  <a:close/>
                  <a:moveTo>
                    <a:pt x="346" y="332"/>
                  </a:moveTo>
                  <a:cubicBezTo>
                    <a:pt x="325" y="332"/>
                    <a:pt x="308" y="316"/>
                    <a:pt x="308" y="296"/>
                  </a:cubicBezTo>
                  <a:cubicBezTo>
                    <a:pt x="308" y="276"/>
                    <a:pt x="325" y="260"/>
                    <a:pt x="346" y="260"/>
                  </a:cubicBezTo>
                  <a:cubicBezTo>
                    <a:pt x="367" y="260"/>
                    <a:pt x="384" y="276"/>
                    <a:pt x="384" y="296"/>
                  </a:cubicBezTo>
                  <a:cubicBezTo>
                    <a:pt x="384" y="316"/>
                    <a:pt x="367" y="332"/>
                    <a:pt x="346" y="332"/>
                  </a:cubicBezTo>
                  <a:close/>
                  <a:moveTo>
                    <a:pt x="494" y="268"/>
                  </a:moveTo>
                  <a:cubicBezTo>
                    <a:pt x="469" y="268"/>
                    <a:pt x="448" y="247"/>
                    <a:pt x="448" y="222"/>
                  </a:cubicBezTo>
                  <a:cubicBezTo>
                    <a:pt x="448" y="197"/>
                    <a:pt x="469" y="176"/>
                    <a:pt x="494" y="176"/>
                  </a:cubicBezTo>
                  <a:cubicBezTo>
                    <a:pt x="520" y="176"/>
                    <a:pt x="540" y="197"/>
                    <a:pt x="540" y="222"/>
                  </a:cubicBezTo>
                  <a:cubicBezTo>
                    <a:pt x="540" y="247"/>
                    <a:pt x="520" y="268"/>
                    <a:pt x="494" y="268"/>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14"/>
            <p:cNvSpPr>
              <a:spLocks noEditPoints="1"/>
            </p:cNvSpPr>
            <p:nvPr/>
          </p:nvSpPr>
          <p:spPr bwMode="auto">
            <a:xfrm>
              <a:off x="5548313" y="-3175"/>
              <a:ext cx="904875" cy="1277938"/>
            </a:xfrm>
            <a:custGeom>
              <a:avLst/>
              <a:gdLst/>
              <a:ahLst/>
              <a:cxnLst>
                <a:cxn ang="0">
                  <a:pos x="313" y="294"/>
                </a:cxn>
                <a:cxn ang="0">
                  <a:pos x="322" y="212"/>
                </a:cxn>
                <a:cxn ang="0">
                  <a:pos x="380" y="152"/>
                </a:cxn>
                <a:cxn ang="0">
                  <a:pos x="320" y="92"/>
                </a:cxn>
                <a:cxn ang="0">
                  <a:pos x="292" y="99"/>
                </a:cxn>
                <a:cxn ang="0">
                  <a:pos x="255" y="31"/>
                </a:cxn>
                <a:cxn ang="0">
                  <a:pos x="276" y="0"/>
                </a:cxn>
                <a:cxn ang="0">
                  <a:pos x="272" y="0"/>
                </a:cxn>
                <a:cxn ang="0">
                  <a:pos x="234" y="32"/>
                </a:cxn>
                <a:cxn ang="0">
                  <a:pos x="196" y="0"/>
                </a:cxn>
                <a:cxn ang="0">
                  <a:pos x="192" y="0"/>
                </a:cxn>
                <a:cxn ang="0">
                  <a:pos x="234" y="36"/>
                </a:cxn>
                <a:cxn ang="0">
                  <a:pos x="247" y="34"/>
                </a:cxn>
                <a:cxn ang="0">
                  <a:pos x="285" y="104"/>
                </a:cxn>
                <a:cxn ang="0">
                  <a:pos x="260" y="152"/>
                </a:cxn>
                <a:cxn ang="0">
                  <a:pos x="310" y="211"/>
                </a:cxn>
                <a:cxn ang="0">
                  <a:pos x="301" y="292"/>
                </a:cxn>
                <a:cxn ang="0">
                  <a:pos x="298" y="292"/>
                </a:cxn>
                <a:cxn ang="0">
                  <a:pos x="232" y="360"/>
                </a:cxn>
                <a:cxn ang="0">
                  <a:pos x="237" y="386"/>
                </a:cxn>
                <a:cxn ang="0">
                  <a:pos x="155" y="416"/>
                </a:cxn>
                <a:cxn ang="0">
                  <a:pos x="82" y="372"/>
                </a:cxn>
                <a:cxn ang="0">
                  <a:pos x="0" y="454"/>
                </a:cxn>
                <a:cxn ang="0">
                  <a:pos x="82" y="536"/>
                </a:cxn>
                <a:cxn ang="0">
                  <a:pos x="164" y="454"/>
                </a:cxn>
                <a:cxn ang="0">
                  <a:pos x="159" y="427"/>
                </a:cxn>
                <a:cxn ang="0">
                  <a:pos x="243" y="397"/>
                </a:cxn>
                <a:cxn ang="0">
                  <a:pos x="242" y="396"/>
                </a:cxn>
                <a:cxn ang="0">
                  <a:pos x="298" y="428"/>
                </a:cxn>
                <a:cxn ang="0">
                  <a:pos x="364" y="360"/>
                </a:cxn>
                <a:cxn ang="0">
                  <a:pos x="313" y="294"/>
                </a:cxn>
                <a:cxn ang="0">
                  <a:pos x="264" y="152"/>
                </a:cxn>
                <a:cxn ang="0">
                  <a:pos x="320" y="96"/>
                </a:cxn>
                <a:cxn ang="0">
                  <a:pos x="376" y="152"/>
                </a:cxn>
                <a:cxn ang="0">
                  <a:pos x="320" y="208"/>
                </a:cxn>
                <a:cxn ang="0">
                  <a:pos x="264" y="152"/>
                </a:cxn>
                <a:cxn ang="0">
                  <a:pos x="82" y="532"/>
                </a:cxn>
                <a:cxn ang="0">
                  <a:pos x="4" y="454"/>
                </a:cxn>
                <a:cxn ang="0">
                  <a:pos x="82" y="376"/>
                </a:cxn>
                <a:cxn ang="0">
                  <a:pos x="160" y="454"/>
                </a:cxn>
                <a:cxn ang="0">
                  <a:pos x="82" y="532"/>
                </a:cxn>
                <a:cxn ang="0">
                  <a:pos x="298" y="424"/>
                </a:cxn>
                <a:cxn ang="0">
                  <a:pos x="236" y="360"/>
                </a:cxn>
                <a:cxn ang="0">
                  <a:pos x="298" y="296"/>
                </a:cxn>
                <a:cxn ang="0">
                  <a:pos x="360" y="360"/>
                </a:cxn>
                <a:cxn ang="0">
                  <a:pos x="298" y="424"/>
                </a:cxn>
              </a:cxnLst>
              <a:rect l="0" t="0" r="r" b="b"/>
              <a:pathLst>
                <a:path w="380" h="536">
                  <a:moveTo>
                    <a:pt x="313" y="294"/>
                  </a:moveTo>
                  <a:cubicBezTo>
                    <a:pt x="322" y="212"/>
                    <a:pt x="322" y="212"/>
                    <a:pt x="322" y="212"/>
                  </a:cubicBezTo>
                  <a:cubicBezTo>
                    <a:pt x="354" y="211"/>
                    <a:pt x="380" y="184"/>
                    <a:pt x="380" y="152"/>
                  </a:cubicBezTo>
                  <a:cubicBezTo>
                    <a:pt x="380" y="119"/>
                    <a:pt x="353" y="92"/>
                    <a:pt x="320" y="92"/>
                  </a:cubicBezTo>
                  <a:cubicBezTo>
                    <a:pt x="310" y="92"/>
                    <a:pt x="300" y="95"/>
                    <a:pt x="292" y="99"/>
                  </a:cubicBezTo>
                  <a:cubicBezTo>
                    <a:pt x="255" y="31"/>
                    <a:pt x="255" y="31"/>
                    <a:pt x="255" y="31"/>
                  </a:cubicBezTo>
                  <a:cubicBezTo>
                    <a:pt x="266" y="25"/>
                    <a:pt x="275" y="13"/>
                    <a:pt x="276" y="0"/>
                  </a:cubicBezTo>
                  <a:cubicBezTo>
                    <a:pt x="272" y="0"/>
                    <a:pt x="272" y="0"/>
                    <a:pt x="272" y="0"/>
                  </a:cubicBezTo>
                  <a:cubicBezTo>
                    <a:pt x="270" y="18"/>
                    <a:pt x="254" y="32"/>
                    <a:pt x="234" y="32"/>
                  </a:cubicBezTo>
                  <a:cubicBezTo>
                    <a:pt x="215" y="32"/>
                    <a:pt x="199" y="18"/>
                    <a:pt x="196" y="0"/>
                  </a:cubicBezTo>
                  <a:cubicBezTo>
                    <a:pt x="192" y="0"/>
                    <a:pt x="192" y="0"/>
                    <a:pt x="192" y="0"/>
                  </a:cubicBezTo>
                  <a:cubicBezTo>
                    <a:pt x="194" y="20"/>
                    <a:pt x="212" y="36"/>
                    <a:pt x="234" y="36"/>
                  </a:cubicBezTo>
                  <a:cubicBezTo>
                    <a:pt x="239" y="36"/>
                    <a:pt x="243" y="35"/>
                    <a:pt x="247" y="34"/>
                  </a:cubicBezTo>
                  <a:cubicBezTo>
                    <a:pt x="285" y="104"/>
                    <a:pt x="285" y="104"/>
                    <a:pt x="285" y="104"/>
                  </a:cubicBezTo>
                  <a:cubicBezTo>
                    <a:pt x="270" y="115"/>
                    <a:pt x="260" y="132"/>
                    <a:pt x="260" y="152"/>
                  </a:cubicBezTo>
                  <a:cubicBezTo>
                    <a:pt x="260" y="182"/>
                    <a:pt x="282" y="206"/>
                    <a:pt x="310" y="211"/>
                  </a:cubicBezTo>
                  <a:cubicBezTo>
                    <a:pt x="301" y="292"/>
                    <a:pt x="301" y="292"/>
                    <a:pt x="301" y="292"/>
                  </a:cubicBezTo>
                  <a:cubicBezTo>
                    <a:pt x="300" y="292"/>
                    <a:pt x="299" y="292"/>
                    <a:pt x="298" y="292"/>
                  </a:cubicBezTo>
                  <a:cubicBezTo>
                    <a:pt x="262" y="292"/>
                    <a:pt x="232" y="322"/>
                    <a:pt x="232" y="360"/>
                  </a:cubicBezTo>
                  <a:cubicBezTo>
                    <a:pt x="232" y="369"/>
                    <a:pt x="234" y="378"/>
                    <a:pt x="237" y="386"/>
                  </a:cubicBezTo>
                  <a:cubicBezTo>
                    <a:pt x="155" y="416"/>
                    <a:pt x="155" y="416"/>
                    <a:pt x="155" y="416"/>
                  </a:cubicBezTo>
                  <a:cubicBezTo>
                    <a:pt x="141" y="390"/>
                    <a:pt x="114" y="372"/>
                    <a:pt x="82" y="372"/>
                  </a:cubicBezTo>
                  <a:cubicBezTo>
                    <a:pt x="37" y="372"/>
                    <a:pt x="0" y="409"/>
                    <a:pt x="0" y="454"/>
                  </a:cubicBezTo>
                  <a:cubicBezTo>
                    <a:pt x="0" y="499"/>
                    <a:pt x="37" y="536"/>
                    <a:pt x="82" y="536"/>
                  </a:cubicBezTo>
                  <a:cubicBezTo>
                    <a:pt x="127" y="536"/>
                    <a:pt x="164" y="499"/>
                    <a:pt x="164" y="454"/>
                  </a:cubicBezTo>
                  <a:cubicBezTo>
                    <a:pt x="164" y="444"/>
                    <a:pt x="162" y="435"/>
                    <a:pt x="159" y="427"/>
                  </a:cubicBezTo>
                  <a:cubicBezTo>
                    <a:pt x="243" y="397"/>
                    <a:pt x="243" y="397"/>
                    <a:pt x="243" y="397"/>
                  </a:cubicBezTo>
                  <a:cubicBezTo>
                    <a:pt x="242" y="396"/>
                    <a:pt x="242" y="396"/>
                    <a:pt x="242" y="396"/>
                  </a:cubicBezTo>
                  <a:cubicBezTo>
                    <a:pt x="254" y="415"/>
                    <a:pt x="275" y="428"/>
                    <a:pt x="298" y="428"/>
                  </a:cubicBezTo>
                  <a:cubicBezTo>
                    <a:pt x="335" y="428"/>
                    <a:pt x="364" y="397"/>
                    <a:pt x="364" y="360"/>
                  </a:cubicBezTo>
                  <a:cubicBezTo>
                    <a:pt x="364" y="328"/>
                    <a:pt x="342" y="300"/>
                    <a:pt x="313" y="294"/>
                  </a:cubicBezTo>
                  <a:close/>
                  <a:moveTo>
                    <a:pt x="264" y="152"/>
                  </a:moveTo>
                  <a:cubicBezTo>
                    <a:pt x="264" y="121"/>
                    <a:pt x="289" y="96"/>
                    <a:pt x="320" y="96"/>
                  </a:cubicBezTo>
                  <a:cubicBezTo>
                    <a:pt x="351" y="96"/>
                    <a:pt x="376" y="121"/>
                    <a:pt x="376" y="152"/>
                  </a:cubicBezTo>
                  <a:cubicBezTo>
                    <a:pt x="376" y="183"/>
                    <a:pt x="351" y="208"/>
                    <a:pt x="320" y="208"/>
                  </a:cubicBezTo>
                  <a:cubicBezTo>
                    <a:pt x="289" y="208"/>
                    <a:pt x="264" y="183"/>
                    <a:pt x="264" y="152"/>
                  </a:cubicBezTo>
                  <a:close/>
                  <a:moveTo>
                    <a:pt x="82" y="532"/>
                  </a:moveTo>
                  <a:cubicBezTo>
                    <a:pt x="39" y="532"/>
                    <a:pt x="4" y="497"/>
                    <a:pt x="4" y="454"/>
                  </a:cubicBezTo>
                  <a:cubicBezTo>
                    <a:pt x="4" y="411"/>
                    <a:pt x="39" y="376"/>
                    <a:pt x="82" y="376"/>
                  </a:cubicBezTo>
                  <a:cubicBezTo>
                    <a:pt x="125" y="376"/>
                    <a:pt x="160" y="411"/>
                    <a:pt x="160" y="454"/>
                  </a:cubicBezTo>
                  <a:cubicBezTo>
                    <a:pt x="160" y="497"/>
                    <a:pt x="125" y="532"/>
                    <a:pt x="82" y="532"/>
                  </a:cubicBezTo>
                  <a:close/>
                  <a:moveTo>
                    <a:pt x="298" y="424"/>
                  </a:moveTo>
                  <a:cubicBezTo>
                    <a:pt x="264" y="424"/>
                    <a:pt x="236" y="395"/>
                    <a:pt x="236" y="360"/>
                  </a:cubicBezTo>
                  <a:cubicBezTo>
                    <a:pt x="236" y="325"/>
                    <a:pt x="264" y="296"/>
                    <a:pt x="298" y="296"/>
                  </a:cubicBezTo>
                  <a:cubicBezTo>
                    <a:pt x="332" y="296"/>
                    <a:pt x="360" y="325"/>
                    <a:pt x="360" y="360"/>
                  </a:cubicBezTo>
                  <a:cubicBezTo>
                    <a:pt x="360" y="395"/>
                    <a:pt x="332" y="424"/>
                    <a:pt x="298" y="424"/>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 name="Title 7"/>
          <p:cNvSpPr>
            <a:spLocks noGrp="1"/>
          </p:cNvSpPr>
          <p:nvPr>
            <p:ph type="title" hasCustomPrompt="1"/>
          </p:nvPr>
        </p:nvSpPr>
        <p:spPr>
          <a:xfrm>
            <a:off x="365760" y="3575875"/>
            <a:ext cx="8229600" cy="492443"/>
          </a:xfrm>
          <a:prstGeom prst="rect">
            <a:avLst/>
          </a:prstGeom>
        </p:spPr>
        <p:txBody>
          <a:bodyPr vert="horz" anchor="t" anchorCtr="0">
            <a:spAutoFit/>
          </a:bodyPr>
          <a:lstStyle>
            <a:lvl1pPr>
              <a:defRPr sz="2600" b="1">
                <a:solidFill>
                  <a:schemeClr val="tx2"/>
                </a:solidFill>
                <a:latin typeface="+mj-lt"/>
                <a:cs typeface="Georgia"/>
              </a:defRPr>
            </a:lvl1pPr>
          </a:lstStyle>
          <a:p>
            <a:r>
              <a:rPr lang="en-US" dirty="0" smtClean="0"/>
              <a:t>Divider title 26pt Arial Bold</a:t>
            </a:r>
            <a:endParaRPr lang="en-US" dirty="0"/>
          </a:p>
        </p:txBody>
      </p:sp>
      <p:sp>
        <p:nvSpPr>
          <p:cNvPr id="16" name="Footer Placeholder 3"/>
          <p:cNvSpPr>
            <a:spLocks noGrp="1"/>
          </p:cNvSpPr>
          <p:nvPr>
            <p:ph type="ftr" sz="quarter" idx="10"/>
          </p:nvPr>
        </p:nvSpPr>
        <p:spPr>
          <a:xfrm>
            <a:off x="0" y="6629400"/>
            <a:ext cx="9144000" cy="228600"/>
          </a:xfrm>
          <a:prstGeom prst="rect">
            <a:avLst/>
          </a:prstGeom>
        </p:spPr>
        <p:txBody>
          <a:bodyPr/>
          <a:lstStyle>
            <a:lvl1pPr algn="ctr">
              <a:defRPr sz="900" dirty="0">
                <a:solidFill>
                  <a:srgbClr val="414343"/>
                </a:solidFill>
              </a:defRPr>
            </a:lvl1pPr>
          </a:lstStyle>
          <a:p>
            <a:endParaRPr lang="en-US"/>
          </a:p>
        </p:txBody>
      </p:sp>
      <p:sp>
        <p:nvSpPr>
          <p:cNvPr id="37" name="Date Placeholder 3"/>
          <p:cNvSpPr>
            <a:spLocks noGrp="1"/>
          </p:cNvSpPr>
          <p:nvPr>
            <p:ph type="dt" sz="half" idx="12"/>
          </p:nvPr>
        </p:nvSpPr>
        <p:spPr>
          <a:xfrm>
            <a:off x="457200" y="6629400"/>
            <a:ext cx="2133600" cy="228600"/>
          </a:xfrm>
          <a:prstGeom prst="rect">
            <a:avLst/>
          </a:prstGeom>
        </p:spPr>
        <p:txBody>
          <a:bodyPr/>
          <a:lstStyle>
            <a:lvl1pPr>
              <a:defRPr sz="900">
                <a:solidFill>
                  <a:srgbClr val="FDFCFB"/>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ought Slide">
    <p:spTree>
      <p:nvGrpSpPr>
        <p:cNvPr id="1" name=""/>
        <p:cNvGrpSpPr/>
        <p:nvPr/>
      </p:nvGrpSpPr>
      <p:grpSpPr>
        <a:xfrm>
          <a:off x="0" y="0"/>
          <a:ext cx="0" cy="0"/>
          <a:chOff x="0" y="0"/>
          <a:chExt cx="0" cy="0"/>
        </a:xfrm>
      </p:grpSpPr>
      <p:grpSp>
        <p:nvGrpSpPr>
          <p:cNvPr id="10" name="Group 9"/>
          <p:cNvGrpSpPr/>
          <p:nvPr/>
        </p:nvGrpSpPr>
        <p:grpSpPr>
          <a:xfrm>
            <a:off x="0" y="3997325"/>
            <a:ext cx="9155112" cy="1574799"/>
            <a:chOff x="0" y="3997325"/>
            <a:chExt cx="9155112" cy="1574799"/>
          </a:xfrm>
        </p:grpSpPr>
        <p:sp>
          <p:nvSpPr>
            <p:cNvPr id="11" name="Rectangle 10"/>
            <p:cNvSpPr/>
            <p:nvPr/>
          </p:nvSpPr>
          <p:spPr>
            <a:xfrm>
              <a:off x="0" y="3997325"/>
              <a:ext cx="9144000" cy="1574799"/>
            </a:xfrm>
            <a:prstGeom prst="rect">
              <a:avLst/>
            </a:prstGeom>
            <a:solidFill>
              <a:schemeClr val="accent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sysClr val="window" lastClr="FFFFFF"/>
                </a:solidFill>
                <a:effectLst/>
                <a:uLnTx/>
                <a:uFillTx/>
                <a:latin typeface="Arial"/>
                <a:ea typeface="+mn-ea"/>
                <a:cs typeface="+mn-cs"/>
              </a:endParaRPr>
            </a:p>
          </p:txBody>
        </p:sp>
        <p:sp>
          <p:nvSpPr>
            <p:cNvPr id="13" name="Oval 12"/>
            <p:cNvSpPr/>
            <p:nvPr/>
          </p:nvSpPr>
          <p:spPr>
            <a:xfrm>
              <a:off x="6105524" y="4597954"/>
              <a:ext cx="385763" cy="38362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791325" y="4741267"/>
              <a:ext cx="340519" cy="338629"/>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279482" y="4460081"/>
              <a:ext cx="223044" cy="230743"/>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824694" y="4492625"/>
              <a:ext cx="328706" cy="327675"/>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334264" y="4049713"/>
              <a:ext cx="228585" cy="22731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360569" y="4164807"/>
              <a:ext cx="224632" cy="217847"/>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539115" y="4764881"/>
              <a:ext cx="202329" cy="197643"/>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7406558" y="5131594"/>
              <a:ext cx="195185" cy="192881"/>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7774859" y="5045250"/>
              <a:ext cx="150025" cy="148255"/>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086600" y="5292880"/>
              <a:ext cx="171450" cy="169427"/>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781800" y="5197631"/>
              <a:ext cx="140494" cy="13875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827169" y="4050419"/>
              <a:ext cx="176212" cy="179546"/>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8151018" y="4088295"/>
              <a:ext cx="119063" cy="131280"/>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891462" y="4290701"/>
              <a:ext cx="83129" cy="81274"/>
            </a:xfrm>
            <a:prstGeom prst="ellipse">
              <a:avLst/>
            </a:prstGeom>
            <a:gradFill flip="none" rotWithShape="1">
              <a:gsLst>
                <a:gs pos="0">
                  <a:srgbClr val="6D2077"/>
                </a:gs>
                <a:gs pos="25000">
                  <a:srgbClr val="6E2278"/>
                </a:gs>
                <a:gs pos="50000">
                  <a:srgbClr val="742A7D"/>
                </a:gs>
                <a:gs pos="76000">
                  <a:srgbClr val="8E5296"/>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8120696" y="4943475"/>
              <a:ext cx="394056" cy="392579"/>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8640545" y="4816475"/>
              <a:ext cx="321881" cy="330200"/>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8923971" y="4539464"/>
              <a:ext cx="153518" cy="153185"/>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715919" y="4098148"/>
              <a:ext cx="215900" cy="214296"/>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959475" y="4106879"/>
              <a:ext cx="217488" cy="218223"/>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6340474" y="4078303"/>
              <a:ext cx="143169" cy="150797"/>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907212" y="4469607"/>
              <a:ext cx="148432" cy="140494"/>
            </a:xfrm>
            <a:prstGeom prst="ellipse">
              <a:avLst/>
            </a:prstGeom>
            <a:gradFill flip="none" rotWithShape="1">
              <a:gsLst>
                <a:gs pos="0">
                  <a:srgbClr val="6D2077"/>
                </a:gs>
                <a:gs pos="25000">
                  <a:srgbClr val="72297C"/>
                </a:gs>
                <a:gs pos="50000">
                  <a:srgbClr val="83418C"/>
                </a:gs>
                <a:gs pos="76000">
                  <a:srgbClr val="A576AB"/>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5730876" y="4972249"/>
              <a:ext cx="307974" cy="304601"/>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5210177" y="4985743"/>
              <a:ext cx="219073" cy="230782"/>
            </a:xfrm>
            <a:prstGeom prst="ellipse">
              <a:avLst/>
            </a:prstGeom>
            <a:gradFill flip="none" rotWithShape="1">
              <a:gsLst>
                <a:gs pos="0">
                  <a:srgbClr val="6D2077"/>
                </a:gs>
                <a:gs pos="25000">
                  <a:srgbClr val="7B3584"/>
                </a:gs>
                <a:gs pos="50000">
                  <a:srgbClr val="9C68A3"/>
                </a:gs>
                <a:gs pos="76000">
                  <a:srgbClr val="DDCCE0"/>
                </a:gs>
              </a:gsLst>
              <a:path path="circl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45"/>
            <p:cNvSpPr>
              <a:spLocks/>
            </p:cNvSpPr>
            <p:nvPr/>
          </p:nvSpPr>
          <p:spPr bwMode="auto">
            <a:xfrm>
              <a:off x="7185025" y="5541963"/>
              <a:ext cx="117475" cy="28575"/>
            </a:xfrm>
            <a:custGeom>
              <a:avLst/>
              <a:gdLst/>
              <a:ahLst/>
              <a:cxnLst>
                <a:cxn ang="0">
                  <a:pos x="24" y="0"/>
                </a:cxn>
                <a:cxn ang="0">
                  <a:pos x="0" y="12"/>
                </a:cxn>
                <a:cxn ang="0">
                  <a:pos x="49" y="12"/>
                </a:cxn>
                <a:cxn ang="0">
                  <a:pos x="24" y="0"/>
                </a:cxn>
              </a:cxnLst>
              <a:rect l="0" t="0" r="r" b="b"/>
              <a:pathLst>
                <a:path w="49" h="12">
                  <a:moveTo>
                    <a:pt x="24" y="0"/>
                  </a:moveTo>
                  <a:cubicBezTo>
                    <a:pt x="14" y="0"/>
                    <a:pt x="5" y="5"/>
                    <a:pt x="0" y="12"/>
                  </a:cubicBezTo>
                  <a:cubicBezTo>
                    <a:pt x="49" y="12"/>
                    <a:pt x="49" y="12"/>
                    <a:pt x="49" y="12"/>
                  </a:cubicBezTo>
                  <a:cubicBezTo>
                    <a:pt x="43" y="5"/>
                    <a:pt x="34" y="0"/>
                    <a:pt x="2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9" name="Freeform 46"/>
            <p:cNvSpPr>
              <a:spLocks/>
            </p:cNvSpPr>
            <p:nvPr/>
          </p:nvSpPr>
          <p:spPr bwMode="auto">
            <a:xfrm>
              <a:off x="7634288" y="3998912"/>
              <a:ext cx="157163" cy="47625"/>
            </a:xfrm>
            <a:custGeom>
              <a:avLst/>
              <a:gdLst/>
              <a:ahLst/>
              <a:cxnLst>
                <a:cxn ang="0">
                  <a:pos x="33" y="20"/>
                </a:cxn>
                <a:cxn ang="0">
                  <a:pos x="66" y="0"/>
                </a:cxn>
                <a:cxn ang="0">
                  <a:pos x="0" y="0"/>
                </a:cxn>
                <a:cxn ang="0">
                  <a:pos x="33" y="20"/>
                </a:cxn>
              </a:cxnLst>
              <a:rect l="0" t="0" r="r" b="b"/>
              <a:pathLst>
                <a:path w="66" h="20">
                  <a:moveTo>
                    <a:pt x="33" y="20"/>
                  </a:moveTo>
                  <a:cubicBezTo>
                    <a:pt x="47" y="20"/>
                    <a:pt x="60" y="12"/>
                    <a:pt x="66" y="0"/>
                  </a:cubicBezTo>
                  <a:cubicBezTo>
                    <a:pt x="0" y="0"/>
                    <a:pt x="0" y="0"/>
                    <a:pt x="0" y="0"/>
                  </a:cubicBezTo>
                  <a:cubicBezTo>
                    <a:pt x="7" y="12"/>
                    <a:pt x="19" y="20"/>
                    <a:pt x="33" y="2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Freeform 47"/>
            <p:cNvSpPr>
              <a:spLocks/>
            </p:cNvSpPr>
            <p:nvPr/>
          </p:nvSpPr>
          <p:spPr bwMode="auto">
            <a:xfrm>
              <a:off x="7267575" y="3998912"/>
              <a:ext cx="166688" cy="57150"/>
            </a:xfrm>
            <a:custGeom>
              <a:avLst/>
              <a:gdLst/>
              <a:ahLst/>
              <a:cxnLst>
                <a:cxn ang="0">
                  <a:pos x="35" y="24"/>
                </a:cxn>
                <a:cxn ang="0">
                  <a:pos x="70" y="0"/>
                </a:cxn>
                <a:cxn ang="0">
                  <a:pos x="0" y="0"/>
                </a:cxn>
                <a:cxn ang="0">
                  <a:pos x="35" y="24"/>
                </a:cxn>
              </a:cxnLst>
              <a:rect l="0" t="0" r="r" b="b"/>
              <a:pathLst>
                <a:path w="70" h="24">
                  <a:moveTo>
                    <a:pt x="35" y="24"/>
                  </a:moveTo>
                  <a:cubicBezTo>
                    <a:pt x="51" y="24"/>
                    <a:pt x="64" y="14"/>
                    <a:pt x="70" y="0"/>
                  </a:cubicBezTo>
                  <a:cubicBezTo>
                    <a:pt x="0" y="0"/>
                    <a:pt x="0" y="0"/>
                    <a:pt x="0" y="0"/>
                  </a:cubicBezTo>
                  <a:cubicBezTo>
                    <a:pt x="6" y="14"/>
                    <a:pt x="20" y="24"/>
                    <a:pt x="35" y="24"/>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1" name="Freeform 48"/>
            <p:cNvSpPr>
              <a:spLocks/>
            </p:cNvSpPr>
            <p:nvPr/>
          </p:nvSpPr>
          <p:spPr bwMode="auto">
            <a:xfrm>
              <a:off x="7874000" y="5453063"/>
              <a:ext cx="304800" cy="114300"/>
            </a:xfrm>
            <a:custGeom>
              <a:avLst/>
              <a:gdLst/>
              <a:ahLst/>
              <a:cxnLst>
                <a:cxn ang="0">
                  <a:pos x="64" y="0"/>
                </a:cxn>
                <a:cxn ang="0">
                  <a:pos x="0" y="48"/>
                </a:cxn>
                <a:cxn ang="0">
                  <a:pos x="128" y="48"/>
                </a:cxn>
                <a:cxn ang="0">
                  <a:pos x="64" y="0"/>
                </a:cxn>
              </a:cxnLst>
              <a:rect l="0" t="0" r="r" b="b"/>
              <a:pathLst>
                <a:path w="128" h="48">
                  <a:moveTo>
                    <a:pt x="64" y="0"/>
                  </a:moveTo>
                  <a:cubicBezTo>
                    <a:pt x="34" y="0"/>
                    <a:pt x="8" y="20"/>
                    <a:pt x="0" y="48"/>
                  </a:cubicBezTo>
                  <a:cubicBezTo>
                    <a:pt x="128" y="48"/>
                    <a:pt x="128" y="48"/>
                    <a:pt x="128" y="48"/>
                  </a:cubicBezTo>
                  <a:cubicBezTo>
                    <a:pt x="121" y="20"/>
                    <a:pt x="95" y="0"/>
                    <a:pt x="64" y="0"/>
                  </a:cubicBezTo>
                  <a:close/>
                </a:path>
              </a:pathLst>
            </a:custGeom>
            <a:gradFill flip="none" rotWithShape="1">
              <a:gsLst>
                <a:gs pos="0">
                  <a:srgbClr val="6D2077"/>
                </a:gs>
                <a:gs pos="25000">
                  <a:srgbClr val="72297C"/>
                </a:gs>
                <a:gs pos="50000">
                  <a:srgbClr val="83418C"/>
                </a:gs>
                <a:gs pos="76000">
                  <a:srgbClr val="A576AB"/>
                </a:gs>
              </a:gsLst>
              <a:lin ang="135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2" name="Freeform 49"/>
            <p:cNvSpPr>
              <a:spLocks/>
            </p:cNvSpPr>
            <p:nvPr/>
          </p:nvSpPr>
          <p:spPr bwMode="auto">
            <a:xfrm>
              <a:off x="6496050" y="3998912"/>
              <a:ext cx="109538" cy="19050"/>
            </a:xfrm>
            <a:custGeom>
              <a:avLst/>
              <a:gdLst/>
              <a:ahLst/>
              <a:cxnLst>
                <a:cxn ang="0">
                  <a:pos x="46" y="0"/>
                </a:cxn>
                <a:cxn ang="0">
                  <a:pos x="0" y="0"/>
                </a:cxn>
                <a:cxn ang="0">
                  <a:pos x="23" y="8"/>
                </a:cxn>
                <a:cxn ang="0">
                  <a:pos x="46" y="0"/>
                </a:cxn>
              </a:cxnLst>
              <a:rect l="0" t="0" r="r" b="b"/>
              <a:pathLst>
                <a:path w="46" h="8">
                  <a:moveTo>
                    <a:pt x="46" y="0"/>
                  </a:moveTo>
                  <a:cubicBezTo>
                    <a:pt x="0" y="0"/>
                    <a:pt x="0" y="0"/>
                    <a:pt x="0" y="0"/>
                  </a:cubicBezTo>
                  <a:cubicBezTo>
                    <a:pt x="6" y="5"/>
                    <a:pt x="14" y="8"/>
                    <a:pt x="23" y="8"/>
                  </a:cubicBezTo>
                  <a:cubicBezTo>
                    <a:pt x="32" y="8"/>
                    <a:pt x="40" y="5"/>
                    <a:pt x="46" y="0"/>
                  </a:cubicBezTo>
                  <a:close/>
                </a:path>
              </a:pathLst>
            </a:custGeom>
            <a:gradFill flip="none" rotWithShape="1">
              <a:gsLst>
                <a:gs pos="0">
                  <a:srgbClr val="6D2077"/>
                </a:gs>
                <a:gs pos="25000">
                  <a:srgbClr val="6E2278"/>
                </a:gs>
                <a:gs pos="50000">
                  <a:srgbClr val="742A7D"/>
                </a:gs>
                <a:gs pos="76000">
                  <a:srgbClr val="8E5296"/>
                </a:gs>
              </a:gsLst>
              <a:path path="circle">
                <a:fillToRect r="100000" b="100000"/>
              </a:path>
              <a:tileRect l="-100000" t="-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3" name="Freeform 50"/>
            <p:cNvSpPr>
              <a:spLocks/>
            </p:cNvSpPr>
            <p:nvPr/>
          </p:nvSpPr>
          <p:spPr bwMode="auto">
            <a:xfrm>
              <a:off x="5738813" y="5456238"/>
              <a:ext cx="142875" cy="114300"/>
            </a:xfrm>
            <a:custGeom>
              <a:avLst/>
              <a:gdLst/>
              <a:ahLst/>
              <a:cxnLst>
                <a:cxn ang="0">
                  <a:pos x="30" y="0"/>
                </a:cxn>
                <a:cxn ang="0">
                  <a:pos x="0" y="32"/>
                </a:cxn>
                <a:cxn ang="0">
                  <a:pos x="4" y="48"/>
                </a:cxn>
                <a:cxn ang="0">
                  <a:pos x="56" y="48"/>
                </a:cxn>
                <a:cxn ang="0">
                  <a:pos x="60" y="32"/>
                </a:cxn>
                <a:cxn ang="0">
                  <a:pos x="30" y="0"/>
                </a:cxn>
              </a:cxnLst>
              <a:rect l="0" t="0" r="r" b="b"/>
              <a:pathLst>
                <a:path w="60" h="48">
                  <a:moveTo>
                    <a:pt x="30" y="0"/>
                  </a:moveTo>
                  <a:cubicBezTo>
                    <a:pt x="14" y="0"/>
                    <a:pt x="0" y="14"/>
                    <a:pt x="0" y="32"/>
                  </a:cubicBezTo>
                  <a:cubicBezTo>
                    <a:pt x="0" y="38"/>
                    <a:pt x="2" y="43"/>
                    <a:pt x="4" y="48"/>
                  </a:cubicBezTo>
                  <a:cubicBezTo>
                    <a:pt x="56" y="48"/>
                    <a:pt x="56" y="48"/>
                    <a:pt x="56" y="48"/>
                  </a:cubicBezTo>
                  <a:cubicBezTo>
                    <a:pt x="59" y="43"/>
                    <a:pt x="60" y="38"/>
                    <a:pt x="60" y="32"/>
                  </a:cubicBezTo>
                  <a:cubicBezTo>
                    <a:pt x="60" y="14"/>
                    <a:pt x="47" y="0"/>
                    <a:pt x="30" y="0"/>
                  </a:cubicBezTo>
                  <a:close/>
                </a:path>
              </a:pathLst>
            </a:custGeom>
            <a:gradFill flip="none" rotWithShape="1">
              <a:gsLst>
                <a:gs pos="0">
                  <a:srgbClr val="6D2077"/>
                </a:gs>
                <a:gs pos="25000">
                  <a:srgbClr val="7B3584"/>
                </a:gs>
                <a:gs pos="50000">
                  <a:srgbClr val="9C68A3"/>
                </a:gs>
                <a:gs pos="76000">
                  <a:srgbClr val="DDCCE0"/>
                </a:gs>
              </a:gsLst>
              <a:path path="circle">
                <a:fillToRect t="100000" r="100000"/>
              </a:path>
              <a:tileRect l="-100000" b="-10000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Freeform 32"/>
            <p:cNvSpPr>
              <a:spLocks noEditPoints="1"/>
            </p:cNvSpPr>
            <p:nvPr/>
          </p:nvSpPr>
          <p:spPr bwMode="auto">
            <a:xfrm>
              <a:off x="5961052" y="3998911"/>
              <a:ext cx="642940" cy="327025"/>
            </a:xfrm>
            <a:custGeom>
              <a:avLst/>
              <a:gdLst/>
              <a:ahLst/>
              <a:cxnLst>
                <a:cxn ang="0">
                  <a:pos x="190" y="33"/>
                </a:cxn>
                <a:cxn ang="0">
                  <a:pos x="160" y="65"/>
                </a:cxn>
                <a:cxn ang="0">
                  <a:pos x="162" y="74"/>
                </a:cxn>
                <a:cxn ang="0">
                  <a:pos x="92" y="84"/>
                </a:cxn>
                <a:cxn ang="0">
                  <a:pos x="46" y="45"/>
                </a:cxn>
                <a:cxn ang="0">
                  <a:pos x="0" y="91"/>
                </a:cxn>
                <a:cxn ang="0">
                  <a:pos x="46" y="137"/>
                </a:cxn>
                <a:cxn ang="0">
                  <a:pos x="92" y="91"/>
                </a:cxn>
                <a:cxn ang="0">
                  <a:pos x="92" y="88"/>
                </a:cxn>
                <a:cxn ang="0">
                  <a:pos x="163" y="78"/>
                </a:cxn>
                <a:cxn ang="0">
                  <a:pos x="190" y="97"/>
                </a:cxn>
                <a:cxn ang="0">
                  <a:pos x="220" y="65"/>
                </a:cxn>
                <a:cxn ang="0">
                  <a:pos x="204" y="36"/>
                </a:cxn>
                <a:cxn ang="0">
                  <a:pos x="224" y="1"/>
                </a:cxn>
                <a:cxn ang="0">
                  <a:pos x="246" y="9"/>
                </a:cxn>
                <a:cxn ang="0">
                  <a:pos x="270" y="0"/>
                </a:cxn>
                <a:cxn ang="0">
                  <a:pos x="263" y="0"/>
                </a:cxn>
                <a:cxn ang="0">
                  <a:pos x="246" y="5"/>
                </a:cxn>
                <a:cxn ang="0">
                  <a:pos x="229" y="0"/>
                </a:cxn>
                <a:cxn ang="0">
                  <a:pos x="220" y="0"/>
                </a:cxn>
                <a:cxn ang="0">
                  <a:pos x="201" y="35"/>
                </a:cxn>
                <a:cxn ang="0">
                  <a:pos x="190" y="33"/>
                </a:cxn>
                <a:cxn ang="0">
                  <a:pos x="46" y="133"/>
                </a:cxn>
                <a:cxn ang="0">
                  <a:pos x="4" y="91"/>
                </a:cxn>
                <a:cxn ang="0">
                  <a:pos x="46" y="49"/>
                </a:cxn>
                <a:cxn ang="0">
                  <a:pos x="88" y="91"/>
                </a:cxn>
                <a:cxn ang="0">
                  <a:pos x="46" y="133"/>
                </a:cxn>
                <a:cxn ang="0">
                  <a:pos x="216" y="65"/>
                </a:cxn>
                <a:cxn ang="0">
                  <a:pos x="190" y="93"/>
                </a:cxn>
                <a:cxn ang="0">
                  <a:pos x="164" y="65"/>
                </a:cxn>
                <a:cxn ang="0">
                  <a:pos x="190" y="37"/>
                </a:cxn>
                <a:cxn ang="0">
                  <a:pos x="216" y="65"/>
                </a:cxn>
              </a:cxnLst>
              <a:rect l="0" t="0" r="r" b="b"/>
              <a:pathLst>
                <a:path w="270" h="137">
                  <a:moveTo>
                    <a:pt x="190" y="33"/>
                  </a:moveTo>
                  <a:cubicBezTo>
                    <a:pt x="174" y="33"/>
                    <a:pt x="160" y="47"/>
                    <a:pt x="160" y="65"/>
                  </a:cubicBezTo>
                  <a:cubicBezTo>
                    <a:pt x="160" y="68"/>
                    <a:pt x="161" y="71"/>
                    <a:pt x="162" y="74"/>
                  </a:cubicBezTo>
                  <a:cubicBezTo>
                    <a:pt x="92" y="84"/>
                    <a:pt x="92" y="84"/>
                    <a:pt x="92" y="84"/>
                  </a:cubicBezTo>
                  <a:cubicBezTo>
                    <a:pt x="89" y="62"/>
                    <a:pt x="69" y="45"/>
                    <a:pt x="46" y="45"/>
                  </a:cubicBezTo>
                  <a:cubicBezTo>
                    <a:pt x="21" y="45"/>
                    <a:pt x="0" y="65"/>
                    <a:pt x="0" y="91"/>
                  </a:cubicBezTo>
                  <a:cubicBezTo>
                    <a:pt x="0" y="116"/>
                    <a:pt x="21" y="137"/>
                    <a:pt x="46" y="137"/>
                  </a:cubicBezTo>
                  <a:cubicBezTo>
                    <a:pt x="72" y="137"/>
                    <a:pt x="92" y="116"/>
                    <a:pt x="92" y="91"/>
                  </a:cubicBezTo>
                  <a:cubicBezTo>
                    <a:pt x="92" y="90"/>
                    <a:pt x="92" y="89"/>
                    <a:pt x="92" y="88"/>
                  </a:cubicBezTo>
                  <a:cubicBezTo>
                    <a:pt x="163" y="78"/>
                    <a:pt x="163" y="78"/>
                    <a:pt x="163" y="78"/>
                  </a:cubicBezTo>
                  <a:cubicBezTo>
                    <a:pt x="168" y="89"/>
                    <a:pt x="178" y="97"/>
                    <a:pt x="190" y="97"/>
                  </a:cubicBezTo>
                  <a:cubicBezTo>
                    <a:pt x="207" y="97"/>
                    <a:pt x="220" y="82"/>
                    <a:pt x="220" y="65"/>
                  </a:cubicBezTo>
                  <a:cubicBezTo>
                    <a:pt x="220" y="52"/>
                    <a:pt x="214" y="42"/>
                    <a:pt x="204" y="36"/>
                  </a:cubicBezTo>
                  <a:cubicBezTo>
                    <a:pt x="224" y="1"/>
                    <a:pt x="224" y="1"/>
                    <a:pt x="224" y="1"/>
                  </a:cubicBezTo>
                  <a:cubicBezTo>
                    <a:pt x="231" y="6"/>
                    <a:pt x="238" y="9"/>
                    <a:pt x="246" y="9"/>
                  </a:cubicBezTo>
                  <a:cubicBezTo>
                    <a:pt x="255" y="9"/>
                    <a:pt x="263" y="6"/>
                    <a:pt x="270" y="0"/>
                  </a:cubicBezTo>
                  <a:cubicBezTo>
                    <a:pt x="263" y="0"/>
                    <a:pt x="263" y="0"/>
                    <a:pt x="263" y="0"/>
                  </a:cubicBezTo>
                  <a:cubicBezTo>
                    <a:pt x="258" y="3"/>
                    <a:pt x="252" y="5"/>
                    <a:pt x="246" y="5"/>
                  </a:cubicBezTo>
                  <a:cubicBezTo>
                    <a:pt x="240" y="5"/>
                    <a:pt x="234" y="3"/>
                    <a:pt x="229" y="0"/>
                  </a:cubicBezTo>
                  <a:cubicBezTo>
                    <a:pt x="220" y="0"/>
                    <a:pt x="220" y="0"/>
                    <a:pt x="220" y="0"/>
                  </a:cubicBezTo>
                  <a:cubicBezTo>
                    <a:pt x="201" y="35"/>
                    <a:pt x="201" y="35"/>
                    <a:pt x="201" y="35"/>
                  </a:cubicBezTo>
                  <a:cubicBezTo>
                    <a:pt x="197" y="33"/>
                    <a:pt x="194" y="33"/>
                    <a:pt x="190" y="33"/>
                  </a:cubicBezTo>
                  <a:close/>
                  <a:moveTo>
                    <a:pt x="46" y="133"/>
                  </a:moveTo>
                  <a:cubicBezTo>
                    <a:pt x="23" y="133"/>
                    <a:pt x="4" y="114"/>
                    <a:pt x="4" y="91"/>
                  </a:cubicBezTo>
                  <a:cubicBezTo>
                    <a:pt x="4" y="67"/>
                    <a:pt x="23" y="49"/>
                    <a:pt x="46" y="49"/>
                  </a:cubicBezTo>
                  <a:cubicBezTo>
                    <a:pt x="69" y="49"/>
                    <a:pt x="88" y="67"/>
                    <a:pt x="88" y="91"/>
                  </a:cubicBezTo>
                  <a:cubicBezTo>
                    <a:pt x="88" y="114"/>
                    <a:pt x="69" y="133"/>
                    <a:pt x="46" y="133"/>
                  </a:cubicBezTo>
                  <a:close/>
                  <a:moveTo>
                    <a:pt x="216" y="65"/>
                  </a:moveTo>
                  <a:cubicBezTo>
                    <a:pt x="216" y="80"/>
                    <a:pt x="205" y="93"/>
                    <a:pt x="190" y="93"/>
                  </a:cubicBezTo>
                  <a:cubicBezTo>
                    <a:pt x="176" y="93"/>
                    <a:pt x="164" y="80"/>
                    <a:pt x="164" y="65"/>
                  </a:cubicBezTo>
                  <a:cubicBezTo>
                    <a:pt x="164" y="49"/>
                    <a:pt x="176" y="37"/>
                    <a:pt x="190" y="37"/>
                  </a:cubicBezTo>
                  <a:cubicBezTo>
                    <a:pt x="205" y="37"/>
                    <a:pt x="216" y="49"/>
                    <a:pt x="216" y="6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EditPoints="1"/>
            </p:cNvSpPr>
            <p:nvPr/>
          </p:nvSpPr>
          <p:spPr bwMode="auto">
            <a:xfrm>
              <a:off x="6632567" y="3998911"/>
              <a:ext cx="423864" cy="609600"/>
            </a:xfrm>
            <a:custGeom>
              <a:avLst/>
              <a:gdLst/>
              <a:ahLst/>
              <a:cxnLst>
                <a:cxn ang="0">
                  <a:pos x="52" y="51"/>
                </a:cxn>
                <a:cxn ang="0">
                  <a:pos x="34" y="87"/>
                </a:cxn>
                <a:cxn ang="0">
                  <a:pos x="80" y="133"/>
                </a:cxn>
                <a:cxn ang="0">
                  <a:pos x="99" y="129"/>
                </a:cxn>
                <a:cxn ang="0">
                  <a:pos x="132" y="199"/>
                </a:cxn>
                <a:cxn ang="0">
                  <a:pos x="114" y="226"/>
                </a:cxn>
                <a:cxn ang="0">
                  <a:pos x="146" y="256"/>
                </a:cxn>
                <a:cxn ang="0">
                  <a:pos x="178" y="226"/>
                </a:cxn>
                <a:cxn ang="0">
                  <a:pos x="146" y="196"/>
                </a:cxn>
                <a:cxn ang="0">
                  <a:pos x="136" y="197"/>
                </a:cxn>
                <a:cxn ang="0">
                  <a:pos x="103" y="127"/>
                </a:cxn>
                <a:cxn ang="0">
                  <a:pos x="126" y="87"/>
                </a:cxn>
                <a:cxn ang="0">
                  <a:pos x="80" y="41"/>
                </a:cxn>
                <a:cxn ang="0">
                  <a:pos x="55" y="48"/>
                </a:cxn>
                <a:cxn ang="0">
                  <a:pos x="7" y="0"/>
                </a:cxn>
                <a:cxn ang="0">
                  <a:pos x="0" y="0"/>
                </a:cxn>
                <a:cxn ang="0">
                  <a:pos x="52" y="51"/>
                </a:cxn>
                <a:cxn ang="0">
                  <a:pos x="146" y="200"/>
                </a:cxn>
                <a:cxn ang="0">
                  <a:pos x="174" y="226"/>
                </a:cxn>
                <a:cxn ang="0">
                  <a:pos x="146" y="252"/>
                </a:cxn>
                <a:cxn ang="0">
                  <a:pos x="118" y="226"/>
                </a:cxn>
                <a:cxn ang="0">
                  <a:pos x="146" y="200"/>
                </a:cxn>
                <a:cxn ang="0">
                  <a:pos x="80" y="45"/>
                </a:cxn>
                <a:cxn ang="0">
                  <a:pos x="122" y="87"/>
                </a:cxn>
                <a:cxn ang="0">
                  <a:pos x="80" y="129"/>
                </a:cxn>
                <a:cxn ang="0">
                  <a:pos x="38" y="87"/>
                </a:cxn>
                <a:cxn ang="0">
                  <a:pos x="80" y="45"/>
                </a:cxn>
              </a:cxnLst>
              <a:rect l="0" t="0" r="r" b="b"/>
              <a:pathLst>
                <a:path w="178" h="256">
                  <a:moveTo>
                    <a:pt x="52" y="51"/>
                  </a:moveTo>
                  <a:cubicBezTo>
                    <a:pt x="41" y="59"/>
                    <a:pt x="34" y="72"/>
                    <a:pt x="34" y="87"/>
                  </a:cubicBezTo>
                  <a:cubicBezTo>
                    <a:pt x="34" y="112"/>
                    <a:pt x="55" y="133"/>
                    <a:pt x="80" y="133"/>
                  </a:cubicBezTo>
                  <a:cubicBezTo>
                    <a:pt x="87" y="133"/>
                    <a:pt x="93" y="131"/>
                    <a:pt x="99" y="129"/>
                  </a:cubicBezTo>
                  <a:cubicBezTo>
                    <a:pt x="132" y="199"/>
                    <a:pt x="132" y="199"/>
                    <a:pt x="132" y="199"/>
                  </a:cubicBezTo>
                  <a:cubicBezTo>
                    <a:pt x="122" y="204"/>
                    <a:pt x="114" y="214"/>
                    <a:pt x="114" y="226"/>
                  </a:cubicBezTo>
                  <a:cubicBezTo>
                    <a:pt x="114" y="242"/>
                    <a:pt x="129" y="256"/>
                    <a:pt x="146" y="256"/>
                  </a:cubicBezTo>
                  <a:cubicBezTo>
                    <a:pt x="164" y="256"/>
                    <a:pt x="178" y="242"/>
                    <a:pt x="178" y="226"/>
                  </a:cubicBezTo>
                  <a:cubicBezTo>
                    <a:pt x="178" y="209"/>
                    <a:pt x="164" y="196"/>
                    <a:pt x="146" y="196"/>
                  </a:cubicBezTo>
                  <a:cubicBezTo>
                    <a:pt x="143" y="196"/>
                    <a:pt x="139" y="196"/>
                    <a:pt x="136" y="197"/>
                  </a:cubicBezTo>
                  <a:cubicBezTo>
                    <a:pt x="103" y="127"/>
                    <a:pt x="103" y="127"/>
                    <a:pt x="103" y="127"/>
                  </a:cubicBezTo>
                  <a:cubicBezTo>
                    <a:pt x="117" y="119"/>
                    <a:pt x="126" y="104"/>
                    <a:pt x="126" y="87"/>
                  </a:cubicBezTo>
                  <a:cubicBezTo>
                    <a:pt x="126" y="61"/>
                    <a:pt x="106" y="41"/>
                    <a:pt x="80" y="41"/>
                  </a:cubicBezTo>
                  <a:cubicBezTo>
                    <a:pt x="71" y="41"/>
                    <a:pt x="62" y="43"/>
                    <a:pt x="55" y="48"/>
                  </a:cubicBezTo>
                  <a:cubicBezTo>
                    <a:pt x="29" y="22"/>
                    <a:pt x="15" y="8"/>
                    <a:pt x="7" y="0"/>
                  </a:cubicBezTo>
                  <a:cubicBezTo>
                    <a:pt x="0" y="0"/>
                    <a:pt x="0" y="0"/>
                    <a:pt x="0" y="0"/>
                  </a:cubicBezTo>
                  <a:cubicBezTo>
                    <a:pt x="52" y="51"/>
                    <a:pt x="52" y="51"/>
                    <a:pt x="52" y="51"/>
                  </a:cubicBezTo>
                  <a:close/>
                  <a:moveTo>
                    <a:pt x="146" y="200"/>
                  </a:moveTo>
                  <a:cubicBezTo>
                    <a:pt x="162" y="200"/>
                    <a:pt x="174" y="211"/>
                    <a:pt x="174" y="226"/>
                  </a:cubicBezTo>
                  <a:cubicBezTo>
                    <a:pt x="174" y="240"/>
                    <a:pt x="162" y="252"/>
                    <a:pt x="146" y="252"/>
                  </a:cubicBezTo>
                  <a:cubicBezTo>
                    <a:pt x="131" y="252"/>
                    <a:pt x="118" y="240"/>
                    <a:pt x="118" y="226"/>
                  </a:cubicBezTo>
                  <a:cubicBezTo>
                    <a:pt x="118" y="211"/>
                    <a:pt x="131" y="200"/>
                    <a:pt x="146" y="200"/>
                  </a:cubicBezTo>
                  <a:close/>
                  <a:moveTo>
                    <a:pt x="80" y="45"/>
                  </a:moveTo>
                  <a:cubicBezTo>
                    <a:pt x="104" y="45"/>
                    <a:pt x="122" y="63"/>
                    <a:pt x="122" y="87"/>
                  </a:cubicBezTo>
                  <a:cubicBezTo>
                    <a:pt x="122" y="110"/>
                    <a:pt x="104" y="129"/>
                    <a:pt x="80" y="129"/>
                  </a:cubicBezTo>
                  <a:cubicBezTo>
                    <a:pt x="57" y="129"/>
                    <a:pt x="38" y="110"/>
                    <a:pt x="38" y="87"/>
                  </a:cubicBezTo>
                  <a:cubicBezTo>
                    <a:pt x="38" y="63"/>
                    <a:pt x="57" y="45"/>
                    <a:pt x="80" y="45"/>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4"/>
            <p:cNvSpPr>
              <a:spLocks/>
            </p:cNvSpPr>
            <p:nvPr/>
          </p:nvSpPr>
          <p:spPr bwMode="auto">
            <a:xfrm>
              <a:off x="9145587" y="5035549"/>
              <a:ext cx="9525" cy="22225"/>
            </a:xfrm>
            <a:custGeom>
              <a:avLst/>
              <a:gdLst/>
              <a:ahLst/>
              <a:cxnLst>
                <a:cxn ang="0">
                  <a:pos x="4" y="1"/>
                </a:cxn>
                <a:cxn ang="0">
                  <a:pos x="0" y="0"/>
                </a:cxn>
                <a:cxn ang="0">
                  <a:pos x="0" y="9"/>
                </a:cxn>
                <a:cxn ang="0">
                  <a:pos x="2" y="9"/>
                </a:cxn>
                <a:cxn ang="0">
                  <a:pos x="4" y="1"/>
                </a:cxn>
              </a:cxnLst>
              <a:rect l="0" t="0" r="r" b="b"/>
              <a:pathLst>
                <a:path w="4" h="9">
                  <a:moveTo>
                    <a:pt x="4" y="1"/>
                  </a:moveTo>
                  <a:cubicBezTo>
                    <a:pt x="3" y="1"/>
                    <a:pt x="1" y="0"/>
                    <a:pt x="0" y="0"/>
                  </a:cubicBezTo>
                  <a:cubicBezTo>
                    <a:pt x="0" y="9"/>
                    <a:pt x="0" y="9"/>
                    <a:pt x="0" y="9"/>
                  </a:cubicBezTo>
                  <a:cubicBezTo>
                    <a:pt x="2" y="9"/>
                    <a:pt x="2" y="9"/>
                    <a:pt x="2" y="9"/>
                  </a:cubicBezTo>
                  <a:lnTo>
                    <a:pt x="4" y="1"/>
                  </a:ln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5"/>
            <p:cNvSpPr>
              <a:spLocks noEditPoints="1"/>
            </p:cNvSpPr>
            <p:nvPr/>
          </p:nvSpPr>
          <p:spPr bwMode="auto">
            <a:xfrm>
              <a:off x="7873996" y="4532311"/>
              <a:ext cx="1271592" cy="1039813"/>
            </a:xfrm>
            <a:custGeom>
              <a:avLst/>
              <a:gdLst/>
              <a:ahLst/>
              <a:cxnLst>
                <a:cxn ang="0">
                  <a:pos x="456" y="195"/>
                </a:cxn>
                <a:cxn ang="0">
                  <a:pos x="457" y="188"/>
                </a:cxn>
                <a:cxn ang="0">
                  <a:pos x="424" y="127"/>
                </a:cxn>
                <a:cxn ang="0">
                  <a:pos x="460" y="66"/>
                </a:cxn>
                <a:cxn ang="0">
                  <a:pos x="473" y="69"/>
                </a:cxn>
                <a:cxn ang="0">
                  <a:pos x="506" y="35"/>
                </a:cxn>
                <a:cxn ang="0">
                  <a:pos x="473" y="0"/>
                </a:cxn>
                <a:cxn ang="0">
                  <a:pos x="441" y="35"/>
                </a:cxn>
                <a:cxn ang="0">
                  <a:pos x="453" y="62"/>
                </a:cxn>
                <a:cxn ang="0">
                  <a:pos x="417" y="123"/>
                </a:cxn>
                <a:cxn ang="0">
                  <a:pos x="389" y="117"/>
                </a:cxn>
                <a:cxn ang="0">
                  <a:pos x="320" y="188"/>
                </a:cxn>
                <a:cxn ang="0">
                  <a:pos x="321" y="201"/>
                </a:cxn>
                <a:cxn ang="0">
                  <a:pos x="261" y="222"/>
                </a:cxn>
                <a:cxn ang="0">
                  <a:pos x="184" y="170"/>
                </a:cxn>
                <a:cxn ang="0">
                  <a:pos x="102" y="254"/>
                </a:cxn>
                <a:cxn ang="0">
                  <a:pos x="135" y="322"/>
                </a:cxn>
                <a:cxn ang="0">
                  <a:pos x="94" y="394"/>
                </a:cxn>
                <a:cxn ang="0">
                  <a:pos x="63" y="387"/>
                </a:cxn>
                <a:cxn ang="0">
                  <a:pos x="0" y="436"/>
                </a:cxn>
                <a:cxn ang="0">
                  <a:pos x="4" y="436"/>
                </a:cxn>
                <a:cxn ang="0">
                  <a:pos x="63" y="391"/>
                </a:cxn>
                <a:cxn ang="0">
                  <a:pos x="123" y="436"/>
                </a:cxn>
                <a:cxn ang="0">
                  <a:pos x="127" y="436"/>
                </a:cxn>
                <a:cxn ang="0">
                  <a:pos x="101" y="398"/>
                </a:cxn>
                <a:cxn ang="0">
                  <a:pos x="142" y="326"/>
                </a:cxn>
                <a:cxn ang="0">
                  <a:pos x="184" y="339"/>
                </a:cxn>
                <a:cxn ang="0">
                  <a:pos x="268" y="254"/>
                </a:cxn>
                <a:cxn ang="0">
                  <a:pos x="264" y="229"/>
                </a:cxn>
                <a:cxn ang="0">
                  <a:pos x="323" y="209"/>
                </a:cxn>
                <a:cxn ang="0">
                  <a:pos x="389" y="258"/>
                </a:cxn>
                <a:cxn ang="0">
                  <a:pos x="455" y="203"/>
                </a:cxn>
                <a:cxn ang="0">
                  <a:pos x="533" y="220"/>
                </a:cxn>
                <a:cxn ang="0">
                  <a:pos x="533" y="211"/>
                </a:cxn>
                <a:cxn ang="0">
                  <a:pos x="456" y="195"/>
                </a:cxn>
                <a:cxn ang="0">
                  <a:pos x="445" y="35"/>
                </a:cxn>
                <a:cxn ang="0">
                  <a:pos x="473" y="4"/>
                </a:cxn>
                <a:cxn ang="0">
                  <a:pos x="502" y="35"/>
                </a:cxn>
                <a:cxn ang="0">
                  <a:pos x="473" y="65"/>
                </a:cxn>
                <a:cxn ang="0">
                  <a:pos x="445" y="35"/>
                </a:cxn>
                <a:cxn ang="0">
                  <a:pos x="184" y="335"/>
                </a:cxn>
                <a:cxn ang="0">
                  <a:pos x="106" y="254"/>
                </a:cxn>
                <a:cxn ang="0">
                  <a:pos x="184" y="174"/>
                </a:cxn>
                <a:cxn ang="0">
                  <a:pos x="264" y="254"/>
                </a:cxn>
                <a:cxn ang="0">
                  <a:pos x="184" y="335"/>
                </a:cxn>
                <a:cxn ang="0">
                  <a:pos x="389" y="254"/>
                </a:cxn>
                <a:cxn ang="0">
                  <a:pos x="324" y="188"/>
                </a:cxn>
                <a:cxn ang="0">
                  <a:pos x="389" y="121"/>
                </a:cxn>
                <a:cxn ang="0">
                  <a:pos x="453" y="188"/>
                </a:cxn>
                <a:cxn ang="0">
                  <a:pos x="389" y="254"/>
                </a:cxn>
              </a:cxnLst>
              <a:rect l="0" t="0" r="r" b="b"/>
              <a:pathLst>
                <a:path w="533" h="436">
                  <a:moveTo>
                    <a:pt x="456" y="195"/>
                  </a:moveTo>
                  <a:cubicBezTo>
                    <a:pt x="456" y="193"/>
                    <a:pt x="457" y="190"/>
                    <a:pt x="457" y="188"/>
                  </a:cubicBezTo>
                  <a:cubicBezTo>
                    <a:pt x="457" y="162"/>
                    <a:pt x="444" y="139"/>
                    <a:pt x="424" y="127"/>
                  </a:cubicBezTo>
                  <a:cubicBezTo>
                    <a:pt x="460" y="66"/>
                    <a:pt x="460" y="66"/>
                    <a:pt x="460" y="66"/>
                  </a:cubicBezTo>
                  <a:cubicBezTo>
                    <a:pt x="464" y="68"/>
                    <a:pt x="468" y="69"/>
                    <a:pt x="473" y="69"/>
                  </a:cubicBezTo>
                  <a:cubicBezTo>
                    <a:pt x="491" y="69"/>
                    <a:pt x="506" y="53"/>
                    <a:pt x="506" y="35"/>
                  </a:cubicBezTo>
                  <a:cubicBezTo>
                    <a:pt x="506" y="15"/>
                    <a:pt x="491" y="0"/>
                    <a:pt x="473" y="0"/>
                  </a:cubicBezTo>
                  <a:cubicBezTo>
                    <a:pt x="455" y="0"/>
                    <a:pt x="441" y="15"/>
                    <a:pt x="441" y="35"/>
                  </a:cubicBezTo>
                  <a:cubicBezTo>
                    <a:pt x="441" y="46"/>
                    <a:pt x="446" y="55"/>
                    <a:pt x="453" y="62"/>
                  </a:cubicBezTo>
                  <a:cubicBezTo>
                    <a:pt x="417" y="123"/>
                    <a:pt x="417" y="123"/>
                    <a:pt x="417" y="123"/>
                  </a:cubicBezTo>
                  <a:cubicBezTo>
                    <a:pt x="408" y="119"/>
                    <a:pt x="399" y="117"/>
                    <a:pt x="389" y="117"/>
                  </a:cubicBezTo>
                  <a:cubicBezTo>
                    <a:pt x="351" y="117"/>
                    <a:pt x="320" y="148"/>
                    <a:pt x="320" y="188"/>
                  </a:cubicBezTo>
                  <a:cubicBezTo>
                    <a:pt x="320" y="192"/>
                    <a:pt x="320" y="196"/>
                    <a:pt x="321" y="201"/>
                  </a:cubicBezTo>
                  <a:cubicBezTo>
                    <a:pt x="261" y="222"/>
                    <a:pt x="261" y="222"/>
                    <a:pt x="261" y="222"/>
                  </a:cubicBezTo>
                  <a:cubicBezTo>
                    <a:pt x="249" y="191"/>
                    <a:pt x="220" y="170"/>
                    <a:pt x="184" y="170"/>
                  </a:cubicBezTo>
                  <a:cubicBezTo>
                    <a:pt x="139" y="170"/>
                    <a:pt x="102" y="207"/>
                    <a:pt x="102" y="254"/>
                  </a:cubicBezTo>
                  <a:cubicBezTo>
                    <a:pt x="102" y="281"/>
                    <a:pt x="115" y="306"/>
                    <a:pt x="135" y="322"/>
                  </a:cubicBezTo>
                  <a:cubicBezTo>
                    <a:pt x="94" y="394"/>
                    <a:pt x="94" y="394"/>
                    <a:pt x="94" y="394"/>
                  </a:cubicBezTo>
                  <a:cubicBezTo>
                    <a:pt x="85" y="389"/>
                    <a:pt x="74" y="387"/>
                    <a:pt x="63" y="387"/>
                  </a:cubicBezTo>
                  <a:cubicBezTo>
                    <a:pt x="34" y="387"/>
                    <a:pt x="8" y="408"/>
                    <a:pt x="0" y="436"/>
                  </a:cubicBezTo>
                  <a:cubicBezTo>
                    <a:pt x="4" y="436"/>
                    <a:pt x="4" y="436"/>
                    <a:pt x="4" y="436"/>
                  </a:cubicBezTo>
                  <a:cubicBezTo>
                    <a:pt x="12" y="410"/>
                    <a:pt x="36" y="391"/>
                    <a:pt x="63" y="391"/>
                  </a:cubicBezTo>
                  <a:cubicBezTo>
                    <a:pt x="92" y="391"/>
                    <a:pt x="115" y="410"/>
                    <a:pt x="123" y="436"/>
                  </a:cubicBezTo>
                  <a:cubicBezTo>
                    <a:pt x="127" y="436"/>
                    <a:pt x="127" y="436"/>
                    <a:pt x="127" y="436"/>
                  </a:cubicBezTo>
                  <a:cubicBezTo>
                    <a:pt x="123" y="421"/>
                    <a:pt x="114" y="407"/>
                    <a:pt x="101" y="398"/>
                  </a:cubicBezTo>
                  <a:cubicBezTo>
                    <a:pt x="142" y="326"/>
                    <a:pt x="142" y="326"/>
                    <a:pt x="142" y="326"/>
                  </a:cubicBezTo>
                  <a:cubicBezTo>
                    <a:pt x="154" y="334"/>
                    <a:pt x="169" y="339"/>
                    <a:pt x="184" y="339"/>
                  </a:cubicBezTo>
                  <a:cubicBezTo>
                    <a:pt x="231" y="339"/>
                    <a:pt x="268" y="301"/>
                    <a:pt x="268" y="254"/>
                  </a:cubicBezTo>
                  <a:cubicBezTo>
                    <a:pt x="268" y="245"/>
                    <a:pt x="266" y="237"/>
                    <a:pt x="264" y="229"/>
                  </a:cubicBezTo>
                  <a:cubicBezTo>
                    <a:pt x="323" y="209"/>
                    <a:pt x="323" y="209"/>
                    <a:pt x="323" y="209"/>
                  </a:cubicBezTo>
                  <a:cubicBezTo>
                    <a:pt x="331" y="237"/>
                    <a:pt x="358" y="258"/>
                    <a:pt x="389" y="258"/>
                  </a:cubicBezTo>
                  <a:cubicBezTo>
                    <a:pt x="421" y="258"/>
                    <a:pt x="448" y="234"/>
                    <a:pt x="455" y="203"/>
                  </a:cubicBezTo>
                  <a:cubicBezTo>
                    <a:pt x="512" y="215"/>
                    <a:pt x="528" y="219"/>
                    <a:pt x="533" y="220"/>
                  </a:cubicBezTo>
                  <a:cubicBezTo>
                    <a:pt x="533" y="211"/>
                    <a:pt x="533" y="211"/>
                    <a:pt x="533" y="211"/>
                  </a:cubicBezTo>
                  <a:cubicBezTo>
                    <a:pt x="456" y="195"/>
                    <a:pt x="456" y="195"/>
                    <a:pt x="456" y="195"/>
                  </a:cubicBezTo>
                  <a:close/>
                  <a:moveTo>
                    <a:pt x="445" y="35"/>
                  </a:moveTo>
                  <a:cubicBezTo>
                    <a:pt x="445" y="17"/>
                    <a:pt x="457" y="4"/>
                    <a:pt x="473" y="4"/>
                  </a:cubicBezTo>
                  <a:cubicBezTo>
                    <a:pt x="489" y="4"/>
                    <a:pt x="502" y="17"/>
                    <a:pt x="502" y="35"/>
                  </a:cubicBezTo>
                  <a:cubicBezTo>
                    <a:pt x="502" y="51"/>
                    <a:pt x="489" y="65"/>
                    <a:pt x="473" y="65"/>
                  </a:cubicBezTo>
                  <a:cubicBezTo>
                    <a:pt x="457" y="65"/>
                    <a:pt x="445" y="51"/>
                    <a:pt x="445" y="35"/>
                  </a:cubicBezTo>
                  <a:close/>
                  <a:moveTo>
                    <a:pt x="184" y="335"/>
                  </a:moveTo>
                  <a:cubicBezTo>
                    <a:pt x="141" y="335"/>
                    <a:pt x="106" y="299"/>
                    <a:pt x="106" y="254"/>
                  </a:cubicBezTo>
                  <a:cubicBezTo>
                    <a:pt x="106" y="209"/>
                    <a:pt x="141" y="174"/>
                    <a:pt x="184" y="174"/>
                  </a:cubicBezTo>
                  <a:cubicBezTo>
                    <a:pt x="229" y="174"/>
                    <a:pt x="264" y="209"/>
                    <a:pt x="264" y="254"/>
                  </a:cubicBezTo>
                  <a:cubicBezTo>
                    <a:pt x="264" y="299"/>
                    <a:pt x="229" y="335"/>
                    <a:pt x="184" y="335"/>
                  </a:cubicBezTo>
                  <a:close/>
                  <a:moveTo>
                    <a:pt x="389" y="254"/>
                  </a:moveTo>
                  <a:cubicBezTo>
                    <a:pt x="353" y="254"/>
                    <a:pt x="324" y="224"/>
                    <a:pt x="324" y="188"/>
                  </a:cubicBezTo>
                  <a:cubicBezTo>
                    <a:pt x="324" y="150"/>
                    <a:pt x="353" y="121"/>
                    <a:pt x="389" y="121"/>
                  </a:cubicBezTo>
                  <a:cubicBezTo>
                    <a:pt x="424" y="121"/>
                    <a:pt x="453" y="150"/>
                    <a:pt x="453" y="188"/>
                  </a:cubicBezTo>
                  <a:cubicBezTo>
                    <a:pt x="453" y="224"/>
                    <a:pt x="424" y="254"/>
                    <a:pt x="389" y="254"/>
                  </a:cubicBezTo>
                  <a:close/>
                </a:path>
              </a:pathLst>
            </a:custGeom>
            <a:solidFill>
              <a:srgbClr val="C5A6C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36"/>
            <p:cNvSpPr>
              <a:spLocks noEditPoints="1"/>
            </p:cNvSpPr>
            <p:nvPr/>
          </p:nvSpPr>
          <p:spPr bwMode="auto">
            <a:xfrm>
              <a:off x="7621583" y="3998911"/>
              <a:ext cx="655640" cy="371475"/>
            </a:xfrm>
            <a:custGeom>
              <a:avLst/>
              <a:gdLst/>
              <a:ahLst/>
              <a:cxnLst>
                <a:cxn ang="0">
                  <a:pos x="35" y="21"/>
                </a:cxn>
                <a:cxn ang="0">
                  <a:pos x="67" y="6"/>
                </a:cxn>
                <a:cxn ang="0">
                  <a:pos x="95" y="32"/>
                </a:cxn>
                <a:cxn ang="0">
                  <a:pos x="84" y="59"/>
                </a:cxn>
                <a:cxn ang="0">
                  <a:pos x="123" y="96"/>
                </a:cxn>
                <a:cxn ang="0">
                  <a:pos x="129" y="95"/>
                </a:cxn>
                <a:cxn ang="0">
                  <a:pos x="129" y="120"/>
                </a:cxn>
                <a:cxn ang="0">
                  <a:pos x="113" y="138"/>
                </a:cxn>
                <a:cxn ang="0">
                  <a:pos x="131" y="156"/>
                </a:cxn>
                <a:cxn ang="0">
                  <a:pos x="149" y="138"/>
                </a:cxn>
                <a:cxn ang="0">
                  <a:pos x="133" y="120"/>
                </a:cxn>
                <a:cxn ang="0">
                  <a:pos x="133" y="95"/>
                </a:cxn>
                <a:cxn ang="0">
                  <a:pos x="160" y="67"/>
                </a:cxn>
                <a:cxn ang="0">
                  <a:pos x="223" y="65"/>
                </a:cxn>
                <a:cxn ang="0">
                  <a:pos x="248" y="93"/>
                </a:cxn>
                <a:cxn ang="0">
                  <a:pos x="275" y="65"/>
                </a:cxn>
                <a:cxn ang="0">
                  <a:pos x="248" y="37"/>
                </a:cxn>
                <a:cxn ang="0">
                  <a:pos x="223" y="61"/>
                </a:cxn>
                <a:cxn ang="0">
                  <a:pos x="161" y="63"/>
                </a:cxn>
                <a:cxn ang="0">
                  <a:pos x="161" y="59"/>
                </a:cxn>
                <a:cxn ang="0">
                  <a:pos x="123" y="21"/>
                </a:cxn>
                <a:cxn ang="0">
                  <a:pos x="98" y="30"/>
                </a:cxn>
                <a:cxn ang="0">
                  <a:pos x="70" y="3"/>
                </a:cxn>
                <a:cxn ang="0">
                  <a:pos x="71" y="0"/>
                </a:cxn>
                <a:cxn ang="0">
                  <a:pos x="66" y="0"/>
                </a:cxn>
                <a:cxn ang="0">
                  <a:pos x="35" y="17"/>
                </a:cxn>
                <a:cxn ang="0">
                  <a:pos x="5" y="0"/>
                </a:cxn>
                <a:cxn ang="0">
                  <a:pos x="0" y="0"/>
                </a:cxn>
                <a:cxn ang="0">
                  <a:pos x="35" y="21"/>
                </a:cxn>
                <a:cxn ang="0">
                  <a:pos x="248" y="41"/>
                </a:cxn>
                <a:cxn ang="0">
                  <a:pos x="271" y="65"/>
                </a:cxn>
                <a:cxn ang="0">
                  <a:pos x="248" y="89"/>
                </a:cxn>
                <a:cxn ang="0">
                  <a:pos x="226" y="65"/>
                </a:cxn>
                <a:cxn ang="0">
                  <a:pos x="248" y="41"/>
                </a:cxn>
                <a:cxn ang="0">
                  <a:pos x="145" y="138"/>
                </a:cxn>
                <a:cxn ang="0">
                  <a:pos x="131" y="152"/>
                </a:cxn>
                <a:cxn ang="0">
                  <a:pos x="117" y="138"/>
                </a:cxn>
                <a:cxn ang="0">
                  <a:pos x="131" y="124"/>
                </a:cxn>
                <a:cxn ang="0">
                  <a:pos x="145" y="138"/>
                </a:cxn>
                <a:cxn ang="0">
                  <a:pos x="123" y="25"/>
                </a:cxn>
                <a:cxn ang="0">
                  <a:pos x="157" y="59"/>
                </a:cxn>
                <a:cxn ang="0">
                  <a:pos x="123" y="93"/>
                </a:cxn>
                <a:cxn ang="0">
                  <a:pos x="88" y="59"/>
                </a:cxn>
                <a:cxn ang="0">
                  <a:pos x="123" y="25"/>
                </a:cxn>
              </a:cxnLst>
              <a:rect l="0" t="0" r="r" b="b"/>
              <a:pathLst>
                <a:path w="275" h="156">
                  <a:moveTo>
                    <a:pt x="35" y="21"/>
                  </a:moveTo>
                  <a:cubicBezTo>
                    <a:pt x="49" y="21"/>
                    <a:pt x="60" y="15"/>
                    <a:pt x="67" y="6"/>
                  </a:cubicBezTo>
                  <a:cubicBezTo>
                    <a:pt x="95" y="32"/>
                    <a:pt x="95" y="32"/>
                    <a:pt x="95" y="32"/>
                  </a:cubicBezTo>
                  <a:cubicBezTo>
                    <a:pt x="88" y="39"/>
                    <a:pt x="84" y="48"/>
                    <a:pt x="84" y="59"/>
                  </a:cubicBezTo>
                  <a:cubicBezTo>
                    <a:pt x="84" y="79"/>
                    <a:pt x="101" y="96"/>
                    <a:pt x="123" y="96"/>
                  </a:cubicBezTo>
                  <a:cubicBezTo>
                    <a:pt x="125" y="96"/>
                    <a:pt x="127" y="95"/>
                    <a:pt x="129" y="95"/>
                  </a:cubicBezTo>
                  <a:cubicBezTo>
                    <a:pt x="129" y="120"/>
                    <a:pt x="129" y="120"/>
                    <a:pt x="129" y="120"/>
                  </a:cubicBezTo>
                  <a:cubicBezTo>
                    <a:pt x="120" y="121"/>
                    <a:pt x="113" y="128"/>
                    <a:pt x="113" y="138"/>
                  </a:cubicBezTo>
                  <a:cubicBezTo>
                    <a:pt x="113" y="147"/>
                    <a:pt x="122" y="156"/>
                    <a:pt x="131" y="156"/>
                  </a:cubicBezTo>
                  <a:cubicBezTo>
                    <a:pt x="141" y="156"/>
                    <a:pt x="149" y="147"/>
                    <a:pt x="149" y="138"/>
                  </a:cubicBezTo>
                  <a:cubicBezTo>
                    <a:pt x="149" y="128"/>
                    <a:pt x="142" y="121"/>
                    <a:pt x="133" y="120"/>
                  </a:cubicBezTo>
                  <a:cubicBezTo>
                    <a:pt x="133" y="95"/>
                    <a:pt x="133" y="95"/>
                    <a:pt x="133" y="95"/>
                  </a:cubicBezTo>
                  <a:cubicBezTo>
                    <a:pt x="147" y="92"/>
                    <a:pt x="157" y="81"/>
                    <a:pt x="160" y="67"/>
                  </a:cubicBezTo>
                  <a:cubicBezTo>
                    <a:pt x="223" y="65"/>
                    <a:pt x="223" y="65"/>
                    <a:pt x="223" y="65"/>
                  </a:cubicBezTo>
                  <a:cubicBezTo>
                    <a:pt x="223" y="80"/>
                    <a:pt x="234" y="93"/>
                    <a:pt x="248" y="93"/>
                  </a:cubicBezTo>
                  <a:cubicBezTo>
                    <a:pt x="264" y="93"/>
                    <a:pt x="275" y="80"/>
                    <a:pt x="275" y="65"/>
                  </a:cubicBezTo>
                  <a:cubicBezTo>
                    <a:pt x="275" y="49"/>
                    <a:pt x="264" y="37"/>
                    <a:pt x="248" y="37"/>
                  </a:cubicBezTo>
                  <a:cubicBezTo>
                    <a:pt x="235" y="37"/>
                    <a:pt x="224" y="47"/>
                    <a:pt x="223" y="61"/>
                  </a:cubicBezTo>
                  <a:cubicBezTo>
                    <a:pt x="161" y="63"/>
                    <a:pt x="161" y="63"/>
                    <a:pt x="161" y="63"/>
                  </a:cubicBezTo>
                  <a:cubicBezTo>
                    <a:pt x="161" y="62"/>
                    <a:pt x="161" y="60"/>
                    <a:pt x="161" y="59"/>
                  </a:cubicBezTo>
                  <a:cubicBezTo>
                    <a:pt x="161" y="38"/>
                    <a:pt x="144" y="21"/>
                    <a:pt x="123" y="21"/>
                  </a:cubicBezTo>
                  <a:cubicBezTo>
                    <a:pt x="114" y="21"/>
                    <a:pt x="105" y="24"/>
                    <a:pt x="98" y="30"/>
                  </a:cubicBezTo>
                  <a:cubicBezTo>
                    <a:pt x="70" y="3"/>
                    <a:pt x="70" y="3"/>
                    <a:pt x="70" y="3"/>
                  </a:cubicBezTo>
                  <a:cubicBezTo>
                    <a:pt x="70" y="2"/>
                    <a:pt x="71" y="1"/>
                    <a:pt x="71" y="0"/>
                  </a:cubicBezTo>
                  <a:cubicBezTo>
                    <a:pt x="66" y="0"/>
                    <a:pt x="66" y="0"/>
                    <a:pt x="66" y="0"/>
                  </a:cubicBezTo>
                  <a:cubicBezTo>
                    <a:pt x="59" y="10"/>
                    <a:pt x="48" y="17"/>
                    <a:pt x="35" y="17"/>
                  </a:cubicBezTo>
                  <a:cubicBezTo>
                    <a:pt x="23" y="17"/>
                    <a:pt x="12" y="10"/>
                    <a:pt x="5" y="0"/>
                  </a:cubicBezTo>
                  <a:cubicBezTo>
                    <a:pt x="0" y="0"/>
                    <a:pt x="0" y="0"/>
                    <a:pt x="0" y="0"/>
                  </a:cubicBezTo>
                  <a:cubicBezTo>
                    <a:pt x="7" y="13"/>
                    <a:pt x="20" y="21"/>
                    <a:pt x="35" y="21"/>
                  </a:cubicBezTo>
                  <a:close/>
                  <a:moveTo>
                    <a:pt x="248" y="41"/>
                  </a:moveTo>
                  <a:cubicBezTo>
                    <a:pt x="262" y="41"/>
                    <a:pt x="271" y="51"/>
                    <a:pt x="271" y="65"/>
                  </a:cubicBezTo>
                  <a:cubicBezTo>
                    <a:pt x="271" y="78"/>
                    <a:pt x="262" y="89"/>
                    <a:pt x="248" y="89"/>
                  </a:cubicBezTo>
                  <a:cubicBezTo>
                    <a:pt x="236" y="89"/>
                    <a:pt x="226" y="78"/>
                    <a:pt x="226" y="65"/>
                  </a:cubicBezTo>
                  <a:cubicBezTo>
                    <a:pt x="226" y="51"/>
                    <a:pt x="236" y="41"/>
                    <a:pt x="248" y="41"/>
                  </a:cubicBezTo>
                  <a:close/>
                  <a:moveTo>
                    <a:pt x="145" y="138"/>
                  </a:moveTo>
                  <a:cubicBezTo>
                    <a:pt x="145" y="145"/>
                    <a:pt x="139" y="152"/>
                    <a:pt x="131" y="152"/>
                  </a:cubicBezTo>
                  <a:cubicBezTo>
                    <a:pt x="124" y="152"/>
                    <a:pt x="117" y="145"/>
                    <a:pt x="117" y="138"/>
                  </a:cubicBezTo>
                  <a:cubicBezTo>
                    <a:pt x="117" y="130"/>
                    <a:pt x="124" y="124"/>
                    <a:pt x="131" y="124"/>
                  </a:cubicBezTo>
                  <a:cubicBezTo>
                    <a:pt x="139" y="124"/>
                    <a:pt x="145" y="130"/>
                    <a:pt x="145" y="138"/>
                  </a:cubicBezTo>
                  <a:close/>
                  <a:moveTo>
                    <a:pt x="123" y="25"/>
                  </a:moveTo>
                  <a:cubicBezTo>
                    <a:pt x="142" y="25"/>
                    <a:pt x="157" y="40"/>
                    <a:pt x="157" y="59"/>
                  </a:cubicBezTo>
                  <a:cubicBezTo>
                    <a:pt x="157" y="77"/>
                    <a:pt x="142" y="93"/>
                    <a:pt x="123" y="93"/>
                  </a:cubicBezTo>
                  <a:cubicBezTo>
                    <a:pt x="104" y="93"/>
                    <a:pt x="88" y="77"/>
                    <a:pt x="88" y="59"/>
                  </a:cubicBezTo>
                  <a:cubicBezTo>
                    <a:pt x="88" y="40"/>
                    <a:pt x="104" y="25"/>
                    <a:pt x="123" y="25"/>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7"/>
            <p:cNvSpPr>
              <a:spLocks noEditPoints="1"/>
            </p:cNvSpPr>
            <p:nvPr/>
          </p:nvSpPr>
          <p:spPr bwMode="auto">
            <a:xfrm>
              <a:off x="6780205" y="4762499"/>
              <a:ext cx="1144591" cy="809625"/>
            </a:xfrm>
            <a:custGeom>
              <a:avLst/>
              <a:gdLst/>
              <a:ahLst/>
              <a:cxnLst>
                <a:cxn ang="0">
                  <a:pos x="186" y="329"/>
                </a:cxn>
                <a:cxn ang="0">
                  <a:pos x="200" y="259"/>
                </a:cxn>
                <a:cxn ang="0">
                  <a:pos x="263" y="211"/>
                </a:cxn>
                <a:cxn ang="0">
                  <a:pos x="344" y="196"/>
                </a:cxn>
                <a:cxn ang="0">
                  <a:pos x="342" y="81"/>
                </a:cxn>
                <a:cxn ang="0">
                  <a:pos x="384" y="78"/>
                </a:cxn>
                <a:cxn ang="0">
                  <a:pos x="416" y="150"/>
                </a:cxn>
                <a:cxn ang="0">
                  <a:pos x="480" y="150"/>
                </a:cxn>
                <a:cxn ang="0">
                  <a:pos x="426" y="127"/>
                </a:cxn>
                <a:cxn ang="0">
                  <a:pos x="404" y="43"/>
                </a:cxn>
                <a:cxn ang="0">
                  <a:pos x="316" y="43"/>
                </a:cxn>
                <a:cxn ang="0">
                  <a:pos x="310" y="154"/>
                </a:cxn>
                <a:cxn ang="0">
                  <a:pos x="260" y="196"/>
                </a:cxn>
                <a:cxn ang="0">
                  <a:pos x="195" y="239"/>
                </a:cxn>
                <a:cxn ang="0">
                  <a:pos x="131" y="245"/>
                </a:cxn>
                <a:cxn ang="0">
                  <a:pos x="60" y="213"/>
                </a:cxn>
                <a:cxn ang="0">
                  <a:pos x="0" y="213"/>
                </a:cxn>
                <a:cxn ang="0">
                  <a:pos x="59" y="222"/>
                </a:cxn>
                <a:cxn ang="0">
                  <a:pos x="128" y="259"/>
                </a:cxn>
                <a:cxn ang="0">
                  <a:pos x="171" y="294"/>
                </a:cxn>
                <a:cxn ang="0">
                  <a:pos x="170" y="340"/>
                </a:cxn>
                <a:cxn ang="0">
                  <a:pos x="194" y="332"/>
                </a:cxn>
                <a:cxn ang="0">
                  <a:pos x="218" y="340"/>
                </a:cxn>
                <a:cxn ang="0">
                  <a:pos x="448" y="122"/>
                </a:cxn>
                <a:cxn ang="0">
                  <a:pos x="448" y="178"/>
                </a:cxn>
                <a:cxn ang="0">
                  <a:pos x="448" y="122"/>
                </a:cxn>
                <a:cxn ang="0">
                  <a:pos x="360" y="4"/>
                </a:cxn>
                <a:cxn ang="0">
                  <a:pos x="360" y="81"/>
                </a:cxn>
                <a:cxn ang="0">
                  <a:pos x="302" y="158"/>
                </a:cxn>
                <a:cxn ang="0">
                  <a:pos x="302" y="235"/>
                </a:cxn>
                <a:cxn ang="0">
                  <a:pos x="302" y="158"/>
                </a:cxn>
                <a:cxn ang="0">
                  <a:pos x="4" y="213"/>
                </a:cxn>
                <a:cxn ang="0">
                  <a:pos x="56" y="213"/>
                </a:cxn>
                <a:cxn ang="0">
                  <a:pos x="164" y="291"/>
                </a:cxn>
                <a:cxn ang="0">
                  <a:pos x="164" y="227"/>
                </a:cxn>
                <a:cxn ang="0">
                  <a:pos x="164" y="291"/>
                </a:cxn>
              </a:cxnLst>
              <a:rect l="0" t="0" r="r" b="b"/>
              <a:pathLst>
                <a:path w="480" h="340">
                  <a:moveTo>
                    <a:pt x="194" y="328"/>
                  </a:moveTo>
                  <a:cubicBezTo>
                    <a:pt x="191" y="328"/>
                    <a:pt x="188" y="328"/>
                    <a:pt x="186" y="329"/>
                  </a:cubicBezTo>
                  <a:cubicBezTo>
                    <a:pt x="175" y="293"/>
                    <a:pt x="175" y="293"/>
                    <a:pt x="175" y="293"/>
                  </a:cubicBezTo>
                  <a:cubicBezTo>
                    <a:pt x="190" y="288"/>
                    <a:pt x="200" y="275"/>
                    <a:pt x="200" y="259"/>
                  </a:cubicBezTo>
                  <a:cubicBezTo>
                    <a:pt x="200" y="253"/>
                    <a:pt x="199" y="247"/>
                    <a:pt x="197" y="243"/>
                  </a:cubicBezTo>
                  <a:cubicBezTo>
                    <a:pt x="263" y="211"/>
                    <a:pt x="263" y="211"/>
                    <a:pt x="263" y="211"/>
                  </a:cubicBezTo>
                  <a:cubicBezTo>
                    <a:pt x="270" y="228"/>
                    <a:pt x="285" y="239"/>
                    <a:pt x="302" y="239"/>
                  </a:cubicBezTo>
                  <a:cubicBezTo>
                    <a:pt x="326" y="239"/>
                    <a:pt x="344" y="220"/>
                    <a:pt x="344" y="196"/>
                  </a:cubicBezTo>
                  <a:cubicBezTo>
                    <a:pt x="344" y="176"/>
                    <a:pt x="331" y="160"/>
                    <a:pt x="313" y="155"/>
                  </a:cubicBezTo>
                  <a:cubicBezTo>
                    <a:pt x="342" y="81"/>
                    <a:pt x="342" y="81"/>
                    <a:pt x="342" y="81"/>
                  </a:cubicBezTo>
                  <a:cubicBezTo>
                    <a:pt x="348" y="83"/>
                    <a:pt x="354" y="85"/>
                    <a:pt x="360" y="85"/>
                  </a:cubicBezTo>
                  <a:cubicBezTo>
                    <a:pt x="369" y="85"/>
                    <a:pt x="377" y="82"/>
                    <a:pt x="384" y="78"/>
                  </a:cubicBezTo>
                  <a:cubicBezTo>
                    <a:pt x="423" y="130"/>
                    <a:pt x="423" y="130"/>
                    <a:pt x="423" y="130"/>
                  </a:cubicBezTo>
                  <a:cubicBezTo>
                    <a:pt x="419" y="136"/>
                    <a:pt x="416" y="142"/>
                    <a:pt x="416" y="150"/>
                  </a:cubicBezTo>
                  <a:cubicBezTo>
                    <a:pt x="416" y="167"/>
                    <a:pt x="431" y="182"/>
                    <a:pt x="448" y="182"/>
                  </a:cubicBezTo>
                  <a:cubicBezTo>
                    <a:pt x="466" y="182"/>
                    <a:pt x="480" y="167"/>
                    <a:pt x="480" y="150"/>
                  </a:cubicBezTo>
                  <a:cubicBezTo>
                    <a:pt x="480" y="132"/>
                    <a:pt x="466" y="118"/>
                    <a:pt x="448" y="118"/>
                  </a:cubicBezTo>
                  <a:cubicBezTo>
                    <a:pt x="440" y="118"/>
                    <a:pt x="432" y="121"/>
                    <a:pt x="426" y="127"/>
                  </a:cubicBezTo>
                  <a:cubicBezTo>
                    <a:pt x="387" y="76"/>
                    <a:pt x="387" y="76"/>
                    <a:pt x="387" y="76"/>
                  </a:cubicBezTo>
                  <a:cubicBezTo>
                    <a:pt x="398" y="68"/>
                    <a:pt x="404" y="56"/>
                    <a:pt x="404" y="43"/>
                  </a:cubicBezTo>
                  <a:cubicBezTo>
                    <a:pt x="404" y="18"/>
                    <a:pt x="385" y="0"/>
                    <a:pt x="360" y="0"/>
                  </a:cubicBezTo>
                  <a:cubicBezTo>
                    <a:pt x="336" y="0"/>
                    <a:pt x="316" y="18"/>
                    <a:pt x="316" y="43"/>
                  </a:cubicBezTo>
                  <a:cubicBezTo>
                    <a:pt x="316" y="58"/>
                    <a:pt x="325" y="72"/>
                    <a:pt x="339" y="79"/>
                  </a:cubicBezTo>
                  <a:cubicBezTo>
                    <a:pt x="310" y="154"/>
                    <a:pt x="310" y="154"/>
                    <a:pt x="310" y="154"/>
                  </a:cubicBezTo>
                  <a:cubicBezTo>
                    <a:pt x="307" y="154"/>
                    <a:pt x="305" y="154"/>
                    <a:pt x="302" y="154"/>
                  </a:cubicBezTo>
                  <a:cubicBezTo>
                    <a:pt x="279" y="154"/>
                    <a:pt x="260" y="172"/>
                    <a:pt x="260" y="196"/>
                  </a:cubicBezTo>
                  <a:cubicBezTo>
                    <a:pt x="260" y="200"/>
                    <a:pt x="261" y="204"/>
                    <a:pt x="262" y="207"/>
                  </a:cubicBezTo>
                  <a:cubicBezTo>
                    <a:pt x="195" y="239"/>
                    <a:pt x="195" y="239"/>
                    <a:pt x="195" y="239"/>
                  </a:cubicBezTo>
                  <a:cubicBezTo>
                    <a:pt x="188" y="229"/>
                    <a:pt x="177" y="223"/>
                    <a:pt x="164" y="223"/>
                  </a:cubicBezTo>
                  <a:cubicBezTo>
                    <a:pt x="149" y="223"/>
                    <a:pt x="136" y="232"/>
                    <a:pt x="131" y="245"/>
                  </a:cubicBezTo>
                  <a:cubicBezTo>
                    <a:pt x="60" y="218"/>
                    <a:pt x="60" y="218"/>
                    <a:pt x="60" y="218"/>
                  </a:cubicBezTo>
                  <a:cubicBezTo>
                    <a:pt x="60" y="216"/>
                    <a:pt x="60" y="214"/>
                    <a:pt x="60" y="213"/>
                  </a:cubicBezTo>
                  <a:cubicBezTo>
                    <a:pt x="60" y="195"/>
                    <a:pt x="47" y="182"/>
                    <a:pt x="30" y="182"/>
                  </a:cubicBezTo>
                  <a:cubicBezTo>
                    <a:pt x="14" y="182"/>
                    <a:pt x="0" y="195"/>
                    <a:pt x="0" y="213"/>
                  </a:cubicBezTo>
                  <a:cubicBezTo>
                    <a:pt x="0" y="229"/>
                    <a:pt x="14" y="243"/>
                    <a:pt x="30" y="243"/>
                  </a:cubicBezTo>
                  <a:cubicBezTo>
                    <a:pt x="44" y="243"/>
                    <a:pt x="55" y="234"/>
                    <a:pt x="59" y="222"/>
                  </a:cubicBezTo>
                  <a:cubicBezTo>
                    <a:pt x="130" y="249"/>
                    <a:pt x="130" y="249"/>
                    <a:pt x="130" y="249"/>
                  </a:cubicBezTo>
                  <a:cubicBezTo>
                    <a:pt x="129" y="252"/>
                    <a:pt x="128" y="255"/>
                    <a:pt x="128" y="259"/>
                  </a:cubicBezTo>
                  <a:cubicBezTo>
                    <a:pt x="128" y="279"/>
                    <a:pt x="145" y="295"/>
                    <a:pt x="164" y="295"/>
                  </a:cubicBezTo>
                  <a:cubicBezTo>
                    <a:pt x="167" y="295"/>
                    <a:pt x="169" y="294"/>
                    <a:pt x="171" y="294"/>
                  </a:cubicBezTo>
                  <a:cubicBezTo>
                    <a:pt x="182" y="330"/>
                    <a:pt x="182" y="330"/>
                    <a:pt x="182" y="330"/>
                  </a:cubicBezTo>
                  <a:cubicBezTo>
                    <a:pt x="177" y="332"/>
                    <a:pt x="173" y="336"/>
                    <a:pt x="170" y="340"/>
                  </a:cubicBezTo>
                  <a:cubicBezTo>
                    <a:pt x="174" y="340"/>
                    <a:pt x="174" y="340"/>
                    <a:pt x="174" y="340"/>
                  </a:cubicBezTo>
                  <a:cubicBezTo>
                    <a:pt x="179" y="335"/>
                    <a:pt x="186" y="332"/>
                    <a:pt x="194" y="332"/>
                  </a:cubicBezTo>
                  <a:cubicBezTo>
                    <a:pt x="202" y="332"/>
                    <a:pt x="209" y="335"/>
                    <a:pt x="213" y="340"/>
                  </a:cubicBezTo>
                  <a:cubicBezTo>
                    <a:pt x="218" y="340"/>
                    <a:pt x="218" y="340"/>
                    <a:pt x="218" y="340"/>
                  </a:cubicBezTo>
                  <a:cubicBezTo>
                    <a:pt x="213" y="333"/>
                    <a:pt x="204" y="328"/>
                    <a:pt x="194" y="328"/>
                  </a:cubicBezTo>
                  <a:close/>
                  <a:moveTo>
                    <a:pt x="448" y="122"/>
                  </a:moveTo>
                  <a:cubicBezTo>
                    <a:pt x="464" y="122"/>
                    <a:pt x="476" y="134"/>
                    <a:pt x="476" y="150"/>
                  </a:cubicBezTo>
                  <a:cubicBezTo>
                    <a:pt x="476" y="165"/>
                    <a:pt x="464" y="178"/>
                    <a:pt x="448" y="178"/>
                  </a:cubicBezTo>
                  <a:cubicBezTo>
                    <a:pt x="433" y="178"/>
                    <a:pt x="420" y="165"/>
                    <a:pt x="420" y="150"/>
                  </a:cubicBezTo>
                  <a:cubicBezTo>
                    <a:pt x="420" y="134"/>
                    <a:pt x="433" y="122"/>
                    <a:pt x="448" y="122"/>
                  </a:cubicBezTo>
                  <a:close/>
                  <a:moveTo>
                    <a:pt x="320" y="43"/>
                  </a:moveTo>
                  <a:cubicBezTo>
                    <a:pt x="320" y="21"/>
                    <a:pt x="338" y="4"/>
                    <a:pt x="360" y="4"/>
                  </a:cubicBezTo>
                  <a:cubicBezTo>
                    <a:pt x="382" y="4"/>
                    <a:pt x="400" y="21"/>
                    <a:pt x="400" y="43"/>
                  </a:cubicBezTo>
                  <a:cubicBezTo>
                    <a:pt x="400" y="64"/>
                    <a:pt x="382" y="81"/>
                    <a:pt x="360" y="81"/>
                  </a:cubicBezTo>
                  <a:cubicBezTo>
                    <a:pt x="338" y="81"/>
                    <a:pt x="320" y="64"/>
                    <a:pt x="320" y="43"/>
                  </a:cubicBezTo>
                  <a:close/>
                  <a:moveTo>
                    <a:pt x="302" y="158"/>
                  </a:moveTo>
                  <a:cubicBezTo>
                    <a:pt x="323" y="158"/>
                    <a:pt x="340" y="175"/>
                    <a:pt x="340" y="196"/>
                  </a:cubicBezTo>
                  <a:cubicBezTo>
                    <a:pt x="340" y="218"/>
                    <a:pt x="323" y="235"/>
                    <a:pt x="302" y="235"/>
                  </a:cubicBezTo>
                  <a:cubicBezTo>
                    <a:pt x="281" y="235"/>
                    <a:pt x="264" y="218"/>
                    <a:pt x="264" y="196"/>
                  </a:cubicBezTo>
                  <a:cubicBezTo>
                    <a:pt x="264" y="175"/>
                    <a:pt x="281" y="158"/>
                    <a:pt x="302" y="158"/>
                  </a:cubicBezTo>
                  <a:close/>
                  <a:moveTo>
                    <a:pt x="30" y="239"/>
                  </a:moveTo>
                  <a:cubicBezTo>
                    <a:pt x="16" y="239"/>
                    <a:pt x="4" y="227"/>
                    <a:pt x="4" y="213"/>
                  </a:cubicBezTo>
                  <a:cubicBezTo>
                    <a:pt x="4" y="197"/>
                    <a:pt x="16" y="186"/>
                    <a:pt x="30" y="186"/>
                  </a:cubicBezTo>
                  <a:cubicBezTo>
                    <a:pt x="45" y="186"/>
                    <a:pt x="56" y="197"/>
                    <a:pt x="56" y="213"/>
                  </a:cubicBezTo>
                  <a:cubicBezTo>
                    <a:pt x="56" y="227"/>
                    <a:pt x="45" y="239"/>
                    <a:pt x="30" y="239"/>
                  </a:cubicBezTo>
                  <a:close/>
                  <a:moveTo>
                    <a:pt x="164" y="291"/>
                  </a:moveTo>
                  <a:cubicBezTo>
                    <a:pt x="147" y="291"/>
                    <a:pt x="132" y="276"/>
                    <a:pt x="132" y="259"/>
                  </a:cubicBezTo>
                  <a:cubicBezTo>
                    <a:pt x="132" y="241"/>
                    <a:pt x="147" y="227"/>
                    <a:pt x="164" y="227"/>
                  </a:cubicBezTo>
                  <a:cubicBezTo>
                    <a:pt x="182" y="227"/>
                    <a:pt x="196" y="241"/>
                    <a:pt x="196" y="259"/>
                  </a:cubicBezTo>
                  <a:cubicBezTo>
                    <a:pt x="196" y="276"/>
                    <a:pt x="182" y="291"/>
                    <a:pt x="164" y="291"/>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38"/>
            <p:cNvSpPr>
              <a:spLocks noEditPoints="1"/>
            </p:cNvSpPr>
            <p:nvPr/>
          </p:nvSpPr>
          <p:spPr bwMode="auto">
            <a:xfrm>
              <a:off x="5208575" y="4046536"/>
              <a:ext cx="3382973" cy="1525588"/>
            </a:xfrm>
            <a:custGeom>
              <a:avLst/>
              <a:gdLst/>
              <a:ahLst/>
              <a:cxnLst>
                <a:cxn ang="0">
                  <a:pos x="263" y="515"/>
                </a:cxn>
                <a:cxn ang="0">
                  <a:pos x="349" y="453"/>
                </a:cxn>
                <a:cxn ang="0">
                  <a:pos x="393" y="365"/>
                </a:cxn>
                <a:cxn ang="0">
                  <a:pos x="532" y="344"/>
                </a:cxn>
                <a:cxn ang="0">
                  <a:pos x="663" y="361"/>
                </a:cxn>
                <a:cxn ang="0">
                  <a:pos x="735" y="435"/>
                </a:cxn>
                <a:cxn ang="0">
                  <a:pos x="795" y="320"/>
                </a:cxn>
                <a:cxn ang="0">
                  <a:pos x="916" y="270"/>
                </a:cxn>
                <a:cxn ang="0">
                  <a:pos x="1098" y="252"/>
                </a:cxn>
                <a:cxn ang="0">
                  <a:pos x="1168" y="326"/>
                </a:cxn>
                <a:cxn ang="0">
                  <a:pos x="1224" y="213"/>
                </a:cxn>
                <a:cxn ang="0">
                  <a:pos x="1372" y="141"/>
                </a:cxn>
                <a:cxn ang="0">
                  <a:pos x="1372" y="49"/>
                </a:cxn>
                <a:cxn ang="0">
                  <a:pos x="1330" y="119"/>
                </a:cxn>
                <a:cxn ang="0">
                  <a:pos x="1168" y="185"/>
                </a:cxn>
                <a:cxn ang="0">
                  <a:pos x="965" y="222"/>
                </a:cxn>
                <a:cxn ang="0">
                  <a:pos x="937" y="96"/>
                </a:cxn>
                <a:cxn ang="0">
                  <a:pos x="989" y="49"/>
                </a:cxn>
                <a:cxn ang="0">
                  <a:pos x="892" y="49"/>
                </a:cxn>
                <a:cxn ang="0">
                  <a:pos x="919" y="173"/>
                </a:cxn>
                <a:cxn ang="0">
                  <a:pos x="868" y="222"/>
                </a:cxn>
                <a:cxn ang="0">
                  <a:pos x="790" y="314"/>
                </a:cxn>
                <a:cxn ang="0">
                  <a:pos x="664" y="353"/>
                </a:cxn>
                <a:cxn ang="0">
                  <a:pos x="538" y="312"/>
                </a:cxn>
                <a:cxn ang="0">
                  <a:pos x="374" y="312"/>
                </a:cxn>
                <a:cxn ang="0">
                  <a:pos x="328" y="404"/>
                </a:cxn>
                <a:cxn ang="0">
                  <a:pos x="217" y="453"/>
                </a:cxn>
                <a:cxn ang="0">
                  <a:pos x="96" y="441"/>
                </a:cxn>
                <a:cxn ang="0">
                  <a:pos x="0" y="443"/>
                </a:cxn>
                <a:cxn ang="0">
                  <a:pos x="96" y="449"/>
                </a:cxn>
                <a:cxn ang="0">
                  <a:pos x="255" y="512"/>
                </a:cxn>
                <a:cxn ang="0">
                  <a:pos x="221" y="624"/>
                </a:cxn>
                <a:cxn ang="0">
                  <a:pos x="230" y="640"/>
                </a:cxn>
                <a:cxn ang="0">
                  <a:pos x="253" y="596"/>
                </a:cxn>
                <a:cxn ang="0">
                  <a:pos x="276" y="640"/>
                </a:cxn>
                <a:cxn ang="0">
                  <a:pos x="285" y="624"/>
                </a:cxn>
                <a:cxn ang="0">
                  <a:pos x="1326" y="95"/>
                </a:cxn>
                <a:cxn ang="0">
                  <a:pos x="1416" y="95"/>
                </a:cxn>
                <a:cxn ang="0">
                  <a:pos x="1326" y="95"/>
                </a:cxn>
                <a:cxn ang="0">
                  <a:pos x="1234" y="256"/>
                </a:cxn>
                <a:cxn ang="0">
                  <a:pos x="1101" y="256"/>
                </a:cxn>
                <a:cxn ang="0">
                  <a:pos x="896" y="49"/>
                </a:cxn>
                <a:cxn ang="0">
                  <a:pos x="985" y="49"/>
                </a:cxn>
                <a:cxn ang="0">
                  <a:pos x="896" y="49"/>
                </a:cxn>
                <a:cxn ang="0">
                  <a:pos x="916" y="177"/>
                </a:cxn>
                <a:cxn ang="0">
                  <a:pos x="916" y="266"/>
                </a:cxn>
                <a:cxn ang="0">
                  <a:pos x="735" y="294"/>
                </a:cxn>
                <a:cxn ang="0">
                  <a:pos x="735" y="431"/>
                </a:cxn>
                <a:cxn ang="0">
                  <a:pos x="735" y="294"/>
                </a:cxn>
                <a:cxn ang="0">
                  <a:pos x="456" y="234"/>
                </a:cxn>
                <a:cxn ang="0">
                  <a:pos x="456" y="391"/>
                </a:cxn>
                <a:cxn ang="0">
                  <a:pos x="48" y="487"/>
                </a:cxn>
                <a:cxn ang="0">
                  <a:pos x="48" y="399"/>
                </a:cxn>
                <a:cxn ang="0">
                  <a:pos x="48" y="487"/>
                </a:cxn>
                <a:cxn ang="0">
                  <a:pos x="283" y="391"/>
                </a:cxn>
                <a:cxn ang="0">
                  <a:pos x="283" y="515"/>
                </a:cxn>
              </a:cxnLst>
              <a:rect l="0" t="0" r="r" b="b"/>
              <a:pathLst>
                <a:path w="1420" h="640">
                  <a:moveTo>
                    <a:pt x="253" y="592"/>
                  </a:moveTo>
                  <a:cubicBezTo>
                    <a:pt x="263" y="515"/>
                    <a:pt x="263" y="515"/>
                    <a:pt x="263" y="515"/>
                  </a:cubicBezTo>
                  <a:cubicBezTo>
                    <a:pt x="269" y="517"/>
                    <a:pt x="276" y="519"/>
                    <a:pt x="283" y="519"/>
                  </a:cubicBezTo>
                  <a:cubicBezTo>
                    <a:pt x="320" y="519"/>
                    <a:pt x="349" y="489"/>
                    <a:pt x="349" y="453"/>
                  </a:cubicBezTo>
                  <a:cubicBezTo>
                    <a:pt x="349" y="436"/>
                    <a:pt x="343" y="422"/>
                    <a:pt x="334" y="410"/>
                  </a:cubicBezTo>
                  <a:cubicBezTo>
                    <a:pt x="393" y="365"/>
                    <a:pt x="393" y="365"/>
                    <a:pt x="393" y="365"/>
                  </a:cubicBezTo>
                  <a:cubicBezTo>
                    <a:pt x="408" y="383"/>
                    <a:pt x="431" y="395"/>
                    <a:pt x="456" y="395"/>
                  </a:cubicBezTo>
                  <a:cubicBezTo>
                    <a:pt x="490" y="395"/>
                    <a:pt x="519" y="374"/>
                    <a:pt x="532" y="344"/>
                  </a:cubicBezTo>
                  <a:cubicBezTo>
                    <a:pt x="532" y="345"/>
                    <a:pt x="532" y="345"/>
                    <a:pt x="532" y="345"/>
                  </a:cubicBezTo>
                  <a:cubicBezTo>
                    <a:pt x="663" y="361"/>
                    <a:pt x="663" y="361"/>
                    <a:pt x="663" y="361"/>
                  </a:cubicBezTo>
                  <a:cubicBezTo>
                    <a:pt x="663" y="361"/>
                    <a:pt x="663" y="361"/>
                    <a:pt x="663" y="362"/>
                  </a:cubicBezTo>
                  <a:cubicBezTo>
                    <a:pt x="663" y="402"/>
                    <a:pt x="696" y="435"/>
                    <a:pt x="735" y="435"/>
                  </a:cubicBezTo>
                  <a:cubicBezTo>
                    <a:pt x="776" y="435"/>
                    <a:pt x="808" y="402"/>
                    <a:pt x="808" y="362"/>
                  </a:cubicBezTo>
                  <a:cubicBezTo>
                    <a:pt x="808" y="346"/>
                    <a:pt x="803" y="332"/>
                    <a:pt x="795" y="320"/>
                  </a:cubicBezTo>
                  <a:cubicBezTo>
                    <a:pt x="879" y="252"/>
                    <a:pt x="879" y="252"/>
                    <a:pt x="879" y="252"/>
                  </a:cubicBezTo>
                  <a:cubicBezTo>
                    <a:pt x="888" y="263"/>
                    <a:pt x="901" y="270"/>
                    <a:pt x="916" y="270"/>
                  </a:cubicBezTo>
                  <a:cubicBezTo>
                    <a:pt x="940" y="270"/>
                    <a:pt x="961" y="253"/>
                    <a:pt x="965" y="230"/>
                  </a:cubicBezTo>
                  <a:cubicBezTo>
                    <a:pt x="1098" y="252"/>
                    <a:pt x="1098" y="252"/>
                    <a:pt x="1098" y="252"/>
                  </a:cubicBezTo>
                  <a:cubicBezTo>
                    <a:pt x="1098" y="253"/>
                    <a:pt x="1097" y="254"/>
                    <a:pt x="1097" y="256"/>
                  </a:cubicBezTo>
                  <a:cubicBezTo>
                    <a:pt x="1097" y="294"/>
                    <a:pt x="1129" y="326"/>
                    <a:pt x="1168" y="326"/>
                  </a:cubicBezTo>
                  <a:cubicBezTo>
                    <a:pt x="1207" y="326"/>
                    <a:pt x="1238" y="294"/>
                    <a:pt x="1238" y="256"/>
                  </a:cubicBezTo>
                  <a:cubicBezTo>
                    <a:pt x="1238" y="240"/>
                    <a:pt x="1233" y="225"/>
                    <a:pt x="1224" y="213"/>
                  </a:cubicBezTo>
                  <a:cubicBezTo>
                    <a:pt x="1335" y="125"/>
                    <a:pt x="1335" y="125"/>
                    <a:pt x="1335" y="125"/>
                  </a:cubicBezTo>
                  <a:cubicBezTo>
                    <a:pt x="1345" y="135"/>
                    <a:pt x="1357" y="141"/>
                    <a:pt x="1372" y="141"/>
                  </a:cubicBezTo>
                  <a:cubicBezTo>
                    <a:pt x="1398" y="141"/>
                    <a:pt x="1420" y="120"/>
                    <a:pt x="1420" y="95"/>
                  </a:cubicBezTo>
                  <a:cubicBezTo>
                    <a:pt x="1420" y="69"/>
                    <a:pt x="1398" y="49"/>
                    <a:pt x="1372" y="49"/>
                  </a:cubicBezTo>
                  <a:cubicBezTo>
                    <a:pt x="1345" y="49"/>
                    <a:pt x="1322" y="69"/>
                    <a:pt x="1322" y="95"/>
                  </a:cubicBezTo>
                  <a:cubicBezTo>
                    <a:pt x="1322" y="104"/>
                    <a:pt x="1325" y="112"/>
                    <a:pt x="1330" y="119"/>
                  </a:cubicBezTo>
                  <a:cubicBezTo>
                    <a:pt x="1219" y="207"/>
                    <a:pt x="1219" y="207"/>
                    <a:pt x="1219" y="207"/>
                  </a:cubicBezTo>
                  <a:cubicBezTo>
                    <a:pt x="1206" y="193"/>
                    <a:pt x="1188" y="185"/>
                    <a:pt x="1168" y="185"/>
                  </a:cubicBezTo>
                  <a:cubicBezTo>
                    <a:pt x="1133" y="185"/>
                    <a:pt x="1104" y="211"/>
                    <a:pt x="1099" y="244"/>
                  </a:cubicBezTo>
                  <a:cubicBezTo>
                    <a:pt x="965" y="222"/>
                    <a:pt x="965" y="222"/>
                    <a:pt x="965" y="222"/>
                  </a:cubicBezTo>
                  <a:cubicBezTo>
                    <a:pt x="965" y="198"/>
                    <a:pt x="948" y="178"/>
                    <a:pt x="927" y="174"/>
                  </a:cubicBezTo>
                  <a:cubicBezTo>
                    <a:pt x="937" y="96"/>
                    <a:pt x="937" y="96"/>
                    <a:pt x="937" y="96"/>
                  </a:cubicBezTo>
                  <a:cubicBezTo>
                    <a:pt x="938" y="96"/>
                    <a:pt x="939" y="97"/>
                    <a:pt x="940" y="97"/>
                  </a:cubicBezTo>
                  <a:cubicBezTo>
                    <a:pt x="968" y="97"/>
                    <a:pt x="989" y="75"/>
                    <a:pt x="989" y="49"/>
                  </a:cubicBezTo>
                  <a:cubicBezTo>
                    <a:pt x="989" y="21"/>
                    <a:pt x="968" y="0"/>
                    <a:pt x="940" y="0"/>
                  </a:cubicBezTo>
                  <a:cubicBezTo>
                    <a:pt x="914" y="0"/>
                    <a:pt x="892" y="21"/>
                    <a:pt x="892" y="49"/>
                  </a:cubicBezTo>
                  <a:cubicBezTo>
                    <a:pt x="892" y="71"/>
                    <a:pt x="908" y="90"/>
                    <a:pt x="929" y="95"/>
                  </a:cubicBezTo>
                  <a:cubicBezTo>
                    <a:pt x="919" y="173"/>
                    <a:pt x="919" y="173"/>
                    <a:pt x="919" y="173"/>
                  </a:cubicBezTo>
                  <a:cubicBezTo>
                    <a:pt x="918" y="173"/>
                    <a:pt x="917" y="173"/>
                    <a:pt x="916" y="173"/>
                  </a:cubicBezTo>
                  <a:cubicBezTo>
                    <a:pt x="890" y="173"/>
                    <a:pt x="868" y="194"/>
                    <a:pt x="868" y="222"/>
                  </a:cubicBezTo>
                  <a:cubicBezTo>
                    <a:pt x="868" y="230"/>
                    <a:pt x="871" y="238"/>
                    <a:pt x="875" y="245"/>
                  </a:cubicBezTo>
                  <a:cubicBezTo>
                    <a:pt x="790" y="314"/>
                    <a:pt x="790" y="314"/>
                    <a:pt x="790" y="314"/>
                  </a:cubicBezTo>
                  <a:cubicBezTo>
                    <a:pt x="777" y="299"/>
                    <a:pt x="757" y="290"/>
                    <a:pt x="735" y="290"/>
                  </a:cubicBezTo>
                  <a:cubicBezTo>
                    <a:pt x="699" y="290"/>
                    <a:pt x="668" y="317"/>
                    <a:pt x="664" y="353"/>
                  </a:cubicBezTo>
                  <a:cubicBezTo>
                    <a:pt x="534" y="337"/>
                    <a:pt x="534" y="337"/>
                    <a:pt x="534" y="337"/>
                  </a:cubicBezTo>
                  <a:cubicBezTo>
                    <a:pt x="537" y="329"/>
                    <a:pt x="538" y="320"/>
                    <a:pt x="538" y="312"/>
                  </a:cubicBezTo>
                  <a:cubicBezTo>
                    <a:pt x="538" y="266"/>
                    <a:pt x="502" y="230"/>
                    <a:pt x="456" y="230"/>
                  </a:cubicBezTo>
                  <a:cubicBezTo>
                    <a:pt x="411" y="230"/>
                    <a:pt x="374" y="266"/>
                    <a:pt x="374" y="312"/>
                  </a:cubicBezTo>
                  <a:cubicBezTo>
                    <a:pt x="374" y="329"/>
                    <a:pt x="379" y="344"/>
                    <a:pt x="388" y="357"/>
                  </a:cubicBezTo>
                  <a:cubicBezTo>
                    <a:pt x="328" y="404"/>
                    <a:pt x="328" y="404"/>
                    <a:pt x="328" y="404"/>
                  </a:cubicBezTo>
                  <a:cubicBezTo>
                    <a:pt x="316" y="393"/>
                    <a:pt x="301" y="387"/>
                    <a:pt x="283" y="387"/>
                  </a:cubicBezTo>
                  <a:cubicBezTo>
                    <a:pt x="247" y="387"/>
                    <a:pt x="217" y="416"/>
                    <a:pt x="217" y="453"/>
                  </a:cubicBezTo>
                  <a:cubicBezTo>
                    <a:pt x="217" y="454"/>
                    <a:pt x="217" y="455"/>
                    <a:pt x="217" y="456"/>
                  </a:cubicBezTo>
                  <a:cubicBezTo>
                    <a:pt x="96" y="441"/>
                    <a:pt x="96" y="441"/>
                    <a:pt x="96" y="441"/>
                  </a:cubicBezTo>
                  <a:cubicBezTo>
                    <a:pt x="95" y="415"/>
                    <a:pt x="74" y="395"/>
                    <a:pt x="48" y="395"/>
                  </a:cubicBezTo>
                  <a:cubicBezTo>
                    <a:pt x="22" y="395"/>
                    <a:pt x="0" y="416"/>
                    <a:pt x="0" y="443"/>
                  </a:cubicBezTo>
                  <a:cubicBezTo>
                    <a:pt x="0" y="469"/>
                    <a:pt x="22" y="491"/>
                    <a:pt x="48" y="491"/>
                  </a:cubicBezTo>
                  <a:cubicBezTo>
                    <a:pt x="73" y="491"/>
                    <a:pt x="93" y="472"/>
                    <a:pt x="96" y="449"/>
                  </a:cubicBezTo>
                  <a:cubicBezTo>
                    <a:pt x="218" y="464"/>
                    <a:pt x="218" y="464"/>
                    <a:pt x="218" y="464"/>
                  </a:cubicBezTo>
                  <a:cubicBezTo>
                    <a:pt x="222" y="485"/>
                    <a:pt x="236" y="503"/>
                    <a:pt x="255" y="512"/>
                  </a:cubicBezTo>
                  <a:cubicBezTo>
                    <a:pt x="245" y="593"/>
                    <a:pt x="245" y="593"/>
                    <a:pt x="245" y="593"/>
                  </a:cubicBezTo>
                  <a:cubicBezTo>
                    <a:pt x="231" y="596"/>
                    <a:pt x="221" y="609"/>
                    <a:pt x="221" y="624"/>
                  </a:cubicBezTo>
                  <a:cubicBezTo>
                    <a:pt x="221" y="630"/>
                    <a:pt x="223" y="636"/>
                    <a:pt x="225" y="640"/>
                  </a:cubicBezTo>
                  <a:cubicBezTo>
                    <a:pt x="230" y="640"/>
                    <a:pt x="230" y="640"/>
                    <a:pt x="230" y="640"/>
                  </a:cubicBezTo>
                  <a:cubicBezTo>
                    <a:pt x="227" y="636"/>
                    <a:pt x="225" y="630"/>
                    <a:pt x="225" y="624"/>
                  </a:cubicBezTo>
                  <a:cubicBezTo>
                    <a:pt x="225" y="608"/>
                    <a:pt x="238" y="596"/>
                    <a:pt x="253" y="596"/>
                  </a:cubicBezTo>
                  <a:cubicBezTo>
                    <a:pt x="269" y="596"/>
                    <a:pt x="281" y="608"/>
                    <a:pt x="281" y="624"/>
                  </a:cubicBezTo>
                  <a:cubicBezTo>
                    <a:pt x="281" y="630"/>
                    <a:pt x="279" y="636"/>
                    <a:pt x="276" y="640"/>
                  </a:cubicBezTo>
                  <a:cubicBezTo>
                    <a:pt x="281" y="640"/>
                    <a:pt x="281" y="640"/>
                    <a:pt x="281" y="640"/>
                  </a:cubicBezTo>
                  <a:cubicBezTo>
                    <a:pt x="283" y="636"/>
                    <a:pt x="285" y="630"/>
                    <a:pt x="285" y="624"/>
                  </a:cubicBezTo>
                  <a:cubicBezTo>
                    <a:pt x="285" y="606"/>
                    <a:pt x="271" y="592"/>
                    <a:pt x="253" y="592"/>
                  </a:cubicBezTo>
                  <a:close/>
                  <a:moveTo>
                    <a:pt x="1326" y="95"/>
                  </a:moveTo>
                  <a:cubicBezTo>
                    <a:pt x="1326" y="71"/>
                    <a:pt x="1347" y="53"/>
                    <a:pt x="1372" y="53"/>
                  </a:cubicBezTo>
                  <a:cubicBezTo>
                    <a:pt x="1396" y="53"/>
                    <a:pt x="1416" y="71"/>
                    <a:pt x="1416" y="95"/>
                  </a:cubicBezTo>
                  <a:cubicBezTo>
                    <a:pt x="1416" y="118"/>
                    <a:pt x="1396" y="137"/>
                    <a:pt x="1372" y="137"/>
                  </a:cubicBezTo>
                  <a:cubicBezTo>
                    <a:pt x="1347" y="137"/>
                    <a:pt x="1326" y="118"/>
                    <a:pt x="1326" y="95"/>
                  </a:cubicBezTo>
                  <a:close/>
                  <a:moveTo>
                    <a:pt x="1168" y="189"/>
                  </a:moveTo>
                  <a:cubicBezTo>
                    <a:pt x="1205" y="189"/>
                    <a:pt x="1234" y="219"/>
                    <a:pt x="1234" y="256"/>
                  </a:cubicBezTo>
                  <a:cubicBezTo>
                    <a:pt x="1234" y="292"/>
                    <a:pt x="1205" y="322"/>
                    <a:pt x="1168" y="322"/>
                  </a:cubicBezTo>
                  <a:cubicBezTo>
                    <a:pt x="1131" y="322"/>
                    <a:pt x="1101" y="292"/>
                    <a:pt x="1101" y="256"/>
                  </a:cubicBezTo>
                  <a:cubicBezTo>
                    <a:pt x="1101" y="219"/>
                    <a:pt x="1131" y="189"/>
                    <a:pt x="1168" y="189"/>
                  </a:cubicBezTo>
                  <a:close/>
                  <a:moveTo>
                    <a:pt x="896" y="49"/>
                  </a:moveTo>
                  <a:cubicBezTo>
                    <a:pt x="896" y="23"/>
                    <a:pt x="916" y="4"/>
                    <a:pt x="940" y="4"/>
                  </a:cubicBezTo>
                  <a:cubicBezTo>
                    <a:pt x="966" y="4"/>
                    <a:pt x="985" y="23"/>
                    <a:pt x="985" y="49"/>
                  </a:cubicBezTo>
                  <a:cubicBezTo>
                    <a:pt x="985" y="73"/>
                    <a:pt x="966" y="93"/>
                    <a:pt x="940" y="93"/>
                  </a:cubicBezTo>
                  <a:cubicBezTo>
                    <a:pt x="916" y="93"/>
                    <a:pt x="896" y="73"/>
                    <a:pt x="896" y="49"/>
                  </a:cubicBezTo>
                  <a:close/>
                  <a:moveTo>
                    <a:pt x="872" y="222"/>
                  </a:moveTo>
                  <a:cubicBezTo>
                    <a:pt x="872" y="196"/>
                    <a:pt x="892" y="177"/>
                    <a:pt x="916" y="177"/>
                  </a:cubicBezTo>
                  <a:cubicBezTo>
                    <a:pt x="941" y="177"/>
                    <a:pt x="961" y="196"/>
                    <a:pt x="961" y="222"/>
                  </a:cubicBezTo>
                  <a:cubicBezTo>
                    <a:pt x="961" y="246"/>
                    <a:pt x="941" y="266"/>
                    <a:pt x="916" y="266"/>
                  </a:cubicBezTo>
                  <a:cubicBezTo>
                    <a:pt x="892" y="266"/>
                    <a:pt x="872" y="246"/>
                    <a:pt x="872" y="222"/>
                  </a:cubicBezTo>
                  <a:close/>
                  <a:moveTo>
                    <a:pt x="735" y="294"/>
                  </a:moveTo>
                  <a:cubicBezTo>
                    <a:pt x="774" y="294"/>
                    <a:pt x="804" y="324"/>
                    <a:pt x="804" y="362"/>
                  </a:cubicBezTo>
                  <a:cubicBezTo>
                    <a:pt x="804" y="400"/>
                    <a:pt x="774" y="431"/>
                    <a:pt x="735" y="431"/>
                  </a:cubicBezTo>
                  <a:cubicBezTo>
                    <a:pt x="698" y="431"/>
                    <a:pt x="667" y="400"/>
                    <a:pt x="667" y="362"/>
                  </a:cubicBezTo>
                  <a:cubicBezTo>
                    <a:pt x="667" y="324"/>
                    <a:pt x="698" y="294"/>
                    <a:pt x="735" y="294"/>
                  </a:cubicBezTo>
                  <a:close/>
                  <a:moveTo>
                    <a:pt x="378" y="312"/>
                  </a:moveTo>
                  <a:cubicBezTo>
                    <a:pt x="378" y="269"/>
                    <a:pt x="413" y="234"/>
                    <a:pt x="456" y="234"/>
                  </a:cubicBezTo>
                  <a:cubicBezTo>
                    <a:pt x="499" y="234"/>
                    <a:pt x="534" y="269"/>
                    <a:pt x="534" y="312"/>
                  </a:cubicBezTo>
                  <a:cubicBezTo>
                    <a:pt x="534" y="355"/>
                    <a:pt x="499" y="391"/>
                    <a:pt x="456" y="391"/>
                  </a:cubicBezTo>
                  <a:cubicBezTo>
                    <a:pt x="413" y="391"/>
                    <a:pt x="378" y="355"/>
                    <a:pt x="378" y="312"/>
                  </a:cubicBezTo>
                  <a:close/>
                  <a:moveTo>
                    <a:pt x="48" y="487"/>
                  </a:moveTo>
                  <a:cubicBezTo>
                    <a:pt x="24" y="487"/>
                    <a:pt x="4" y="467"/>
                    <a:pt x="4" y="443"/>
                  </a:cubicBezTo>
                  <a:cubicBezTo>
                    <a:pt x="4" y="418"/>
                    <a:pt x="24" y="399"/>
                    <a:pt x="48" y="399"/>
                  </a:cubicBezTo>
                  <a:cubicBezTo>
                    <a:pt x="72" y="399"/>
                    <a:pt x="92" y="418"/>
                    <a:pt x="92" y="443"/>
                  </a:cubicBezTo>
                  <a:cubicBezTo>
                    <a:pt x="92" y="467"/>
                    <a:pt x="72" y="487"/>
                    <a:pt x="48" y="487"/>
                  </a:cubicBezTo>
                  <a:close/>
                  <a:moveTo>
                    <a:pt x="221" y="453"/>
                  </a:moveTo>
                  <a:cubicBezTo>
                    <a:pt x="221" y="418"/>
                    <a:pt x="249" y="391"/>
                    <a:pt x="283" y="391"/>
                  </a:cubicBezTo>
                  <a:cubicBezTo>
                    <a:pt x="317" y="391"/>
                    <a:pt x="345" y="418"/>
                    <a:pt x="345" y="453"/>
                  </a:cubicBezTo>
                  <a:cubicBezTo>
                    <a:pt x="345" y="487"/>
                    <a:pt x="317" y="515"/>
                    <a:pt x="283" y="515"/>
                  </a:cubicBezTo>
                  <a:cubicBezTo>
                    <a:pt x="249" y="515"/>
                    <a:pt x="221" y="487"/>
                    <a:pt x="221" y="453"/>
                  </a:cubicBezTo>
                  <a:close/>
                </a:path>
              </a:pathLst>
            </a:custGeom>
            <a:solidFill>
              <a:srgbClr val="F0E8F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39"/>
            <p:cNvSpPr>
              <a:spLocks/>
            </p:cNvSpPr>
            <p:nvPr/>
          </p:nvSpPr>
          <p:spPr bwMode="auto">
            <a:xfrm>
              <a:off x="7264394" y="3998911"/>
              <a:ext cx="166688" cy="57150"/>
            </a:xfrm>
            <a:custGeom>
              <a:avLst/>
              <a:gdLst/>
              <a:ahLst/>
              <a:cxnLst>
                <a:cxn ang="0">
                  <a:pos x="35" y="24"/>
                </a:cxn>
                <a:cxn ang="0">
                  <a:pos x="70" y="0"/>
                </a:cxn>
                <a:cxn ang="0">
                  <a:pos x="66" y="0"/>
                </a:cxn>
                <a:cxn ang="0">
                  <a:pos x="35" y="20"/>
                </a:cxn>
                <a:cxn ang="0">
                  <a:pos x="4" y="0"/>
                </a:cxn>
                <a:cxn ang="0">
                  <a:pos x="0" y="0"/>
                </a:cxn>
                <a:cxn ang="0">
                  <a:pos x="35" y="24"/>
                </a:cxn>
              </a:cxnLst>
              <a:rect l="0" t="0" r="r" b="b"/>
              <a:pathLst>
                <a:path w="70" h="24">
                  <a:moveTo>
                    <a:pt x="35" y="24"/>
                  </a:moveTo>
                  <a:cubicBezTo>
                    <a:pt x="51" y="24"/>
                    <a:pt x="64" y="14"/>
                    <a:pt x="70" y="0"/>
                  </a:cubicBezTo>
                  <a:cubicBezTo>
                    <a:pt x="66" y="0"/>
                    <a:pt x="66" y="0"/>
                    <a:pt x="66" y="0"/>
                  </a:cubicBezTo>
                  <a:cubicBezTo>
                    <a:pt x="60" y="12"/>
                    <a:pt x="49" y="20"/>
                    <a:pt x="35" y="20"/>
                  </a:cubicBezTo>
                  <a:cubicBezTo>
                    <a:pt x="22" y="20"/>
                    <a:pt x="10" y="12"/>
                    <a:pt x="4" y="0"/>
                  </a:cubicBezTo>
                  <a:cubicBezTo>
                    <a:pt x="0" y="0"/>
                    <a:pt x="0" y="0"/>
                    <a:pt x="0" y="0"/>
                  </a:cubicBezTo>
                  <a:cubicBezTo>
                    <a:pt x="5" y="14"/>
                    <a:pt x="19" y="24"/>
                    <a:pt x="35" y="24"/>
                  </a:cubicBezTo>
                  <a:close/>
                </a:path>
              </a:pathLst>
            </a:custGeom>
            <a:solidFill>
              <a:srgbClr val="9963A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 name="Footer Placeholder 3"/>
          <p:cNvSpPr>
            <a:spLocks noGrp="1"/>
          </p:cNvSpPr>
          <p:nvPr>
            <p:ph type="ftr" sz="quarter" idx="11"/>
          </p:nvPr>
        </p:nvSpPr>
        <p:spPr>
          <a:xfrm>
            <a:off x="0" y="6629400"/>
            <a:ext cx="9144000" cy="228600"/>
          </a:xfrm>
          <a:prstGeom prst="rect">
            <a:avLst/>
          </a:prstGeom>
        </p:spPr>
        <p:txBody>
          <a:bodyPr/>
          <a:lstStyle>
            <a:lvl1pPr algn="ctr">
              <a:defRPr sz="900">
                <a:solidFill>
                  <a:schemeClr val="bg1"/>
                </a:solidFill>
              </a:defRPr>
            </a:lvl1pPr>
          </a:lstStyle>
          <a:p>
            <a:endParaRPr lang="en-US" dirty="0"/>
          </a:p>
        </p:txBody>
      </p:sp>
      <p:sp>
        <p:nvSpPr>
          <p:cNvPr id="9" name="Title 1"/>
          <p:cNvSpPr>
            <a:spLocks noGrp="1"/>
          </p:cNvSpPr>
          <p:nvPr>
            <p:ph type="title" hasCustomPrompt="1"/>
          </p:nvPr>
        </p:nvSpPr>
        <p:spPr>
          <a:xfrm>
            <a:off x="643935" y="1124712"/>
            <a:ext cx="7848600" cy="498598"/>
          </a:xfrm>
          <a:prstGeom prst="rect">
            <a:avLst/>
          </a:prstGeom>
        </p:spPr>
        <p:txBody>
          <a:bodyPr anchor="t" anchorCtr="0">
            <a:spAutoFit/>
          </a:bodyPr>
          <a:lstStyle>
            <a:lvl1pPr>
              <a:lnSpc>
                <a:spcPct val="110000"/>
              </a:lnSpc>
              <a:defRPr sz="2400" i="1" baseline="0">
                <a:solidFill>
                  <a:schemeClr val="accent5"/>
                </a:solidFill>
                <a:latin typeface="Georgia"/>
                <a:cs typeface="Georgia"/>
              </a:defRPr>
            </a:lvl1pPr>
          </a:lstStyle>
          <a:p>
            <a:r>
              <a:rPr lang="en-US" dirty="0" smtClean="0"/>
              <a:t>Thought slide content 24pt Georgia Italic</a:t>
            </a:r>
            <a:endParaRPr lang="en-US" dirty="0"/>
          </a:p>
        </p:txBody>
      </p:sp>
      <p:sp>
        <p:nvSpPr>
          <p:cNvPr id="7" name="Date Placeholder 3"/>
          <p:cNvSpPr>
            <a:spLocks noGrp="1"/>
          </p:cNvSpPr>
          <p:nvPr>
            <p:ph type="dt" sz="half" idx="12"/>
          </p:nvPr>
        </p:nvSpPr>
        <p:spPr>
          <a:xfrm>
            <a:off x="457200" y="6629400"/>
            <a:ext cx="2133600" cy="228600"/>
          </a:xfrm>
          <a:prstGeom prst="rect">
            <a:avLst/>
          </a:prstGeom>
        </p:spPr>
        <p:txBody>
          <a:bodyPr/>
          <a:lstStyle>
            <a:lvl1pPr>
              <a:defRPr sz="900">
                <a:solidFill>
                  <a:srgbClr val="FFFFFF"/>
                </a:solidFill>
              </a:defRPr>
            </a:lvl1pPr>
          </a:lstStyle>
          <a:p>
            <a:endParaRPr lang="en-US" dirty="0"/>
          </a:p>
        </p:txBody>
      </p:sp>
      <p:sp>
        <p:nvSpPr>
          <p:cNvPr id="14" name="Footer Placeholder 3"/>
          <p:cNvSpPr>
            <a:spLocks noGrp="1"/>
          </p:cNvSpPr>
          <p:nvPr>
            <p:ph type="ftr" sz="quarter" idx="11"/>
          </p:nvPr>
        </p:nvSpPr>
        <p:spPr>
          <a:xfrm>
            <a:off x="0" y="6629400"/>
            <a:ext cx="9144000" cy="228600"/>
          </a:xfrm>
          <a:prstGeom prst="rect">
            <a:avLst/>
          </a:prstGeom>
        </p:spPr>
        <p:txBody>
          <a:bodyPr/>
          <a:lstStyle>
            <a:lvl1pPr algn="ctr">
              <a:defRPr sz="900">
                <a:solidFill>
                  <a:srgbClr val="414343"/>
                </a:solidFill>
              </a:defRPr>
            </a:lvl1pPr>
          </a:lstStyle>
          <a:p>
            <a:endParaRPr lang="en-US" dirty="0"/>
          </a:p>
        </p:txBody>
      </p:sp>
      <p:sp>
        <p:nvSpPr>
          <p:cNvPr id="16" name="Date Placeholder 3"/>
          <p:cNvSpPr>
            <a:spLocks noGrp="1"/>
          </p:cNvSpPr>
          <p:nvPr>
            <p:ph type="dt" sz="half" idx="12"/>
          </p:nvPr>
        </p:nvSpPr>
        <p:spPr>
          <a:xfrm>
            <a:off x="457200" y="6629400"/>
            <a:ext cx="2133600" cy="228600"/>
          </a:xfrm>
          <a:prstGeom prst="rect">
            <a:avLst/>
          </a:prstGeom>
        </p:spPr>
        <p:txBody>
          <a:bodyPr/>
          <a:lstStyle>
            <a:lvl1pPr>
              <a:defRPr sz="900">
                <a:solidFill>
                  <a:srgbClr val="FFFFFF"/>
                </a:solidFill>
              </a:defRPr>
            </a:lvl1pPr>
          </a:lstStyle>
          <a:p>
            <a:fld id="{604969FA-BF2E-4DB8-9060-4CE805E74307}" type="datetimeFigureOut">
              <a:rPr lang="en-US" smtClean="0"/>
              <a:pPr/>
              <a:t>7/27/2016</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Alternate Title Slide">
    <p:bg>
      <p:bgPr>
        <a:solidFill>
          <a:schemeClr val="bg1"/>
        </a:solidFill>
        <a:effectLst/>
      </p:bgPr>
    </p:bg>
    <p:spTree>
      <p:nvGrpSpPr>
        <p:cNvPr id="1" name=""/>
        <p:cNvGrpSpPr/>
        <p:nvPr/>
      </p:nvGrpSpPr>
      <p:grpSpPr>
        <a:xfrm>
          <a:off x="0" y="0"/>
          <a:ext cx="0" cy="0"/>
          <a:chOff x="0" y="0"/>
          <a:chExt cx="0" cy="0"/>
        </a:xfrm>
      </p:grpSpPr>
      <p:grpSp>
        <p:nvGrpSpPr>
          <p:cNvPr id="78" name="Group 77"/>
          <p:cNvGrpSpPr/>
          <p:nvPr/>
        </p:nvGrpSpPr>
        <p:grpSpPr>
          <a:xfrm>
            <a:off x="1647825" y="2617788"/>
            <a:ext cx="7134226" cy="3548062"/>
            <a:chOff x="1647825" y="2617788"/>
            <a:chExt cx="7134226" cy="3548062"/>
          </a:xfrm>
        </p:grpSpPr>
        <p:sp>
          <p:nvSpPr>
            <p:cNvPr id="79" name="Oval 78"/>
            <p:cNvSpPr/>
            <p:nvPr/>
          </p:nvSpPr>
          <p:spPr>
            <a:xfrm>
              <a:off x="4275026" y="3235215"/>
              <a:ext cx="160448"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0" name="Oval 79"/>
            <p:cNvSpPr/>
            <p:nvPr/>
          </p:nvSpPr>
          <p:spPr>
            <a:xfrm>
              <a:off x="4628700" y="3062288"/>
              <a:ext cx="255244" cy="24719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1" name="Oval 80"/>
            <p:cNvSpPr/>
            <p:nvPr/>
          </p:nvSpPr>
          <p:spPr>
            <a:xfrm>
              <a:off x="3825424" y="2976563"/>
              <a:ext cx="242888" cy="2500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82" name="Oval 81"/>
            <p:cNvSpPr/>
            <p:nvPr/>
          </p:nvSpPr>
          <p:spPr>
            <a:xfrm>
              <a:off x="4114800" y="3521759"/>
              <a:ext cx="170656" cy="170656"/>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8" name="Oval 147"/>
            <p:cNvSpPr/>
            <p:nvPr/>
          </p:nvSpPr>
          <p:spPr>
            <a:xfrm>
              <a:off x="5057774" y="3312318"/>
              <a:ext cx="290513" cy="28813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9" name="Oval 148"/>
            <p:cNvSpPr/>
            <p:nvPr/>
          </p:nvSpPr>
          <p:spPr>
            <a:xfrm>
              <a:off x="3063765" y="4016943"/>
              <a:ext cx="300941" cy="295274"/>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0" name="Oval 149"/>
            <p:cNvSpPr/>
            <p:nvPr/>
          </p:nvSpPr>
          <p:spPr>
            <a:xfrm>
              <a:off x="2566085" y="4110038"/>
              <a:ext cx="243790" cy="25479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1" name="Oval 150"/>
            <p:cNvSpPr/>
            <p:nvPr/>
          </p:nvSpPr>
          <p:spPr>
            <a:xfrm>
              <a:off x="1874044" y="4538663"/>
              <a:ext cx="247650" cy="252411"/>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8" name="Oval 157"/>
            <p:cNvSpPr/>
            <p:nvPr/>
          </p:nvSpPr>
          <p:spPr>
            <a:xfrm>
              <a:off x="2425590" y="4814887"/>
              <a:ext cx="162829" cy="16699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59" name="Oval 158"/>
            <p:cNvSpPr/>
            <p:nvPr/>
          </p:nvSpPr>
          <p:spPr>
            <a:xfrm>
              <a:off x="1651683" y="4986338"/>
              <a:ext cx="153239" cy="15716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0" name="Oval 159"/>
            <p:cNvSpPr/>
            <p:nvPr/>
          </p:nvSpPr>
          <p:spPr>
            <a:xfrm>
              <a:off x="7886700" y="3128622"/>
              <a:ext cx="246742" cy="25003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1" name="Oval 160"/>
            <p:cNvSpPr/>
            <p:nvPr/>
          </p:nvSpPr>
          <p:spPr>
            <a:xfrm>
              <a:off x="8284369" y="3447709"/>
              <a:ext cx="290511" cy="281327"/>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2" name="Oval 161"/>
            <p:cNvSpPr/>
            <p:nvPr/>
          </p:nvSpPr>
          <p:spPr>
            <a:xfrm>
              <a:off x="8386762" y="3862047"/>
              <a:ext cx="228599" cy="23445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3" name="Oval 162"/>
            <p:cNvSpPr/>
            <p:nvPr/>
          </p:nvSpPr>
          <p:spPr>
            <a:xfrm>
              <a:off x="8205787" y="4262097"/>
              <a:ext cx="159544" cy="166072"/>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4" name="Oval 163"/>
            <p:cNvSpPr/>
            <p:nvPr/>
          </p:nvSpPr>
          <p:spPr>
            <a:xfrm>
              <a:off x="8672512" y="4093028"/>
              <a:ext cx="104776" cy="107459"/>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5" name="Oval 164"/>
            <p:cNvSpPr/>
            <p:nvPr/>
          </p:nvSpPr>
          <p:spPr>
            <a:xfrm>
              <a:off x="3639120" y="5867400"/>
              <a:ext cx="206599"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6" name="Oval 165"/>
            <p:cNvSpPr/>
            <p:nvPr/>
          </p:nvSpPr>
          <p:spPr>
            <a:xfrm>
              <a:off x="3634358" y="5407819"/>
              <a:ext cx="211931" cy="211931"/>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7" name="Oval 166"/>
            <p:cNvSpPr/>
            <p:nvPr/>
          </p:nvSpPr>
          <p:spPr>
            <a:xfrm>
              <a:off x="3343846" y="5705476"/>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8" name="Oval 167"/>
            <p:cNvSpPr/>
            <p:nvPr/>
          </p:nvSpPr>
          <p:spPr>
            <a:xfrm>
              <a:off x="3781995" y="4933951"/>
              <a:ext cx="144685"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69" name="Oval 168"/>
            <p:cNvSpPr/>
            <p:nvPr/>
          </p:nvSpPr>
          <p:spPr>
            <a:xfrm>
              <a:off x="4334446" y="5162551"/>
              <a:ext cx="140494" cy="140494"/>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0" name="Oval 169"/>
            <p:cNvSpPr/>
            <p:nvPr/>
          </p:nvSpPr>
          <p:spPr>
            <a:xfrm>
              <a:off x="3924300" y="5129213"/>
              <a:ext cx="190500" cy="202405"/>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1" name="Oval 170"/>
            <p:cNvSpPr/>
            <p:nvPr/>
          </p:nvSpPr>
          <p:spPr>
            <a:xfrm>
              <a:off x="4779169" y="5081589"/>
              <a:ext cx="219075" cy="22383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2" name="Oval 171"/>
            <p:cNvSpPr/>
            <p:nvPr/>
          </p:nvSpPr>
          <p:spPr>
            <a:xfrm>
              <a:off x="5124450" y="4941095"/>
              <a:ext cx="178597" cy="17859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3" name="Oval 172"/>
            <p:cNvSpPr/>
            <p:nvPr/>
          </p:nvSpPr>
          <p:spPr>
            <a:xfrm>
              <a:off x="5129212" y="5405438"/>
              <a:ext cx="121448" cy="12144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4" name="Oval 173"/>
            <p:cNvSpPr/>
            <p:nvPr/>
          </p:nvSpPr>
          <p:spPr>
            <a:xfrm>
              <a:off x="4829176" y="5395915"/>
              <a:ext cx="176212" cy="166687"/>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5" name="Oval 174"/>
            <p:cNvSpPr/>
            <p:nvPr/>
          </p:nvSpPr>
          <p:spPr>
            <a:xfrm>
              <a:off x="4681538" y="4926809"/>
              <a:ext cx="69056" cy="69056"/>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6" name="Oval 175"/>
            <p:cNvSpPr/>
            <p:nvPr/>
          </p:nvSpPr>
          <p:spPr>
            <a:xfrm>
              <a:off x="5414963" y="5036344"/>
              <a:ext cx="150018" cy="152399"/>
            </a:xfrm>
            <a:prstGeom prst="ellipse">
              <a:avLst/>
            </a:prstGeom>
            <a:gradFill flip="none" rotWithShape="1">
              <a:gsLst>
                <a:gs pos="0">
                  <a:srgbClr val="D8EBF4"/>
                </a:gs>
                <a:gs pos="21000">
                  <a:srgbClr val="C0DFEE"/>
                </a:gs>
                <a:gs pos="50000">
                  <a:srgbClr val="82BFDE"/>
                </a:gs>
                <a:gs pos="75000">
                  <a:srgbClr val="66B1D6"/>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7" name="Oval 176"/>
            <p:cNvSpPr/>
            <p:nvPr/>
          </p:nvSpPr>
          <p:spPr>
            <a:xfrm>
              <a:off x="2807494" y="4569619"/>
              <a:ext cx="130969"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8" name="Oval 177"/>
            <p:cNvSpPr/>
            <p:nvPr/>
          </p:nvSpPr>
          <p:spPr>
            <a:xfrm>
              <a:off x="2804318" y="4416424"/>
              <a:ext cx="60325" cy="603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79" name="Oval 178"/>
            <p:cNvSpPr/>
            <p:nvPr/>
          </p:nvSpPr>
          <p:spPr>
            <a:xfrm>
              <a:off x="2978943" y="4695825"/>
              <a:ext cx="180975" cy="1714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0" name="Oval 179"/>
            <p:cNvSpPr/>
            <p:nvPr/>
          </p:nvSpPr>
          <p:spPr>
            <a:xfrm>
              <a:off x="2490787" y="4557711"/>
              <a:ext cx="78581" cy="7858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1" name="Oval 180"/>
            <p:cNvSpPr/>
            <p:nvPr/>
          </p:nvSpPr>
          <p:spPr>
            <a:xfrm>
              <a:off x="3057526" y="4972050"/>
              <a:ext cx="119063" cy="130969"/>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2" name="Oval 181"/>
            <p:cNvSpPr/>
            <p:nvPr/>
          </p:nvSpPr>
          <p:spPr>
            <a:xfrm>
              <a:off x="2769394" y="4991100"/>
              <a:ext cx="159544"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3" name="Oval 182"/>
            <p:cNvSpPr/>
            <p:nvPr/>
          </p:nvSpPr>
          <p:spPr>
            <a:xfrm>
              <a:off x="1976439" y="5550694"/>
              <a:ext cx="159542" cy="15954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4" name="Oval 183"/>
            <p:cNvSpPr/>
            <p:nvPr/>
          </p:nvSpPr>
          <p:spPr>
            <a:xfrm>
              <a:off x="1983583" y="5841207"/>
              <a:ext cx="126206" cy="1262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5" name="Oval 184"/>
            <p:cNvSpPr/>
            <p:nvPr/>
          </p:nvSpPr>
          <p:spPr>
            <a:xfrm>
              <a:off x="2235994" y="5838825"/>
              <a:ext cx="154781" cy="14763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6" name="Oval 185"/>
            <p:cNvSpPr/>
            <p:nvPr/>
          </p:nvSpPr>
          <p:spPr>
            <a:xfrm>
              <a:off x="4638675" y="4293393"/>
              <a:ext cx="159547" cy="1619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7" name="Oval 186"/>
            <p:cNvSpPr/>
            <p:nvPr/>
          </p:nvSpPr>
          <p:spPr>
            <a:xfrm>
              <a:off x="4979194" y="4579143"/>
              <a:ext cx="76200" cy="7620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8" name="Oval 187"/>
            <p:cNvSpPr/>
            <p:nvPr/>
          </p:nvSpPr>
          <p:spPr>
            <a:xfrm>
              <a:off x="4864893" y="4379118"/>
              <a:ext cx="135733" cy="13573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89" name="Oval 188"/>
            <p:cNvSpPr/>
            <p:nvPr/>
          </p:nvSpPr>
          <p:spPr>
            <a:xfrm>
              <a:off x="4731547" y="3929064"/>
              <a:ext cx="173828" cy="1738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0" name="Oval 189"/>
            <p:cNvSpPr/>
            <p:nvPr/>
          </p:nvSpPr>
          <p:spPr>
            <a:xfrm>
              <a:off x="8089108" y="4119563"/>
              <a:ext cx="164306" cy="164306"/>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1" name="Oval 190"/>
            <p:cNvSpPr/>
            <p:nvPr/>
          </p:nvSpPr>
          <p:spPr>
            <a:xfrm>
              <a:off x="7874795" y="4436268"/>
              <a:ext cx="154780" cy="154782"/>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2" name="Oval 191"/>
            <p:cNvSpPr/>
            <p:nvPr/>
          </p:nvSpPr>
          <p:spPr>
            <a:xfrm>
              <a:off x="8070058" y="4600575"/>
              <a:ext cx="123823" cy="1190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3" name="Oval 192"/>
            <p:cNvSpPr/>
            <p:nvPr/>
          </p:nvSpPr>
          <p:spPr>
            <a:xfrm>
              <a:off x="8432006" y="4667250"/>
              <a:ext cx="104775" cy="10239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4" name="Oval 193"/>
            <p:cNvSpPr/>
            <p:nvPr/>
          </p:nvSpPr>
          <p:spPr>
            <a:xfrm>
              <a:off x="8134354" y="4824414"/>
              <a:ext cx="59528" cy="59528"/>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5" name="Freeform 6"/>
            <p:cNvSpPr>
              <a:spLocks noEditPoints="1"/>
            </p:cNvSpPr>
            <p:nvPr/>
          </p:nvSpPr>
          <p:spPr bwMode="auto">
            <a:xfrm>
              <a:off x="7672388" y="3125788"/>
              <a:ext cx="1109663" cy="1304925"/>
            </a:xfrm>
            <a:custGeom>
              <a:avLst/>
              <a:gdLst/>
              <a:ahLst/>
              <a:cxnLst>
                <a:cxn ang="0">
                  <a:pos x="424" y="411"/>
                </a:cxn>
                <a:cxn ang="0">
                  <a:pos x="397" y="358"/>
                </a:cxn>
                <a:cxn ang="0">
                  <a:pos x="337" y="309"/>
                </a:cxn>
                <a:cxn ang="0">
                  <a:pos x="381" y="194"/>
                </a:cxn>
                <a:cxn ang="0">
                  <a:pos x="282" y="144"/>
                </a:cxn>
                <a:cxn ang="0">
                  <a:pos x="190" y="79"/>
                </a:cxn>
                <a:cxn ang="0">
                  <a:pos x="143" y="0"/>
                </a:cxn>
                <a:cxn ang="0">
                  <a:pos x="89" y="60"/>
                </a:cxn>
                <a:cxn ang="0">
                  <a:pos x="1" y="84"/>
                </a:cxn>
                <a:cxn ang="0">
                  <a:pos x="143" y="108"/>
                </a:cxn>
                <a:cxn ang="0">
                  <a:pos x="276" y="149"/>
                </a:cxn>
                <a:cxn ang="0">
                  <a:pos x="319" y="256"/>
                </a:cxn>
                <a:cxn ang="0">
                  <a:pos x="330" y="311"/>
                </a:cxn>
                <a:cxn ang="0">
                  <a:pos x="323" y="402"/>
                </a:cxn>
                <a:cxn ang="0">
                  <a:pos x="257" y="476"/>
                </a:cxn>
                <a:cxn ang="0">
                  <a:pos x="257" y="548"/>
                </a:cxn>
                <a:cxn ang="0">
                  <a:pos x="278" y="483"/>
                </a:cxn>
                <a:cxn ang="0">
                  <a:pos x="347" y="408"/>
                </a:cxn>
                <a:cxn ang="0">
                  <a:pos x="380" y="395"/>
                </a:cxn>
                <a:cxn ang="0">
                  <a:pos x="417" y="428"/>
                </a:cxn>
                <a:cxn ang="0">
                  <a:pos x="465" y="428"/>
                </a:cxn>
                <a:cxn ang="0">
                  <a:pos x="143" y="104"/>
                </a:cxn>
                <a:cxn ang="0">
                  <a:pos x="143" y="4"/>
                </a:cxn>
                <a:cxn ang="0">
                  <a:pos x="143" y="104"/>
                </a:cxn>
                <a:cxn ang="0">
                  <a:pos x="319" y="136"/>
                </a:cxn>
                <a:cxn ang="0">
                  <a:pos x="319" y="252"/>
                </a:cxn>
                <a:cxn ang="0">
                  <a:pos x="289" y="512"/>
                </a:cxn>
                <a:cxn ang="0">
                  <a:pos x="225" y="512"/>
                </a:cxn>
                <a:cxn ang="0">
                  <a:pos x="289" y="512"/>
                </a:cxn>
                <a:cxn ang="0">
                  <a:pos x="301" y="358"/>
                </a:cxn>
                <a:cxn ang="0">
                  <a:pos x="393" y="358"/>
                </a:cxn>
                <a:cxn ang="0">
                  <a:pos x="441" y="448"/>
                </a:cxn>
                <a:cxn ang="0">
                  <a:pos x="441" y="408"/>
                </a:cxn>
                <a:cxn ang="0">
                  <a:pos x="441" y="448"/>
                </a:cxn>
              </a:cxnLst>
              <a:rect l="0" t="0" r="r" b="b"/>
              <a:pathLst>
                <a:path w="465" h="548">
                  <a:moveTo>
                    <a:pt x="441" y="404"/>
                  </a:moveTo>
                  <a:cubicBezTo>
                    <a:pt x="434" y="404"/>
                    <a:pt x="428" y="407"/>
                    <a:pt x="424" y="411"/>
                  </a:cubicBezTo>
                  <a:cubicBezTo>
                    <a:pt x="386" y="389"/>
                    <a:pt x="386" y="389"/>
                    <a:pt x="386" y="389"/>
                  </a:cubicBezTo>
                  <a:cubicBezTo>
                    <a:pt x="393" y="380"/>
                    <a:pt x="397" y="370"/>
                    <a:pt x="397" y="358"/>
                  </a:cubicBezTo>
                  <a:cubicBezTo>
                    <a:pt x="397" y="330"/>
                    <a:pt x="374" y="308"/>
                    <a:pt x="347" y="308"/>
                  </a:cubicBezTo>
                  <a:cubicBezTo>
                    <a:pt x="343" y="308"/>
                    <a:pt x="340" y="308"/>
                    <a:pt x="337" y="309"/>
                  </a:cubicBezTo>
                  <a:cubicBezTo>
                    <a:pt x="329" y="255"/>
                    <a:pt x="329" y="255"/>
                    <a:pt x="329" y="255"/>
                  </a:cubicBezTo>
                  <a:cubicBezTo>
                    <a:pt x="358" y="250"/>
                    <a:pt x="381" y="225"/>
                    <a:pt x="381" y="194"/>
                  </a:cubicBezTo>
                  <a:cubicBezTo>
                    <a:pt x="381" y="160"/>
                    <a:pt x="353" y="132"/>
                    <a:pt x="319" y="132"/>
                  </a:cubicBezTo>
                  <a:cubicBezTo>
                    <a:pt x="305" y="132"/>
                    <a:pt x="293" y="136"/>
                    <a:pt x="282" y="144"/>
                  </a:cubicBezTo>
                  <a:cubicBezTo>
                    <a:pt x="282" y="144"/>
                    <a:pt x="282" y="144"/>
                    <a:pt x="282" y="144"/>
                  </a:cubicBezTo>
                  <a:cubicBezTo>
                    <a:pt x="190" y="79"/>
                    <a:pt x="190" y="79"/>
                    <a:pt x="190" y="79"/>
                  </a:cubicBezTo>
                  <a:cubicBezTo>
                    <a:pt x="194" y="72"/>
                    <a:pt x="197" y="63"/>
                    <a:pt x="197" y="54"/>
                  </a:cubicBezTo>
                  <a:cubicBezTo>
                    <a:pt x="197" y="24"/>
                    <a:pt x="172" y="0"/>
                    <a:pt x="143" y="0"/>
                  </a:cubicBezTo>
                  <a:cubicBezTo>
                    <a:pt x="113" y="0"/>
                    <a:pt x="89" y="24"/>
                    <a:pt x="89" y="54"/>
                  </a:cubicBezTo>
                  <a:cubicBezTo>
                    <a:pt x="89" y="56"/>
                    <a:pt x="89" y="58"/>
                    <a:pt x="89" y="60"/>
                  </a:cubicBezTo>
                  <a:cubicBezTo>
                    <a:pt x="0" y="76"/>
                    <a:pt x="0" y="76"/>
                    <a:pt x="0" y="76"/>
                  </a:cubicBezTo>
                  <a:cubicBezTo>
                    <a:pt x="1" y="84"/>
                    <a:pt x="1" y="84"/>
                    <a:pt x="1" y="84"/>
                  </a:cubicBezTo>
                  <a:cubicBezTo>
                    <a:pt x="91" y="68"/>
                    <a:pt x="91" y="68"/>
                    <a:pt x="91" y="68"/>
                  </a:cubicBezTo>
                  <a:cubicBezTo>
                    <a:pt x="97" y="91"/>
                    <a:pt x="118" y="108"/>
                    <a:pt x="143" y="108"/>
                  </a:cubicBezTo>
                  <a:cubicBezTo>
                    <a:pt x="160" y="108"/>
                    <a:pt x="176" y="99"/>
                    <a:pt x="186" y="86"/>
                  </a:cubicBezTo>
                  <a:cubicBezTo>
                    <a:pt x="276" y="149"/>
                    <a:pt x="276" y="149"/>
                    <a:pt x="276" y="149"/>
                  </a:cubicBezTo>
                  <a:cubicBezTo>
                    <a:pt x="264" y="160"/>
                    <a:pt x="257" y="176"/>
                    <a:pt x="257" y="194"/>
                  </a:cubicBezTo>
                  <a:cubicBezTo>
                    <a:pt x="257" y="228"/>
                    <a:pt x="285" y="256"/>
                    <a:pt x="319" y="256"/>
                  </a:cubicBezTo>
                  <a:cubicBezTo>
                    <a:pt x="320" y="256"/>
                    <a:pt x="320" y="256"/>
                    <a:pt x="321" y="256"/>
                  </a:cubicBezTo>
                  <a:cubicBezTo>
                    <a:pt x="330" y="311"/>
                    <a:pt x="330" y="311"/>
                    <a:pt x="330" y="311"/>
                  </a:cubicBezTo>
                  <a:cubicBezTo>
                    <a:pt x="310" y="318"/>
                    <a:pt x="297" y="336"/>
                    <a:pt x="297" y="358"/>
                  </a:cubicBezTo>
                  <a:cubicBezTo>
                    <a:pt x="297" y="377"/>
                    <a:pt x="307" y="393"/>
                    <a:pt x="323" y="402"/>
                  </a:cubicBezTo>
                  <a:cubicBezTo>
                    <a:pt x="271" y="479"/>
                    <a:pt x="271" y="479"/>
                    <a:pt x="271" y="479"/>
                  </a:cubicBezTo>
                  <a:cubicBezTo>
                    <a:pt x="267" y="477"/>
                    <a:pt x="262" y="476"/>
                    <a:pt x="257" y="476"/>
                  </a:cubicBezTo>
                  <a:cubicBezTo>
                    <a:pt x="237" y="476"/>
                    <a:pt x="221" y="492"/>
                    <a:pt x="221" y="512"/>
                  </a:cubicBezTo>
                  <a:cubicBezTo>
                    <a:pt x="221" y="532"/>
                    <a:pt x="237" y="548"/>
                    <a:pt x="257" y="548"/>
                  </a:cubicBezTo>
                  <a:cubicBezTo>
                    <a:pt x="277" y="548"/>
                    <a:pt x="293" y="532"/>
                    <a:pt x="293" y="512"/>
                  </a:cubicBezTo>
                  <a:cubicBezTo>
                    <a:pt x="293" y="500"/>
                    <a:pt x="287" y="489"/>
                    <a:pt x="278" y="483"/>
                  </a:cubicBezTo>
                  <a:cubicBezTo>
                    <a:pt x="330" y="405"/>
                    <a:pt x="330" y="405"/>
                    <a:pt x="330" y="405"/>
                  </a:cubicBezTo>
                  <a:cubicBezTo>
                    <a:pt x="335" y="407"/>
                    <a:pt x="341" y="408"/>
                    <a:pt x="347" y="408"/>
                  </a:cubicBezTo>
                  <a:cubicBezTo>
                    <a:pt x="360" y="408"/>
                    <a:pt x="372" y="403"/>
                    <a:pt x="381" y="395"/>
                  </a:cubicBezTo>
                  <a:cubicBezTo>
                    <a:pt x="380" y="395"/>
                    <a:pt x="380" y="395"/>
                    <a:pt x="380" y="395"/>
                  </a:cubicBezTo>
                  <a:cubicBezTo>
                    <a:pt x="419" y="417"/>
                    <a:pt x="419" y="417"/>
                    <a:pt x="419" y="417"/>
                  </a:cubicBezTo>
                  <a:cubicBezTo>
                    <a:pt x="418" y="421"/>
                    <a:pt x="417" y="424"/>
                    <a:pt x="417" y="428"/>
                  </a:cubicBezTo>
                  <a:cubicBezTo>
                    <a:pt x="417" y="441"/>
                    <a:pt x="428" y="452"/>
                    <a:pt x="441" y="452"/>
                  </a:cubicBezTo>
                  <a:cubicBezTo>
                    <a:pt x="454" y="452"/>
                    <a:pt x="465" y="441"/>
                    <a:pt x="465" y="428"/>
                  </a:cubicBezTo>
                  <a:cubicBezTo>
                    <a:pt x="465" y="415"/>
                    <a:pt x="454" y="404"/>
                    <a:pt x="441" y="404"/>
                  </a:cubicBezTo>
                  <a:close/>
                  <a:moveTo>
                    <a:pt x="143" y="104"/>
                  </a:moveTo>
                  <a:cubicBezTo>
                    <a:pt x="115" y="104"/>
                    <a:pt x="93" y="81"/>
                    <a:pt x="93" y="54"/>
                  </a:cubicBezTo>
                  <a:cubicBezTo>
                    <a:pt x="93" y="26"/>
                    <a:pt x="115" y="4"/>
                    <a:pt x="143" y="4"/>
                  </a:cubicBezTo>
                  <a:cubicBezTo>
                    <a:pt x="170" y="4"/>
                    <a:pt x="193" y="26"/>
                    <a:pt x="193" y="54"/>
                  </a:cubicBezTo>
                  <a:cubicBezTo>
                    <a:pt x="193" y="81"/>
                    <a:pt x="170" y="104"/>
                    <a:pt x="143" y="104"/>
                  </a:cubicBezTo>
                  <a:close/>
                  <a:moveTo>
                    <a:pt x="261" y="194"/>
                  </a:moveTo>
                  <a:cubicBezTo>
                    <a:pt x="261" y="162"/>
                    <a:pt x="287" y="136"/>
                    <a:pt x="319" y="136"/>
                  </a:cubicBezTo>
                  <a:cubicBezTo>
                    <a:pt x="351" y="136"/>
                    <a:pt x="377" y="162"/>
                    <a:pt x="377" y="194"/>
                  </a:cubicBezTo>
                  <a:cubicBezTo>
                    <a:pt x="377" y="226"/>
                    <a:pt x="351" y="252"/>
                    <a:pt x="319" y="252"/>
                  </a:cubicBezTo>
                  <a:cubicBezTo>
                    <a:pt x="287" y="252"/>
                    <a:pt x="261" y="226"/>
                    <a:pt x="261" y="194"/>
                  </a:cubicBezTo>
                  <a:close/>
                  <a:moveTo>
                    <a:pt x="289" y="512"/>
                  </a:moveTo>
                  <a:cubicBezTo>
                    <a:pt x="289" y="530"/>
                    <a:pt x="274" y="544"/>
                    <a:pt x="257" y="544"/>
                  </a:cubicBezTo>
                  <a:cubicBezTo>
                    <a:pt x="239" y="544"/>
                    <a:pt x="225" y="530"/>
                    <a:pt x="225" y="512"/>
                  </a:cubicBezTo>
                  <a:cubicBezTo>
                    <a:pt x="225" y="494"/>
                    <a:pt x="239" y="480"/>
                    <a:pt x="257" y="480"/>
                  </a:cubicBezTo>
                  <a:cubicBezTo>
                    <a:pt x="274" y="480"/>
                    <a:pt x="289" y="494"/>
                    <a:pt x="289" y="512"/>
                  </a:cubicBezTo>
                  <a:close/>
                  <a:moveTo>
                    <a:pt x="347" y="404"/>
                  </a:moveTo>
                  <a:cubicBezTo>
                    <a:pt x="321" y="404"/>
                    <a:pt x="301" y="383"/>
                    <a:pt x="301" y="358"/>
                  </a:cubicBezTo>
                  <a:cubicBezTo>
                    <a:pt x="301" y="333"/>
                    <a:pt x="321" y="312"/>
                    <a:pt x="347" y="312"/>
                  </a:cubicBezTo>
                  <a:cubicBezTo>
                    <a:pt x="372" y="312"/>
                    <a:pt x="393" y="333"/>
                    <a:pt x="393" y="358"/>
                  </a:cubicBezTo>
                  <a:cubicBezTo>
                    <a:pt x="393" y="383"/>
                    <a:pt x="372" y="404"/>
                    <a:pt x="347" y="404"/>
                  </a:cubicBezTo>
                  <a:close/>
                  <a:moveTo>
                    <a:pt x="441" y="448"/>
                  </a:moveTo>
                  <a:cubicBezTo>
                    <a:pt x="430" y="448"/>
                    <a:pt x="421" y="439"/>
                    <a:pt x="421" y="428"/>
                  </a:cubicBezTo>
                  <a:cubicBezTo>
                    <a:pt x="421" y="417"/>
                    <a:pt x="430" y="408"/>
                    <a:pt x="441" y="408"/>
                  </a:cubicBezTo>
                  <a:cubicBezTo>
                    <a:pt x="452" y="408"/>
                    <a:pt x="461" y="417"/>
                    <a:pt x="461" y="428"/>
                  </a:cubicBezTo>
                  <a:cubicBezTo>
                    <a:pt x="461" y="439"/>
                    <a:pt x="452" y="448"/>
                    <a:pt x="441" y="448"/>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6" name="Freeform 12"/>
            <p:cNvSpPr>
              <a:spLocks noEditPoints="1"/>
            </p:cNvSpPr>
            <p:nvPr/>
          </p:nvSpPr>
          <p:spPr bwMode="auto">
            <a:xfrm>
              <a:off x="3335338" y="4927601"/>
              <a:ext cx="1144588" cy="1152525"/>
            </a:xfrm>
            <a:custGeom>
              <a:avLst/>
              <a:gdLst/>
              <a:ahLst/>
              <a:cxnLst>
                <a:cxn ang="0">
                  <a:pos x="416" y="125"/>
                </a:cxn>
                <a:cxn ang="0">
                  <a:pos x="286" y="84"/>
                </a:cxn>
                <a:cxn ang="0">
                  <a:pos x="238" y="56"/>
                </a:cxn>
                <a:cxn ang="0">
                  <a:pos x="216" y="0"/>
                </a:cxn>
                <a:cxn ang="0">
                  <a:pos x="216" y="64"/>
                </a:cxn>
                <a:cxn ang="0">
                  <a:pos x="262" y="93"/>
                </a:cxn>
                <a:cxn ang="0">
                  <a:pos x="256" y="158"/>
                </a:cxn>
                <a:cxn ang="0">
                  <a:pos x="170" y="200"/>
                </a:cxn>
                <a:cxn ang="0">
                  <a:pos x="163" y="292"/>
                </a:cxn>
                <a:cxn ang="0">
                  <a:pos x="134" y="410"/>
                </a:cxn>
                <a:cxn ang="0">
                  <a:pos x="64" y="356"/>
                </a:cxn>
                <a:cxn ang="0">
                  <a:pos x="0" y="356"/>
                </a:cxn>
                <a:cxn ang="0">
                  <a:pos x="60" y="373"/>
                </a:cxn>
                <a:cxn ang="0">
                  <a:pos x="124" y="438"/>
                </a:cxn>
                <a:cxn ang="0">
                  <a:pos x="216" y="438"/>
                </a:cxn>
                <a:cxn ang="0">
                  <a:pos x="169" y="392"/>
                </a:cxn>
                <a:cxn ang="0">
                  <a:pos x="216" y="246"/>
                </a:cxn>
                <a:cxn ang="0">
                  <a:pos x="261" y="163"/>
                </a:cxn>
                <a:cxn ang="0">
                  <a:pos x="328" y="132"/>
                </a:cxn>
                <a:cxn ang="0">
                  <a:pos x="448" y="160"/>
                </a:cxn>
                <a:cxn ang="0">
                  <a:pos x="448" y="96"/>
                </a:cxn>
                <a:cxn ang="0">
                  <a:pos x="216" y="4"/>
                </a:cxn>
                <a:cxn ang="0">
                  <a:pos x="216" y="60"/>
                </a:cxn>
                <a:cxn ang="0">
                  <a:pos x="32" y="384"/>
                </a:cxn>
                <a:cxn ang="0">
                  <a:pos x="32" y="328"/>
                </a:cxn>
                <a:cxn ang="0">
                  <a:pos x="32" y="384"/>
                </a:cxn>
                <a:cxn ang="0">
                  <a:pos x="170" y="480"/>
                </a:cxn>
                <a:cxn ang="0">
                  <a:pos x="170" y="396"/>
                </a:cxn>
                <a:cxn ang="0">
                  <a:pos x="170" y="288"/>
                </a:cxn>
                <a:cxn ang="0">
                  <a:pos x="170" y="204"/>
                </a:cxn>
                <a:cxn ang="0">
                  <a:pos x="170" y="288"/>
                </a:cxn>
                <a:cxn ang="0">
                  <a:pos x="248" y="128"/>
                </a:cxn>
                <a:cxn ang="0">
                  <a:pos x="324" y="128"/>
                </a:cxn>
                <a:cxn ang="0">
                  <a:pos x="448" y="156"/>
                </a:cxn>
                <a:cxn ang="0">
                  <a:pos x="448" y="100"/>
                </a:cxn>
                <a:cxn ang="0">
                  <a:pos x="448" y="156"/>
                </a:cxn>
              </a:cxnLst>
              <a:rect l="0" t="0" r="r" b="b"/>
              <a:pathLst>
                <a:path w="480" h="484">
                  <a:moveTo>
                    <a:pt x="448" y="96"/>
                  </a:moveTo>
                  <a:cubicBezTo>
                    <a:pt x="432" y="96"/>
                    <a:pt x="418" y="109"/>
                    <a:pt x="416" y="125"/>
                  </a:cubicBezTo>
                  <a:cubicBezTo>
                    <a:pt x="328" y="124"/>
                    <a:pt x="328" y="124"/>
                    <a:pt x="328" y="124"/>
                  </a:cubicBezTo>
                  <a:cubicBezTo>
                    <a:pt x="326" y="102"/>
                    <a:pt x="308" y="84"/>
                    <a:pt x="286" y="84"/>
                  </a:cubicBezTo>
                  <a:cubicBezTo>
                    <a:pt x="280" y="84"/>
                    <a:pt x="274" y="86"/>
                    <a:pt x="269" y="88"/>
                  </a:cubicBezTo>
                  <a:cubicBezTo>
                    <a:pt x="238" y="56"/>
                    <a:pt x="238" y="56"/>
                    <a:pt x="238" y="56"/>
                  </a:cubicBezTo>
                  <a:cubicBezTo>
                    <a:pt x="244" y="50"/>
                    <a:pt x="248" y="42"/>
                    <a:pt x="248" y="32"/>
                  </a:cubicBezTo>
                  <a:cubicBezTo>
                    <a:pt x="248" y="14"/>
                    <a:pt x="234" y="0"/>
                    <a:pt x="216" y="0"/>
                  </a:cubicBezTo>
                  <a:cubicBezTo>
                    <a:pt x="199" y="0"/>
                    <a:pt x="184" y="14"/>
                    <a:pt x="184" y="32"/>
                  </a:cubicBezTo>
                  <a:cubicBezTo>
                    <a:pt x="184" y="50"/>
                    <a:pt x="199" y="64"/>
                    <a:pt x="216" y="64"/>
                  </a:cubicBezTo>
                  <a:cubicBezTo>
                    <a:pt x="222" y="64"/>
                    <a:pt x="227" y="63"/>
                    <a:pt x="231" y="60"/>
                  </a:cubicBezTo>
                  <a:cubicBezTo>
                    <a:pt x="262" y="93"/>
                    <a:pt x="262" y="93"/>
                    <a:pt x="262" y="93"/>
                  </a:cubicBezTo>
                  <a:cubicBezTo>
                    <a:pt x="251" y="101"/>
                    <a:pt x="244" y="113"/>
                    <a:pt x="244" y="128"/>
                  </a:cubicBezTo>
                  <a:cubicBezTo>
                    <a:pt x="244" y="140"/>
                    <a:pt x="249" y="150"/>
                    <a:pt x="256" y="158"/>
                  </a:cubicBezTo>
                  <a:cubicBezTo>
                    <a:pt x="200" y="211"/>
                    <a:pt x="200" y="211"/>
                    <a:pt x="200" y="211"/>
                  </a:cubicBezTo>
                  <a:cubicBezTo>
                    <a:pt x="192" y="204"/>
                    <a:pt x="182" y="200"/>
                    <a:pt x="170" y="200"/>
                  </a:cubicBezTo>
                  <a:cubicBezTo>
                    <a:pt x="145" y="200"/>
                    <a:pt x="124" y="221"/>
                    <a:pt x="124" y="246"/>
                  </a:cubicBezTo>
                  <a:cubicBezTo>
                    <a:pt x="124" y="269"/>
                    <a:pt x="141" y="288"/>
                    <a:pt x="163" y="292"/>
                  </a:cubicBezTo>
                  <a:cubicBezTo>
                    <a:pt x="161" y="393"/>
                    <a:pt x="161" y="393"/>
                    <a:pt x="161" y="393"/>
                  </a:cubicBezTo>
                  <a:cubicBezTo>
                    <a:pt x="150" y="395"/>
                    <a:pt x="140" y="402"/>
                    <a:pt x="134" y="410"/>
                  </a:cubicBezTo>
                  <a:cubicBezTo>
                    <a:pt x="63" y="365"/>
                    <a:pt x="63" y="365"/>
                    <a:pt x="63" y="365"/>
                  </a:cubicBezTo>
                  <a:cubicBezTo>
                    <a:pt x="64" y="362"/>
                    <a:pt x="64" y="359"/>
                    <a:pt x="64" y="356"/>
                  </a:cubicBezTo>
                  <a:cubicBezTo>
                    <a:pt x="64" y="338"/>
                    <a:pt x="50" y="324"/>
                    <a:pt x="32" y="324"/>
                  </a:cubicBezTo>
                  <a:cubicBezTo>
                    <a:pt x="15" y="324"/>
                    <a:pt x="0" y="338"/>
                    <a:pt x="0" y="356"/>
                  </a:cubicBezTo>
                  <a:cubicBezTo>
                    <a:pt x="0" y="374"/>
                    <a:pt x="15" y="388"/>
                    <a:pt x="32" y="388"/>
                  </a:cubicBezTo>
                  <a:cubicBezTo>
                    <a:pt x="44" y="388"/>
                    <a:pt x="54" y="382"/>
                    <a:pt x="60" y="373"/>
                  </a:cubicBezTo>
                  <a:cubicBezTo>
                    <a:pt x="129" y="417"/>
                    <a:pt x="129" y="417"/>
                    <a:pt x="129" y="417"/>
                  </a:cubicBezTo>
                  <a:cubicBezTo>
                    <a:pt x="126" y="423"/>
                    <a:pt x="124" y="431"/>
                    <a:pt x="124" y="438"/>
                  </a:cubicBezTo>
                  <a:cubicBezTo>
                    <a:pt x="124" y="464"/>
                    <a:pt x="145" y="484"/>
                    <a:pt x="170" y="484"/>
                  </a:cubicBezTo>
                  <a:cubicBezTo>
                    <a:pt x="196" y="484"/>
                    <a:pt x="216" y="464"/>
                    <a:pt x="216" y="438"/>
                  </a:cubicBezTo>
                  <a:cubicBezTo>
                    <a:pt x="216" y="413"/>
                    <a:pt x="196" y="392"/>
                    <a:pt x="170" y="392"/>
                  </a:cubicBezTo>
                  <a:cubicBezTo>
                    <a:pt x="170" y="392"/>
                    <a:pt x="170" y="392"/>
                    <a:pt x="169" y="392"/>
                  </a:cubicBezTo>
                  <a:cubicBezTo>
                    <a:pt x="171" y="292"/>
                    <a:pt x="171" y="292"/>
                    <a:pt x="171" y="292"/>
                  </a:cubicBezTo>
                  <a:cubicBezTo>
                    <a:pt x="196" y="292"/>
                    <a:pt x="216" y="271"/>
                    <a:pt x="216" y="246"/>
                  </a:cubicBezTo>
                  <a:cubicBezTo>
                    <a:pt x="216" y="235"/>
                    <a:pt x="212" y="225"/>
                    <a:pt x="206" y="217"/>
                  </a:cubicBezTo>
                  <a:cubicBezTo>
                    <a:pt x="261" y="163"/>
                    <a:pt x="261" y="163"/>
                    <a:pt x="261" y="163"/>
                  </a:cubicBezTo>
                  <a:cubicBezTo>
                    <a:pt x="268" y="169"/>
                    <a:pt x="277" y="172"/>
                    <a:pt x="286" y="172"/>
                  </a:cubicBezTo>
                  <a:cubicBezTo>
                    <a:pt x="308" y="172"/>
                    <a:pt x="326" y="155"/>
                    <a:pt x="328" y="132"/>
                  </a:cubicBezTo>
                  <a:cubicBezTo>
                    <a:pt x="417" y="133"/>
                    <a:pt x="417" y="133"/>
                    <a:pt x="417" y="133"/>
                  </a:cubicBezTo>
                  <a:cubicBezTo>
                    <a:pt x="419" y="148"/>
                    <a:pt x="432" y="160"/>
                    <a:pt x="448" y="160"/>
                  </a:cubicBezTo>
                  <a:cubicBezTo>
                    <a:pt x="466" y="160"/>
                    <a:pt x="480" y="146"/>
                    <a:pt x="480" y="128"/>
                  </a:cubicBezTo>
                  <a:cubicBezTo>
                    <a:pt x="480" y="110"/>
                    <a:pt x="466" y="96"/>
                    <a:pt x="448" y="96"/>
                  </a:cubicBezTo>
                  <a:close/>
                  <a:moveTo>
                    <a:pt x="188" y="32"/>
                  </a:moveTo>
                  <a:cubicBezTo>
                    <a:pt x="188" y="17"/>
                    <a:pt x="201" y="4"/>
                    <a:pt x="216" y="4"/>
                  </a:cubicBezTo>
                  <a:cubicBezTo>
                    <a:pt x="232" y="4"/>
                    <a:pt x="244" y="17"/>
                    <a:pt x="244" y="32"/>
                  </a:cubicBezTo>
                  <a:cubicBezTo>
                    <a:pt x="244" y="48"/>
                    <a:pt x="232" y="60"/>
                    <a:pt x="216" y="60"/>
                  </a:cubicBezTo>
                  <a:cubicBezTo>
                    <a:pt x="201" y="60"/>
                    <a:pt x="188" y="48"/>
                    <a:pt x="188" y="32"/>
                  </a:cubicBezTo>
                  <a:close/>
                  <a:moveTo>
                    <a:pt x="32" y="384"/>
                  </a:moveTo>
                  <a:cubicBezTo>
                    <a:pt x="17" y="384"/>
                    <a:pt x="4" y="372"/>
                    <a:pt x="4" y="356"/>
                  </a:cubicBezTo>
                  <a:cubicBezTo>
                    <a:pt x="4" y="341"/>
                    <a:pt x="17" y="328"/>
                    <a:pt x="32" y="328"/>
                  </a:cubicBezTo>
                  <a:cubicBezTo>
                    <a:pt x="48" y="328"/>
                    <a:pt x="60" y="341"/>
                    <a:pt x="60" y="356"/>
                  </a:cubicBezTo>
                  <a:cubicBezTo>
                    <a:pt x="60" y="372"/>
                    <a:pt x="48" y="384"/>
                    <a:pt x="32" y="384"/>
                  </a:cubicBezTo>
                  <a:close/>
                  <a:moveTo>
                    <a:pt x="212" y="438"/>
                  </a:moveTo>
                  <a:cubicBezTo>
                    <a:pt x="212" y="461"/>
                    <a:pt x="193" y="480"/>
                    <a:pt x="170" y="480"/>
                  </a:cubicBezTo>
                  <a:cubicBezTo>
                    <a:pt x="147" y="480"/>
                    <a:pt x="128" y="461"/>
                    <a:pt x="128" y="438"/>
                  </a:cubicBezTo>
                  <a:cubicBezTo>
                    <a:pt x="128" y="415"/>
                    <a:pt x="147" y="396"/>
                    <a:pt x="170" y="396"/>
                  </a:cubicBezTo>
                  <a:cubicBezTo>
                    <a:pt x="193" y="396"/>
                    <a:pt x="212" y="415"/>
                    <a:pt x="212" y="438"/>
                  </a:cubicBezTo>
                  <a:close/>
                  <a:moveTo>
                    <a:pt x="170" y="288"/>
                  </a:moveTo>
                  <a:cubicBezTo>
                    <a:pt x="147" y="288"/>
                    <a:pt x="128" y="269"/>
                    <a:pt x="128" y="246"/>
                  </a:cubicBezTo>
                  <a:cubicBezTo>
                    <a:pt x="128" y="223"/>
                    <a:pt x="147" y="204"/>
                    <a:pt x="170" y="204"/>
                  </a:cubicBezTo>
                  <a:cubicBezTo>
                    <a:pt x="193" y="204"/>
                    <a:pt x="212" y="223"/>
                    <a:pt x="212" y="246"/>
                  </a:cubicBezTo>
                  <a:cubicBezTo>
                    <a:pt x="212" y="269"/>
                    <a:pt x="193" y="288"/>
                    <a:pt x="170" y="288"/>
                  </a:cubicBezTo>
                  <a:close/>
                  <a:moveTo>
                    <a:pt x="286" y="168"/>
                  </a:moveTo>
                  <a:cubicBezTo>
                    <a:pt x="265" y="168"/>
                    <a:pt x="248" y="150"/>
                    <a:pt x="248" y="128"/>
                  </a:cubicBezTo>
                  <a:cubicBezTo>
                    <a:pt x="248" y="106"/>
                    <a:pt x="265" y="88"/>
                    <a:pt x="286" y="88"/>
                  </a:cubicBezTo>
                  <a:cubicBezTo>
                    <a:pt x="307" y="88"/>
                    <a:pt x="324" y="106"/>
                    <a:pt x="324" y="128"/>
                  </a:cubicBezTo>
                  <a:cubicBezTo>
                    <a:pt x="324" y="150"/>
                    <a:pt x="307" y="168"/>
                    <a:pt x="286" y="168"/>
                  </a:cubicBezTo>
                  <a:close/>
                  <a:moveTo>
                    <a:pt x="448" y="156"/>
                  </a:moveTo>
                  <a:cubicBezTo>
                    <a:pt x="433" y="156"/>
                    <a:pt x="420" y="144"/>
                    <a:pt x="420" y="128"/>
                  </a:cubicBezTo>
                  <a:cubicBezTo>
                    <a:pt x="420" y="113"/>
                    <a:pt x="433" y="100"/>
                    <a:pt x="448" y="100"/>
                  </a:cubicBezTo>
                  <a:cubicBezTo>
                    <a:pt x="464" y="100"/>
                    <a:pt x="476" y="113"/>
                    <a:pt x="476" y="128"/>
                  </a:cubicBezTo>
                  <a:cubicBezTo>
                    <a:pt x="476" y="144"/>
                    <a:pt x="464" y="156"/>
                    <a:pt x="448" y="156"/>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97" name="Freeform 18"/>
            <p:cNvSpPr>
              <a:spLocks noEditPoints="1"/>
            </p:cNvSpPr>
            <p:nvPr/>
          </p:nvSpPr>
          <p:spPr bwMode="auto">
            <a:xfrm>
              <a:off x="4679950" y="4922838"/>
              <a:ext cx="885825" cy="642938"/>
            </a:xfrm>
            <a:custGeom>
              <a:avLst/>
              <a:gdLst/>
              <a:ahLst/>
              <a:cxnLst>
                <a:cxn ang="0">
                  <a:pos x="312" y="65"/>
                </a:cxn>
                <a:cxn ang="0">
                  <a:pos x="264" y="46"/>
                </a:cxn>
                <a:cxn ang="0">
                  <a:pos x="184" y="46"/>
                </a:cxn>
                <a:cxn ang="0">
                  <a:pos x="128" y="87"/>
                </a:cxn>
                <a:cxn ang="0">
                  <a:pos x="59" y="76"/>
                </a:cxn>
                <a:cxn ang="0">
                  <a:pos x="32" y="16"/>
                </a:cxn>
                <a:cxn ang="0">
                  <a:pos x="0" y="16"/>
                </a:cxn>
                <a:cxn ang="0">
                  <a:pos x="21" y="32"/>
                </a:cxn>
                <a:cxn ang="0">
                  <a:pos x="53" y="82"/>
                </a:cxn>
                <a:cxn ang="0">
                  <a:pos x="86" y="162"/>
                </a:cxn>
                <a:cxn ang="0">
                  <a:pos x="60" y="234"/>
                </a:cxn>
                <a:cxn ang="0">
                  <a:pos x="136" y="236"/>
                </a:cxn>
                <a:cxn ang="0">
                  <a:pos x="214" y="254"/>
                </a:cxn>
                <a:cxn ang="0">
                  <a:pos x="214" y="202"/>
                </a:cxn>
                <a:cxn ang="0">
                  <a:pos x="136" y="228"/>
                </a:cxn>
                <a:cxn ang="0">
                  <a:pos x="97" y="198"/>
                </a:cxn>
                <a:cxn ang="0">
                  <a:pos x="136" y="114"/>
                </a:cxn>
                <a:cxn ang="0">
                  <a:pos x="188" y="62"/>
                </a:cxn>
                <a:cxn ang="0">
                  <a:pos x="262" y="61"/>
                </a:cxn>
                <a:cxn ang="0">
                  <a:pos x="308" y="80"/>
                </a:cxn>
                <a:cxn ang="0">
                  <a:pos x="372" y="80"/>
                </a:cxn>
                <a:cxn ang="0">
                  <a:pos x="4" y="16"/>
                </a:cxn>
                <a:cxn ang="0">
                  <a:pos x="28" y="16"/>
                </a:cxn>
                <a:cxn ang="0">
                  <a:pos x="4" y="16"/>
                </a:cxn>
                <a:cxn ang="0">
                  <a:pos x="236" y="228"/>
                </a:cxn>
                <a:cxn ang="0">
                  <a:pos x="192" y="228"/>
                </a:cxn>
                <a:cxn ang="0">
                  <a:pos x="132" y="234"/>
                </a:cxn>
                <a:cxn ang="0">
                  <a:pos x="64" y="234"/>
                </a:cxn>
                <a:cxn ang="0">
                  <a:pos x="132" y="234"/>
                </a:cxn>
                <a:cxn ang="0">
                  <a:pos x="44" y="114"/>
                </a:cxn>
                <a:cxn ang="0">
                  <a:pos x="132" y="114"/>
                </a:cxn>
                <a:cxn ang="0">
                  <a:pos x="224" y="82"/>
                </a:cxn>
                <a:cxn ang="0">
                  <a:pos x="224" y="10"/>
                </a:cxn>
                <a:cxn ang="0">
                  <a:pos x="224" y="82"/>
                </a:cxn>
                <a:cxn ang="0">
                  <a:pos x="312" y="80"/>
                </a:cxn>
                <a:cxn ang="0">
                  <a:pos x="368" y="80"/>
                </a:cxn>
              </a:cxnLst>
              <a:rect l="0" t="0" r="r" b="b"/>
              <a:pathLst>
                <a:path w="372" h="270">
                  <a:moveTo>
                    <a:pt x="340" y="46"/>
                  </a:moveTo>
                  <a:cubicBezTo>
                    <a:pt x="328" y="46"/>
                    <a:pt x="317" y="54"/>
                    <a:pt x="312" y="65"/>
                  </a:cubicBezTo>
                  <a:cubicBezTo>
                    <a:pt x="264" y="53"/>
                    <a:pt x="264" y="53"/>
                    <a:pt x="264" y="53"/>
                  </a:cubicBezTo>
                  <a:cubicBezTo>
                    <a:pt x="264" y="51"/>
                    <a:pt x="264" y="48"/>
                    <a:pt x="264" y="46"/>
                  </a:cubicBezTo>
                  <a:cubicBezTo>
                    <a:pt x="264" y="24"/>
                    <a:pt x="246" y="6"/>
                    <a:pt x="224" y="6"/>
                  </a:cubicBezTo>
                  <a:cubicBezTo>
                    <a:pt x="202" y="6"/>
                    <a:pt x="184" y="24"/>
                    <a:pt x="184" y="46"/>
                  </a:cubicBezTo>
                  <a:cubicBezTo>
                    <a:pt x="184" y="49"/>
                    <a:pt x="185" y="51"/>
                    <a:pt x="185" y="54"/>
                  </a:cubicBezTo>
                  <a:cubicBezTo>
                    <a:pt x="128" y="87"/>
                    <a:pt x="128" y="87"/>
                    <a:pt x="128" y="87"/>
                  </a:cubicBezTo>
                  <a:cubicBezTo>
                    <a:pt x="120" y="75"/>
                    <a:pt x="105" y="66"/>
                    <a:pt x="88" y="66"/>
                  </a:cubicBezTo>
                  <a:cubicBezTo>
                    <a:pt x="77" y="66"/>
                    <a:pt x="67" y="70"/>
                    <a:pt x="59" y="76"/>
                  </a:cubicBezTo>
                  <a:cubicBezTo>
                    <a:pt x="27" y="28"/>
                    <a:pt x="27" y="28"/>
                    <a:pt x="27" y="28"/>
                  </a:cubicBezTo>
                  <a:cubicBezTo>
                    <a:pt x="30" y="25"/>
                    <a:pt x="32" y="21"/>
                    <a:pt x="32" y="16"/>
                  </a:cubicBezTo>
                  <a:cubicBezTo>
                    <a:pt x="32" y="7"/>
                    <a:pt x="25" y="0"/>
                    <a:pt x="16" y="0"/>
                  </a:cubicBezTo>
                  <a:cubicBezTo>
                    <a:pt x="7" y="0"/>
                    <a:pt x="0" y="7"/>
                    <a:pt x="0" y="16"/>
                  </a:cubicBezTo>
                  <a:cubicBezTo>
                    <a:pt x="0" y="25"/>
                    <a:pt x="7" y="33"/>
                    <a:pt x="16" y="33"/>
                  </a:cubicBezTo>
                  <a:cubicBezTo>
                    <a:pt x="18" y="33"/>
                    <a:pt x="19" y="32"/>
                    <a:pt x="21" y="32"/>
                  </a:cubicBezTo>
                  <a:cubicBezTo>
                    <a:pt x="20" y="32"/>
                    <a:pt x="20" y="32"/>
                    <a:pt x="20" y="32"/>
                  </a:cubicBezTo>
                  <a:cubicBezTo>
                    <a:pt x="53" y="82"/>
                    <a:pt x="53" y="82"/>
                    <a:pt x="53" y="82"/>
                  </a:cubicBezTo>
                  <a:cubicBezTo>
                    <a:pt x="45" y="90"/>
                    <a:pt x="40" y="102"/>
                    <a:pt x="40" y="114"/>
                  </a:cubicBezTo>
                  <a:cubicBezTo>
                    <a:pt x="40" y="140"/>
                    <a:pt x="61" y="161"/>
                    <a:pt x="86" y="162"/>
                  </a:cubicBezTo>
                  <a:cubicBezTo>
                    <a:pt x="89" y="199"/>
                    <a:pt x="89" y="199"/>
                    <a:pt x="89" y="199"/>
                  </a:cubicBezTo>
                  <a:cubicBezTo>
                    <a:pt x="73" y="203"/>
                    <a:pt x="60" y="217"/>
                    <a:pt x="60" y="234"/>
                  </a:cubicBezTo>
                  <a:cubicBezTo>
                    <a:pt x="60" y="254"/>
                    <a:pt x="77" y="270"/>
                    <a:pt x="98" y="270"/>
                  </a:cubicBezTo>
                  <a:cubicBezTo>
                    <a:pt x="119" y="270"/>
                    <a:pt x="135" y="255"/>
                    <a:pt x="136" y="236"/>
                  </a:cubicBezTo>
                  <a:cubicBezTo>
                    <a:pt x="189" y="234"/>
                    <a:pt x="189" y="234"/>
                    <a:pt x="189" y="234"/>
                  </a:cubicBezTo>
                  <a:cubicBezTo>
                    <a:pt x="192" y="246"/>
                    <a:pt x="202" y="254"/>
                    <a:pt x="214" y="254"/>
                  </a:cubicBezTo>
                  <a:cubicBezTo>
                    <a:pt x="229" y="254"/>
                    <a:pt x="240" y="242"/>
                    <a:pt x="240" y="228"/>
                  </a:cubicBezTo>
                  <a:cubicBezTo>
                    <a:pt x="240" y="214"/>
                    <a:pt x="229" y="202"/>
                    <a:pt x="214" y="202"/>
                  </a:cubicBezTo>
                  <a:cubicBezTo>
                    <a:pt x="201" y="202"/>
                    <a:pt x="189" y="213"/>
                    <a:pt x="189" y="226"/>
                  </a:cubicBezTo>
                  <a:cubicBezTo>
                    <a:pt x="136" y="228"/>
                    <a:pt x="136" y="228"/>
                    <a:pt x="136" y="228"/>
                  </a:cubicBezTo>
                  <a:cubicBezTo>
                    <a:pt x="133" y="211"/>
                    <a:pt x="117" y="198"/>
                    <a:pt x="98" y="198"/>
                  </a:cubicBezTo>
                  <a:cubicBezTo>
                    <a:pt x="98" y="198"/>
                    <a:pt x="98" y="198"/>
                    <a:pt x="97" y="198"/>
                  </a:cubicBezTo>
                  <a:cubicBezTo>
                    <a:pt x="94" y="162"/>
                    <a:pt x="94" y="162"/>
                    <a:pt x="94" y="162"/>
                  </a:cubicBezTo>
                  <a:cubicBezTo>
                    <a:pt x="118" y="159"/>
                    <a:pt x="136" y="139"/>
                    <a:pt x="136" y="114"/>
                  </a:cubicBezTo>
                  <a:cubicBezTo>
                    <a:pt x="136" y="107"/>
                    <a:pt x="135" y="100"/>
                    <a:pt x="132" y="94"/>
                  </a:cubicBezTo>
                  <a:cubicBezTo>
                    <a:pt x="188" y="62"/>
                    <a:pt x="188" y="62"/>
                    <a:pt x="188" y="62"/>
                  </a:cubicBezTo>
                  <a:cubicBezTo>
                    <a:pt x="194" y="76"/>
                    <a:pt x="208" y="86"/>
                    <a:pt x="224" y="86"/>
                  </a:cubicBezTo>
                  <a:cubicBezTo>
                    <a:pt x="241" y="86"/>
                    <a:pt x="256" y="75"/>
                    <a:pt x="262" y="61"/>
                  </a:cubicBezTo>
                  <a:cubicBezTo>
                    <a:pt x="309" y="73"/>
                    <a:pt x="309" y="73"/>
                    <a:pt x="309" y="73"/>
                  </a:cubicBezTo>
                  <a:cubicBezTo>
                    <a:pt x="309" y="75"/>
                    <a:pt x="308" y="78"/>
                    <a:pt x="308" y="80"/>
                  </a:cubicBezTo>
                  <a:cubicBezTo>
                    <a:pt x="308" y="99"/>
                    <a:pt x="323" y="114"/>
                    <a:pt x="340" y="114"/>
                  </a:cubicBezTo>
                  <a:cubicBezTo>
                    <a:pt x="358" y="114"/>
                    <a:pt x="372" y="99"/>
                    <a:pt x="372" y="80"/>
                  </a:cubicBezTo>
                  <a:cubicBezTo>
                    <a:pt x="372" y="61"/>
                    <a:pt x="358" y="46"/>
                    <a:pt x="340" y="46"/>
                  </a:cubicBezTo>
                  <a:close/>
                  <a:moveTo>
                    <a:pt x="4" y="16"/>
                  </a:moveTo>
                  <a:cubicBezTo>
                    <a:pt x="4" y="10"/>
                    <a:pt x="9" y="4"/>
                    <a:pt x="16" y="4"/>
                  </a:cubicBezTo>
                  <a:cubicBezTo>
                    <a:pt x="23" y="4"/>
                    <a:pt x="28" y="10"/>
                    <a:pt x="28" y="16"/>
                  </a:cubicBezTo>
                  <a:cubicBezTo>
                    <a:pt x="28" y="23"/>
                    <a:pt x="23" y="29"/>
                    <a:pt x="16" y="29"/>
                  </a:cubicBezTo>
                  <a:cubicBezTo>
                    <a:pt x="9" y="29"/>
                    <a:pt x="4" y="23"/>
                    <a:pt x="4" y="16"/>
                  </a:cubicBezTo>
                  <a:close/>
                  <a:moveTo>
                    <a:pt x="214" y="206"/>
                  </a:moveTo>
                  <a:cubicBezTo>
                    <a:pt x="227" y="206"/>
                    <a:pt x="236" y="216"/>
                    <a:pt x="236" y="228"/>
                  </a:cubicBezTo>
                  <a:cubicBezTo>
                    <a:pt x="236" y="240"/>
                    <a:pt x="227" y="250"/>
                    <a:pt x="214" y="250"/>
                  </a:cubicBezTo>
                  <a:cubicBezTo>
                    <a:pt x="202" y="250"/>
                    <a:pt x="192" y="240"/>
                    <a:pt x="192" y="228"/>
                  </a:cubicBezTo>
                  <a:cubicBezTo>
                    <a:pt x="192" y="216"/>
                    <a:pt x="202" y="206"/>
                    <a:pt x="214" y="206"/>
                  </a:cubicBezTo>
                  <a:close/>
                  <a:moveTo>
                    <a:pt x="132" y="234"/>
                  </a:moveTo>
                  <a:cubicBezTo>
                    <a:pt x="132" y="252"/>
                    <a:pt x="117" y="266"/>
                    <a:pt x="98" y="266"/>
                  </a:cubicBezTo>
                  <a:cubicBezTo>
                    <a:pt x="80" y="266"/>
                    <a:pt x="64" y="252"/>
                    <a:pt x="64" y="234"/>
                  </a:cubicBezTo>
                  <a:cubicBezTo>
                    <a:pt x="64" y="216"/>
                    <a:pt x="80" y="202"/>
                    <a:pt x="98" y="202"/>
                  </a:cubicBezTo>
                  <a:cubicBezTo>
                    <a:pt x="117" y="202"/>
                    <a:pt x="132" y="216"/>
                    <a:pt x="132" y="234"/>
                  </a:cubicBezTo>
                  <a:close/>
                  <a:moveTo>
                    <a:pt x="88" y="158"/>
                  </a:moveTo>
                  <a:cubicBezTo>
                    <a:pt x="64" y="158"/>
                    <a:pt x="44" y="138"/>
                    <a:pt x="44" y="114"/>
                  </a:cubicBezTo>
                  <a:cubicBezTo>
                    <a:pt x="44" y="90"/>
                    <a:pt x="64" y="70"/>
                    <a:pt x="88" y="70"/>
                  </a:cubicBezTo>
                  <a:cubicBezTo>
                    <a:pt x="113" y="70"/>
                    <a:pt x="132" y="90"/>
                    <a:pt x="132" y="114"/>
                  </a:cubicBezTo>
                  <a:cubicBezTo>
                    <a:pt x="132" y="138"/>
                    <a:pt x="113" y="158"/>
                    <a:pt x="88" y="158"/>
                  </a:cubicBezTo>
                  <a:close/>
                  <a:moveTo>
                    <a:pt x="224" y="82"/>
                  </a:moveTo>
                  <a:cubicBezTo>
                    <a:pt x="205" y="82"/>
                    <a:pt x="188" y="66"/>
                    <a:pt x="188" y="46"/>
                  </a:cubicBezTo>
                  <a:cubicBezTo>
                    <a:pt x="188" y="26"/>
                    <a:pt x="205" y="10"/>
                    <a:pt x="224" y="10"/>
                  </a:cubicBezTo>
                  <a:cubicBezTo>
                    <a:pt x="244" y="10"/>
                    <a:pt x="260" y="26"/>
                    <a:pt x="260" y="46"/>
                  </a:cubicBezTo>
                  <a:cubicBezTo>
                    <a:pt x="260" y="66"/>
                    <a:pt x="244" y="82"/>
                    <a:pt x="224" y="82"/>
                  </a:cubicBezTo>
                  <a:close/>
                  <a:moveTo>
                    <a:pt x="340" y="110"/>
                  </a:moveTo>
                  <a:cubicBezTo>
                    <a:pt x="325" y="110"/>
                    <a:pt x="312" y="97"/>
                    <a:pt x="312" y="80"/>
                  </a:cubicBezTo>
                  <a:cubicBezTo>
                    <a:pt x="312" y="64"/>
                    <a:pt x="325" y="50"/>
                    <a:pt x="340" y="50"/>
                  </a:cubicBezTo>
                  <a:cubicBezTo>
                    <a:pt x="356" y="50"/>
                    <a:pt x="368" y="64"/>
                    <a:pt x="368" y="80"/>
                  </a:cubicBezTo>
                  <a:cubicBezTo>
                    <a:pt x="368" y="97"/>
                    <a:pt x="356" y="110"/>
                    <a:pt x="340" y="110"/>
                  </a:cubicBezTo>
                  <a:close/>
                </a:path>
              </a:pathLst>
            </a:custGeom>
            <a:solidFill>
              <a:srgbClr val="66B1D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grpSp>
          <p:nvGrpSpPr>
            <p:cNvPr id="198" name="Group 74"/>
            <p:cNvGrpSpPr/>
            <p:nvPr/>
          </p:nvGrpSpPr>
          <p:grpSpPr>
            <a:xfrm>
              <a:off x="1901952" y="3516313"/>
              <a:ext cx="581025" cy="800100"/>
              <a:chOff x="1990725" y="3516313"/>
              <a:chExt cx="581025" cy="800100"/>
            </a:xfrm>
          </p:grpSpPr>
          <p:sp>
            <p:nvSpPr>
              <p:cNvPr id="214" name="Oval 213"/>
              <p:cNvSpPr/>
              <p:nvPr/>
            </p:nvSpPr>
            <p:spPr>
              <a:xfrm>
                <a:off x="2278856" y="3750468"/>
                <a:ext cx="135732" cy="12382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5" name="Oval 214"/>
              <p:cNvSpPr/>
              <p:nvPr/>
            </p:nvSpPr>
            <p:spPr>
              <a:xfrm>
                <a:off x="1995488" y="3743324"/>
                <a:ext cx="152512" cy="157163"/>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6" name="Oval 215"/>
              <p:cNvSpPr/>
              <p:nvPr/>
            </p:nvSpPr>
            <p:spPr>
              <a:xfrm>
                <a:off x="2442825" y="3521869"/>
                <a:ext cx="124163" cy="122350"/>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7" name="Oval 216"/>
              <p:cNvSpPr/>
              <p:nvPr/>
            </p:nvSpPr>
            <p:spPr>
              <a:xfrm>
                <a:off x="2383295" y="4012407"/>
                <a:ext cx="109874" cy="112175"/>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8" name="Oval 217"/>
              <p:cNvSpPr/>
              <p:nvPr/>
            </p:nvSpPr>
            <p:spPr>
              <a:xfrm>
                <a:off x="2288382" y="4207344"/>
                <a:ext cx="107156" cy="107411"/>
              </a:xfrm>
              <a:prstGeom prst="ellipse">
                <a:avLst/>
              </a:prstGeom>
              <a:gradFill flip="none" rotWithShape="1">
                <a:gsLst>
                  <a:gs pos="0">
                    <a:srgbClr val="EFF7FB"/>
                  </a:gs>
                  <a:gs pos="21000">
                    <a:srgbClr val="E1F0F7"/>
                  </a:gs>
                  <a:gs pos="50000">
                    <a:srgbClr val="D5E9F3"/>
                  </a:gs>
                  <a:gs pos="75000">
                    <a:srgbClr val="B2D8EA"/>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19" name="Freeform 13"/>
              <p:cNvSpPr>
                <a:spLocks noEditPoints="1"/>
              </p:cNvSpPr>
              <p:nvPr/>
            </p:nvSpPr>
            <p:spPr bwMode="auto">
              <a:xfrm>
                <a:off x="1990725" y="3516313"/>
                <a:ext cx="581025" cy="800100"/>
              </a:xfrm>
              <a:custGeom>
                <a:avLst/>
                <a:gdLst/>
                <a:ahLst/>
                <a:cxnLst>
                  <a:cxn ang="0">
                    <a:pos x="216" y="0"/>
                  </a:cxn>
                  <a:cxn ang="0">
                    <a:pos x="188" y="28"/>
                  </a:cxn>
                  <a:cxn ang="0">
                    <a:pos x="196" y="48"/>
                  </a:cxn>
                  <a:cxn ang="0">
                    <a:pos x="158" y="97"/>
                  </a:cxn>
                  <a:cxn ang="0">
                    <a:pos x="150" y="96"/>
                  </a:cxn>
                  <a:cxn ang="0">
                    <a:pos x="120" y="124"/>
                  </a:cxn>
                  <a:cxn ang="0">
                    <a:pos x="68" y="125"/>
                  </a:cxn>
                  <a:cxn ang="0">
                    <a:pos x="34" y="92"/>
                  </a:cxn>
                  <a:cxn ang="0">
                    <a:pos x="0" y="128"/>
                  </a:cxn>
                  <a:cxn ang="0">
                    <a:pos x="34" y="164"/>
                  </a:cxn>
                  <a:cxn ang="0">
                    <a:pos x="68" y="129"/>
                  </a:cxn>
                  <a:cxn ang="0">
                    <a:pos x="120" y="128"/>
                  </a:cxn>
                  <a:cxn ang="0">
                    <a:pos x="150" y="152"/>
                  </a:cxn>
                  <a:cxn ang="0">
                    <a:pos x="158" y="151"/>
                  </a:cxn>
                  <a:cxn ang="0">
                    <a:pos x="178" y="210"/>
                  </a:cxn>
                  <a:cxn ang="0">
                    <a:pos x="164" y="232"/>
                  </a:cxn>
                  <a:cxn ang="0">
                    <a:pos x="176" y="253"/>
                  </a:cxn>
                  <a:cxn ang="0">
                    <a:pos x="159" y="291"/>
                  </a:cxn>
                  <a:cxn ang="0">
                    <a:pos x="148" y="288"/>
                  </a:cxn>
                  <a:cxn ang="0">
                    <a:pos x="124" y="312"/>
                  </a:cxn>
                  <a:cxn ang="0">
                    <a:pos x="148" y="336"/>
                  </a:cxn>
                  <a:cxn ang="0">
                    <a:pos x="172" y="312"/>
                  </a:cxn>
                  <a:cxn ang="0">
                    <a:pos x="162" y="293"/>
                  </a:cxn>
                  <a:cxn ang="0">
                    <a:pos x="180" y="255"/>
                  </a:cxn>
                  <a:cxn ang="0">
                    <a:pos x="188" y="256"/>
                  </a:cxn>
                  <a:cxn ang="0">
                    <a:pos x="212" y="232"/>
                  </a:cxn>
                  <a:cxn ang="0">
                    <a:pos x="188" y="208"/>
                  </a:cxn>
                  <a:cxn ang="0">
                    <a:pos x="182" y="209"/>
                  </a:cxn>
                  <a:cxn ang="0">
                    <a:pos x="162" y="150"/>
                  </a:cxn>
                  <a:cxn ang="0">
                    <a:pos x="180" y="124"/>
                  </a:cxn>
                  <a:cxn ang="0">
                    <a:pos x="162" y="98"/>
                  </a:cxn>
                  <a:cxn ang="0">
                    <a:pos x="199" y="50"/>
                  </a:cxn>
                  <a:cxn ang="0">
                    <a:pos x="216" y="56"/>
                  </a:cxn>
                  <a:cxn ang="0">
                    <a:pos x="244" y="28"/>
                  </a:cxn>
                  <a:cxn ang="0">
                    <a:pos x="216" y="0"/>
                  </a:cxn>
                  <a:cxn ang="0">
                    <a:pos x="168" y="312"/>
                  </a:cxn>
                  <a:cxn ang="0">
                    <a:pos x="148" y="332"/>
                  </a:cxn>
                  <a:cxn ang="0">
                    <a:pos x="128" y="312"/>
                  </a:cxn>
                  <a:cxn ang="0">
                    <a:pos x="148" y="292"/>
                  </a:cxn>
                  <a:cxn ang="0">
                    <a:pos x="168" y="312"/>
                  </a:cxn>
                  <a:cxn ang="0">
                    <a:pos x="208" y="232"/>
                  </a:cxn>
                  <a:cxn ang="0">
                    <a:pos x="188" y="252"/>
                  </a:cxn>
                  <a:cxn ang="0">
                    <a:pos x="168" y="232"/>
                  </a:cxn>
                  <a:cxn ang="0">
                    <a:pos x="188" y="212"/>
                  </a:cxn>
                  <a:cxn ang="0">
                    <a:pos x="208" y="232"/>
                  </a:cxn>
                  <a:cxn ang="0">
                    <a:pos x="34" y="160"/>
                  </a:cxn>
                  <a:cxn ang="0">
                    <a:pos x="4" y="128"/>
                  </a:cxn>
                  <a:cxn ang="0">
                    <a:pos x="34" y="96"/>
                  </a:cxn>
                  <a:cxn ang="0">
                    <a:pos x="64" y="128"/>
                  </a:cxn>
                  <a:cxn ang="0">
                    <a:pos x="34" y="160"/>
                  </a:cxn>
                  <a:cxn ang="0">
                    <a:pos x="176" y="124"/>
                  </a:cxn>
                  <a:cxn ang="0">
                    <a:pos x="150" y="148"/>
                  </a:cxn>
                  <a:cxn ang="0">
                    <a:pos x="124" y="124"/>
                  </a:cxn>
                  <a:cxn ang="0">
                    <a:pos x="150" y="100"/>
                  </a:cxn>
                  <a:cxn ang="0">
                    <a:pos x="176" y="124"/>
                  </a:cxn>
                  <a:cxn ang="0">
                    <a:pos x="216" y="52"/>
                  </a:cxn>
                  <a:cxn ang="0">
                    <a:pos x="192" y="28"/>
                  </a:cxn>
                  <a:cxn ang="0">
                    <a:pos x="216" y="4"/>
                  </a:cxn>
                  <a:cxn ang="0">
                    <a:pos x="240" y="28"/>
                  </a:cxn>
                  <a:cxn ang="0">
                    <a:pos x="216" y="52"/>
                  </a:cxn>
                </a:cxnLst>
                <a:rect l="0" t="0" r="r" b="b"/>
                <a:pathLst>
                  <a:path w="244" h="336">
                    <a:moveTo>
                      <a:pt x="216" y="0"/>
                    </a:moveTo>
                    <a:cubicBezTo>
                      <a:pt x="201" y="0"/>
                      <a:pt x="188" y="12"/>
                      <a:pt x="188" y="28"/>
                    </a:cubicBezTo>
                    <a:cubicBezTo>
                      <a:pt x="188" y="36"/>
                      <a:pt x="191" y="43"/>
                      <a:pt x="196" y="48"/>
                    </a:cubicBezTo>
                    <a:cubicBezTo>
                      <a:pt x="158" y="97"/>
                      <a:pt x="158" y="97"/>
                      <a:pt x="158" y="97"/>
                    </a:cubicBezTo>
                    <a:cubicBezTo>
                      <a:pt x="156" y="96"/>
                      <a:pt x="153" y="96"/>
                      <a:pt x="150" y="96"/>
                    </a:cubicBezTo>
                    <a:cubicBezTo>
                      <a:pt x="134" y="96"/>
                      <a:pt x="120" y="108"/>
                      <a:pt x="120" y="124"/>
                    </a:cubicBezTo>
                    <a:cubicBezTo>
                      <a:pt x="68" y="125"/>
                      <a:pt x="68" y="125"/>
                      <a:pt x="68" y="125"/>
                    </a:cubicBezTo>
                    <a:cubicBezTo>
                      <a:pt x="67" y="107"/>
                      <a:pt x="52" y="92"/>
                      <a:pt x="34" y="92"/>
                    </a:cubicBezTo>
                    <a:cubicBezTo>
                      <a:pt x="15" y="92"/>
                      <a:pt x="0" y="108"/>
                      <a:pt x="0" y="128"/>
                    </a:cubicBezTo>
                    <a:cubicBezTo>
                      <a:pt x="0" y="148"/>
                      <a:pt x="15" y="164"/>
                      <a:pt x="34" y="164"/>
                    </a:cubicBezTo>
                    <a:cubicBezTo>
                      <a:pt x="53" y="164"/>
                      <a:pt x="68" y="148"/>
                      <a:pt x="68" y="129"/>
                    </a:cubicBezTo>
                    <a:cubicBezTo>
                      <a:pt x="120" y="128"/>
                      <a:pt x="120" y="128"/>
                      <a:pt x="120" y="128"/>
                    </a:cubicBezTo>
                    <a:cubicBezTo>
                      <a:pt x="122" y="141"/>
                      <a:pt x="135" y="152"/>
                      <a:pt x="150" y="152"/>
                    </a:cubicBezTo>
                    <a:cubicBezTo>
                      <a:pt x="153" y="152"/>
                      <a:pt x="156" y="152"/>
                      <a:pt x="158" y="151"/>
                    </a:cubicBezTo>
                    <a:cubicBezTo>
                      <a:pt x="178" y="210"/>
                      <a:pt x="178" y="210"/>
                      <a:pt x="178" y="210"/>
                    </a:cubicBezTo>
                    <a:cubicBezTo>
                      <a:pt x="170" y="214"/>
                      <a:pt x="164" y="222"/>
                      <a:pt x="164" y="232"/>
                    </a:cubicBezTo>
                    <a:cubicBezTo>
                      <a:pt x="164" y="241"/>
                      <a:pt x="169" y="249"/>
                      <a:pt x="176" y="253"/>
                    </a:cubicBezTo>
                    <a:cubicBezTo>
                      <a:pt x="159" y="291"/>
                      <a:pt x="159" y="291"/>
                      <a:pt x="159" y="291"/>
                    </a:cubicBezTo>
                    <a:cubicBezTo>
                      <a:pt x="156" y="289"/>
                      <a:pt x="152" y="288"/>
                      <a:pt x="148" y="288"/>
                    </a:cubicBezTo>
                    <a:cubicBezTo>
                      <a:pt x="135" y="288"/>
                      <a:pt x="124" y="299"/>
                      <a:pt x="124" y="312"/>
                    </a:cubicBezTo>
                    <a:cubicBezTo>
                      <a:pt x="124" y="325"/>
                      <a:pt x="135" y="336"/>
                      <a:pt x="148" y="336"/>
                    </a:cubicBezTo>
                    <a:cubicBezTo>
                      <a:pt x="161" y="336"/>
                      <a:pt x="172" y="325"/>
                      <a:pt x="172" y="312"/>
                    </a:cubicBezTo>
                    <a:cubicBezTo>
                      <a:pt x="172" y="304"/>
                      <a:pt x="168" y="297"/>
                      <a:pt x="162" y="293"/>
                    </a:cubicBezTo>
                    <a:cubicBezTo>
                      <a:pt x="180" y="255"/>
                      <a:pt x="180" y="255"/>
                      <a:pt x="180" y="255"/>
                    </a:cubicBezTo>
                    <a:cubicBezTo>
                      <a:pt x="183" y="255"/>
                      <a:pt x="185" y="256"/>
                      <a:pt x="188" y="256"/>
                    </a:cubicBezTo>
                    <a:cubicBezTo>
                      <a:pt x="201" y="256"/>
                      <a:pt x="212" y="245"/>
                      <a:pt x="212" y="232"/>
                    </a:cubicBezTo>
                    <a:cubicBezTo>
                      <a:pt x="212" y="219"/>
                      <a:pt x="201" y="208"/>
                      <a:pt x="188" y="208"/>
                    </a:cubicBezTo>
                    <a:cubicBezTo>
                      <a:pt x="186" y="208"/>
                      <a:pt x="184" y="208"/>
                      <a:pt x="182" y="209"/>
                    </a:cubicBezTo>
                    <a:cubicBezTo>
                      <a:pt x="162" y="150"/>
                      <a:pt x="162" y="150"/>
                      <a:pt x="162" y="150"/>
                    </a:cubicBezTo>
                    <a:cubicBezTo>
                      <a:pt x="173" y="145"/>
                      <a:pt x="180" y="136"/>
                      <a:pt x="180" y="124"/>
                    </a:cubicBezTo>
                    <a:cubicBezTo>
                      <a:pt x="180" y="112"/>
                      <a:pt x="173" y="103"/>
                      <a:pt x="162" y="98"/>
                    </a:cubicBezTo>
                    <a:cubicBezTo>
                      <a:pt x="199" y="50"/>
                      <a:pt x="199" y="50"/>
                      <a:pt x="199" y="50"/>
                    </a:cubicBezTo>
                    <a:cubicBezTo>
                      <a:pt x="204" y="54"/>
                      <a:pt x="210" y="56"/>
                      <a:pt x="216" y="56"/>
                    </a:cubicBezTo>
                    <a:cubicBezTo>
                      <a:pt x="232" y="56"/>
                      <a:pt x="244" y="43"/>
                      <a:pt x="244" y="28"/>
                    </a:cubicBezTo>
                    <a:cubicBezTo>
                      <a:pt x="244" y="12"/>
                      <a:pt x="232" y="0"/>
                      <a:pt x="216" y="0"/>
                    </a:cubicBezTo>
                    <a:close/>
                    <a:moveTo>
                      <a:pt x="168" y="312"/>
                    </a:moveTo>
                    <a:cubicBezTo>
                      <a:pt x="168" y="323"/>
                      <a:pt x="159" y="332"/>
                      <a:pt x="148" y="332"/>
                    </a:cubicBezTo>
                    <a:cubicBezTo>
                      <a:pt x="137" y="332"/>
                      <a:pt x="128" y="323"/>
                      <a:pt x="128" y="312"/>
                    </a:cubicBezTo>
                    <a:cubicBezTo>
                      <a:pt x="128" y="301"/>
                      <a:pt x="137" y="292"/>
                      <a:pt x="148" y="292"/>
                    </a:cubicBezTo>
                    <a:cubicBezTo>
                      <a:pt x="159" y="292"/>
                      <a:pt x="168" y="301"/>
                      <a:pt x="168" y="312"/>
                    </a:cubicBezTo>
                    <a:close/>
                    <a:moveTo>
                      <a:pt x="208" y="232"/>
                    </a:moveTo>
                    <a:cubicBezTo>
                      <a:pt x="208" y="243"/>
                      <a:pt x="199" y="252"/>
                      <a:pt x="188" y="252"/>
                    </a:cubicBezTo>
                    <a:cubicBezTo>
                      <a:pt x="177" y="252"/>
                      <a:pt x="168" y="243"/>
                      <a:pt x="168" y="232"/>
                    </a:cubicBezTo>
                    <a:cubicBezTo>
                      <a:pt x="168" y="221"/>
                      <a:pt x="177" y="212"/>
                      <a:pt x="188" y="212"/>
                    </a:cubicBezTo>
                    <a:cubicBezTo>
                      <a:pt x="199" y="212"/>
                      <a:pt x="208" y="221"/>
                      <a:pt x="208" y="232"/>
                    </a:cubicBezTo>
                    <a:close/>
                    <a:moveTo>
                      <a:pt x="34" y="160"/>
                    </a:moveTo>
                    <a:cubicBezTo>
                      <a:pt x="18" y="160"/>
                      <a:pt x="4" y="146"/>
                      <a:pt x="4" y="128"/>
                    </a:cubicBezTo>
                    <a:cubicBezTo>
                      <a:pt x="4" y="110"/>
                      <a:pt x="18" y="96"/>
                      <a:pt x="34" y="96"/>
                    </a:cubicBezTo>
                    <a:cubicBezTo>
                      <a:pt x="51" y="96"/>
                      <a:pt x="64" y="110"/>
                      <a:pt x="64" y="128"/>
                    </a:cubicBezTo>
                    <a:cubicBezTo>
                      <a:pt x="64" y="146"/>
                      <a:pt x="51" y="160"/>
                      <a:pt x="34" y="160"/>
                    </a:cubicBezTo>
                    <a:close/>
                    <a:moveTo>
                      <a:pt x="176" y="124"/>
                    </a:moveTo>
                    <a:cubicBezTo>
                      <a:pt x="176" y="137"/>
                      <a:pt x="164" y="148"/>
                      <a:pt x="150" y="148"/>
                    </a:cubicBezTo>
                    <a:cubicBezTo>
                      <a:pt x="136" y="148"/>
                      <a:pt x="124" y="137"/>
                      <a:pt x="124" y="124"/>
                    </a:cubicBezTo>
                    <a:cubicBezTo>
                      <a:pt x="124" y="111"/>
                      <a:pt x="136" y="100"/>
                      <a:pt x="150" y="100"/>
                    </a:cubicBezTo>
                    <a:cubicBezTo>
                      <a:pt x="164" y="100"/>
                      <a:pt x="176" y="111"/>
                      <a:pt x="176" y="124"/>
                    </a:cubicBezTo>
                    <a:close/>
                    <a:moveTo>
                      <a:pt x="216" y="52"/>
                    </a:moveTo>
                    <a:cubicBezTo>
                      <a:pt x="203" y="52"/>
                      <a:pt x="192" y="41"/>
                      <a:pt x="192" y="28"/>
                    </a:cubicBezTo>
                    <a:cubicBezTo>
                      <a:pt x="192" y="15"/>
                      <a:pt x="203" y="4"/>
                      <a:pt x="216" y="4"/>
                    </a:cubicBezTo>
                    <a:cubicBezTo>
                      <a:pt x="229" y="4"/>
                      <a:pt x="240" y="15"/>
                      <a:pt x="240" y="28"/>
                    </a:cubicBezTo>
                    <a:cubicBezTo>
                      <a:pt x="240" y="41"/>
                      <a:pt x="229" y="52"/>
                      <a:pt x="216" y="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grpSp>
        <p:sp>
          <p:nvSpPr>
            <p:cNvPr id="199" name="Freeform 15"/>
            <p:cNvSpPr>
              <a:spLocks noEditPoints="1"/>
            </p:cNvSpPr>
            <p:nvPr/>
          </p:nvSpPr>
          <p:spPr bwMode="auto">
            <a:xfrm>
              <a:off x="2486025" y="4411663"/>
              <a:ext cx="696913" cy="744538"/>
            </a:xfrm>
            <a:custGeom>
              <a:avLst/>
              <a:gdLst/>
              <a:ahLst/>
              <a:cxnLst>
                <a:cxn ang="0">
                  <a:pos x="256" y="233"/>
                </a:cxn>
                <a:cxn ang="0">
                  <a:pos x="284" y="154"/>
                </a:cxn>
                <a:cxn ang="0">
                  <a:pos x="216" y="128"/>
                </a:cxn>
                <a:cxn ang="0">
                  <a:pos x="192" y="94"/>
                </a:cxn>
                <a:cxn ang="0">
                  <a:pos x="161" y="64"/>
                </a:cxn>
                <a:cxn ang="0">
                  <a:pos x="160" y="14"/>
                </a:cxn>
                <a:cxn ang="0">
                  <a:pos x="132" y="14"/>
                </a:cxn>
                <a:cxn ang="0">
                  <a:pos x="149" y="28"/>
                </a:cxn>
                <a:cxn ang="0">
                  <a:pos x="132" y="91"/>
                </a:cxn>
                <a:cxn ang="0">
                  <a:pos x="36" y="78"/>
                </a:cxn>
                <a:cxn ang="0">
                  <a:pos x="0" y="78"/>
                </a:cxn>
                <a:cxn ang="0">
                  <a:pos x="35" y="84"/>
                </a:cxn>
                <a:cxn ang="0">
                  <a:pos x="162" y="124"/>
                </a:cxn>
                <a:cxn ang="0">
                  <a:pos x="213" y="131"/>
                </a:cxn>
                <a:cxn ang="0">
                  <a:pos x="244" y="192"/>
                </a:cxn>
                <a:cxn ang="0">
                  <a:pos x="252" y="235"/>
                </a:cxn>
                <a:cxn ang="0">
                  <a:pos x="236" y="265"/>
                </a:cxn>
                <a:cxn ang="0">
                  <a:pos x="152" y="240"/>
                </a:cxn>
                <a:cxn ang="0">
                  <a:pos x="152" y="312"/>
                </a:cxn>
                <a:cxn ang="0">
                  <a:pos x="188" y="274"/>
                </a:cxn>
                <a:cxn ang="0">
                  <a:pos x="264" y="292"/>
                </a:cxn>
                <a:cxn ang="0">
                  <a:pos x="264" y="232"/>
                </a:cxn>
                <a:cxn ang="0">
                  <a:pos x="146" y="4"/>
                </a:cxn>
                <a:cxn ang="0">
                  <a:pos x="146" y="24"/>
                </a:cxn>
                <a:cxn ang="0">
                  <a:pos x="18" y="92"/>
                </a:cxn>
                <a:cxn ang="0">
                  <a:pos x="18" y="64"/>
                </a:cxn>
                <a:cxn ang="0">
                  <a:pos x="18" y="92"/>
                </a:cxn>
                <a:cxn ang="0">
                  <a:pos x="136" y="94"/>
                </a:cxn>
                <a:cxn ang="0">
                  <a:pos x="188" y="94"/>
                </a:cxn>
                <a:cxn ang="0">
                  <a:pos x="208" y="154"/>
                </a:cxn>
                <a:cxn ang="0">
                  <a:pos x="280" y="154"/>
                </a:cxn>
                <a:cxn ang="0">
                  <a:pos x="208" y="154"/>
                </a:cxn>
                <a:cxn ang="0">
                  <a:pos x="120" y="276"/>
                </a:cxn>
                <a:cxn ang="0">
                  <a:pos x="184" y="276"/>
                </a:cxn>
                <a:cxn ang="0">
                  <a:pos x="264" y="288"/>
                </a:cxn>
                <a:cxn ang="0">
                  <a:pos x="264" y="236"/>
                </a:cxn>
                <a:cxn ang="0">
                  <a:pos x="264" y="288"/>
                </a:cxn>
              </a:cxnLst>
              <a:rect l="0" t="0" r="r" b="b"/>
              <a:pathLst>
                <a:path w="292" h="312">
                  <a:moveTo>
                    <a:pt x="264" y="232"/>
                  </a:moveTo>
                  <a:cubicBezTo>
                    <a:pt x="261" y="232"/>
                    <a:pt x="259" y="232"/>
                    <a:pt x="256" y="233"/>
                  </a:cubicBezTo>
                  <a:cubicBezTo>
                    <a:pt x="253" y="191"/>
                    <a:pt x="253" y="191"/>
                    <a:pt x="253" y="191"/>
                  </a:cubicBezTo>
                  <a:cubicBezTo>
                    <a:pt x="271" y="188"/>
                    <a:pt x="284" y="172"/>
                    <a:pt x="284" y="154"/>
                  </a:cubicBezTo>
                  <a:cubicBezTo>
                    <a:pt x="284" y="133"/>
                    <a:pt x="266" y="116"/>
                    <a:pt x="244" y="116"/>
                  </a:cubicBezTo>
                  <a:cubicBezTo>
                    <a:pt x="233" y="116"/>
                    <a:pt x="223" y="120"/>
                    <a:pt x="216" y="128"/>
                  </a:cubicBezTo>
                  <a:cubicBezTo>
                    <a:pt x="188" y="108"/>
                    <a:pt x="188" y="108"/>
                    <a:pt x="188" y="108"/>
                  </a:cubicBezTo>
                  <a:cubicBezTo>
                    <a:pt x="191" y="104"/>
                    <a:pt x="192" y="99"/>
                    <a:pt x="192" y="94"/>
                  </a:cubicBezTo>
                  <a:cubicBezTo>
                    <a:pt x="192" y="77"/>
                    <a:pt x="179" y="64"/>
                    <a:pt x="162" y="64"/>
                  </a:cubicBezTo>
                  <a:cubicBezTo>
                    <a:pt x="162" y="64"/>
                    <a:pt x="161" y="64"/>
                    <a:pt x="161" y="64"/>
                  </a:cubicBezTo>
                  <a:cubicBezTo>
                    <a:pt x="152" y="27"/>
                    <a:pt x="152" y="27"/>
                    <a:pt x="152" y="27"/>
                  </a:cubicBezTo>
                  <a:cubicBezTo>
                    <a:pt x="157" y="24"/>
                    <a:pt x="160" y="19"/>
                    <a:pt x="160" y="14"/>
                  </a:cubicBezTo>
                  <a:cubicBezTo>
                    <a:pt x="160" y="6"/>
                    <a:pt x="154" y="0"/>
                    <a:pt x="146" y="0"/>
                  </a:cubicBezTo>
                  <a:cubicBezTo>
                    <a:pt x="138" y="0"/>
                    <a:pt x="132" y="6"/>
                    <a:pt x="132" y="14"/>
                  </a:cubicBezTo>
                  <a:cubicBezTo>
                    <a:pt x="132" y="22"/>
                    <a:pt x="138" y="28"/>
                    <a:pt x="146" y="28"/>
                  </a:cubicBezTo>
                  <a:cubicBezTo>
                    <a:pt x="147" y="28"/>
                    <a:pt x="148" y="28"/>
                    <a:pt x="149" y="28"/>
                  </a:cubicBezTo>
                  <a:cubicBezTo>
                    <a:pt x="157" y="64"/>
                    <a:pt x="157" y="64"/>
                    <a:pt x="157" y="64"/>
                  </a:cubicBezTo>
                  <a:cubicBezTo>
                    <a:pt x="144" y="67"/>
                    <a:pt x="134" y="78"/>
                    <a:pt x="132" y="91"/>
                  </a:cubicBezTo>
                  <a:cubicBezTo>
                    <a:pt x="36" y="80"/>
                    <a:pt x="36" y="80"/>
                    <a:pt x="36" y="80"/>
                  </a:cubicBezTo>
                  <a:cubicBezTo>
                    <a:pt x="36" y="79"/>
                    <a:pt x="36" y="79"/>
                    <a:pt x="36" y="78"/>
                  </a:cubicBezTo>
                  <a:cubicBezTo>
                    <a:pt x="36" y="68"/>
                    <a:pt x="28" y="60"/>
                    <a:pt x="18" y="60"/>
                  </a:cubicBezTo>
                  <a:cubicBezTo>
                    <a:pt x="8" y="60"/>
                    <a:pt x="0" y="68"/>
                    <a:pt x="0" y="78"/>
                  </a:cubicBezTo>
                  <a:cubicBezTo>
                    <a:pt x="0" y="88"/>
                    <a:pt x="8" y="96"/>
                    <a:pt x="18" y="96"/>
                  </a:cubicBezTo>
                  <a:cubicBezTo>
                    <a:pt x="26" y="96"/>
                    <a:pt x="33" y="91"/>
                    <a:pt x="35" y="84"/>
                  </a:cubicBezTo>
                  <a:cubicBezTo>
                    <a:pt x="132" y="95"/>
                    <a:pt x="132" y="95"/>
                    <a:pt x="132" y="95"/>
                  </a:cubicBezTo>
                  <a:cubicBezTo>
                    <a:pt x="133" y="111"/>
                    <a:pt x="146" y="124"/>
                    <a:pt x="162" y="124"/>
                  </a:cubicBezTo>
                  <a:cubicBezTo>
                    <a:pt x="172" y="124"/>
                    <a:pt x="181" y="119"/>
                    <a:pt x="186" y="112"/>
                  </a:cubicBezTo>
                  <a:cubicBezTo>
                    <a:pt x="213" y="131"/>
                    <a:pt x="213" y="131"/>
                    <a:pt x="213" y="131"/>
                  </a:cubicBezTo>
                  <a:cubicBezTo>
                    <a:pt x="207" y="137"/>
                    <a:pt x="204" y="145"/>
                    <a:pt x="204" y="154"/>
                  </a:cubicBezTo>
                  <a:cubicBezTo>
                    <a:pt x="204" y="175"/>
                    <a:pt x="222" y="192"/>
                    <a:pt x="244" y="192"/>
                  </a:cubicBezTo>
                  <a:cubicBezTo>
                    <a:pt x="246" y="192"/>
                    <a:pt x="247" y="192"/>
                    <a:pt x="249" y="192"/>
                  </a:cubicBezTo>
                  <a:cubicBezTo>
                    <a:pt x="252" y="235"/>
                    <a:pt x="252" y="235"/>
                    <a:pt x="252" y="235"/>
                  </a:cubicBezTo>
                  <a:cubicBezTo>
                    <a:pt x="243" y="240"/>
                    <a:pt x="236" y="250"/>
                    <a:pt x="236" y="262"/>
                  </a:cubicBezTo>
                  <a:cubicBezTo>
                    <a:pt x="236" y="263"/>
                    <a:pt x="236" y="264"/>
                    <a:pt x="236" y="265"/>
                  </a:cubicBezTo>
                  <a:cubicBezTo>
                    <a:pt x="188" y="270"/>
                    <a:pt x="188" y="270"/>
                    <a:pt x="188" y="270"/>
                  </a:cubicBezTo>
                  <a:cubicBezTo>
                    <a:pt x="185" y="253"/>
                    <a:pt x="170" y="240"/>
                    <a:pt x="152" y="240"/>
                  </a:cubicBezTo>
                  <a:cubicBezTo>
                    <a:pt x="132" y="240"/>
                    <a:pt x="116" y="256"/>
                    <a:pt x="116" y="276"/>
                  </a:cubicBezTo>
                  <a:cubicBezTo>
                    <a:pt x="116" y="296"/>
                    <a:pt x="132" y="312"/>
                    <a:pt x="152" y="312"/>
                  </a:cubicBezTo>
                  <a:cubicBezTo>
                    <a:pt x="172" y="312"/>
                    <a:pt x="188" y="296"/>
                    <a:pt x="188" y="276"/>
                  </a:cubicBezTo>
                  <a:cubicBezTo>
                    <a:pt x="188" y="275"/>
                    <a:pt x="188" y="275"/>
                    <a:pt x="188" y="274"/>
                  </a:cubicBezTo>
                  <a:cubicBezTo>
                    <a:pt x="237" y="269"/>
                    <a:pt x="237" y="269"/>
                    <a:pt x="237" y="269"/>
                  </a:cubicBezTo>
                  <a:cubicBezTo>
                    <a:pt x="240" y="282"/>
                    <a:pt x="251" y="292"/>
                    <a:pt x="264" y="292"/>
                  </a:cubicBezTo>
                  <a:cubicBezTo>
                    <a:pt x="280" y="292"/>
                    <a:pt x="292" y="279"/>
                    <a:pt x="292" y="262"/>
                  </a:cubicBezTo>
                  <a:cubicBezTo>
                    <a:pt x="292" y="246"/>
                    <a:pt x="280" y="232"/>
                    <a:pt x="264" y="232"/>
                  </a:cubicBezTo>
                  <a:close/>
                  <a:moveTo>
                    <a:pt x="136" y="14"/>
                  </a:moveTo>
                  <a:cubicBezTo>
                    <a:pt x="136" y="8"/>
                    <a:pt x="141" y="4"/>
                    <a:pt x="146" y="4"/>
                  </a:cubicBezTo>
                  <a:cubicBezTo>
                    <a:pt x="152" y="4"/>
                    <a:pt x="156" y="8"/>
                    <a:pt x="156" y="14"/>
                  </a:cubicBezTo>
                  <a:cubicBezTo>
                    <a:pt x="156" y="20"/>
                    <a:pt x="152" y="24"/>
                    <a:pt x="146" y="24"/>
                  </a:cubicBezTo>
                  <a:cubicBezTo>
                    <a:pt x="141" y="24"/>
                    <a:pt x="136" y="20"/>
                    <a:pt x="136" y="14"/>
                  </a:cubicBezTo>
                  <a:close/>
                  <a:moveTo>
                    <a:pt x="18" y="92"/>
                  </a:moveTo>
                  <a:cubicBezTo>
                    <a:pt x="10" y="92"/>
                    <a:pt x="4" y="86"/>
                    <a:pt x="4" y="78"/>
                  </a:cubicBezTo>
                  <a:cubicBezTo>
                    <a:pt x="4" y="70"/>
                    <a:pt x="10" y="64"/>
                    <a:pt x="18" y="64"/>
                  </a:cubicBezTo>
                  <a:cubicBezTo>
                    <a:pt x="26" y="64"/>
                    <a:pt x="32" y="70"/>
                    <a:pt x="32" y="78"/>
                  </a:cubicBezTo>
                  <a:cubicBezTo>
                    <a:pt x="32" y="86"/>
                    <a:pt x="26" y="92"/>
                    <a:pt x="18" y="92"/>
                  </a:cubicBezTo>
                  <a:close/>
                  <a:moveTo>
                    <a:pt x="162" y="120"/>
                  </a:moveTo>
                  <a:cubicBezTo>
                    <a:pt x="148" y="120"/>
                    <a:pt x="136" y="108"/>
                    <a:pt x="136" y="94"/>
                  </a:cubicBezTo>
                  <a:cubicBezTo>
                    <a:pt x="136" y="80"/>
                    <a:pt x="148" y="68"/>
                    <a:pt x="162" y="68"/>
                  </a:cubicBezTo>
                  <a:cubicBezTo>
                    <a:pt x="177" y="68"/>
                    <a:pt x="188" y="80"/>
                    <a:pt x="188" y="94"/>
                  </a:cubicBezTo>
                  <a:cubicBezTo>
                    <a:pt x="188" y="108"/>
                    <a:pt x="177" y="120"/>
                    <a:pt x="162" y="120"/>
                  </a:cubicBezTo>
                  <a:close/>
                  <a:moveTo>
                    <a:pt x="208" y="154"/>
                  </a:moveTo>
                  <a:cubicBezTo>
                    <a:pt x="208" y="135"/>
                    <a:pt x="224" y="120"/>
                    <a:pt x="244" y="120"/>
                  </a:cubicBezTo>
                  <a:cubicBezTo>
                    <a:pt x="264" y="120"/>
                    <a:pt x="280" y="135"/>
                    <a:pt x="280" y="154"/>
                  </a:cubicBezTo>
                  <a:cubicBezTo>
                    <a:pt x="280" y="173"/>
                    <a:pt x="264" y="188"/>
                    <a:pt x="244" y="188"/>
                  </a:cubicBezTo>
                  <a:cubicBezTo>
                    <a:pt x="224" y="188"/>
                    <a:pt x="208" y="173"/>
                    <a:pt x="208" y="154"/>
                  </a:cubicBezTo>
                  <a:close/>
                  <a:moveTo>
                    <a:pt x="152" y="308"/>
                  </a:moveTo>
                  <a:cubicBezTo>
                    <a:pt x="135" y="308"/>
                    <a:pt x="120" y="294"/>
                    <a:pt x="120" y="276"/>
                  </a:cubicBezTo>
                  <a:cubicBezTo>
                    <a:pt x="120" y="258"/>
                    <a:pt x="135" y="244"/>
                    <a:pt x="152" y="244"/>
                  </a:cubicBezTo>
                  <a:cubicBezTo>
                    <a:pt x="170" y="244"/>
                    <a:pt x="184" y="258"/>
                    <a:pt x="184" y="276"/>
                  </a:cubicBezTo>
                  <a:cubicBezTo>
                    <a:pt x="184" y="294"/>
                    <a:pt x="170" y="308"/>
                    <a:pt x="152" y="308"/>
                  </a:cubicBezTo>
                  <a:close/>
                  <a:moveTo>
                    <a:pt x="264" y="288"/>
                  </a:moveTo>
                  <a:cubicBezTo>
                    <a:pt x="251" y="288"/>
                    <a:pt x="240" y="276"/>
                    <a:pt x="240" y="262"/>
                  </a:cubicBezTo>
                  <a:cubicBezTo>
                    <a:pt x="240" y="248"/>
                    <a:pt x="251" y="236"/>
                    <a:pt x="264" y="236"/>
                  </a:cubicBezTo>
                  <a:cubicBezTo>
                    <a:pt x="277" y="236"/>
                    <a:pt x="288" y="248"/>
                    <a:pt x="288" y="262"/>
                  </a:cubicBezTo>
                  <a:cubicBezTo>
                    <a:pt x="288" y="276"/>
                    <a:pt x="277" y="288"/>
                    <a:pt x="264" y="28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0" name="Oval 199"/>
            <p:cNvSpPr/>
            <p:nvPr/>
          </p:nvSpPr>
          <p:spPr>
            <a:xfrm>
              <a:off x="2376488" y="4507706"/>
              <a:ext cx="152399" cy="159543"/>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1" name="Freeform 14"/>
            <p:cNvSpPr>
              <a:spLocks noEditPoints="1"/>
            </p:cNvSpPr>
            <p:nvPr/>
          </p:nvSpPr>
          <p:spPr bwMode="auto">
            <a:xfrm>
              <a:off x="1647825" y="4011613"/>
              <a:ext cx="1716088" cy="1135063"/>
            </a:xfrm>
            <a:custGeom>
              <a:avLst/>
              <a:gdLst/>
              <a:ahLst/>
              <a:cxnLst>
                <a:cxn ang="0">
                  <a:pos x="593" y="53"/>
                </a:cxn>
                <a:cxn ang="0">
                  <a:pos x="436" y="40"/>
                </a:cxn>
                <a:cxn ang="0">
                  <a:pos x="401" y="133"/>
                </a:cxn>
                <a:cxn ang="0">
                  <a:pos x="338" y="208"/>
                </a:cxn>
                <a:cxn ang="0">
                  <a:pos x="199" y="262"/>
                </a:cxn>
                <a:cxn ang="0">
                  <a:pos x="92" y="274"/>
                </a:cxn>
                <a:cxn ang="0">
                  <a:pos x="45" y="410"/>
                </a:cxn>
                <a:cxn ang="0">
                  <a:pos x="0" y="442"/>
                </a:cxn>
                <a:cxn ang="0">
                  <a:pos x="68" y="442"/>
                </a:cxn>
                <a:cxn ang="0">
                  <a:pos x="119" y="321"/>
                </a:cxn>
                <a:cxn ang="0">
                  <a:pos x="200" y="274"/>
                </a:cxn>
                <a:cxn ang="0">
                  <a:pos x="305" y="249"/>
                </a:cxn>
                <a:cxn ang="0">
                  <a:pos x="352" y="337"/>
                </a:cxn>
                <a:cxn ang="0">
                  <a:pos x="360" y="408"/>
                </a:cxn>
                <a:cxn ang="0">
                  <a:pos x="360" y="336"/>
                </a:cxn>
                <a:cxn ang="0">
                  <a:pos x="372" y="242"/>
                </a:cxn>
                <a:cxn ang="0">
                  <a:pos x="407" y="139"/>
                </a:cxn>
                <a:cxn ang="0">
                  <a:pos x="488" y="94"/>
                </a:cxn>
                <a:cxn ang="0">
                  <a:pos x="592" y="62"/>
                </a:cxn>
                <a:cxn ang="0">
                  <a:pos x="656" y="128"/>
                </a:cxn>
                <a:cxn ang="0">
                  <a:pos x="656" y="0"/>
                </a:cxn>
                <a:cxn ang="0">
                  <a:pos x="34" y="472"/>
                </a:cxn>
                <a:cxn ang="0">
                  <a:pos x="34" y="412"/>
                </a:cxn>
                <a:cxn ang="0">
                  <a:pos x="146" y="324"/>
                </a:cxn>
                <a:cxn ang="0">
                  <a:pos x="146" y="224"/>
                </a:cxn>
                <a:cxn ang="0">
                  <a:pos x="146" y="324"/>
                </a:cxn>
                <a:cxn ang="0">
                  <a:pos x="360" y="404"/>
                </a:cxn>
                <a:cxn ang="0">
                  <a:pos x="360" y="340"/>
                </a:cxn>
                <a:cxn ang="0">
                  <a:pos x="368" y="242"/>
                </a:cxn>
                <a:cxn ang="0">
                  <a:pos x="308" y="242"/>
                </a:cxn>
                <a:cxn ang="0">
                  <a:pos x="368" y="242"/>
                </a:cxn>
                <a:cxn ang="0">
                  <a:pos x="388" y="94"/>
                </a:cxn>
                <a:cxn ang="0">
                  <a:pos x="484" y="94"/>
                </a:cxn>
                <a:cxn ang="0">
                  <a:pos x="656" y="124"/>
                </a:cxn>
                <a:cxn ang="0">
                  <a:pos x="656" y="4"/>
                </a:cxn>
                <a:cxn ang="0">
                  <a:pos x="656" y="124"/>
                </a:cxn>
              </a:cxnLst>
              <a:rect l="0" t="0" r="r" b="b"/>
              <a:pathLst>
                <a:path w="720" h="476">
                  <a:moveTo>
                    <a:pt x="656" y="0"/>
                  </a:moveTo>
                  <a:cubicBezTo>
                    <a:pt x="625" y="0"/>
                    <a:pt x="598" y="23"/>
                    <a:pt x="593" y="53"/>
                  </a:cubicBezTo>
                  <a:cubicBezTo>
                    <a:pt x="484" y="74"/>
                    <a:pt x="484" y="74"/>
                    <a:pt x="484" y="74"/>
                  </a:cubicBezTo>
                  <a:cubicBezTo>
                    <a:pt x="477" y="54"/>
                    <a:pt x="458" y="40"/>
                    <a:pt x="436" y="40"/>
                  </a:cubicBezTo>
                  <a:cubicBezTo>
                    <a:pt x="408" y="40"/>
                    <a:pt x="384" y="64"/>
                    <a:pt x="384" y="94"/>
                  </a:cubicBezTo>
                  <a:cubicBezTo>
                    <a:pt x="384" y="110"/>
                    <a:pt x="391" y="124"/>
                    <a:pt x="401" y="133"/>
                  </a:cubicBezTo>
                  <a:cubicBezTo>
                    <a:pt x="350" y="210"/>
                    <a:pt x="350" y="210"/>
                    <a:pt x="350" y="210"/>
                  </a:cubicBezTo>
                  <a:cubicBezTo>
                    <a:pt x="347" y="209"/>
                    <a:pt x="342" y="208"/>
                    <a:pt x="338" y="208"/>
                  </a:cubicBezTo>
                  <a:cubicBezTo>
                    <a:pt x="320" y="208"/>
                    <a:pt x="305" y="222"/>
                    <a:pt x="304" y="240"/>
                  </a:cubicBezTo>
                  <a:cubicBezTo>
                    <a:pt x="199" y="262"/>
                    <a:pt x="199" y="262"/>
                    <a:pt x="199" y="262"/>
                  </a:cubicBezTo>
                  <a:cubicBezTo>
                    <a:pt x="193" y="238"/>
                    <a:pt x="172" y="220"/>
                    <a:pt x="146" y="220"/>
                  </a:cubicBezTo>
                  <a:cubicBezTo>
                    <a:pt x="116" y="220"/>
                    <a:pt x="92" y="244"/>
                    <a:pt x="92" y="274"/>
                  </a:cubicBezTo>
                  <a:cubicBezTo>
                    <a:pt x="92" y="291"/>
                    <a:pt x="100" y="306"/>
                    <a:pt x="113" y="316"/>
                  </a:cubicBezTo>
                  <a:cubicBezTo>
                    <a:pt x="45" y="410"/>
                    <a:pt x="45" y="410"/>
                    <a:pt x="45" y="410"/>
                  </a:cubicBezTo>
                  <a:cubicBezTo>
                    <a:pt x="42" y="409"/>
                    <a:pt x="38" y="408"/>
                    <a:pt x="34" y="408"/>
                  </a:cubicBezTo>
                  <a:cubicBezTo>
                    <a:pt x="15" y="408"/>
                    <a:pt x="0" y="423"/>
                    <a:pt x="0" y="442"/>
                  </a:cubicBezTo>
                  <a:cubicBezTo>
                    <a:pt x="0" y="461"/>
                    <a:pt x="15" y="476"/>
                    <a:pt x="34" y="476"/>
                  </a:cubicBezTo>
                  <a:cubicBezTo>
                    <a:pt x="53" y="476"/>
                    <a:pt x="68" y="461"/>
                    <a:pt x="68" y="442"/>
                  </a:cubicBezTo>
                  <a:cubicBezTo>
                    <a:pt x="68" y="430"/>
                    <a:pt x="62" y="420"/>
                    <a:pt x="53" y="414"/>
                  </a:cubicBezTo>
                  <a:cubicBezTo>
                    <a:pt x="119" y="321"/>
                    <a:pt x="119" y="321"/>
                    <a:pt x="119" y="321"/>
                  </a:cubicBezTo>
                  <a:cubicBezTo>
                    <a:pt x="127" y="325"/>
                    <a:pt x="136" y="328"/>
                    <a:pt x="146" y="328"/>
                  </a:cubicBezTo>
                  <a:cubicBezTo>
                    <a:pt x="176" y="328"/>
                    <a:pt x="200" y="304"/>
                    <a:pt x="200" y="274"/>
                  </a:cubicBezTo>
                  <a:cubicBezTo>
                    <a:pt x="200" y="272"/>
                    <a:pt x="200" y="271"/>
                    <a:pt x="200" y="270"/>
                  </a:cubicBezTo>
                  <a:cubicBezTo>
                    <a:pt x="305" y="249"/>
                    <a:pt x="305" y="249"/>
                    <a:pt x="305" y="249"/>
                  </a:cubicBezTo>
                  <a:cubicBezTo>
                    <a:pt x="308" y="264"/>
                    <a:pt x="321" y="276"/>
                    <a:pt x="338" y="276"/>
                  </a:cubicBezTo>
                  <a:cubicBezTo>
                    <a:pt x="352" y="337"/>
                    <a:pt x="352" y="337"/>
                    <a:pt x="352" y="337"/>
                  </a:cubicBezTo>
                  <a:cubicBezTo>
                    <a:pt x="336" y="340"/>
                    <a:pt x="324" y="355"/>
                    <a:pt x="324" y="372"/>
                  </a:cubicBezTo>
                  <a:cubicBezTo>
                    <a:pt x="324" y="392"/>
                    <a:pt x="340" y="408"/>
                    <a:pt x="360" y="408"/>
                  </a:cubicBezTo>
                  <a:cubicBezTo>
                    <a:pt x="380" y="408"/>
                    <a:pt x="396" y="392"/>
                    <a:pt x="396" y="372"/>
                  </a:cubicBezTo>
                  <a:cubicBezTo>
                    <a:pt x="396" y="352"/>
                    <a:pt x="380" y="336"/>
                    <a:pt x="360" y="336"/>
                  </a:cubicBezTo>
                  <a:cubicBezTo>
                    <a:pt x="346" y="275"/>
                    <a:pt x="346" y="275"/>
                    <a:pt x="346" y="275"/>
                  </a:cubicBezTo>
                  <a:cubicBezTo>
                    <a:pt x="361" y="272"/>
                    <a:pt x="372" y="258"/>
                    <a:pt x="372" y="242"/>
                  </a:cubicBezTo>
                  <a:cubicBezTo>
                    <a:pt x="372" y="230"/>
                    <a:pt x="366" y="220"/>
                    <a:pt x="357" y="214"/>
                  </a:cubicBezTo>
                  <a:cubicBezTo>
                    <a:pt x="407" y="139"/>
                    <a:pt x="407" y="139"/>
                    <a:pt x="407" y="139"/>
                  </a:cubicBezTo>
                  <a:cubicBezTo>
                    <a:pt x="415" y="145"/>
                    <a:pt x="425" y="148"/>
                    <a:pt x="436" y="148"/>
                  </a:cubicBezTo>
                  <a:cubicBezTo>
                    <a:pt x="465" y="148"/>
                    <a:pt x="488" y="124"/>
                    <a:pt x="488" y="94"/>
                  </a:cubicBezTo>
                  <a:cubicBezTo>
                    <a:pt x="488" y="90"/>
                    <a:pt x="488" y="86"/>
                    <a:pt x="487" y="82"/>
                  </a:cubicBezTo>
                  <a:cubicBezTo>
                    <a:pt x="592" y="62"/>
                    <a:pt x="592" y="62"/>
                    <a:pt x="592" y="62"/>
                  </a:cubicBezTo>
                  <a:cubicBezTo>
                    <a:pt x="592" y="62"/>
                    <a:pt x="592" y="63"/>
                    <a:pt x="592" y="64"/>
                  </a:cubicBezTo>
                  <a:cubicBezTo>
                    <a:pt x="592" y="99"/>
                    <a:pt x="621" y="128"/>
                    <a:pt x="656" y="128"/>
                  </a:cubicBezTo>
                  <a:cubicBezTo>
                    <a:pt x="692" y="128"/>
                    <a:pt x="720" y="99"/>
                    <a:pt x="720" y="64"/>
                  </a:cubicBezTo>
                  <a:cubicBezTo>
                    <a:pt x="720" y="29"/>
                    <a:pt x="692" y="0"/>
                    <a:pt x="656" y="0"/>
                  </a:cubicBezTo>
                  <a:close/>
                  <a:moveTo>
                    <a:pt x="64" y="442"/>
                  </a:moveTo>
                  <a:cubicBezTo>
                    <a:pt x="64" y="459"/>
                    <a:pt x="51" y="472"/>
                    <a:pt x="34" y="472"/>
                  </a:cubicBezTo>
                  <a:cubicBezTo>
                    <a:pt x="18" y="472"/>
                    <a:pt x="4" y="459"/>
                    <a:pt x="4" y="442"/>
                  </a:cubicBezTo>
                  <a:cubicBezTo>
                    <a:pt x="4" y="426"/>
                    <a:pt x="18" y="412"/>
                    <a:pt x="34" y="412"/>
                  </a:cubicBezTo>
                  <a:cubicBezTo>
                    <a:pt x="51" y="412"/>
                    <a:pt x="64" y="426"/>
                    <a:pt x="64" y="442"/>
                  </a:cubicBezTo>
                  <a:close/>
                  <a:moveTo>
                    <a:pt x="146" y="324"/>
                  </a:moveTo>
                  <a:cubicBezTo>
                    <a:pt x="119" y="324"/>
                    <a:pt x="96" y="302"/>
                    <a:pt x="96" y="274"/>
                  </a:cubicBezTo>
                  <a:cubicBezTo>
                    <a:pt x="96" y="246"/>
                    <a:pt x="119" y="224"/>
                    <a:pt x="146" y="224"/>
                  </a:cubicBezTo>
                  <a:cubicBezTo>
                    <a:pt x="174" y="224"/>
                    <a:pt x="196" y="246"/>
                    <a:pt x="196" y="274"/>
                  </a:cubicBezTo>
                  <a:cubicBezTo>
                    <a:pt x="196" y="302"/>
                    <a:pt x="174" y="324"/>
                    <a:pt x="146" y="324"/>
                  </a:cubicBezTo>
                  <a:close/>
                  <a:moveTo>
                    <a:pt x="392" y="372"/>
                  </a:moveTo>
                  <a:cubicBezTo>
                    <a:pt x="392" y="390"/>
                    <a:pt x="378" y="404"/>
                    <a:pt x="360" y="404"/>
                  </a:cubicBezTo>
                  <a:cubicBezTo>
                    <a:pt x="343" y="404"/>
                    <a:pt x="328" y="390"/>
                    <a:pt x="328" y="372"/>
                  </a:cubicBezTo>
                  <a:cubicBezTo>
                    <a:pt x="328" y="354"/>
                    <a:pt x="343" y="340"/>
                    <a:pt x="360" y="340"/>
                  </a:cubicBezTo>
                  <a:cubicBezTo>
                    <a:pt x="378" y="340"/>
                    <a:pt x="392" y="354"/>
                    <a:pt x="392" y="372"/>
                  </a:cubicBezTo>
                  <a:close/>
                  <a:moveTo>
                    <a:pt x="368" y="242"/>
                  </a:moveTo>
                  <a:cubicBezTo>
                    <a:pt x="368" y="259"/>
                    <a:pt x="355" y="272"/>
                    <a:pt x="338" y="272"/>
                  </a:cubicBezTo>
                  <a:cubicBezTo>
                    <a:pt x="322" y="272"/>
                    <a:pt x="308" y="259"/>
                    <a:pt x="308" y="242"/>
                  </a:cubicBezTo>
                  <a:cubicBezTo>
                    <a:pt x="308" y="225"/>
                    <a:pt x="322" y="212"/>
                    <a:pt x="338" y="212"/>
                  </a:cubicBezTo>
                  <a:cubicBezTo>
                    <a:pt x="355" y="212"/>
                    <a:pt x="368" y="225"/>
                    <a:pt x="368" y="242"/>
                  </a:cubicBezTo>
                  <a:close/>
                  <a:moveTo>
                    <a:pt x="436" y="144"/>
                  </a:moveTo>
                  <a:cubicBezTo>
                    <a:pt x="410" y="144"/>
                    <a:pt x="388" y="122"/>
                    <a:pt x="388" y="94"/>
                  </a:cubicBezTo>
                  <a:cubicBezTo>
                    <a:pt x="388" y="66"/>
                    <a:pt x="410" y="44"/>
                    <a:pt x="436" y="44"/>
                  </a:cubicBezTo>
                  <a:cubicBezTo>
                    <a:pt x="463" y="44"/>
                    <a:pt x="484" y="66"/>
                    <a:pt x="484" y="94"/>
                  </a:cubicBezTo>
                  <a:cubicBezTo>
                    <a:pt x="484" y="122"/>
                    <a:pt x="463" y="144"/>
                    <a:pt x="436" y="144"/>
                  </a:cubicBezTo>
                  <a:close/>
                  <a:moveTo>
                    <a:pt x="656" y="124"/>
                  </a:moveTo>
                  <a:cubicBezTo>
                    <a:pt x="623" y="124"/>
                    <a:pt x="596" y="97"/>
                    <a:pt x="596" y="64"/>
                  </a:cubicBezTo>
                  <a:cubicBezTo>
                    <a:pt x="596" y="31"/>
                    <a:pt x="623" y="4"/>
                    <a:pt x="656" y="4"/>
                  </a:cubicBezTo>
                  <a:cubicBezTo>
                    <a:pt x="689" y="4"/>
                    <a:pt x="716" y="31"/>
                    <a:pt x="716" y="64"/>
                  </a:cubicBezTo>
                  <a:cubicBezTo>
                    <a:pt x="716" y="97"/>
                    <a:pt x="689" y="124"/>
                    <a:pt x="656" y="124"/>
                  </a:cubicBezTo>
                  <a:close/>
                </a:path>
              </a:pathLst>
            </a:custGeom>
            <a:solidFill>
              <a:srgbClr val="198AC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2" name="Freeform 10"/>
            <p:cNvSpPr>
              <a:spLocks noEditPoints="1"/>
            </p:cNvSpPr>
            <p:nvPr/>
          </p:nvSpPr>
          <p:spPr bwMode="auto">
            <a:xfrm>
              <a:off x="4632325" y="4287838"/>
              <a:ext cx="481013" cy="373063"/>
            </a:xfrm>
            <a:custGeom>
              <a:avLst/>
              <a:gdLst/>
              <a:ahLst/>
              <a:cxnLst>
                <a:cxn ang="0">
                  <a:pos x="162" y="120"/>
                </a:cxn>
                <a:cxn ang="0">
                  <a:pos x="156" y="121"/>
                </a:cxn>
                <a:cxn ang="0">
                  <a:pos x="145" y="89"/>
                </a:cxn>
                <a:cxn ang="0">
                  <a:pos x="156" y="66"/>
                </a:cxn>
                <a:cxn ang="0">
                  <a:pos x="156" y="65"/>
                </a:cxn>
                <a:cxn ang="0">
                  <a:pos x="202" y="52"/>
                </a:cxn>
                <a:cxn ang="0">
                  <a:pos x="201" y="48"/>
                </a:cxn>
                <a:cxn ang="0">
                  <a:pos x="156" y="61"/>
                </a:cxn>
                <a:cxn ang="0">
                  <a:pos x="126" y="36"/>
                </a:cxn>
                <a:cxn ang="0">
                  <a:pos x="100" y="52"/>
                </a:cxn>
                <a:cxn ang="0">
                  <a:pos x="71" y="44"/>
                </a:cxn>
                <a:cxn ang="0">
                  <a:pos x="72" y="36"/>
                </a:cxn>
                <a:cxn ang="0">
                  <a:pos x="36" y="0"/>
                </a:cxn>
                <a:cxn ang="0">
                  <a:pos x="0" y="36"/>
                </a:cxn>
                <a:cxn ang="0">
                  <a:pos x="36" y="72"/>
                </a:cxn>
                <a:cxn ang="0">
                  <a:pos x="70" y="48"/>
                </a:cxn>
                <a:cxn ang="0">
                  <a:pos x="98" y="56"/>
                </a:cxn>
                <a:cxn ang="0">
                  <a:pos x="96" y="66"/>
                </a:cxn>
                <a:cxn ang="0">
                  <a:pos x="126" y="96"/>
                </a:cxn>
                <a:cxn ang="0">
                  <a:pos x="142" y="92"/>
                </a:cxn>
                <a:cxn ang="0">
                  <a:pos x="153" y="123"/>
                </a:cxn>
                <a:cxn ang="0">
                  <a:pos x="144" y="138"/>
                </a:cxn>
                <a:cxn ang="0">
                  <a:pos x="162" y="156"/>
                </a:cxn>
                <a:cxn ang="0">
                  <a:pos x="180" y="138"/>
                </a:cxn>
                <a:cxn ang="0">
                  <a:pos x="162" y="120"/>
                </a:cxn>
                <a:cxn ang="0">
                  <a:pos x="36" y="68"/>
                </a:cxn>
                <a:cxn ang="0">
                  <a:pos x="4" y="36"/>
                </a:cxn>
                <a:cxn ang="0">
                  <a:pos x="36" y="4"/>
                </a:cxn>
                <a:cxn ang="0">
                  <a:pos x="68" y="36"/>
                </a:cxn>
                <a:cxn ang="0">
                  <a:pos x="36" y="68"/>
                </a:cxn>
                <a:cxn ang="0">
                  <a:pos x="100" y="66"/>
                </a:cxn>
                <a:cxn ang="0">
                  <a:pos x="126" y="40"/>
                </a:cxn>
                <a:cxn ang="0">
                  <a:pos x="152" y="66"/>
                </a:cxn>
                <a:cxn ang="0">
                  <a:pos x="126" y="92"/>
                </a:cxn>
                <a:cxn ang="0">
                  <a:pos x="100" y="66"/>
                </a:cxn>
                <a:cxn ang="0">
                  <a:pos x="162" y="152"/>
                </a:cxn>
                <a:cxn ang="0">
                  <a:pos x="148" y="138"/>
                </a:cxn>
                <a:cxn ang="0">
                  <a:pos x="162" y="124"/>
                </a:cxn>
                <a:cxn ang="0">
                  <a:pos x="176" y="138"/>
                </a:cxn>
                <a:cxn ang="0">
                  <a:pos x="162" y="152"/>
                </a:cxn>
              </a:cxnLst>
              <a:rect l="0" t="0" r="r" b="b"/>
              <a:pathLst>
                <a:path w="202" h="156">
                  <a:moveTo>
                    <a:pt x="162" y="120"/>
                  </a:moveTo>
                  <a:cubicBezTo>
                    <a:pt x="160" y="120"/>
                    <a:pt x="158" y="120"/>
                    <a:pt x="156" y="121"/>
                  </a:cubicBezTo>
                  <a:cubicBezTo>
                    <a:pt x="145" y="89"/>
                    <a:pt x="145" y="89"/>
                    <a:pt x="145" y="89"/>
                  </a:cubicBezTo>
                  <a:cubicBezTo>
                    <a:pt x="152" y="84"/>
                    <a:pt x="156" y="75"/>
                    <a:pt x="156" y="66"/>
                  </a:cubicBezTo>
                  <a:cubicBezTo>
                    <a:pt x="156" y="66"/>
                    <a:pt x="156" y="65"/>
                    <a:pt x="156" y="65"/>
                  </a:cubicBezTo>
                  <a:cubicBezTo>
                    <a:pt x="202" y="52"/>
                    <a:pt x="202" y="52"/>
                    <a:pt x="202" y="52"/>
                  </a:cubicBezTo>
                  <a:cubicBezTo>
                    <a:pt x="201" y="48"/>
                    <a:pt x="201" y="48"/>
                    <a:pt x="201" y="48"/>
                  </a:cubicBezTo>
                  <a:cubicBezTo>
                    <a:pt x="156" y="61"/>
                    <a:pt x="156" y="61"/>
                    <a:pt x="156" y="61"/>
                  </a:cubicBezTo>
                  <a:cubicBezTo>
                    <a:pt x="154" y="47"/>
                    <a:pt x="141" y="36"/>
                    <a:pt x="126" y="36"/>
                  </a:cubicBezTo>
                  <a:cubicBezTo>
                    <a:pt x="115" y="36"/>
                    <a:pt x="105" y="43"/>
                    <a:pt x="100" y="52"/>
                  </a:cubicBezTo>
                  <a:cubicBezTo>
                    <a:pt x="71" y="44"/>
                    <a:pt x="71" y="44"/>
                    <a:pt x="71" y="44"/>
                  </a:cubicBezTo>
                  <a:cubicBezTo>
                    <a:pt x="72" y="42"/>
                    <a:pt x="72" y="39"/>
                    <a:pt x="72" y="36"/>
                  </a:cubicBezTo>
                  <a:cubicBezTo>
                    <a:pt x="72" y="16"/>
                    <a:pt x="56" y="0"/>
                    <a:pt x="36" y="0"/>
                  </a:cubicBezTo>
                  <a:cubicBezTo>
                    <a:pt x="17" y="0"/>
                    <a:pt x="0" y="16"/>
                    <a:pt x="0" y="36"/>
                  </a:cubicBezTo>
                  <a:cubicBezTo>
                    <a:pt x="0" y="56"/>
                    <a:pt x="17" y="72"/>
                    <a:pt x="36" y="72"/>
                  </a:cubicBezTo>
                  <a:cubicBezTo>
                    <a:pt x="52" y="72"/>
                    <a:pt x="65" y="62"/>
                    <a:pt x="70" y="48"/>
                  </a:cubicBezTo>
                  <a:cubicBezTo>
                    <a:pt x="98" y="56"/>
                    <a:pt x="98" y="56"/>
                    <a:pt x="98" y="56"/>
                  </a:cubicBezTo>
                  <a:cubicBezTo>
                    <a:pt x="97" y="59"/>
                    <a:pt x="96" y="62"/>
                    <a:pt x="96" y="66"/>
                  </a:cubicBezTo>
                  <a:cubicBezTo>
                    <a:pt x="96" y="83"/>
                    <a:pt x="110" y="96"/>
                    <a:pt x="126" y="96"/>
                  </a:cubicBezTo>
                  <a:cubicBezTo>
                    <a:pt x="132" y="96"/>
                    <a:pt x="137" y="94"/>
                    <a:pt x="142" y="92"/>
                  </a:cubicBezTo>
                  <a:cubicBezTo>
                    <a:pt x="153" y="123"/>
                    <a:pt x="153" y="123"/>
                    <a:pt x="153" y="123"/>
                  </a:cubicBezTo>
                  <a:cubicBezTo>
                    <a:pt x="148" y="126"/>
                    <a:pt x="144" y="132"/>
                    <a:pt x="144" y="138"/>
                  </a:cubicBezTo>
                  <a:cubicBezTo>
                    <a:pt x="144" y="148"/>
                    <a:pt x="152" y="156"/>
                    <a:pt x="162" y="156"/>
                  </a:cubicBezTo>
                  <a:cubicBezTo>
                    <a:pt x="172" y="156"/>
                    <a:pt x="180" y="148"/>
                    <a:pt x="180" y="138"/>
                  </a:cubicBezTo>
                  <a:cubicBezTo>
                    <a:pt x="180" y="128"/>
                    <a:pt x="172" y="120"/>
                    <a:pt x="162" y="120"/>
                  </a:cubicBezTo>
                  <a:close/>
                  <a:moveTo>
                    <a:pt x="36" y="68"/>
                  </a:moveTo>
                  <a:cubicBezTo>
                    <a:pt x="19" y="68"/>
                    <a:pt x="4" y="54"/>
                    <a:pt x="4" y="36"/>
                  </a:cubicBezTo>
                  <a:cubicBezTo>
                    <a:pt x="4" y="18"/>
                    <a:pt x="19" y="4"/>
                    <a:pt x="36" y="4"/>
                  </a:cubicBezTo>
                  <a:cubicBezTo>
                    <a:pt x="54" y="4"/>
                    <a:pt x="68" y="18"/>
                    <a:pt x="68" y="36"/>
                  </a:cubicBezTo>
                  <a:cubicBezTo>
                    <a:pt x="68" y="54"/>
                    <a:pt x="54" y="68"/>
                    <a:pt x="36" y="68"/>
                  </a:cubicBezTo>
                  <a:close/>
                  <a:moveTo>
                    <a:pt x="100" y="66"/>
                  </a:moveTo>
                  <a:cubicBezTo>
                    <a:pt x="100" y="52"/>
                    <a:pt x="112" y="40"/>
                    <a:pt x="126" y="40"/>
                  </a:cubicBezTo>
                  <a:cubicBezTo>
                    <a:pt x="141" y="40"/>
                    <a:pt x="152" y="52"/>
                    <a:pt x="152" y="66"/>
                  </a:cubicBezTo>
                  <a:cubicBezTo>
                    <a:pt x="152" y="80"/>
                    <a:pt x="141" y="92"/>
                    <a:pt x="126" y="92"/>
                  </a:cubicBezTo>
                  <a:cubicBezTo>
                    <a:pt x="112" y="92"/>
                    <a:pt x="100" y="80"/>
                    <a:pt x="100" y="66"/>
                  </a:cubicBezTo>
                  <a:close/>
                  <a:moveTo>
                    <a:pt x="162" y="152"/>
                  </a:moveTo>
                  <a:cubicBezTo>
                    <a:pt x="155" y="152"/>
                    <a:pt x="148" y="146"/>
                    <a:pt x="148" y="138"/>
                  </a:cubicBezTo>
                  <a:cubicBezTo>
                    <a:pt x="148" y="130"/>
                    <a:pt x="155" y="124"/>
                    <a:pt x="162" y="124"/>
                  </a:cubicBezTo>
                  <a:cubicBezTo>
                    <a:pt x="170" y="124"/>
                    <a:pt x="176" y="130"/>
                    <a:pt x="176" y="138"/>
                  </a:cubicBezTo>
                  <a:cubicBezTo>
                    <a:pt x="176" y="146"/>
                    <a:pt x="170" y="152"/>
                    <a:pt x="162" y="152"/>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3" name="Freeform 11"/>
            <p:cNvSpPr>
              <a:spLocks noEditPoints="1"/>
            </p:cNvSpPr>
            <p:nvPr/>
          </p:nvSpPr>
          <p:spPr bwMode="auto">
            <a:xfrm>
              <a:off x="4672013" y="3925888"/>
              <a:ext cx="236538" cy="180975"/>
            </a:xfrm>
            <a:custGeom>
              <a:avLst/>
              <a:gdLst/>
              <a:ahLst/>
              <a:cxnLst>
                <a:cxn ang="0">
                  <a:pos x="2" y="75"/>
                </a:cxn>
                <a:cxn ang="0">
                  <a:pos x="29" y="58"/>
                </a:cxn>
                <a:cxn ang="0">
                  <a:pos x="61" y="76"/>
                </a:cxn>
                <a:cxn ang="0">
                  <a:pos x="99" y="38"/>
                </a:cxn>
                <a:cxn ang="0">
                  <a:pos x="61" y="0"/>
                </a:cxn>
                <a:cxn ang="0">
                  <a:pos x="23" y="38"/>
                </a:cxn>
                <a:cxn ang="0">
                  <a:pos x="27" y="54"/>
                </a:cxn>
                <a:cxn ang="0">
                  <a:pos x="0" y="72"/>
                </a:cxn>
                <a:cxn ang="0">
                  <a:pos x="2" y="75"/>
                </a:cxn>
                <a:cxn ang="0">
                  <a:pos x="27" y="38"/>
                </a:cxn>
                <a:cxn ang="0">
                  <a:pos x="61" y="4"/>
                </a:cxn>
                <a:cxn ang="0">
                  <a:pos x="95" y="38"/>
                </a:cxn>
                <a:cxn ang="0">
                  <a:pos x="61" y="72"/>
                </a:cxn>
                <a:cxn ang="0">
                  <a:pos x="33" y="56"/>
                </a:cxn>
                <a:cxn ang="0">
                  <a:pos x="33" y="56"/>
                </a:cxn>
                <a:cxn ang="0">
                  <a:pos x="31" y="52"/>
                </a:cxn>
                <a:cxn ang="0">
                  <a:pos x="31" y="52"/>
                </a:cxn>
                <a:cxn ang="0">
                  <a:pos x="27" y="38"/>
                </a:cxn>
              </a:cxnLst>
              <a:rect l="0" t="0" r="r" b="b"/>
              <a:pathLst>
                <a:path w="99" h="76">
                  <a:moveTo>
                    <a:pt x="2" y="75"/>
                  </a:moveTo>
                  <a:cubicBezTo>
                    <a:pt x="29" y="58"/>
                    <a:pt x="29" y="58"/>
                    <a:pt x="29" y="58"/>
                  </a:cubicBezTo>
                  <a:cubicBezTo>
                    <a:pt x="36" y="69"/>
                    <a:pt x="48" y="76"/>
                    <a:pt x="61" y="76"/>
                  </a:cubicBezTo>
                  <a:cubicBezTo>
                    <a:pt x="82" y="76"/>
                    <a:pt x="99" y="59"/>
                    <a:pt x="99" y="38"/>
                  </a:cubicBezTo>
                  <a:cubicBezTo>
                    <a:pt x="99" y="17"/>
                    <a:pt x="82" y="0"/>
                    <a:pt x="61" y="0"/>
                  </a:cubicBezTo>
                  <a:cubicBezTo>
                    <a:pt x="40" y="0"/>
                    <a:pt x="23" y="17"/>
                    <a:pt x="23" y="38"/>
                  </a:cubicBezTo>
                  <a:cubicBezTo>
                    <a:pt x="23" y="44"/>
                    <a:pt x="25" y="49"/>
                    <a:pt x="27" y="54"/>
                  </a:cubicBezTo>
                  <a:cubicBezTo>
                    <a:pt x="0" y="72"/>
                    <a:pt x="0" y="72"/>
                    <a:pt x="0" y="72"/>
                  </a:cubicBezTo>
                  <a:lnTo>
                    <a:pt x="2" y="75"/>
                  </a:lnTo>
                  <a:close/>
                  <a:moveTo>
                    <a:pt x="27" y="38"/>
                  </a:moveTo>
                  <a:cubicBezTo>
                    <a:pt x="27" y="19"/>
                    <a:pt x="43" y="4"/>
                    <a:pt x="61" y="4"/>
                  </a:cubicBezTo>
                  <a:cubicBezTo>
                    <a:pt x="80" y="4"/>
                    <a:pt x="95" y="19"/>
                    <a:pt x="95" y="38"/>
                  </a:cubicBezTo>
                  <a:cubicBezTo>
                    <a:pt x="95" y="57"/>
                    <a:pt x="80" y="72"/>
                    <a:pt x="61" y="72"/>
                  </a:cubicBezTo>
                  <a:cubicBezTo>
                    <a:pt x="49" y="72"/>
                    <a:pt x="39" y="65"/>
                    <a:pt x="33" y="56"/>
                  </a:cubicBezTo>
                  <a:cubicBezTo>
                    <a:pt x="33" y="56"/>
                    <a:pt x="33" y="56"/>
                    <a:pt x="33" y="56"/>
                  </a:cubicBezTo>
                  <a:cubicBezTo>
                    <a:pt x="31" y="52"/>
                    <a:pt x="31" y="52"/>
                    <a:pt x="31" y="52"/>
                  </a:cubicBezTo>
                  <a:cubicBezTo>
                    <a:pt x="31" y="52"/>
                    <a:pt x="31" y="52"/>
                    <a:pt x="31" y="52"/>
                  </a:cubicBezTo>
                  <a:cubicBezTo>
                    <a:pt x="29" y="48"/>
                    <a:pt x="27" y="43"/>
                    <a:pt x="27" y="3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4" name="Freeform 16"/>
            <p:cNvSpPr>
              <a:spLocks noEditPoints="1"/>
            </p:cNvSpPr>
            <p:nvPr/>
          </p:nvSpPr>
          <p:spPr bwMode="auto">
            <a:xfrm>
              <a:off x="1971675" y="5546726"/>
              <a:ext cx="490538" cy="447675"/>
            </a:xfrm>
            <a:custGeom>
              <a:avLst/>
              <a:gdLst/>
              <a:ahLst/>
              <a:cxnLst>
                <a:cxn ang="0">
                  <a:pos x="206" y="104"/>
                </a:cxn>
                <a:cxn ang="0">
                  <a:pos x="203" y="101"/>
                </a:cxn>
                <a:cxn ang="0">
                  <a:pos x="173" y="133"/>
                </a:cxn>
                <a:cxn ang="0">
                  <a:pos x="144" y="120"/>
                </a:cxn>
                <a:cxn ang="0">
                  <a:pos x="108" y="152"/>
                </a:cxn>
                <a:cxn ang="0">
                  <a:pos x="60" y="152"/>
                </a:cxn>
                <a:cxn ang="0">
                  <a:pos x="60" y="150"/>
                </a:cxn>
                <a:cxn ang="0">
                  <a:pos x="32" y="120"/>
                </a:cxn>
                <a:cxn ang="0">
                  <a:pos x="31" y="120"/>
                </a:cxn>
                <a:cxn ang="0">
                  <a:pos x="33" y="72"/>
                </a:cxn>
                <a:cxn ang="0">
                  <a:pos x="36" y="72"/>
                </a:cxn>
                <a:cxn ang="0">
                  <a:pos x="72" y="36"/>
                </a:cxn>
                <a:cxn ang="0">
                  <a:pos x="36" y="0"/>
                </a:cxn>
                <a:cxn ang="0">
                  <a:pos x="0" y="36"/>
                </a:cxn>
                <a:cxn ang="0">
                  <a:pos x="29" y="71"/>
                </a:cxn>
                <a:cxn ang="0">
                  <a:pos x="27" y="121"/>
                </a:cxn>
                <a:cxn ang="0">
                  <a:pos x="4" y="150"/>
                </a:cxn>
                <a:cxn ang="0">
                  <a:pos x="32" y="180"/>
                </a:cxn>
                <a:cxn ang="0">
                  <a:pos x="60" y="156"/>
                </a:cxn>
                <a:cxn ang="0">
                  <a:pos x="108" y="156"/>
                </a:cxn>
                <a:cxn ang="0">
                  <a:pos x="144" y="188"/>
                </a:cxn>
                <a:cxn ang="0">
                  <a:pos x="180" y="154"/>
                </a:cxn>
                <a:cxn ang="0">
                  <a:pos x="175" y="137"/>
                </a:cxn>
                <a:cxn ang="0">
                  <a:pos x="206" y="104"/>
                </a:cxn>
                <a:cxn ang="0">
                  <a:pos x="4" y="36"/>
                </a:cxn>
                <a:cxn ang="0">
                  <a:pos x="36" y="4"/>
                </a:cxn>
                <a:cxn ang="0">
                  <a:pos x="68" y="36"/>
                </a:cxn>
                <a:cxn ang="0">
                  <a:pos x="36" y="68"/>
                </a:cxn>
                <a:cxn ang="0">
                  <a:pos x="4" y="36"/>
                </a:cxn>
                <a:cxn ang="0">
                  <a:pos x="32" y="176"/>
                </a:cxn>
                <a:cxn ang="0">
                  <a:pos x="8" y="150"/>
                </a:cxn>
                <a:cxn ang="0">
                  <a:pos x="32" y="124"/>
                </a:cxn>
                <a:cxn ang="0">
                  <a:pos x="56" y="150"/>
                </a:cxn>
                <a:cxn ang="0">
                  <a:pos x="32" y="176"/>
                </a:cxn>
                <a:cxn ang="0">
                  <a:pos x="144" y="184"/>
                </a:cxn>
                <a:cxn ang="0">
                  <a:pos x="112" y="154"/>
                </a:cxn>
                <a:cxn ang="0">
                  <a:pos x="144" y="124"/>
                </a:cxn>
                <a:cxn ang="0">
                  <a:pos x="176" y="154"/>
                </a:cxn>
                <a:cxn ang="0">
                  <a:pos x="144" y="184"/>
                </a:cxn>
              </a:cxnLst>
              <a:rect l="0" t="0" r="r" b="b"/>
              <a:pathLst>
                <a:path w="206" h="188">
                  <a:moveTo>
                    <a:pt x="206" y="104"/>
                  </a:moveTo>
                  <a:cubicBezTo>
                    <a:pt x="203" y="101"/>
                    <a:pt x="203" y="101"/>
                    <a:pt x="203" y="101"/>
                  </a:cubicBezTo>
                  <a:cubicBezTo>
                    <a:pt x="173" y="133"/>
                    <a:pt x="173" y="133"/>
                    <a:pt x="173" y="133"/>
                  </a:cubicBezTo>
                  <a:cubicBezTo>
                    <a:pt x="166" y="125"/>
                    <a:pt x="156" y="120"/>
                    <a:pt x="144" y="120"/>
                  </a:cubicBezTo>
                  <a:cubicBezTo>
                    <a:pt x="125" y="120"/>
                    <a:pt x="109" y="134"/>
                    <a:pt x="108" y="152"/>
                  </a:cubicBezTo>
                  <a:cubicBezTo>
                    <a:pt x="60" y="152"/>
                    <a:pt x="60" y="152"/>
                    <a:pt x="60" y="152"/>
                  </a:cubicBezTo>
                  <a:cubicBezTo>
                    <a:pt x="60" y="151"/>
                    <a:pt x="60" y="151"/>
                    <a:pt x="60" y="150"/>
                  </a:cubicBezTo>
                  <a:cubicBezTo>
                    <a:pt x="60" y="134"/>
                    <a:pt x="48" y="120"/>
                    <a:pt x="32" y="120"/>
                  </a:cubicBezTo>
                  <a:cubicBezTo>
                    <a:pt x="32" y="120"/>
                    <a:pt x="31" y="120"/>
                    <a:pt x="31" y="120"/>
                  </a:cubicBezTo>
                  <a:cubicBezTo>
                    <a:pt x="33" y="72"/>
                    <a:pt x="33" y="72"/>
                    <a:pt x="33" y="72"/>
                  </a:cubicBezTo>
                  <a:cubicBezTo>
                    <a:pt x="34" y="72"/>
                    <a:pt x="35" y="72"/>
                    <a:pt x="36" y="72"/>
                  </a:cubicBezTo>
                  <a:cubicBezTo>
                    <a:pt x="56" y="72"/>
                    <a:pt x="72" y="56"/>
                    <a:pt x="72" y="36"/>
                  </a:cubicBezTo>
                  <a:cubicBezTo>
                    <a:pt x="72" y="16"/>
                    <a:pt x="56" y="0"/>
                    <a:pt x="36" y="0"/>
                  </a:cubicBezTo>
                  <a:cubicBezTo>
                    <a:pt x="16" y="0"/>
                    <a:pt x="0" y="16"/>
                    <a:pt x="0" y="36"/>
                  </a:cubicBezTo>
                  <a:cubicBezTo>
                    <a:pt x="0" y="54"/>
                    <a:pt x="13" y="68"/>
                    <a:pt x="29" y="71"/>
                  </a:cubicBezTo>
                  <a:cubicBezTo>
                    <a:pt x="27" y="121"/>
                    <a:pt x="27" y="121"/>
                    <a:pt x="27" y="121"/>
                  </a:cubicBezTo>
                  <a:cubicBezTo>
                    <a:pt x="14" y="123"/>
                    <a:pt x="4" y="135"/>
                    <a:pt x="4" y="150"/>
                  </a:cubicBezTo>
                  <a:cubicBezTo>
                    <a:pt x="4" y="167"/>
                    <a:pt x="17" y="180"/>
                    <a:pt x="32" y="180"/>
                  </a:cubicBezTo>
                  <a:cubicBezTo>
                    <a:pt x="46" y="180"/>
                    <a:pt x="57" y="170"/>
                    <a:pt x="60" y="156"/>
                  </a:cubicBezTo>
                  <a:cubicBezTo>
                    <a:pt x="108" y="156"/>
                    <a:pt x="108" y="156"/>
                    <a:pt x="108" y="156"/>
                  </a:cubicBezTo>
                  <a:cubicBezTo>
                    <a:pt x="109" y="174"/>
                    <a:pt x="125" y="188"/>
                    <a:pt x="144" y="188"/>
                  </a:cubicBezTo>
                  <a:cubicBezTo>
                    <a:pt x="164" y="188"/>
                    <a:pt x="180" y="173"/>
                    <a:pt x="180" y="154"/>
                  </a:cubicBezTo>
                  <a:cubicBezTo>
                    <a:pt x="180" y="148"/>
                    <a:pt x="178" y="142"/>
                    <a:pt x="175" y="137"/>
                  </a:cubicBezTo>
                  <a:lnTo>
                    <a:pt x="206" y="104"/>
                  </a:lnTo>
                  <a:close/>
                  <a:moveTo>
                    <a:pt x="4" y="36"/>
                  </a:moveTo>
                  <a:cubicBezTo>
                    <a:pt x="4" y="18"/>
                    <a:pt x="18" y="4"/>
                    <a:pt x="36" y="4"/>
                  </a:cubicBezTo>
                  <a:cubicBezTo>
                    <a:pt x="54" y="4"/>
                    <a:pt x="68" y="18"/>
                    <a:pt x="68" y="36"/>
                  </a:cubicBezTo>
                  <a:cubicBezTo>
                    <a:pt x="68" y="54"/>
                    <a:pt x="54" y="68"/>
                    <a:pt x="36" y="68"/>
                  </a:cubicBezTo>
                  <a:cubicBezTo>
                    <a:pt x="18" y="68"/>
                    <a:pt x="4" y="54"/>
                    <a:pt x="4" y="36"/>
                  </a:cubicBezTo>
                  <a:close/>
                  <a:moveTo>
                    <a:pt x="32" y="176"/>
                  </a:moveTo>
                  <a:cubicBezTo>
                    <a:pt x="19" y="176"/>
                    <a:pt x="8" y="164"/>
                    <a:pt x="8" y="150"/>
                  </a:cubicBezTo>
                  <a:cubicBezTo>
                    <a:pt x="8" y="136"/>
                    <a:pt x="19" y="124"/>
                    <a:pt x="32" y="124"/>
                  </a:cubicBezTo>
                  <a:cubicBezTo>
                    <a:pt x="45" y="124"/>
                    <a:pt x="56" y="136"/>
                    <a:pt x="56" y="150"/>
                  </a:cubicBezTo>
                  <a:cubicBezTo>
                    <a:pt x="56" y="164"/>
                    <a:pt x="45" y="176"/>
                    <a:pt x="32" y="176"/>
                  </a:cubicBezTo>
                  <a:close/>
                  <a:moveTo>
                    <a:pt x="144" y="184"/>
                  </a:moveTo>
                  <a:cubicBezTo>
                    <a:pt x="127" y="184"/>
                    <a:pt x="112" y="171"/>
                    <a:pt x="112" y="154"/>
                  </a:cubicBezTo>
                  <a:cubicBezTo>
                    <a:pt x="112" y="138"/>
                    <a:pt x="127" y="124"/>
                    <a:pt x="144" y="124"/>
                  </a:cubicBezTo>
                  <a:cubicBezTo>
                    <a:pt x="162" y="124"/>
                    <a:pt x="176" y="138"/>
                    <a:pt x="176" y="154"/>
                  </a:cubicBezTo>
                  <a:cubicBezTo>
                    <a:pt x="176" y="171"/>
                    <a:pt x="162" y="184"/>
                    <a:pt x="144" y="184"/>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5" name="Freeform 7"/>
            <p:cNvSpPr>
              <a:spLocks noEditPoints="1"/>
            </p:cNvSpPr>
            <p:nvPr/>
          </p:nvSpPr>
          <p:spPr bwMode="auto">
            <a:xfrm>
              <a:off x="7899400" y="4116388"/>
              <a:ext cx="357188" cy="171450"/>
            </a:xfrm>
            <a:custGeom>
              <a:avLst/>
              <a:gdLst/>
              <a:ahLst/>
              <a:cxnLst>
                <a:cxn ang="0">
                  <a:pos x="150" y="36"/>
                </a:cxn>
                <a:cxn ang="0">
                  <a:pos x="114" y="0"/>
                </a:cxn>
                <a:cxn ang="0">
                  <a:pos x="78" y="36"/>
                </a:cxn>
                <a:cxn ang="0">
                  <a:pos x="78" y="40"/>
                </a:cxn>
                <a:cxn ang="0">
                  <a:pos x="0" y="45"/>
                </a:cxn>
                <a:cxn ang="0">
                  <a:pos x="0" y="49"/>
                </a:cxn>
                <a:cxn ang="0">
                  <a:pos x="79" y="44"/>
                </a:cxn>
                <a:cxn ang="0">
                  <a:pos x="114" y="72"/>
                </a:cxn>
                <a:cxn ang="0">
                  <a:pos x="150" y="36"/>
                </a:cxn>
                <a:cxn ang="0">
                  <a:pos x="114" y="68"/>
                </a:cxn>
                <a:cxn ang="0">
                  <a:pos x="82" y="36"/>
                </a:cxn>
                <a:cxn ang="0">
                  <a:pos x="114" y="4"/>
                </a:cxn>
                <a:cxn ang="0">
                  <a:pos x="146" y="36"/>
                </a:cxn>
                <a:cxn ang="0">
                  <a:pos x="114" y="68"/>
                </a:cxn>
              </a:cxnLst>
              <a:rect l="0" t="0" r="r" b="b"/>
              <a:pathLst>
                <a:path w="150" h="72">
                  <a:moveTo>
                    <a:pt x="150" y="36"/>
                  </a:moveTo>
                  <a:cubicBezTo>
                    <a:pt x="150" y="16"/>
                    <a:pt x="134" y="0"/>
                    <a:pt x="114" y="0"/>
                  </a:cubicBezTo>
                  <a:cubicBezTo>
                    <a:pt x="94" y="0"/>
                    <a:pt x="78" y="16"/>
                    <a:pt x="78" y="36"/>
                  </a:cubicBezTo>
                  <a:cubicBezTo>
                    <a:pt x="78" y="37"/>
                    <a:pt x="78" y="39"/>
                    <a:pt x="78" y="40"/>
                  </a:cubicBezTo>
                  <a:cubicBezTo>
                    <a:pt x="0" y="45"/>
                    <a:pt x="0" y="45"/>
                    <a:pt x="0" y="45"/>
                  </a:cubicBezTo>
                  <a:cubicBezTo>
                    <a:pt x="0" y="49"/>
                    <a:pt x="0" y="49"/>
                    <a:pt x="0" y="49"/>
                  </a:cubicBezTo>
                  <a:cubicBezTo>
                    <a:pt x="79" y="44"/>
                    <a:pt x="79" y="44"/>
                    <a:pt x="79" y="44"/>
                  </a:cubicBezTo>
                  <a:cubicBezTo>
                    <a:pt x="82" y="60"/>
                    <a:pt x="97" y="72"/>
                    <a:pt x="114" y="72"/>
                  </a:cubicBezTo>
                  <a:cubicBezTo>
                    <a:pt x="134" y="72"/>
                    <a:pt x="150" y="56"/>
                    <a:pt x="150" y="36"/>
                  </a:cubicBezTo>
                  <a:close/>
                  <a:moveTo>
                    <a:pt x="114" y="68"/>
                  </a:moveTo>
                  <a:cubicBezTo>
                    <a:pt x="96" y="68"/>
                    <a:pt x="82" y="54"/>
                    <a:pt x="82" y="36"/>
                  </a:cubicBezTo>
                  <a:cubicBezTo>
                    <a:pt x="82" y="18"/>
                    <a:pt x="96" y="4"/>
                    <a:pt x="114" y="4"/>
                  </a:cubicBezTo>
                  <a:cubicBezTo>
                    <a:pt x="131" y="4"/>
                    <a:pt x="146" y="18"/>
                    <a:pt x="146" y="36"/>
                  </a:cubicBezTo>
                  <a:cubicBezTo>
                    <a:pt x="146" y="54"/>
                    <a:pt x="131" y="68"/>
                    <a:pt x="114" y="68"/>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6" name="Freeform 8"/>
            <p:cNvSpPr>
              <a:spLocks noEditPoints="1"/>
            </p:cNvSpPr>
            <p:nvPr/>
          </p:nvSpPr>
          <p:spPr bwMode="auto">
            <a:xfrm>
              <a:off x="7866063" y="4430713"/>
              <a:ext cx="676275" cy="458788"/>
            </a:xfrm>
            <a:custGeom>
              <a:avLst/>
              <a:gdLst/>
              <a:ahLst/>
              <a:cxnLst>
                <a:cxn ang="0">
                  <a:pos x="260" y="96"/>
                </a:cxn>
                <a:cxn ang="0">
                  <a:pos x="236" y="116"/>
                </a:cxn>
                <a:cxn ang="0">
                  <a:pos x="140" y="97"/>
                </a:cxn>
                <a:cxn ang="0">
                  <a:pos x="140" y="96"/>
                </a:cxn>
                <a:cxn ang="0">
                  <a:pos x="112" y="68"/>
                </a:cxn>
                <a:cxn ang="0">
                  <a:pos x="90" y="78"/>
                </a:cxn>
                <a:cxn ang="0">
                  <a:pos x="61" y="58"/>
                </a:cxn>
                <a:cxn ang="0">
                  <a:pos x="72" y="34"/>
                </a:cxn>
                <a:cxn ang="0">
                  <a:pos x="36" y="0"/>
                </a:cxn>
                <a:cxn ang="0">
                  <a:pos x="0" y="34"/>
                </a:cxn>
                <a:cxn ang="0">
                  <a:pos x="36" y="68"/>
                </a:cxn>
                <a:cxn ang="0">
                  <a:pos x="58" y="61"/>
                </a:cxn>
                <a:cxn ang="0">
                  <a:pos x="88" y="82"/>
                </a:cxn>
                <a:cxn ang="0">
                  <a:pos x="84" y="96"/>
                </a:cxn>
                <a:cxn ang="0">
                  <a:pos x="112" y="124"/>
                </a:cxn>
                <a:cxn ang="0">
                  <a:pos x="112" y="124"/>
                </a:cxn>
                <a:cxn ang="0">
                  <a:pos x="118" y="166"/>
                </a:cxn>
                <a:cxn ang="0">
                  <a:pos x="112" y="178"/>
                </a:cxn>
                <a:cxn ang="0">
                  <a:pos x="126" y="192"/>
                </a:cxn>
                <a:cxn ang="0">
                  <a:pos x="140" y="178"/>
                </a:cxn>
                <a:cxn ang="0">
                  <a:pos x="126" y="164"/>
                </a:cxn>
                <a:cxn ang="0">
                  <a:pos x="122" y="165"/>
                </a:cxn>
                <a:cxn ang="0">
                  <a:pos x="116" y="124"/>
                </a:cxn>
                <a:cxn ang="0">
                  <a:pos x="139" y="101"/>
                </a:cxn>
                <a:cxn ang="0">
                  <a:pos x="236" y="120"/>
                </a:cxn>
                <a:cxn ang="0">
                  <a:pos x="236" y="120"/>
                </a:cxn>
                <a:cxn ang="0">
                  <a:pos x="260" y="144"/>
                </a:cxn>
                <a:cxn ang="0">
                  <a:pos x="284" y="120"/>
                </a:cxn>
                <a:cxn ang="0">
                  <a:pos x="260" y="96"/>
                </a:cxn>
                <a:cxn ang="0">
                  <a:pos x="4" y="34"/>
                </a:cxn>
                <a:cxn ang="0">
                  <a:pos x="36" y="4"/>
                </a:cxn>
                <a:cxn ang="0">
                  <a:pos x="68" y="34"/>
                </a:cxn>
                <a:cxn ang="0">
                  <a:pos x="36" y="64"/>
                </a:cxn>
                <a:cxn ang="0">
                  <a:pos x="4" y="34"/>
                </a:cxn>
                <a:cxn ang="0">
                  <a:pos x="136" y="178"/>
                </a:cxn>
                <a:cxn ang="0">
                  <a:pos x="126" y="188"/>
                </a:cxn>
                <a:cxn ang="0">
                  <a:pos x="116" y="178"/>
                </a:cxn>
                <a:cxn ang="0">
                  <a:pos x="126" y="168"/>
                </a:cxn>
                <a:cxn ang="0">
                  <a:pos x="136" y="178"/>
                </a:cxn>
                <a:cxn ang="0">
                  <a:pos x="112" y="120"/>
                </a:cxn>
                <a:cxn ang="0">
                  <a:pos x="88" y="96"/>
                </a:cxn>
                <a:cxn ang="0">
                  <a:pos x="112" y="72"/>
                </a:cxn>
                <a:cxn ang="0">
                  <a:pos x="136" y="96"/>
                </a:cxn>
                <a:cxn ang="0">
                  <a:pos x="112" y="120"/>
                </a:cxn>
                <a:cxn ang="0">
                  <a:pos x="260" y="140"/>
                </a:cxn>
                <a:cxn ang="0">
                  <a:pos x="240" y="120"/>
                </a:cxn>
                <a:cxn ang="0">
                  <a:pos x="260" y="100"/>
                </a:cxn>
                <a:cxn ang="0">
                  <a:pos x="280" y="120"/>
                </a:cxn>
                <a:cxn ang="0">
                  <a:pos x="260" y="140"/>
                </a:cxn>
              </a:cxnLst>
              <a:rect l="0" t="0" r="r" b="b"/>
              <a:pathLst>
                <a:path w="284" h="192">
                  <a:moveTo>
                    <a:pt x="260" y="96"/>
                  </a:moveTo>
                  <a:cubicBezTo>
                    <a:pt x="248" y="96"/>
                    <a:pt x="238" y="105"/>
                    <a:pt x="236" y="116"/>
                  </a:cubicBezTo>
                  <a:cubicBezTo>
                    <a:pt x="140" y="97"/>
                    <a:pt x="140" y="97"/>
                    <a:pt x="140" y="97"/>
                  </a:cubicBezTo>
                  <a:cubicBezTo>
                    <a:pt x="140" y="97"/>
                    <a:pt x="140" y="96"/>
                    <a:pt x="140" y="96"/>
                  </a:cubicBezTo>
                  <a:cubicBezTo>
                    <a:pt x="140" y="81"/>
                    <a:pt x="127" y="68"/>
                    <a:pt x="112" y="68"/>
                  </a:cubicBezTo>
                  <a:cubicBezTo>
                    <a:pt x="103" y="68"/>
                    <a:pt x="95" y="72"/>
                    <a:pt x="90" y="78"/>
                  </a:cubicBezTo>
                  <a:cubicBezTo>
                    <a:pt x="61" y="58"/>
                    <a:pt x="61" y="58"/>
                    <a:pt x="61" y="58"/>
                  </a:cubicBezTo>
                  <a:cubicBezTo>
                    <a:pt x="68" y="52"/>
                    <a:pt x="72" y="43"/>
                    <a:pt x="72" y="34"/>
                  </a:cubicBezTo>
                  <a:cubicBezTo>
                    <a:pt x="72" y="15"/>
                    <a:pt x="56" y="0"/>
                    <a:pt x="36" y="0"/>
                  </a:cubicBezTo>
                  <a:cubicBezTo>
                    <a:pt x="16" y="0"/>
                    <a:pt x="0" y="15"/>
                    <a:pt x="0" y="34"/>
                  </a:cubicBezTo>
                  <a:cubicBezTo>
                    <a:pt x="0" y="53"/>
                    <a:pt x="16" y="68"/>
                    <a:pt x="36" y="68"/>
                  </a:cubicBezTo>
                  <a:cubicBezTo>
                    <a:pt x="44" y="68"/>
                    <a:pt x="52" y="65"/>
                    <a:pt x="58" y="61"/>
                  </a:cubicBezTo>
                  <a:cubicBezTo>
                    <a:pt x="88" y="82"/>
                    <a:pt x="88" y="82"/>
                    <a:pt x="88" y="82"/>
                  </a:cubicBezTo>
                  <a:cubicBezTo>
                    <a:pt x="85" y="86"/>
                    <a:pt x="84" y="91"/>
                    <a:pt x="84" y="96"/>
                  </a:cubicBezTo>
                  <a:cubicBezTo>
                    <a:pt x="84" y="111"/>
                    <a:pt x="96" y="124"/>
                    <a:pt x="112" y="124"/>
                  </a:cubicBezTo>
                  <a:cubicBezTo>
                    <a:pt x="112" y="124"/>
                    <a:pt x="112" y="124"/>
                    <a:pt x="112" y="124"/>
                  </a:cubicBezTo>
                  <a:cubicBezTo>
                    <a:pt x="118" y="166"/>
                    <a:pt x="118" y="166"/>
                    <a:pt x="118" y="166"/>
                  </a:cubicBezTo>
                  <a:cubicBezTo>
                    <a:pt x="114" y="169"/>
                    <a:pt x="112" y="173"/>
                    <a:pt x="112" y="178"/>
                  </a:cubicBezTo>
                  <a:cubicBezTo>
                    <a:pt x="112" y="186"/>
                    <a:pt x="118" y="192"/>
                    <a:pt x="126" y="192"/>
                  </a:cubicBezTo>
                  <a:cubicBezTo>
                    <a:pt x="133" y="192"/>
                    <a:pt x="140" y="186"/>
                    <a:pt x="140" y="178"/>
                  </a:cubicBezTo>
                  <a:cubicBezTo>
                    <a:pt x="140" y="170"/>
                    <a:pt x="133" y="164"/>
                    <a:pt x="126" y="164"/>
                  </a:cubicBezTo>
                  <a:cubicBezTo>
                    <a:pt x="124" y="164"/>
                    <a:pt x="123" y="164"/>
                    <a:pt x="122" y="165"/>
                  </a:cubicBezTo>
                  <a:cubicBezTo>
                    <a:pt x="116" y="124"/>
                    <a:pt x="116" y="124"/>
                    <a:pt x="116" y="124"/>
                  </a:cubicBezTo>
                  <a:cubicBezTo>
                    <a:pt x="128" y="122"/>
                    <a:pt x="137" y="113"/>
                    <a:pt x="139" y="101"/>
                  </a:cubicBezTo>
                  <a:cubicBezTo>
                    <a:pt x="236" y="120"/>
                    <a:pt x="236" y="120"/>
                    <a:pt x="236" y="120"/>
                  </a:cubicBezTo>
                  <a:cubicBezTo>
                    <a:pt x="236" y="120"/>
                    <a:pt x="236" y="120"/>
                    <a:pt x="236" y="120"/>
                  </a:cubicBezTo>
                  <a:cubicBezTo>
                    <a:pt x="236" y="133"/>
                    <a:pt x="246" y="144"/>
                    <a:pt x="260" y="144"/>
                  </a:cubicBezTo>
                  <a:cubicBezTo>
                    <a:pt x="273" y="144"/>
                    <a:pt x="284" y="133"/>
                    <a:pt x="284" y="120"/>
                  </a:cubicBezTo>
                  <a:cubicBezTo>
                    <a:pt x="284" y="107"/>
                    <a:pt x="273" y="96"/>
                    <a:pt x="260" y="96"/>
                  </a:cubicBezTo>
                  <a:close/>
                  <a:moveTo>
                    <a:pt x="4" y="34"/>
                  </a:moveTo>
                  <a:cubicBezTo>
                    <a:pt x="4" y="17"/>
                    <a:pt x="18" y="4"/>
                    <a:pt x="36" y="4"/>
                  </a:cubicBezTo>
                  <a:cubicBezTo>
                    <a:pt x="53" y="4"/>
                    <a:pt x="68" y="17"/>
                    <a:pt x="68" y="34"/>
                  </a:cubicBezTo>
                  <a:cubicBezTo>
                    <a:pt x="68" y="51"/>
                    <a:pt x="53" y="64"/>
                    <a:pt x="36" y="64"/>
                  </a:cubicBezTo>
                  <a:cubicBezTo>
                    <a:pt x="18" y="64"/>
                    <a:pt x="4" y="51"/>
                    <a:pt x="4" y="34"/>
                  </a:cubicBezTo>
                  <a:close/>
                  <a:moveTo>
                    <a:pt x="136" y="178"/>
                  </a:moveTo>
                  <a:cubicBezTo>
                    <a:pt x="136" y="184"/>
                    <a:pt x="131" y="188"/>
                    <a:pt x="126" y="188"/>
                  </a:cubicBezTo>
                  <a:cubicBezTo>
                    <a:pt x="120" y="188"/>
                    <a:pt x="116" y="184"/>
                    <a:pt x="116" y="178"/>
                  </a:cubicBezTo>
                  <a:cubicBezTo>
                    <a:pt x="116" y="173"/>
                    <a:pt x="120" y="168"/>
                    <a:pt x="126" y="168"/>
                  </a:cubicBezTo>
                  <a:cubicBezTo>
                    <a:pt x="131" y="168"/>
                    <a:pt x="136" y="173"/>
                    <a:pt x="136" y="178"/>
                  </a:cubicBezTo>
                  <a:close/>
                  <a:moveTo>
                    <a:pt x="112" y="120"/>
                  </a:moveTo>
                  <a:cubicBezTo>
                    <a:pt x="98" y="120"/>
                    <a:pt x="88" y="109"/>
                    <a:pt x="88" y="96"/>
                  </a:cubicBezTo>
                  <a:cubicBezTo>
                    <a:pt x="88" y="83"/>
                    <a:pt x="98" y="72"/>
                    <a:pt x="112" y="72"/>
                  </a:cubicBezTo>
                  <a:cubicBezTo>
                    <a:pt x="125" y="72"/>
                    <a:pt x="136" y="83"/>
                    <a:pt x="136" y="96"/>
                  </a:cubicBezTo>
                  <a:cubicBezTo>
                    <a:pt x="136" y="109"/>
                    <a:pt x="125" y="120"/>
                    <a:pt x="112" y="120"/>
                  </a:cubicBezTo>
                  <a:close/>
                  <a:moveTo>
                    <a:pt x="260" y="140"/>
                  </a:moveTo>
                  <a:cubicBezTo>
                    <a:pt x="249" y="140"/>
                    <a:pt x="240" y="131"/>
                    <a:pt x="240" y="120"/>
                  </a:cubicBezTo>
                  <a:cubicBezTo>
                    <a:pt x="240" y="109"/>
                    <a:pt x="249" y="100"/>
                    <a:pt x="260" y="100"/>
                  </a:cubicBezTo>
                  <a:cubicBezTo>
                    <a:pt x="271" y="100"/>
                    <a:pt x="280" y="109"/>
                    <a:pt x="280" y="120"/>
                  </a:cubicBezTo>
                  <a:cubicBezTo>
                    <a:pt x="280" y="131"/>
                    <a:pt x="271" y="140"/>
                    <a:pt x="260" y="140"/>
                  </a:cubicBezTo>
                  <a:close/>
                </a:path>
              </a:pathLst>
            </a:custGeom>
            <a:solidFill>
              <a:srgbClr val="B2D8E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7" name="Oval 206"/>
            <p:cNvSpPr/>
            <p:nvPr/>
          </p:nvSpPr>
          <p:spPr>
            <a:xfrm>
              <a:off x="3459950" y="3142349"/>
              <a:ext cx="178593" cy="160448"/>
            </a:xfrm>
            <a:prstGeom prst="ellipse">
              <a:avLst/>
            </a:prstGeom>
            <a:gradFill flip="none" rotWithShape="1">
              <a:gsLst>
                <a:gs pos="0">
                  <a:srgbClr val="D3ECF9"/>
                </a:gs>
                <a:gs pos="21000">
                  <a:srgbClr val="B8E1F6"/>
                </a:gs>
                <a:gs pos="50000">
                  <a:srgbClr val="6AC1EC"/>
                </a:gs>
                <a:gs pos="75000">
                  <a:srgbClr val="198AC1"/>
                </a:gs>
              </a:gsLst>
              <a:path path="circle">
                <a:fillToRect l="50000" t="50000" r="50000" b="50000"/>
              </a:path>
              <a:tileRect/>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208" name="Freeform 11"/>
            <p:cNvSpPr>
              <a:spLocks noEditPoints="1"/>
            </p:cNvSpPr>
            <p:nvPr/>
          </p:nvSpPr>
          <p:spPr bwMode="auto">
            <a:xfrm>
              <a:off x="3460750" y="2973387"/>
              <a:ext cx="1887537" cy="723901"/>
            </a:xfrm>
            <a:custGeom>
              <a:avLst/>
              <a:gdLst/>
              <a:ahLst/>
              <a:cxnLst>
                <a:cxn ang="0">
                  <a:pos x="688" y="157"/>
                </a:cxn>
                <a:cxn ang="0">
                  <a:pos x="600" y="90"/>
                </a:cxn>
                <a:cxn ang="0">
                  <a:pos x="488" y="90"/>
                </a:cxn>
                <a:cxn ang="0">
                  <a:pos x="409" y="128"/>
                </a:cxn>
                <a:cxn ang="0">
                  <a:pos x="347" y="124"/>
                </a:cxn>
                <a:cxn ang="0">
                  <a:pos x="252" y="76"/>
                </a:cxn>
                <a:cxn ang="0">
                  <a:pos x="204" y="0"/>
                </a:cxn>
                <a:cxn ang="0">
                  <a:pos x="154" y="65"/>
                </a:cxn>
                <a:cxn ang="0">
                  <a:pos x="38" y="69"/>
                </a:cxn>
                <a:cxn ang="0">
                  <a:pos x="38" y="141"/>
                </a:cxn>
                <a:cxn ang="0">
                  <a:pos x="75" y="97"/>
                </a:cxn>
                <a:cxn ang="0">
                  <a:pos x="204" y="108"/>
                </a:cxn>
                <a:cxn ang="0">
                  <a:pos x="248" y="82"/>
                </a:cxn>
                <a:cxn ang="0">
                  <a:pos x="340" y="144"/>
                </a:cxn>
                <a:cxn ang="0">
                  <a:pos x="319" y="229"/>
                </a:cxn>
                <a:cxn ang="0">
                  <a:pos x="272" y="266"/>
                </a:cxn>
                <a:cxn ang="0">
                  <a:pos x="348" y="266"/>
                </a:cxn>
                <a:cxn ang="0">
                  <a:pos x="357" y="175"/>
                </a:cxn>
                <a:cxn ang="0">
                  <a:pos x="412" y="144"/>
                </a:cxn>
                <a:cxn ang="0">
                  <a:pos x="491" y="107"/>
                </a:cxn>
                <a:cxn ang="0">
                  <a:pos x="593" y="116"/>
                </a:cxn>
                <a:cxn ang="0">
                  <a:pos x="668" y="202"/>
                </a:cxn>
                <a:cxn ang="0">
                  <a:pos x="792" y="202"/>
                </a:cxn>
                <a:cxn ang="0">
                  <a:pos x="38" y="137"/>
                </a:cxn>
                <a:cxn ang="0">
                  <a:pos x="38" y="73"/>
                </a:cxn>
                <a:cxn ang="0">
                  <a:pos x="38" y="137"/>
                </a:cxn>
                <a:cxn ang="0">
                  <a:pos x="156" y="54"/>
                </a:cxn>
                <a:cxn ang="0">
                  <a:pos x="252" y="54"/>
                </a:cxn>
                <a:cxn ang="0">
                  <a:pos x="344" y="266"/>
                </a:cxn>
                <a:cxn ang="0">
                  <a:pos x="276" y="266"/>
                </a:cxn>
                <a:cxn ang="0">
                  <a:pos x="344" y="266"/>
                </a:cxn>
                <a:cxn ang="0">
                  <a:pos x="344" y="144"/>
                </a:cxn>
                <a:cxn ang="0">
                  <a:pos x="408" y="144"/>
                </a:cxn>
                <a:cxn ang="0">
                  <a:pos x="544" y="140"/>
                </a:cxn>
                <a:cxn ang="0">
                  <a:pos x="544" y="40"/>
                </a:cxn>
                <a:cxn ang="0">
                  <a:pos x="544" y="140"/>
                </a:cxn>
                <a:cxn ang="0">
                  <a:pos x="672" y="202"/>
                </a:cxn>
                <a:cxn ang="0">
                  <a:pos x="686" y="165"/>
                </a:cxn>
                <a:cxn ang="0">
                  <a:pos x="730" y="144"/>
                </a:cxn>
                <a:cxn ang="0">
                  <a:pos x="730" y="260"/>
                </a:cxn>
              </a:cxnLst>
              <a:rect l="0" t="0" r="r" b="b"/>
              <a:pathLst>
                <a:path w="792" h="304">
                  <a:moveTo>
                    <a:pt x="730" y="140"/>
                  </a:moveTo>
                  <a:cubicBezTo>
                    <a:pt x="714" y="140"/>
                    <a:pt x="699" y="146"/>
                    <a:pt x="688" y="157"/>
                  </a:cubicBezTo>
                  <a:cubicBezTo>
                    <a:pt x="597" y="109"/>
                    <a:pt x="597" y="109"/>
                    <a:pt x="597" y="109"/>
                  </a:cubicBezTo>
                  <a:cubicBezTo>
                    <a:pt x="599" y="103"/>
                    <a:pt x="600" y="96"/>
                    <a:pt x="600" y="90"/>
                  </a:cubicBezTo>
                  <a:cubicBezTo>
                    <a:pt x="600" y="60"/>
                    <a:pt x="575" y="36"/>
                    <a:pt x="544" y="36"/>
                  </a:cubicBezTo>
                  <a:cubicBezTo>
                    <a:pt x="513" y="36"/>
                    <a:pt x="488" y="60"/>
                    <a:pt x="488" y="90"/>
                  </a:cubicBezTo>
                  <a:cubicBezTo>
                    <a:pt x="488" y="93"/>
                    <a:pt x="489" y="96"/>
                    <a:pt x="489" y="99"/>
                  </a:cubicBezTo>
                  <a:cubicBezTo>
                    <a:pt x="409" y="128"/>
                    <a:pt x="409" y="128"/>
                    <a:pt x="409" y="128"/>
                  </a:cubicBezTo>
                  <a:cubicBezTo>
                    <a:pt x="403" y="116"/>
                    <a:pt x="390" y="108"/>
                    <a:pt x="376" y="108"/>
                  </a:cubicBezTo>
                  <a:cubicBezTo>
                    <a:pt x="364" y="108"/>
                    <a:pt x="353" y="114"/>
                    <a:pt x="347" y="124"/>
                  </a:cubicBezTo>
                  <a:cubicBezTo>
                    <a:pt x="252" y="75"/>
                    <a:pt x="252" y="75"/>
                    <a:pt x="252" y="75"/>
                  </a:cubicBezTo>
                  <a:cubicBezTo>
                    <a:pt x="252" y="76"/>
                    <a:pt x="252" y="76"/>
                    <a:pt x="252" y="76"/>
                  </a:cubicBezTo>
                  <a:cubicBezTo>
                    <a:pt x="255" y="69"/>
                    <a:pt x="256" y="62"/>
                    <a:pt x="256" y="54"/>
                  </a:cubicBezTo>
                  <a:cubicBezTo>
                    <a:pt x="256" y="24"/>
                    <a:pt x="233" y="0"/>
                    <a:pt x="204" y="0"/>
                  </a:cubicBezTo>
                  <a:cubicBezTo>
                    <a:pt x="176" y="0"/>
                    <a:pt x="152" y="24"/>
                    <a:pt x="152" y="54"/>
                  </a:cubicBezTo>
                  <a:cubicBezTo>
                    <a:pt x="152" y="58"/>
                    <a:pt x="153" y="62"/>
                    <a:pt x="154" y="65"/>
                  </a:cubicBezTo>
                  <a:cubicBezTo>
                    <a:pt x="72" y="89"/>
                    <a:pt x="72" y="89"/>
                    <a:pt x="72" y="89"/>
                  </a:cubicBezTo>
                  <a:cubicBezTo>
                    <a:pt x="66" y="77"/>
                    <a:pt x="53" y="69"/>
                    <a:pt x="38" y="69"/>
                  </a:cubicBezTo>
                  <a:cubicBezTo>
                    <a:pt x="17" y="69"/>
                    <a:pt x="0" y="85"/>
                    <a:pt x="0" y="105"/>
                  </a:cubicBezTo>
                  <a:cubicBezTo>
                    <a:pt x="0" y="125"/>
                    <a:pt x="17" y="141"/>
                    <a:pt x="38" y="141"/>
                  </a:cubicBezTo>
                  <a:cubicBezTo>
                    <a:pt x="59" y="141"/>
                    <a:pt x="76" y="125"/>
                    <a:pt x="76" y="105"/>
                  </a:cubicBezTo>
                  <a:cubicBezTo>
                    <a:pt x="76" y="102"/>
                    <a:pt x="75" y="99"/>
                    <a:pt x="75" y="97"/>
                  </a:cubicBezTo>
                  <a:cubicBezTo>
                    <a:pt x="156" y="73"/>
                    <a:pt x="156" y="73"/>
                    <a:pt x="156" y="73"/>
                  </a:cubicBezTo>
                  <a:cubicBezTo>
                    <a:pt x="163" y="93"/>
                    <a:pt x="182" y="108"/>
                    <a:pt x="204" y="108"/>
                  </a:cubicBezTo>
                  <a:cubicBezTo>
                    <a:pt x="223" y="108"/>
                    <a:pt x="240" y="97"/>
                    <a:pt x="249" y="82"/>
                  </a:cubicBezTo>
                  <a:cubicBezTo>
                    <a:pt x="248" y="82"/>
                    <a:pt x="248" y="82"/>
                    <a:pt x="248" y="82"/>
                  </a:cubicBezTo>
                  <a:cubicBezTo>
                    <a:pt x="343" y="131"/>
                    <a:pt x="343" y="131"/>
                    <a:pt x="343" y="131"/>
                  </a:cubicBezTo>
                  <a:cubicBezTo>
                    <a:pt x="341" y="135"/>
                    <a:pt x="340" y="139"/>
                    <a:pt x="340" y="144"/>
                  </a:cubicBezTo>
                  <a:cubicBezTo>
                    <a:pt x="340" y="154"/>
                    <a:pt x="344" y="163"/>
                    <a:pt x="351" y="170"/>
                  </a:cubicBezTo>
                  <a:cubicBezTo>
                    <a:pt x="319" y="229"/>
                    <a:pt x="319" y="229"/>
                    <a:pt x="319" y="229"/>
                  </a:cubicBezTo>
                  <a:cubicBezTo>
                    <a:pt x="316" y="228"/>
                    <a:pt x="313" y="228"/>
                    <a:pt x="310" y="228"/>
                  </a:cubicBezTo>
                  <a:cubicBezTo>
                    <a:pt x="289" y="228"/>
                    <a:pt x="272" y="245"/>
                    <a:pt x="272" y="266"/>
                  </a:cubicBezTo>
                  <a:cubicBezTo>
                    <a:pt x="272" y="287"/>
                    <a:pt x="289" y="304"/>
                    <a:pt x="310" y="304"/>
                  </a:cubicBezTo>
                  <a:cubicBezTo>
                    <a:pt x="331" y="304"/>
                    <a:pt x="348" y="287"/>
                    <a:pt x="348" y="266"/>
                  </a:cubicBezTo>
                  <a:cubicBezTo>
                    <a:pt x="348" y="251"/>
                    <a:pt x="339" y="238"/>
                    <a:pt x="327" y="232"/>
                  </a:cubicBezTo>
                  <a:cubicBezTo>
                    <a:pt x="357" y="175"/>
                    <a:pt x="357" y="175"/>
                    <a:pt x="357" y="175"/>
                  </a:cubicBezTo>
                  <a:cubicBezTo>
                    <a:pt x="363" y="178"/>
                    <a:pt x="369" y="180"/>
                    <a:pt x="376" y="180"/>
                  </a:cubicBezTo>
                  <a:cubicBezTo>
                    <a:pt x="396" y="180"/>
                    <a:pt x="412" y="164"/>
                    <a:pt x="412" y="144"/>
                  </a:cubicBezTo>
                  <a:cubicBezTo>
                    <a:pt x="412" y="141"/>
                    <a:pt x="412" y="138"/>
                    <a:pt x="411" y="135"/>
                  </a:cubicBezTo>
                  <a:cubicBezTo>
                    <a:pt x="491" y="107"/>
                    <a:pt x="491" y="107"/>
                    <a:pt x="491" y="107"/>
                  </a:cubicBezTo>
                  <a:cubicBezTo>
                    <a:pt x="498" y="128"/>
                    <a:pt x="520" y="144"/>
                    <a:pt x="544" y="144"/>
                  </a:cubicBezTo>
                  <a:cubicBezTo>
                    <a:pt x="566" y="144"/>
                    <a:pt x="584" y="133"/>
                    <a:pt x="593" y="116"/>
                  </a:cubicBezTo>
                  <a:cubicBezTo>
                    <a:pt x="682" y="163"/>
                    <a:pt x="682" y="163"/>
                    <a:pt x="682" y="163"/>
                  </a:cubicBezTo>
                  <a:cubicBezTo>
                    <a:pt x="674" y="173"/>
                    <a:pt x="668" y="187"/>
                    <a:pt x="668" y="202"/>
                  </a:cubicBezTo>
                  <a:cubicBezTo>
                    <a:pt x="668" y="236"/>
                    <a:pt x="696" y="264"/>
                    <a:pt x="730" y="264"/>
                  </a:cubicBezTo>
                  <a:cubicBezTo>
                    <a:pt x="765" y="264"/>
                    <a:pt x="792" y="236"/>
                    <a:pt x="792" y="202"/>
                  </a:cubicBezTo>
                  <a:cubicBezTo>
                    <a:pt x="792" y="168"/>
                    <a:pt x="765" y="140"/>
                    <a:pt x="730" y="140"/>
                  </a:cubicBezTo>
                  <a:close/>
                  <a:moveTo>
                    <a:pt x="38" y="137"/>
                  </a:moveTo>
                  <a:cubicBezTo>
                    <a:pt x="19" y="137"/>
                    <a:pt x="4" y="122"/>
                    <a:pt x="4" y="105"/>
                  </a:cubicBezTo>
                  <a:cubicBezTo>
                    <a:pt x="4" y="87"/>
                    <a:pt x="19" y="73"/>
                    <a:pt x="38" y="73"/>
                  </a:cubicBezTo>
                  <a:cubicBezTo>
                    <a:pt x="57" y="73"/>
                    <a:pt x="72" y="87"/>
                    <a:pt x="72" y="105"/>
                  </a:cubicBezTo>
                  <a:cubicBezTo>
                    <a:pt x="72" y="122"/>
                    <a:pt x="57" y="137"/>
                    <a:pt x="38" y="137"/>
                  </a:cubicBezTo>
                  <a:close/>
                  <a:moveTo>
                    <a:pt x="204" y="104"/>
                  </a:moveTo>
                  <a:cubicBezTo>
                    <a:pt x="178" y="104"/>
                    <a:pt x="156" y="81"/>
                    <a:pt x="156" y="54"/>
                  </a:cubicBezTo>
                  <a:cubicBezTo>
                    <a:pt x="156" y="26"/>
                    <a:pt x="178" y="4"/>
                    <a:pt x="204" y="4"/>
                  </a:cubicBezTo>
                  <a:cubicBezTo>
                    <a:pt x="231" y="4"/>
                    <a:pt x="252" y="26"/>
                    <a:pt x="252" y="54"/>
                  </a:cubicBezTo>
                  <a:cubicBezTo>
                    <a:pt x="252" y="81"/>
                    <a:pt x="231" y="104"/>
                    <a:pt x="204" y="104"/>
                  </a:cubicBezTo>
                  <a:close/>
                  <a:moveTo>
                    <a:pt x="344" y="266"/>
                  </a:moveTo>
                  <a:cubicBezTo>
                    <a:pt x="344" y="285"/>
                    <a:pt x="329" y="300"/>
                    <a:pt x="310" y="300"/>
                  </a:cubicBezTo>
                  <a:cubicBezTo>
                    <a:pt x="292" y="300"/>
                    <a:pt x="276" y="285"/>
                    <a:pt x="276" y="266"/>
                  </a:cubicBezTo>
                  <a:cubicBezTo>
                    <a:pt x="276" y="247"/>
                    <a:pt x="292" y="232"/>
                    <a:pt x="310" y="232"/>
                  </a:cubicBezTo>
                  <a:cubicBezTo>
                    <a:pt x="329" y="232"/>
                    <a:pt x="344" y="247"/>
                    <a:pt x="344" y="266"/>
                  </a:cubicBezTo>
                  <a:close/>
                  <a:moveTo>
                    <a:pt x="376" y="176"/>
                  </a:moveTo>
                  <a:cubicBezTo>
                    <a:pt x="359" y="176"/>
                    <a:pt x="344" y="162"/>
                    <a:pt x="344" y="144"/>
                  </a:cubicBezTo>
                  <a:cubicBezTo>
                    <a:pt x="344" y="126"/>
                    <a:pt x="359" y="112"/>
                    <a:pt x="376" y="112"/>
                  </a:cubicBezTo>
                  <a:cubicBezTo>
                    <a:pt x="394" y="112"/>
                    <a:pt x="408" y="126"/>
                    <a:pt x="408" y="144"/>
                  </a:cubicBezTo>
                  <a:cubicBezTo>
                    <a:pt x="408" y="162"/>
                    <a:pt x="394" y="176"/>
                    <a:pt x="376" y="176"/>
                  </a:cubicBezTo>
                  <a:close/>
                  <a:moveTo>
                    <a:pt x="544" y="140"/>
                  </a:moveTo>
                  <a:cubicBezTo>
                    <a:pt x="516" y="140"/>
                    <a:pt x="492" y="117"/>
                    <a:pt x="492" y="90"/>
                  </a:cubicBezTo>
                  <a:cubicBezTo>
                    <a:pt x="492" y="62"/>
                    <a:pt x="516" y="40"/>
                    <a:pt x="544" y="40"/>
                  </a:cubicBezTo>
                  <a:cubicBezTo>
                    <a:pt x="573" y="40"/>
                    <a:pt x="596" y="62"/>
                    <a:pt x="596" y="90"/>
                  </a:cubicBezTo>
                  <a:cubicBezTo>
                    <a:pt x="596" y="117"/>
                    <a:pt x="573" y="140"/>
                    <a:pt x="544" y="140"/>
                  </a:cubicBezTo>
                  <a:close/>
                  <a:moveTo>
                    <a:pt x="730" y="260"/>
                  </a:moveTo>
                  <a:cubicBezTo>
                    <a:pt x="698" y="260"/>
                    <a:pt x="672" y="234"/>
                    <a:pt x="672" y="202"/>
                  </a:cubicBezTo>
                  <a:cubicBezTo>
                    <a:pt x="672" y="188"/>
                    <a:pt x="678" y="175"/>
                    <a:pt x="686" y="165"/>
                  </a:cubicBezTo>
                  <a:cubicBezTo>
                    <a:pt x="686" y="165"/>
                    <a:pt x="686" y="165"/>
                    <a:pt x="686" y="165"/>
                  </a:cubicBezTo>
                  <a:cubicBezTo>
                    <a:pt x="686" y="164"/>
                    <a:pt x="686" y="164"/>
                    <a:pt x="686" y="164"/>
                  </a:cubicBezTo>
                  <a:cubicBezTo>
                    <a:pt x="697" y="152"/>
                    <a:pt x="713" y="144"/>
                    <a:pt x="730" y="144"/>
                  </a:cubicBezTo>
                  <a:cubicBezTo>
                    <a:pt x="762" y="144"/>
                    <a:pt x="788" y="170"/>
                    <a:pt x="788" y="202"/>
                  </a:cubicBezTo>
                  <a:cubicBezTo>
                    <a:pt x="788" y="234"/>
                    <a:pt x="762" y="260"/>
                    <a:pt x="730" y="260"/>
                  </a:cubicBezTo>
                  <a:close/>
                </a:path>
              </a:pathLst>
            </a:custGeom>
            <a:solidFill>
              <a:srgbClr val="198A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6"/>
            <p:cNvSpPr>
              <a:spLocks/>
            </p:cNvSpPr>
            <p:nvPr/>
          </p:nvSpPr>
          <p:spPr bwMode="auto">
            <a:xfrm>
              <a:off x="2352674" y="2617788"/>
              <a:ext cx="5618164" cy="3548062"/>
            </a:xfrm>
            <a:custGeom>
              <a:avLst/>
              <a:gdLst/>
              <a:ahLst/>
              <a:cxnLst>
                <a:cxn ang="0">
                  <a:pos x="1743" y="0"/>
                </a:cxn>
                <a:cxn ang="0">
                  <a:pos x="1128" y="614"/>
                </a:cxn>
                <a:cxn ang="0">
                  <a:pos x="1129" y="644"/>
                </a:cxn>
                <a:cxn ang="0">
                  <a:pos x="993" y="657"/>
                </a:cxn>
                <a:cxn ang="0">
                  <a:pos x="690" y="400"/>
                </a:cxn>
                <a:cxn ang="0">
                  <a:pos x="463" y="501"/>
                </a:cxn>
                <a:cxn ang="0">
                  <a:pos x="411" y="459"/>
                </a:cxn>
                <a:cxn ang="0">
                  <a:pos x="457" y="324"/>
                </a:cxn>
                <a:cxn ang="0">
                  <a:pos x="236" y="103"/>
                </a:cxn>
                <a:cxn ang="0">
                  <a:pos x="15" y="324"/>
                </a:cxn>
                <a:cxn ang="0">
                  <a:pos x="236" y="545"/>
                </a:cxn>
                <a:cxn ang="0">
                  <a:pos x="403" y="468"/>
                </a:cxn>
                <a:cxn ang="0">
                  <a:pos x="455" y="510"/>
                </a:cxn>
                <a:cxn ang="0">
                  <a:pos x="384" y="704"/>
                </a:cxn>
                <a:cxn ang="0">
                  <a:pos x="499" y="941"/>
                </a:cxn>
                <a:cxn ang="0">
                  <a:pos x="373" y="1090"/>
                </a:cxn>
                <a:cxn ang="0">
                  <a:pos x="226" y="1036"/>
                </a:cxn>
                <a:cxn ang="0">
                  <a:pos x="226" y="1036"/>
                </a:cxn>
                <a:cxn ang="0">
                  <a:pos x="0" y="1262"/>
                </a:cxn>
                <a:cxn ang="0">
                  <a:pos x="226" y="1488"/>
                </a:cxn>
                <a:cxn ang="0">
                  <a:pos x="226" y="1488"/>
                </a:cxn>
                <a:cxn ang="0">
                  <a:pos x="452" y="1262"/>
                </a:cxn>
                <a:cxn ang="0">
                  <a:pos x="382" y="1098"/>
                </a:cxn>
                <a:cxn ang="0">
                  <a:pos x="508" y="949"/>
                </a:cxn>
                <a:cxn ang="0">
                  <a:pos x="690" y="1008"/>
                </a:cxn>
                <a:cxn ang="0">
                  <a:pos x="996" y="704"/>
                </a:cxn>
                <a:cxn ang="0">
                  <a:pos x="996" y="689"/>
                </a:cxn>
                <a:cxn ang="0">
                  <a:pos x="1132" y="676"/>
                </a:cxn>
                <a:cxn ang="0">
                  <a:pos x="1743" y="1228"/>
                </a:cxn>
                <a:cxn ang="0">
                  <a:pos x="2357" y="614"/>
                </a:cxn>
                <a:cxn ang="0">
                  <a:pos x="1743" y="0"/>
                </a:cxn>
              </a:cxnLst>
              <a:rect l="0" t="0" r="r" b="b"/>
              <a:pathLst>
                <a:path w="2357" h="1488">
                  <a:moveTo>
                    <a:pt x="1743" y="0"/>
                  </a:moveTo>
                  <a:cubicBezTo>
                    <a:pt x="1404" y="0"/>
                    <a:pt x="1128" y="275"/>
                    <a:pt x="1128" y="614"/>
                  </a:cubicBezTo>
                  <a:cubicBezTo>
                    <a:pt x="1128" y="624"/>
                    <a:pt x="1129" y="634"/>
                    <a:pt x="1129" y="644"/>
                  </a:cubicBezTo>
                  <a:cubicBezTo>
                    <a:pt x="993" y="657"/>
                    <a:pt x="993" y="657"/>
                    <a:pt x="993" y="657"/>
                  </a:cubicBezTo>
                  <a:cubicBezTo>
                    <a:pt x="970" y="511"/>
                    <a:pt x="843" y="400"/>
                    <a:pt x="690" y="400"/>
                  </a:cubicBezTo>
                  <a:cubicBezTo>
                    <a:pt x="600" y="400"/>
                    <a:pt x="519" y="439"/>
                    <a:pt x="463" y="501"/>
                  </a:cubicBezTo>
                  <a:cubicBezTo>
                    <a:pt x="411" y="459"/>
                    <a:pt x="411" y="459"/>
                    <a:pt x="411" y="459"/>
                  </a:cubicBezTo>
                  <a:cubicBezTo>
                    <a:pt x="440" y="422"/>
                    <a:pt x="457" y="375"/>
                    <a:pt x="457" y="324"/>
                  </a:cubicBezTo>
                  <a:cubicBezTo>
                    <a:pt x="457" y="202"/>
                    <a:pt x="358" y="103"/>
                    <a:pt x="236" y="103"/>
                  </a:cubicBezTo>
                  <a:cubicBezTo>
                    <a:pt x="114" y="103"/>
                    <a:pt x="15" y="202"/>
                    <a:pt x="15" y="324"/>
                  </a:cubicBezTo>
                  <a:cubicBezTo>
                    <a:pt x="15" y="446"/>
                    <a:pt x="114" y="545"/>
                    <a:pt x="236" y="545"/>
                  </a:cubicBezTo>
                  <a:cubicBezTo>
                    <a:pt x="303" y="545"/>
                    <a:pt x="363" y="515"/>
                    <a:pt x="403" y="468"/>
                  </a:cubicBezTo>
                  <a:cubicBezTo>
                    <a:pt x="455" y="510"/>
                    <a:pt x="455" y="510"/>
                    <a:pt x="455" y="510"/>
                  </a:cubicBezTo>
                  <a:cubicBezTo>
                    <a:pt x="411" y="562"/>
                    <a:pt x="384" y="630"/>
                    <a:pt x="384" y="704"/>
                  </a:cubicBezTo>
                  <a:cubicBezTo>
                    <a:pt x="384" y="800"/>
                    <a:pt x="429" y="885"/>
                    <a:pt x="499" y="941"/>
                  </a:cubicBezTo>
                  <a:cubicBezTo>
                    <a:pt x="373" y="1090"/>
                    <a:pt x="373" y="1090"/>
                    <a:pt x="373" y="1090"/>
                  </a:cubicBezTo>
                  <a:cubicBezTo>
                    <a:pt x="333" y="1057"/>
                    <a:pt x="282" y="1036"/>
                    <a:pt x="226" y="1036"/>
                  </a:cubicBezTo>
                  <a:cubicBezTo>
                    <a:pt x="226" y="1036"/>
                    <a:pt x="226" y="1036"/>
                    <a:pt x="226" y="1036"/>
                  </a:cubicBezTo>
                  <a:cubicBezTo>
                    <a:pt x="101" y="1036"/>
                    <a:pt x="0" y="1137"/>
                    <a:pt x="0" y="1262"/>
                  </a:cubicBezTo>
                  <a:cubicBezTo>
                    <a:pt x="0" y="1387"/>
                    <a:pt x="101" y="1488"/>
                    <a:pt x="226" y="1488"/>
                  </a:cubicBezTo>
                  <a:cubicBezTo>
                    <a:pt x="226" y="1488"/>
                    <a:pt x="226" y="1488"/>
                    <a:pt x="226" y="1488"/>
                  </a:cubicBezTo>
                  <a:cubicBezTo>
                    <a:pt x="351" y="1488"/>
                    <a:pt x="452" y="1387"/>
                    <a:pt x="452" y="1262"/>
                  </a:cubicBezTo>
                  <a:cubicBezTo>
                    <a:pt x="452" y="1198"/>
                    <a:pt x="425" y="1140"/>
                    <a:pt x="382" y="1098"/>
                  </a:cubicBezTo>
                  <a:cubicBezTo>
                    <a:pt x="508" y="949"/>
                    <a:pt x="508" y="949"/>
                    <a:pt x="508" y="949"/>
                  </a:cubicBezTo>
                  <a:cubicBezTo>
                    <a:pt x="559" y="986"/>
                    <a:pt x="622" y="1008"/>
                    <a:pt x="690" y="1008"/>
                  </a:cubicBezTo>
                  <a:cubicBezTo>
                    <a:pt x="859" y="1008"/>
                    <a:pt x="996" y="872"/>
                    <a:pt x="996" y="704"/>
                  </a:cubicBezTo>
                  <a:cubicBezTo>
                    <a:pt x="996" y="699"/>
                    <a:pt x="996" y="694"/>
                    <a:pt x="996" y="689"/>
                  </a:cubicBezTo>
                  <a:cubicBezTo>
                    <a:pt x="1132" y="676"/>
                    <a:pt x="1132" y="676"/>
                    <a:pt x="1132" y="676"/>
                  </a:cubicBezTo>
                  <a:cubicBezTo>
                    <a:pt x="1163" y="986"/>
                    <a:pt x="1425" y="1228"/>
                    <a:pt x="1743" y="1228"/>
                  </a:cubicBezTo>
                  <a:cubicBezTo>
                    <a:pt x="2081" y="1228"/>
                    <a:pt x="2357" y="953"/>
                    <a:pt x="2357" y="614"/>
                  </a:cubicBezTo>
                  <a:cubicBezTo>
                    <a:pt x="2357" y="275"/>
                    <a:pt x="2081" y="0"/>
                    <a:pt x="1743" y="0"/>
                  </a:cubicBezTo>
                  <a:close/>
                </a:path>
              </a:pathLst>
            </a:custGeom>
            <a:solidFill>
              <a:srgbClr val="007DB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10" name="Picture 209" descr="Connecting.png"/>
            <p:cNvPicPr>
              <a:picLocks noChangeAspect="1"/>
            </p:cNvPicPr>
            <p:nvPr/>
          </p:nvPicPr>
          <p:blipFill>
            <a:blip r:embed="rId2" cstate="print"/>
            <a:stretch>
              <a:fillRect/>
            </a:stretch>
          </p:blipFill>
          <p:spPr>
            <a:xfrm>
              <a:off x="2514598" y="3278235"/>
              <a:ext cx="822960" cy="288796"/>
            </a:xfrm>
            <a:prstGeom prst="rect">
              <a:avLst/>
            </a:prstGeom>
          </p:spPr>
        </p:pic>
        <p:pic>
          <p:nvPicPr>
            <p:cNvPr id="211" name="Picture 210" descr="Better Outcomes.png"/>
            <p:cNvPicPr>
              <a:picLocks noChangeAspect="1"/>
            </p:cNvPicPr>
            <p:nvPr/>
          </p:nvPicPr>
          <p:blipFill>
            <a:blip r:embed="rId3" cstate="print"/>
            <a:stretch>
              <a:fillRect/>
            </a:stretch>
          </p:blipFill>
          <p:spPr>
            <a:xfrm>
              <a:off x="3511551" y="4092099"/>
              <a:ext cx="973364" cy="413678"/>
            </a:xfrm>
            <a:prstGeom prst="rect">
              <a:avLst/>
            </a:prstGeom>
          </p:spPr>
        </p:pic>
        <p:pic>
          <p:nvPicPr>
            <p:cNvPr id="212" name="Picture 211" descr="Superior Delivery.png"/>
            <p:cNvPicPr>
              <a:picLocks noChangeAspect="1"/>
            </p:cNvPicPr>
            <p:nvPr/>
          </p:nvPicPr>
          <p:blipFill>
            <a:blip r:embed="rId4" cstate="print"/>
            <a:stretch>
              <a:fillRect/>
            </a:stretch>
          </p:blipFill>
          <p:spPr>
            <a:xfrm>
              <a:off x="2562177" y="5492836"/>
              <a:ext cx="709887" cy="328790"/>
            </a:xfrm>
            <a:prstGeom prst="rect">
              <a:avLst/>
            </a:prstGeom>
          </p:spPr>
        </p:pic>
        <p:pic>
          <p:nvPicPr>
            <p:cNvPr id="213" name="Picture 2"/>
            <p:cNvPicPr>
              <a:picLocks noChangeAspect="1" noChangeArrowheads="1"/>
            </p:cNvPicPr>
            <p:nvPr/>
          </p:nvPicPr>
          <p:blipFill>
            <a:blip r:embed="rId5" cstate="print"/>
            <a:srcRect/>
            <a:stretch>
              <a:fillRect/>
            </a:stretch>
          </p:blipFill>
          <p:spPr bwMode="auto">
            <a:xfrm>
              <a:off x="5539243" y="3680506"/>
              <a:ext cx="1947731" cy="960120"/>
            </a:xfrm>
            <a:prstGeom prst="rect">
              <a:avLst/>
            </a:prstGeom>
            <a:noFill/>
            <a:ln w="9525">
              <a:noFill/>
              <a:miter lim="800000"/>
              <a:headEnd/>
              <a:tailEnd/>
            </a:ln>
            <a:effectLst/>
          </p:spPr>
        </p:pic>
      </p:grpSp>
      <p:sp>
        <p:nvSpPr>
          <p:cNvPr id="2" name="Title 1"/>
          <p:cNvSpPr>
            <a:spLocks noGrp="1"/>
          </p:cNvSpPr>
          <p:nvPr>
            <p:ph type="ctrTitle" hasCustomPrompt="1"/>
          </p:nvPr>
        </p:nvSpPr>
        <p:spPr>
          <a:xfrm>
            <a:off x="384048" y="1050416"/>
            <a:ext cx="7772400" cy="461665"/>
          </a:xfrm>
          <a:prstGeom prst="rect">
            <a:avLst/>
          </a:prstGeom>
        </p:spPr>
        <p:txBody>
          <a:bodyPr anchor="t" anchorCtr="0">
            <a:spAutoFit/>
          </a:bodyPr>
          <a:lstStyle>
            <a:lvl1pPr algn="l">
              <a:defRPr sz="2400" b="1" baseline="0">
                <a:solidFill>
                  <a:schemeClr val="tx2"/>
                </a:solidFill>
                <a:latin typeface="+mj-lt"/>
              </a:defRPr>
            </a:lvl1pPr>
          </a:lstStyle>
          <a:p>
            <a:r>
              <a:rPr lang="en-US" dirty="0" smtClean="0"/>
              <a:t>Click to add title 24pt Arial Bold</a:t>
            </a:r>
            <a:endParaRPr lang="en-US" dirty="0"/>
          </a:p>
        </p:txBody>
      </p:sp>
      <p:sp>
        <p:nvSpPr>
          <p:cNvPr id="3" name="Subtitle 2"/>
          <p:cNvSpPr>
            <a:spLocks noGrp="1"/>
          </p:cNvSpPr>
          <p:nvPr>
            <p:ph type="subTitle" idx="1" hasCustomPrompt="1"/>
          </p:nvPr>
        </p:nvSpPr>
        <p:spPr>
          <a:xfrm>
            <a:off x="385763" y="1443036"/>
            <a:ext cx="7772400" cy="461665"/>
          </a:xfrm>
          <a:prstGeom prst="rect">
            <a:avLst/>
          </a:prstGeom>
        </p:spPr>
        <p:txBody>
          <a:bodyPr wrap="square">
            <a:spAutoFit/>
          </a:bodyPr>
          <a:lstStyle>
            <a:lvl1pPr marL="0" indent="0" algn="l">
              <a:spcBef>
                <a:spcPts val="0"/>
              </a:spcBef>
              <a:buNone/>
              <a:defRPr sz="2400" i="1" baseline="0">
                <a:solidFill>
                  <a:schemeClr val="tx2"/>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example of secondary title 24pt Georgia Italic</a:t>
            </a:r>
            <a:endParaRPr lang="en-US" dirty="0"/>
          </a:p>
        </p:txBody>
      </p:sp>
      <p:sp>
        <p:nvSpPr>
          <p:cNvPr id="9" name="Text Placeholder 8"/>
          <p:cNvSpPr>
            <a:spLocks noGrp="1"/>
          </p:cNvSpPr>
          <p:nvPr>
            <p:ph type="body" sz="quarter" idx="10" hasCustomPrompt="1"/>
          </p:nvPr>
        </p:nvSpPr>
        <p:spPr>
          <a:xfrm>
            <a:off x="384048" y="2139697"/>
            <a:ext cx="3581400" cy="762000"/>
          </a:xfrm>
          <a:prstGeom prst="rect">
            <a:avLst/>
          </a:prstGeom>
        </p:spPr>
        <p:txBody>
          <a:bodyPr/>
          <a:lstStyle>
            <a:lvl1pPr marL="0" indent="0" algn="l">
              <a:spcBef>
                <a:spcPts val="0"/>
              </a:spcBef>
              <a:buNone/>
              <a:defRPr sz="1200" i="0" baseline="0">
                <a:solidFill>
                  <a:schemeClr val="tx2"/>
                </a:solidFill>
                <a:latin typeface="+mj-lt"/>
              </a:defRPr>
            </a:lvl1pPr>
          </a:lstStyle>
          <a:p>
            <a:pPr lvl="0"/>
            <a:r>
              <a:rPr lang="en-US" dirty="0" smtClean="0"/>
              <a:t>Author First Last Name, MD</a:t>
            </a:r>
          </a:p>
          <a:p>
            <a:pPr lvl="0"/>
            <a:r>
              <a:rPr lang="en-US" dirty="0" smtClean="0"/>
              <a:t>Author Title, Quintiles</a:t>
            </a:r>
          </a:p>
          <a:p>
            <a:pPr lvl="0"/>
            <a:r>
              <a:rPr lang="en-US" dirty="0" smtClean="0"/>
              <a:t>Month 00, 2015</a:t>
            </a:r>
            <a:endParaRPr lang="en-US" dirty="0"/>
          </a:p>
        </p:txBody>
      </p:sp>
      <p:pic>
        <p:nvPicPr>
          <p:cNvPr id="6" name="Picture 5" descr="Q logo.jpg"/>
          <p:cNvPicPr>
            <a:picLocks noChangeAspect="1"/>
          </p:cNvPicPr>
          <p:nvPr/>
        </p:nvPicPr>
        <p:blipFill>
          <a:blip r:embed="rId6" cstate="print"/>
          <a:stretch>
            <a:fillRect/>
          </a:stretch>
        </p:blipFill>
        <p:spPr>
          <a:xfrm>
            <a:off x="6260592" y="0"/>
            <a:ext cx="2883408" cy="1042416"/>
          </a:xfrm>
          <a:prstGeom prst="rect">
            <a:avLst/>
          </a:prstGeom>
        </p:spPr>
      </p:pic>
      <p:sp>
        <p:nvSpPr>
          <p:cNvPr id="7" name="TextBox 6"/>
          <p:cNvSpPr txBox="1"/>
          <p:nvPr/>
        </p:nvSpPr>
        <p:spPr>
          <a:xfrm>
            <a:off x="380866" y="6412305"/>
            <a:ext cx="1596912"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smtClean="0">
                <a:ln>
                  <a:noFill/>
                </a:ln>
                <a:solidFill>
                  <a:srgbClr val="1A1A1A">
                    <a:lumMod val="50000"/>
                    <a:lumOff val="50000"/>
                  </a:srgbClr>
                </a:solidFill>
                <a:effectLst/>
                <a:uLnTx/>
                <a:uFillTx/>
                <a:latin typeface="Arial"/>
                <a:ea typeface="ＭＳ Ｐゴシック" charset="-128"/>
                <a:cs typeface="+mn-cs"/>
              </a:rPr>
              <a:t>© Copyright 2015 Quintiles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401891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3762818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6"/>
          <p:cNvSpPr txBox="1">
            <a:spLocks/>
          </p:cNvSpPr>
          <p:nvPr/>
        </p:nvSpPr>
        <p:spPr>
          <a:xfrm>
            <a:off x="8158171" y="6424615"/>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1" i="0" u="none" strike="noStrike" kern="1200" cap="none" spc="0" normalizeH="0" baseline="0" noProof="0" smtClean="0">
                <a:ln>
                  <a:noFill/>
                </a:ln>
                <a:solidFill>
                  <a:schemeClr val="tx2">
                    <a:lumMod val="75000"/>
                    <a:lumOff val="2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dirty="0">
              <a:ln>
                <a:noFill/>
              </a:ln>
              <a:solidFill>
                <a:schemeClr val="tx2">
                  <a:lumMod val="75000"/>
                  <a:lumOff val="25000"/>
                </a:schemeClr>
              </a:solidFill>
              <a:effectLst/>
              <a:uLnTx/>
              <a:uFillTx/>
              <a:latin typeface="+mn-lt"/>
              <a:ea typeface="+mn-ea"/>
              <a:cs typeface="+mn-cs"/>
            </a:endParaRPr>
          </a:p>
        </p:txBody>
      </p:sp>
      <p:pic>
        <p:nvPicPr>
          <p:cNvPr id="5" name="Picture 4" descr="sm Q logo.jpg"/>
          <p:cNvPicPr>
            <a:picLocks noChangeAspect="1"/>
          </p:cNvPicPr>
          <p:nvPr/>
        </p:nvPicPr>
        <p:blipFill>
          <a:blip r:embed="rId17" cstate="print"/>
          <a:srcRect b="12833"/>
          <a:stretch>
            <a:fillRect/>
          </a:stretch>
        </p:blipFill>
        <p:spPr bwMode="gray">
          <a:xfrm>
            <a:off x="0" y="6308026"/>
            <a:ext cx="1926336" cy="549974"/>
          </a:xfrm>
          <a:prstGeom prst="rect">
            <a:avLst/>
          </a:prstGeom>
        </p:spPr>
      </p:pic>
    </p:spTree>
  </p:cSld>
  <p:clrMap bg1="lt1" tx1="dk1" bg2="lt2" tx2="dk2" accent1="accent1" accent2="accent2" accent3="accent3" accent4="accent4" accent5="accent5" accent6="accent6" hlink="hlink" folHlink="folHlink"/>
  <p:sldLayoutIdLst>
    <p:sldLayoutId id="2147485467" r:id="rId1"/>
    <p:sldLayoutId id="2147485468" r:id="rId2"/>
    <p:sldLayoutId id="2147485469" r:id="rId3"/>
    <p:sldLayoutId id="2147485470" r:id="rId4"/>
    <p:sldLayoutId id="2147485471" r:id="rId5"/>
    <p:sldLayoutId id="2147485472" r:id="rId6"/>
    <p:sldLayoutId id="2147485474" r:id="rId7"/>
    <p:sldLayoutId id="2147485475" r:id="rId8"/>
    <p:sldLayoutId id="2147485477" r:id="rId9"/>
    <p:sldLayoutId id="2147485478" r:id="rId10"/>
    <p:sldLayoutId id="2147485483" r:id="rId11"/>
    <p:sldLayoutId id="2147485484" r:id="rId12"/>
    <p:sldLayoutId id="2147485481" r:id="rId13"/>
    <p:sldLayoutId id="2147485485" r:id="rId14"/>
    <p:sldLayoutId id="2147485486" r:id="rId15"/>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rtl="0" eaLnBrk="1" fontAlgn="base" hangingPunct="1">
        <a:spcBef>
          <a:spcPct val="0"/>
        </a:spcBef>
        <a:spcAft>
          <a:spcPct val="0"/>
        </a:spcAft>
        <a:defRPr sz="2800" kern="1200">
          <a:solidFill>
            <a:srgbClr val="006A71"/>
          </a:solidFill>
          <a:latin typeface="+mn-lt"/>
          <a:ea typeface="ＭＳ Ｐゴシック" charset="-128"/>
          <a:cs typeface="+mj-cs"/>
        </a:defRPr>
      </a:lvl1pPr>
      <a:lvl2pPr algn="l" rtl="0" eaLnBrk="1" fontAlgn="base" hangingPunct="1">
        <a:spcBef>
          <a:spcPct val="0"/>
        </a:spcBef>
        <a:spcAft>
          <a:spcPct val="0"/>
        </a:spcAft>
        <a:defRPr sz="2800">
          <a:solidFill>
            <a:srgbClr val="006A71"/>
          </a:solidFill>
          <a:latin typeface="Arial" charset="0"/>
          <a:ea typeface="ＭＳ Ｐゴシック" charset="-128"/>
        </a:defRPr>
      </a:lvl2pPr>
      <a:lvl3pPr algn="l" rtl="0" eaLnBrk="1" fontAlgn="base" hangingPunct="1">
        <a:spcBef>
          <a:spcPct val="0"/>
        </a:spcBef>
        <a:spcAft>
          <a:spcPct val="0"/>
        </a:spcAft>
        <a:defRPr sz="2800">
          <a:solidFill>
            <a:srgbClr val="006A71"/>
          </a:solidFill>
          <a:latin typeface="Arial" charset="0"/>
          <a:ea typeface="ＭＳ Ｐゴシック" charset="-128"/>
        </a:defRPr>
      </a:lvl3pPr>
      <a:lvl4pPr algn="l" rtl="0" eaLnBrk="1" fontAlgn="base" hangingPunct="1">
        <a:spcBef>
          <a:spcPct val="0"/>
        </a:spcBef>
        <a:spcAft>
          <a:spcPct val="0"/>
        </a:spcAft>
        <a:defRPr sz="2800">
          <a:solidFill>
            <a:srgbClr val="006A71"/>
          </a:solidFill>
          <a:latin typeface="Arial" charset="0"/>
          <a:ea typeface="ＭＳ Ｐゴシック" charset="-128"/>
        </a:defRPr>
      </a:lvl4pPr>
      <a:lvl5pPr algn="l" rtl="0" eaLnBrk="1" fontAlgn="base" hangingPunct="1">
        <a:spcBef>
          <a:spcPct val="0"/>
        </a:spcBef>
        <a:spcAft>
          <a:spcPct val="0"/>
        </a:spcAft>
        <a:defRPr sz="2800">
          <a:solidFill>
            <a:srgbClr val="006A71"/>
          </a:solidFill>
          <a:latin typeface="Arial" charset="0"/>
          <a:ea typeface="ＭＳ Ｐゴシック" charset="-128"/>
        </a:defRPr>
      </a:lvl5pPr>
      <a:lvl6pPr marL="457200" algn="l" rtl="0" eaLnBrk="1" fontAlgn="base" hangingPunct="1">
        <a:spcBef>
          <a:spcPct val="0"/>
        </a:spcBef>
        <a:spcAft>
          <a:spcPct val="0"/>
        </a:spcAft>
        <a:defRPr sz="2800">
          <a:solidFill>
            <a:srgbClr val="006A71"/>
          </a:solidFill>
          <a:latin typeface="Arial" charset="0"/>
        </a:defRPr>
      </a:lvl6pPr>
      <a:lvl7pPr marL="914400" algn="l" rtl="0" eaLnBrk="1" fontAlgn="base" hangingPunct="1">
        <a:spcBef>
          <a:spcPct val="0"/>
        </a:spcBef>
        <a:spcAft>
          <a:spcPct val="0"/>
        </a:spcAft>
        <a:defRPr sz="2800">
          <a:solidFill>
            <a:srgbClr val="006A71"/>
          </a:solidFill>
          <a:latin typeface="Arial" charset="0"/>
        </a:defRPr>
      </a:lvl7pPr>
      <a:lvl8pPr marL="1371600" algn="l" rtl="0" eaLnBrk="1" fontAlgn="base" hangingPunct="1">
        <a:spcBef>
          <a:spcPct val="0"/>
        </a:spcBef>
        <a:spcAft>
          <a:spcPct val="0"/>
        </a:spcAft>
        <a:defRPr sz="2800">
          <a:solidFill>
            <a:srgbClr val="006A71"/>
          </a:solidFill>
          <a:latin typeface="Arial" charset="0"/>
        </a:defRPr>
      </a:lvl8pPr>
      <a:lvl9pPr marL="1828800" algn="l" rtl="0" eaLnBrk="1" fontAlgn="base" hangingPunct="1">
        <a:spcBef>
          <a:spcPct val="0"/>
        </a:spcBef>
        <a:spcAft>
          <a:spcPct val="0"/>
        </a:spcAft>
        <a:defRPr sz="2800">
          <a:solidFill>
            <a:srgbClr val="006A71"/>
          </a:solidFill>
          <a:latin typeface="Arial" charset="0"/>
        </a:defRPr>
      </a:lvl9pPr>
    </p:titleStyle>
    <p:body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www.ema.europa.eu/ema/index.jsp?curl=pages/regulation/general/general_content_000408.jsp&amp;mid=WC0b01ac058002958c"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58391205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384048" y="1050416"/>
            <a:ext cx="7772400" cy="707886"/>
          </a:xfrm>
        </p:spPr>
        <p:txBody>
          <a:bodyPr/>
          <a:lstStyle/>
          <a:p>
            <a:r>
              <a:rPr lang="en-US" sz="2000" dirty="0"/>
              <a:t>FDA/EMA Current Thinking on </a:t>
            </a:r>
            <a:br>
              <a:rPr lang="en-US" sz="2000" dirty="0"/>
            </a:br>
            <a:r>
              <a:rPr lang="en-US" sz="2000" dirty="0"/>
              <a:t>Totality of Evidence for Biosimilar Approvals</a:t>
            </a:r>
          </a:p>
        </p:txBody>
      </p:sp>
      <p:sp>
        <p:nvSpPr>
          <p:cNvPr id="11" name="Subtitle 10"/>
          <p:cNvSpPr>
            <a:spLocks noGrp="1"/>
          </p:cNvSpPr>
          <p:nvPr>
            <p:ph type="subTitle" idx="1"/>
          </p:nvPr>
        </p:nvSpPr>
        <p:spPr>
          <a:xfrm>
            <a:off x="384048" y="1839686"/>
            <a:ext cx="3886200" cy="985810"/>
          </a:xfrm>
        </p:spPr>
        <p:txBody>
          <a:bodyPr/>
          <a:lstStyle/>
          <a:p>
            <a:r>
              <a:rPr lang="en-US" sz="1600" b="1" dirty="0"/>
              <a:t>Kamali Chance, MPH, PhD, RAC</a:t>
            </a:r>
          </a:p>
          <a:p>
            <a:r>
              <a:rPr lang="en-US" dirty="0"/>
              <a:t>Vice President</a:t>
            </a:r>
          </a:p>
          <a:p>
            <a:r>
              <a:rPr lang="en-US" dirty="0"/>
              <a:t>Head, </a:t>
            </a:r>
            <a:r>
              <a:rPr lang="en-US" dirty="0" smtClean="0"/>
              <a:t>Global </a:t>
            </a:r>
            <a:r>
              <a:rPr lang="en-US" dirty="0"/>
              <a:t>Biosimilars Regulatory </a:t>
            </a:r>
            <a:r>
              <a:rPr lang="en-US" dirty="0" smtClean="0"/>
              <a:t>Strategy</a:t>
            </a:r>
          </a:p>
          <a:p>
            <a:r>
              <a:rPr lang="en-US" dirty="0" smtClean="0"/>
              <a:t>Quintiles, Inc.</a:t>
            </a:r>
            <a:endParaRPr lang="en-US" dirty="0"/>
          </a:p>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43935" y="1124712"/>
            <a:ext cx="7848600" cy="2123658"/>
          </a:xfrm>
        </p:spPr>
        <p:txBody>
          <a:bodyPr/>
          <a:lstStyle/>
          <a:p>
            <a:r>
              <a:rPr lang="en-US" b="1" dirty="0" smtClean="0"/>
              <a:t>Disclaimer</a:t>
            </a:r>
            <a:r>
              <a:rPr lang="en-US" dirty="0" smtClean="0"/>
              <a:t/>
            </a:r>
            <a:br>
              <a:rPr lang="en-US" dirty="0" smtClean="0"/>
            </a:br>
            <a:r>
              <a:rPr lang="en-US" sz="1800" dirty="0" smtClean="0">
                <a:solidFill>
                  <a:srgbClr val="414343"/>
                </a:solidFill>
              </a:rPr>
              <a:t/>
            </a:r>
            <a:br>
              <a:rPr lang="en-US" sz="1800" dirty="0" smtClean="0">
                <a:solidFill>
                  <a:srgbClr val="414343"/>
                </a:solidFill>
              </a:rPr>
            </a:br>
            <a:r>
              <a:rPr lang="en-US" altLang="en-US" sz="1800" dirty="0" smtClean="0">
                <a:solidFill>
                  <a:srgbClr val="414343"/>
                </a:solidFill>
              </a:rPr>
              <a:t>The views expressed in this presentation are the personal views/assessments by the author and do not necessarily represent the views of Quintiles, Inc.</a:t>
            </a:r>
            <a:r>
              <a:rPr lang="en-US" altLang="en-US" dirty="0" smtClean="0">
                <a:solidFill>
                  <a:srgbClr val="414343"/>
                </a:solidFill>
              </a:rPr>
              <a:t/>
            </a:r>
            <a:br>
              <a:rPr lang="en-US" altLang="en-US" dirty="0" smtClean="0">
                <a:solidFill>
                  <a:srgbClr val="414343"/>
                </a:solidFill>
              </a:rPr>
            </a:br>
            <a:endParaRPr lang="en-US" dirty="0">
              <a:solidFill>
                <a:srgbClr val="414343"/>
              </a:solidFill>
            </a:endParaRPr>
          </a:p>
        </p:txBody>
      </p:sp>
    </p:spTree>
    <p:extLst>
      <p:ext uri="{BB962C8B-B14F-4D97-AF65-F5344CB8AC3E}">
        <p14:creationId xmlns:p14="http://schemas.microsoft.com/office/powerpoint/2010/main" val="2840631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smtClean="0"/>
              <a:t>Regulations/</a:t>
            </a:r>
            <a:r>
              <a:rPr lang="en-US" dirty="0" err="1" smtClean="0"/>
              <a:t>Guidances</a:t>
            </a:r>
            <a:r>
              <a:rPr lang="en-US" dirty="0" smtClean="0"/>
              <a:t> </a:t>
            </a:r>
            <a:r>
              <a:rPr lang="en-US" dirty="0" smtClean="0">
                <a:solidFill>
                  <a:schemeClr val="tx1"/>
                </a:solidFill>
              </a:rPr>
              <a:t>– USA and </a:t>
            </a:r>
            <a:r>
              <a:rPr lang="en-US" dirty="0" smtClean="0"/>
              <a:t>EU</a:t>
            </a:r>
          </a:p>
          <a:p>
            <a:r>
              <a:rPr lang="en-US" dirty="0" smtClean="0"/>
              <a:t>Totality of Evidence </a:t>
            </a:r>
            <a:endParaRPr lang="en-US" dirty="0" smtClean="0">
              <a:solidFill>
                <a:srgbClr val="FF0000"/>
              </a:solidFill>
            </a:endParaRPr>
          </a:p>
          <a:p>
            <a:pPr lvl="1"/>
            <a:r>
              <a:rPr lang="en-US" dirty="0" smtClean="0"/>
              <a:t>CMC</a:t>
            </a:r>
          </a:p>
          <a:p>
            <a:pPr lvl="1"/>
            <a:r>
              <a:rPr lang="en-US" dirty="0" smtClean="0"/>
              <a:t>Nonclinical</a:t>
            </a:r>
          </a:p>
          <a:p>
            <a:pPr lvl="1"/>
            <a:r>
              <a:rPr lang="en-US" dirty="0" smtClean="0"/>
              <a:t>Clinical</a:t>
            </a:r>
          </a:p>
          <a:p>
            <a:r>
              <a:rPr lang="en-US" dirty="0" smtClean="0"/>
              <a:t>US Updates</a:t>
            </a:r>
          </a:p>
          <a:p>
            <a:r>
              <a:rPr lang="en-US" dirty="0" smtClean="0"/>
              <a:t>EU Updates</a:t>
            </a:r>
            <a:endParaRPr lang="en-US" dirty="0"/>
          </a:p>
          <a:p>
            <a:r>
              <a:rPr lang="en-US" dirty="0" smtClean="0"/>
              <a:t>Summary</a:t>
            </a:r>
          </a:p>
        </p:txBody>
      </p:sp>
      <p:sp>
        <p:nvSpPr>
          <p:cNvPr id="3" name="Title 2"/>
          <p:cNvSpPr>
            <a:spLocks noGrp="1"/>
          </p:cNvSpPr>
          <p:nvPr>
            <p:ph type="title"/>
          </p:nvPr>
        </p:nvSpPr>
        <p:spPr/>
        <p:txBody>
          <a:bodyPr/>
          <a:lstStyle/>
          <a:p>
            <a:r>
              <a:rPr lang="en-US" dirty="0" smtClean="0"/>
              <a:t>Agenda</a:t>
            </a:r>
            <a:endParaRPr lang="en-US" dirty="0"/>
          </a:p>
        </p:txBody>
      </p:sp>
    </p:spTree>
    <p:extLst>
      <p:ext uri="{BB962C8B-B14F-4D97-AF65-F5344CB8AC3E}">
        <p14:creationId xmlns:p14="http://schemas.microsoft.com/office/powerpoint/2010/main" val="343926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p:cNvGrpSpPr/>
          <p:nvPr/>
        </p:nvGrpSpPr>
        <p:grpSpPr>
          <a:xfrm>
            <a:off x="164003" y="1473938"/>
            <a:ext cx="8788560" cy="4094095"/>
            <a:chOff x="108445" y="1817872"/>
            <a:chExt cx="8788560" cy="3839262"/>
          </a:xfrm>
        </p:grpSpPr>
        <p:sp>
          <p:nvSpPr>
            <p:cNvPr id="12" name="Line 33"/>
            <p:cNvSpPr>
              <a:spLocks noChangeShapeType="1"/>
            </p:cNvSpPr>
            <p:nvPr/>
          </p:nvSpPr>
          <p:spPr bwMode="auto">
            <a:xfrm flipV="1">
              <a:off x="346683" y="3523610"/>
              <a:ext cx="0" cy="257245"/>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15" name="Line 33"/>
            <p:cNvSpPr>
              <a:spLocks noChangeShapeType="1"/>
            </p:cNvSpPr>
            <p:nvPr/>
          </p:nvSpPr>
          <p:spPr bwMode="auto">
            <a:xfrm flipV="1">
              <a:off x="1232807" y="4046296"/>
              <a:ext cx="0" cy="342994"/>
            </a:xfrm>
            <a:prstGeom prst="line">
              <a:avLst/>
            </a:prstGeom>
            <a:noFill/>
            <a:ln w="12700">
              <a:solidFill>
                <a:schemeClr val="accent2"/>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22" name="Line 33"/>
            <p:cNvSpPr>
              <a:spLocks noChangeShapeType="1"/>
            </p:cNvSpPr>
            <p:nvPr/>
          </p:nvSpPr>
          <p:spPr bwMode="auto">
            <a:xfrm flipV="1">
              <a:off x="2140569" y="3523610"/>
              <a:ext cx="0" cy="257245"/>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23" name="Line 33"/>
            <p:cNvSpPr>
              <a:spLocks noChangeShapeType="1"/>
            </p:cNvSpPr>
            <p:nvPr/>
          </p:nvSpPr>
          <p:spPr bwMode="auto">
            <a:xfrm flipV="1">
              <a:off x="4849548" y="3523610"/>
              <a:ext cx="0" cy="257245"/>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24" name="Line 33"/>
            <p:cNvSpPr>
              <a:spLocks noChangeShapeType="1"/>
            </p:cNvSpPr>
            <p:nvPr/>
          </p:nvSpPr>
          <p:spPr bwMode="auto">
            <a:xfrm flipH="1" flipV="1">
              <a:off x="2140569" y="4049694"/>
              <a:ext cx="10886" cy="342994"/>
            </a:xfrm>
            <a:prstGeom prst="line">
              <a:avLst/>
            </a:prstGeom>
            <a:noFill/>
            <a:ln w="12700">
              <a:solidFill>
                <a:schemeClr val="accent2"/>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25" name="Line 33"/>
            <p:cNvSpPr>
              <a:spLocks noChangeShapeType="1"/>
            </p:cNvSpPr>
            <p:nvPr/>
          </p:nvSpPr>
          <p:spPr bwMode="auto">
            <a:xfrm flipV="1">
              <a:off x="3049692" y="4038802"/>
              <a:ext cx="0" cy="342994"/>
            </a:xfrm>
            <a:prstGeom prst="line">
              <a:avLst/>
            </a:prstGeom>
            <a:noFill/>
            <a:ln w="12700">
              <a:solidFill>
                <a:schemeClr val="accent2"/>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26" name="Line 33"/>
            <p:cNvSpPr>
              <a:spLocks noChangeShapeType="1"/>
            </p:cNvSpPr>
            <p:nvPr/>
          </p:nvSpPr>
          <p:spPr bwMode="auto">
            <a:xfrm flipV="1">
              <a:off x="3953012" y="4050741"/>
              <a:ext cx="0" cy="342994"/>
            </a:xfrm>
            <a:prstGeom prst="line">
              <a:avLst/>
            </a:prstGeom>
            <a:noFill/>
            <a:ln w="12700">
              <a:solidFill>
                <a:schemeClr val="accent5"/>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29" name="Line 33"/>
            <p:cNvSpPr>
              <a:spLocks noChangeShapeType="1"/>
            </p:cNvSpPr>
            <p:nvPr/>
          </p:nvSpPr>
          <p:spPr bwMode="auto">
            <a:xfrm flipV="1">
              <a:off x="5734221" y="2381381"/>
              <a:ext cx="0" cy="1399474"/>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31" name="Line 33"/>
            <p:cNvSpPr>
              <a:spLocks noChangeShapeType="1"/>
            </p:cNvSpPr>
            <p:nvPr/>
          </p:nvSpPr>
          <p:spPr bwMode="auto">
            <a:xfrm flipV="1">
              <a:off x="5732498" y="4051552"/>
              <a:ext cx="2178" cy="342994"/>
            </a:xfrm>
            <a:prstGeom prst="line">
              <a:avLst/>
            </a:prstGeom>
            <a:noFill/>
            <a:ln w="12700">
              <a:solidFill>
                <a:schemeClr val="accent5"/>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35" name="Line 33"/>
            <p:cNvSpPr>
              <a:spLocks noChangeShapeType="1"/>
            </p:cNvSpPr>
            <p:nvPr/>
          </p:nvSpPr>
          <p:spPr bwMode="auto">
            <a:xfrm flipV="1">
              <a:off x="3951304" y="3514658"/>
              <a:ext cx="0" cy="266197"/>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grpSp>
          <p:nvGrpSpPr>
            <p:cNvPr id="3" name="Group 51"/>
            <p:cNvGrpSpPr/>
            <p:nvPr/>
          </p:nvGrpSpPr>
          <p:grpSpPr>
            <a:xfrm>
              <a:off x="108445" y="3566948"/>
              <a:ext cx="8788560" cy="685800"/>
              <a:chOff x="793122" y="3566948"/>
              <a:chExt cx="8870696" cy="685800"/>
            </a:xfrm>
          </p:grpSpPr>
          <p:sp>
            <p:nvSpPr>
              <p:cNvPr id="51" name="Right Arrow 50"/>
              <p:cNvSpPr/>
              <p:nvPr/>
            </p:nvSpPr>
            <p:spPr>
              <a:xfrm>
                <a:off x="793122" y="3566948"/>
                <a:ext cx="8870696" cy="685800"/>
              </a:xfrm>
              <a:prstGeom prst="rightArrow">
                <a:avLst/>
              </a:prstGeom>
              <a:solidFill>
                <a:schemeClr val="accent4"/>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ktangel 21"/>
              <p:cNvSpPr>
                <a:spLocks noChangeArrowheads="1"/>
              </p:cNvSpPr>
              <p:nvPr/>
            </p:nvSpPr>
            <p:spPr bwMode="auto">
              <a:xfrm>
                <a:off x="803694" y="3770074"/>
                <a:ext cx="8849553" cy="275318"/>
              </a:xfrm>
              <a:prstGeom prst="rect">
                <a:avLst/>
              </a:prstGeom>
              <a:noFill/>
              <a:ln w="9525">
                <a:noFill/>
                <a:miter lim="800000"/>
                <a:headEnd/>
                <a:tailEnd/>
              </a:ln>
            </p:spPr>
            <p:txBody>
              <a:bodyPr anchor="ctr">
                <a:prstTxWarp prst="textNoShape">
                  <a:avLst/>
                </a:prstTxWarp>
              </a:bodyPr>
              <a:lstStyle/>
              <a:p>
                <a:pPr lvl="0" indent="-342900"/>
                <a:r>
                  <a:rPr lang="en-US" sz="1200" b="1" noProof="1" smtClean="0">
                    <a:solidFill>
                      <a:schemeClr val="bg1"/>
                    </a:solidFill>
                    <a:latin typeface="Arial"/>
                    <a:cs typeface="Arial"/>
                  </a:rPr>
                  <a:t>2004             2005             2006             2009             2010             2011             2012</a:t>
                </a:r>
                <a:r>
                  <a:rPr lang="en-US" sz="1200" b="1" noProof="1">
                    <a:solidFill>
                      <a:schemeClr val="bg1"/>
                    </a:solidFill>
                    <a:latin typeface="Arial"/>
                    <a:cs typeface="Arial"/>
                  </a:rPr>
                  <a:t> </a:t>
                </a:r>
                <a:r>
                  <a:rPr lang="en-US" sz="1200" b="1" noProof="1" smtClean="0">
                    <a:solidFill>
                      <a:schemeClr val="bg1"/>
                    </a:solidFill>
                    <a:latin typeface="Arial"/>
                    <a:cs typeface="Arial"/>
                  </a:rPr>
                  <a:t>             2014             2015</a:t>
                </a:r>
                <a:endParaRPr lang="en-US" sz="1200" b="1" noProof="1">
                  <a:solidFill>
                    <a:schemeClr val="bg1"/>
                  </a:solidFill>
                  <a:latin typeface="Arial"/>
                  <a:cs typeface="Arial"/>
                </a:endParaRPr>
              </a:p>
            </p:txBody>
          </p:sp>
        </p:grpSp>
        <p:sp>
          <p:nvSpPr>
            <p:cNvPr id="37" name="Line 33"/>
            <p:cNvSpPr>
              <a:spLocks noChangeShapeType="1"/>
            </p:cNvSpPr>
            <p:nvPr/>
          </p:nvSpPr>
          <p:spPr bwMode="auto">
            <a:xfrm flipV="1">
              <a:off x="7595041" y="3537805"/>
              <a:ext cx="0" cy="257245"/>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39" name="Rectangle 38"/>
            <p:cNvSpPr/>
            <p:nvPr/>
          </p:nvSpPr>
          <p:spPr>
            <a:xfrm>
              <a:off x="213454" y="3038994"/>
              <a:ext cx="870857" cy="457200"/>
            </a:xfrm>
            <a:prstGeom prst="rect">
              <a:avLst/>
            </a:prstGeom>
            <a:noFill/>
            <a:effectLst/>
          </p:spPr>
          <p:style>
            <a:lnRef idx="0">
              <a:schemeClr val="accent1"/>
            </a:lnRef>
            <a:fillRef idx="3">
              <a:schemeClr val="accent1"/>
            </a:fillRef>
            <a:effectRef idx="3">
              <a:schemeClr val="accent1"/>
            </a:effectRef>
            <a:fontRef idx="minor">
              <a:schemeClr val="lt1"/>
            </a:fontRef>
          </p:style>
          <p:txBody>
            <a:bodyPr tIns="0" bIns="0" anchor="ctr"/>
            <a:lstStyle/>
            <a:p>
              <a:pPr>
                <a:defRPr/>
              </a:pPr>
              <a:r>
                <a:rPr lang="en-US" sz="1000" b="1" dirty="0">
                  <a:solidFill>
                    <a:schemeClr val="accent2"/>
                  </a:solidFill>
                </a:rPr>
                <a:t>EMEA Legislative Pathway</a:t>
              </a:r>
            </a:p>
          </p:txBody>
        </p:sp>
        <p:sp>
          <p:nvSpPr>
            <p:cNvPr id="40" name="Rectangle 39"/>
            <p:cNvSpPr/>
            <p:nvPr/>
          </p:nvSpPr>
          <p:spPr>
            <a:xfrm>
              <a:off x="1110162" y="4391045"/>
              <a:ext cx="951089" cy="1077222"/>
            </a:xfrm>
            <a:prstGeom prst="rect">
              <a:avLst/>
            </a:prstGeom>
            <a:noFill/>
            <a:effectLst/>
          </p:spPr>
          <p:style>
            <a:lnRef idx="0">
              <a:schemeClr val="accent1"/>
            </a:lnRef>
            <a:fillRef idx="3">
              <a:schemeClr val="accent1"/>
            </a:fillRef>
            <a:effectRef idx="3">
              <a:schemeClr val="accent1"/>
            </a:effectRef>
            <a:fontRef idx="minor">
              <a:schemeClr val="lt1"/>
            </a:fontRef>
          </p:style>
          <p:txBody>
            <a:bodyPr tIns="0" bIns="0" anchor="ctr"/>
            <a:lstStyle/>
            <a:p>
              <a:pPr>
                <a:defRPr/>
              </a:pPr>
              <a:r>
                <a:rPr lang="en-US" sz="1000" b="1" dirty="0">
                  <a:solidFill>
                    <a:schemeClr val="accent2"/>
                  </a:solidFill>
                </a:rPr>
                <a:t>EMEA Regulatory Guidance </a:t>
              </a:r>
              <a:r>
                <a:rPr lang="en-US" sz="1000" dirty="0">
                  <a:solidFill>
                    <a:schemeClr val="accent2"/>
                  </a:solidFill>
                </a:rPr>
                <a:t>[Overarching Guideline</a:t>
              </a:r>
              <a:r>
                <a:rPr lang="en-US" sz="1000" dirty="0" smtClean="0">
                  <a:solidFill>
                    <a:schemeClr val="accent2"/>
                  </a:solidFill>
                </a:rPr>
                <a:t>]</a:t>
              </a:r>
              <a:endParaRPr lang="en-US" sz="1000" dirty="0">
                <a:solidFill>
                  <a:schemeClr val="accent2"/>
                </a:solidFill>
              </a:endParaRPr>
            </a:p>
          </p:txBody>
        </p:sp>
        <p:sp>
          <p:nvSpPr>
            <p:cNvPr id="41" name="Rectangle 40"/>
            <p:cNvSpPr/>
            <p:nvPr/>
          </p:nvSpPr>
          <p:spPr>
            <a:xfrm>
              <a:off x="2932716" y="4604022"/>
              <a:ext cx="1018587" cy="1053112"/>
            </a:xfrm>
            <a:prstGeom prst="rect">
              <a:avLst/>
            </a:prstGeom>
            <a:noFill/>
            <a:effectLst/>
          </p:spPr>
          <p:style>
            <a:lnRef idx="0">
              <a:schemeClr val="accent1"/>
            </a:lnRef>
            <a:fillRef idx="3">
              <a:schemeClr val="accent1"/>
            </a:fillRef>
            <a:effectRef idx="3">
              <a:schemeClr val="accent1"/>
            </a:effectRef>
            <a:fontRef idx="minor">
              <a:schemeClr val="lt1"/>
            </a:fontRef>
          </p:style>
          <p:txBody>
            <a:bodyPr tIns="0" bIns="0" anchor="ctr"/>
            <a:lstStyle/>
            <a:p>
              <a:pPr>
                <a:defRPr/>
              </a:pPr>
              <a:r>
                <a:rPr lang="en-US" sz="1000" b="1" dirty="0">
                  <a:solidFill>
                    <a:schemeClr val="accent2"/>
                  </a:solidFill>
                </a:rPr>
                <a:t>Product Class Specific Guidelines: </a:t>
              </a:r>
              <a:r>
                <a:rPr lang="en-US" sz="1000" dirty="0">
                  <a:solidFill>
                    <a:schemeClr val="accent2"/>
                  </a:solidFill>
                </a:rPr>
                <a:t>Low molecular weight heparin, recombinant Interferon-alpha</a:t>
              </a:r>
            </a:p>
          </p:txBody>
        </p:sp>
        <p:sp>
          <p:nvSpPr>
            <p:cNvPr id="42" name="Rectangle 41"/>
            <p:cNvSpPr/>
            <p:nvPr/>
          </p:nvSpPr>
          <p:spPr>
            <a:xfrm>
              <a:off x="5596941" y="1817872"/>
              <a:ext cx="1542797" cy="457200"/>
            </a:xfrm>
            <a:prstGeom prst="rect">
              <a:avLst/>
            </a:prstGeom>
            <a:noFill/>
            <a:effectLst/>
          </p:spPr>
          <p:style>
            <a:lnRef idx="0">
              <a:schemeClr val="accent1"/>
            </a:lnRef>
            <a:fillRef idx="3">
              <a:schemeClr val="accent1"/>
            </a:fillRef>
            <a:effectRef idx="3">
              <a:schemeClr val="accent1"/>
            </a:effectRef>
            <a:fontRef idx="minor">
              <a:schemeClr val="lt1"/>
            </a:fontRef>
          </p:style>
          <p:txBody>
            <a:bodyPr lIns="45720" rIns="45720" anchor="ctr"/>
            <a:lstStyle/>
            <a:p>
              <a:pPr>
                <a:defRPr/>
              </a:pPr>
              <a:r>
                <a:rPr lang="en-US" sz="1000" b="1" dirty="0">
                  <a:solidFill>
                    <a:schemeClr val="accent2"/>
                  </a:solidFill>
                </a:rPr>
                <a:t>Product Class monoclonal </a:t>
              </a:r>
              <a:r>
                <a:rPr lang="en-US" sz="1000" b="1" dirty="0" smtClean="0">
                  <a:solidFill>
                    <a:schemeClr val="accent2"/>
                  </a:solidFill>
                </a:rPr>
                <a:t>antibodies- </a:t>
              </a:r>
              <a:r>
                <a:rPr lang="en-US" sz="1000" b="1" dirty="0">
                  <a:solidFill>
                    <a:schemeClr val="accent2"/>
                  </a:solidFill>
                </a:rPr>
                <a:t>non-clinical and clinical  </a:t>
              </a:r>
              <a:r>
                <a:rPr lang="en-US" sz="1000" b="1" dirty="0" smtClean="0">
                  <a:solidFill>
                    <a:schemeClr val="accent2"/>
                  </a:solidFill>
                </a:rPr>
                <a:t>issues</a:t>
              </a:r>
              <a:endParaRPr lang="en-US" sz="1000" b="1" dirty="0">
                <a:solidFill>
                  <a:schemeClr val="accent2"/>
                </a:solidFill>
              </a:endParaRPr>
            </a:p>
          </p:txBody>
        </p:sp>
        <p:sp>
          <p:nvSpPr>
            <p:cNvPr id="43" name="Rectangle 42"/>
            <p:cNvSpPr/>
            <p:nvPr/>
          </p:nvSpPr>
          <p:spPr>
            <a:xfrm>
              <a:off x="4783388" y="2438111"/>
              <a:ext cx="964230" cy="1070339"/>
            </a:xfrm>
            <a:prstGeom prst="rect">
              <a:avLst/>
            </a:prstGeom>
            <a:noFill/>
            <a:effectLst/>
          </p:spPr>
          <p:style>
            <a:lnRef idx="0">
              <a:schemeClr val="accent1"/>
            </a:lnRef>
            <a:fillRef idx="3">
              <a:schemeClr val="accent1"/>
            </a:fillRef>
            <a:effectRef idx="3">
              <a:schemeClr val="accent1"/>
            </a:effectRef>
            <a:fontRef idx="minor">
              <a:schemeClr val="lt1"/>
            </a:fontRef>
          </p:style>
          <p:txBody>
            <a:bodyPr lIns="45720" tIns="0" rIns="45720" bIns="0" anchor="ctr"/>
            <a:lstStyle/>
            <a:p>
              <a:pPr>
                <a:defRPr/>
              </a:pPr>
              <a:r>
                <a:rPr lang="en-US" sz="1000" b="1" dirty="0">
                  <a:solidFill>
                    <a:schemeClr val="accent2"/>
                  </a:solidFill>
                </a:rPr>
                <a:t>Guidelines </a:t>
              </a:r>
              <a:r>
                <a:rPr lang="en-US" sz="1000" b="1" dirty="0" smtClean="0">
                  <a:solidFill>
                    <a:schemeClr val="accent2"/>
                  </a:solidFill>
                </a:rPr>
                <a:t>under revision: </a:t>
              </a:r>
              <a:r>
                <a:rPr lang="en-US" sz="1000" dirty="0">
                  <a:solidFill>
                    <a:schemeClr val="accent2"/>
                  </a:solidFill>
                </a:rPr>
                <a:t>Follicle stimulating hormone, Interferon-beta</a:t>
              </a:r>
            </a:p>
          </p:txBody>
        </p:sp>
        <p:sp>
          <p:nvSpPr>
            <p:cNvPr id="44" name="Rectangle 43"/>
            <p:cNvSpPr/>
            <p:nvPr/>
          </p:nvSpPr>
          <p:spPr>
            <a:xfrm>
              <a:off x="3828195" y="2681083"/>
              <a:ext cx="1208188" cy="828227"/>
            </a:xfrm>
            <a:prstGeom prst="rect">
              <a:avLst/>
            </a:prstGeom>
            <a:noFill/>
            <a:effectLst/>
          </p:spPr>
          <p:style>
            <a:lnRef idx="0">
              <a:schemeClr val="accent1"/>
            </a:lnRef>
            <a:fillRef idx="3">
              <a:schemeClr val="accent1"/>
            </a:fillRef>
            <a:effectRef idx="3">
              <a:schemeClr val="accent1"/>
            </a:effectRef>
            <a:fontRef idx="minor">
              <a:schemeClr val="lt1"/>
            </a:fontRef>
          </p:style>
          <p:txBody>
            <a:bodyPr lIns="45720" tIns="0" rIns="45720" bIns="0" anchor="ctr"/>
            <a:lstStyle/>
            <a:p>
              <a:pPr>
                <a:defRPr/>
              </a:pPr>
              <a:r>
                <a:rPr lang="en-US" sz="1000" b="1" dirty="0">
                  <a:solidFill>
                    <a:schemeClr val="accent2"/>
                  </a:solidFill>
                </a:rPr>
                <a:t>Product Class Specific Guideline: </a:t>
              </a:r>
              <a:r>
                <a:rPr lang="en-US" sz="1000" dirty="0" smtClean="0">
                  <a:solidFill>
                    <a:schemeClr val="accent2"/>
                  </a:solidFill>
                </a:rPr>
                <a:t>Recombinant</a:t>
              </a:r>
            </a:p>
            <a:p>
              <a:pPr>
                <a:defRPr/>
              </a:pPr>
              <a:r>
                <a:rPr lang="en-US" sz="1000" dirty="0" smtClean="0">
                  <a:solidFill>
                    <a:schemeClr val="accent2"/>
                  </a:solidFill>
                </a:rPr>
                <a:t>Erythropoietin </a:t>
              </a:r>
              <a:endParaRPr lang="en-US" sz="1000" dirty="0">
                <a:solidFill>
                  <a:schemeClr val="accent2"/>
                </a:solidFill>
              </a:endParaRPr>
            </a:p>
          </p:txBody>
        </p:sp>
        <p:sp>
          <p:nvSpPr>
            <p:cNvPr id="45" name="Rectangle 44"/>
            <p:cNvSpPr/>
            <p:nvPr/>
          </p:nvSpPr>
          <p:spPr>
            <a:xfrm>
              <a:off x="1983707" y="2913920"/>
              <a:ext cx="1319809" cy="533400"/>
            </a:xfrm>
            <a:prstGeom prst="rect">
              <a:avLst/>
            </a:prstGeom>
            <a:noFill/>
            <a:effectLst/>
          </p:spPr>
          <p:style>
            <a:lnRef idx="0">
              <a:schemeClr val="accent1"/>
            </a:lnRef>
            <a:fillRef idx="3">
              <a:schemeClr val="accent1"/>
            </a:fillRef>
            <a:effectRef idx="3">
              <a:schemeClr val="accent1"/>
            </a:effectRef>
            <a:fontRef idx="minor">
              <a:schemeClr val="lt1"/>
            </a:fontRef>
          </p:style>
          <p:txBody>
            <a:bodyPr tIns="0" bIns="0" anchor="ctr"/>
            <a:lstStyle/>
            <a:p>
              <a:pPr>
                <a:defRPr/>
              </a:pPr>
              <a:r>
                <a:rPr lang="en-US" sz="1000" b="1" dirty="0">
                  <a:solidFill>
                    <a:schemeClr val="accent2"/>
                  </a:solidFill>
                </a:rPr>
                <a:t>Quality Guideline;</a:t>
              </a:r>
            </a:p>
            <a:p>
              <a:pPr>
                <a:defRPr/>
              </a:pPr>
              <a:r>
                <a:rPr lang="en-US" sz="1000" b="1" dirty="0">
                  <a:solidFill>
                    <a:schemeClr val="accent2"/>
                  </a:solidFill>
                </a:rPr>
                <a:t>Non-Clinical &amp; Clinical </a:t>
              </a:r>
              <a:r>
                <a:rPr lang="en-US" sz="1000" b="1" dirty="0" smtClean="0">
                  <a:solidFill>
                    <a:schemeClr val="accent2"/>
                  </a:solidFill>
                </a:rPr>
                <a:t>Guideline</a:t>
              </a:r>
              <a:endParaRPr lang="en-US" sz="1000" dirty="0">
                <a:solidFill>
                  <a:schemeClr val="accent2"/>
                </a:solidFill>
              </a:endParaRPr>
            </a:p>
          </p:txBody>
        </p:sp>
        <p:sp>
          <p:nvSpPr>
            <p:cNvPr id="46" name="Rectangle 45"/>
            <p:cNvSpPr/>
            <p:nvPr/>
          </p:nvSpPr>
          <p:spPr>
            <a:xfrm>
              <a:off x="2011165" y="4440393"/>
              <a:ext cx="937657" cy="975572"/>
            </a:xfrm>
            <a:prstGeom prst="rect">
              <a:avLst/>
            </a:prstGeom>
            <a:noFill/>
            <a:effectLst/>
          </p:spPr>
          <p:style>
            <a:lnRef idx="0">
              <a:schemeClr val="accent1"/>
            </a:lnRef>
            <a:fillRef idx="3">
              <a:schemeClr val="accent1"/>
            </a:fillRef>
            <a:effectRef idx="3">
              <a:schemeClr val="accent1"/>
            </a:effectRef>
            <a:fontRef idx="minor">
              <a:schemeClr val="lt1"/>
            </a:fontRef>
          </p:style>
          <p:txBody>
            <a:bodyPr tIns="0" bIns="0" anchor="ctr"/>
            <a:lstStyle/>
            <a:p>
              <a:pPr>
                <a:defRPr/>
              </a:pPr>
              <a:r>
                <a:rPr lang="en-US" sz="1000" b="1" dirty="0">
                  <a:solidFill>
                    <a:schemeClr val="accent2"/>
                  </a:solidFill>
                </a:rPr>
                <a:t>Product Class Specific Guidelines: </a:t>
              </a:r>
              <a:r>
                <a:rPr lang="en-US" sz="1000" dirty="0" smtClean="0">
                  <a:solidFill>
                    <a:schemeClr val="accent2"/>
                  </a:solidFill>
                </a:rPr>
                <a:t>Recombinant</a:t>
              </a:r>
              <a:r>
                <a:rPr lang="en-US" sz="1000" b="1" dirty="0" smtClean="0">
                  <a:solidFill>
                    <a:schemeClr val="accent2"/>
                  </a:solidFill>
                </a:rPr>
                <a:t> </a:t>
              </a:r>
              <a:r>
                <a:rPr lang="en-US" sz="1000" dirty="0" smtClean="0">
                  <a:solidFill>
                    <a:schemeClr val="accent2"/>
                  </a:solidFill>
                </a:rPr>
                <a:t>Insulins, </a:t>
              </a:r>
            </a:p>
            <a:p>
              <a:pPr>
                <a:defRPr/>
              </a:pPr>
              <a:r>
                <a:rPr lang="en-US" sz="1000" dirty="0" smtClean="0">
                  <a:solidFill>
                    <a:schemeClr val="accent2"/>
                  </a:solidFill>
                </a:rPr>
                <a:t>G-CSF</a:t>
              </a:r>
              <a:r>
                <a:rPr lang="en-US" sz="1000" dirty="0">
                  <a:solidFill>
                    <a:schemeClr val="accent2"/>
                  </a:solidFill>
                </a:rPr>
                <a:t>, </a:t>
              </a:r>
              <a:r>
                <a:rPr lang="en-US" sz="1000" dirty="0" err="1">
                  <a:solidFill>
                    <a:schemeClr val="accent2"/>
                  </a:solidFill>
                </a:rPr>
                <a:t>Somatropin</a:t>
              </a:r>
              <a:endParaRPr lang="en-US" sz="1000" dirty="0">
                <a:solidFill>
                  <a:schemeClr val="accent2"/>
                </a:solidFill>
              </a:endParaRPr>
            </a:p>
          </p:txBody>
        </p:sp>
        <p:sp>
          <p:nvSpPr>
            <p:cNvPr id="47" name="Rectangle 46"/>
            <p:cNvSpPr/>
            <p:nvPr/>
          </p:nvSpPr>
          <p:spPr>
            <a:xfrm>
              <a:off x="5861661" y="2438111"/>
              <a:ext cx="1915886" cy="533400"/>
            </a:xfrm>
            <a:prstGeom prst="rect">
              <a:avLst/>
            </a:prstGeom>
            <a:solidFill>
              <a:schemeClr val="bg1"/>
            </a:solidFill>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lIns="45720" rIns="45720" anchor="ctr"/>
            <a:lstStyle/>
            <a:p>
              <a:pPr>
                <a:defRPr/>
              </a:pPr>
              <a:r>
                <a:rPr lang="en-US" sz="1000" b="1" dirty="0">
                  <a:solidFill>
                    <a:schemeClr val="accent2"/>
                  </a:solidFill>
                </a:rPr>
                <a:t>Product Class Immunogenicity assessment of monoclonal antibodies  </a:t>
              </a:r>
            </a:p>
          </p:txBody>
        </p:sp>
        <p:sp>
          <p:nvSpPr>
            <p:cNvPr id="49" name="Rectangle 48"/>
            <p:cNvSpPr/>
            <p:nvPr/>
          </p:nvSpPr>
          <p:spPr>
            <a:xfrm>
              <a:off x="3840736" y="4469012"/>
              <a:ext cx="884487" cy="643093"/>
            </a:xfrm>
            <a:prstGeom prst="rect">
              <a:avLst/>
            </a:prstGeom>
            <a:noFill/>
            <a:effectLst/>
          </p:spPr>
          <p:style>
            <a:lnRef idx="0">
              <a:schemeClr val="accent2"/>
            </a:lnRef>
            <a:fillRef idx="3">
              <a:schemeClr val="accent2"/>
            </a:fillRef>
            <a:effectRef idx="3">
              <a:schemeClr val="accent2"/>
            </a:effectRef>
            <a:fontRef idx="minor">
              <a:schemeClr val="lt1"/>
            </a:fontRef>
          </p:style>
          <p:txBody>
            <a:bodyPr anchor="ctr"/>
            <a:lstStyle/>
            <a:p>
              <a:pPr>
                <a:defRPr/>
              </a:pPr>
              <a:r>
                <a:rPr lang="en-US" sz="1000" b="1" dirty="0">
                  <a:solidFill>
                    <a:schemeClr val="accent5"/>
                  </a:solidFill>
                </a:rPr>
                <a:t>PHS Act amended to allow the approval of </a:t>
              </a:r>
              <a:r>
                <a:rPr lang="en-US" sz="1000" b="1" dirty="0" err="1">
                  <a:solidFill>
                    <a:schemeClr val="accent5"/>
                  </a:solidFill>
                </a:rPr>
                <a:t>biosimilars</a:t>
              </a:r>
              <a:endParaRPr lang="en-US" sz="1000" b="1" dirty="0">
                <a:solidFill>
                  <a:schemeClr val="accent5"/>
                </a:solidFill>
              </a:endParaRPr>
            </a:p>
          </p:txBody>
        </p:sp>
        <p:sp>
          <p:nvSpPr>
            <p:cNvPr id="50" name="Rectangle 49"/>
            <p:cNvSpPr/>
            <p:nvPr/>
          </p:nvSpPr>
          <p:spPr>
            <a:xfrm>
              <a:off x="5036384" y="4434866"/>
              <a:ext cx="988714" cy="609410"/>
            </a:xfrm>
            <a:prstGeom prst="rect">
              <a:avLst/>
            </a:prstGeom>
            <a:noFill/>
            <a:effectLst/>
          </p:spPr>
          <p:style>
            <a:lnRef idx="0">
              <a:schemeClr val="accent2"/>
            </a:lnRef>
            <a:fillRef idx="3">
              <a:schemeClr val="accent2"/>
            </a:fillRef>
            <a:effectRef idx="3">
              <a:schemeClr val="accent2"/>
            </a:effectRef>
            <a:fontRef idx="minor">
              <a:schemeClr val="lt1"/>
            </a:fontRef>
          </p:style>
          <p:txBody>
            <a:bodyPr anchor="ctr"/>
            <a:lstStyle/>
            <a:p>
              <a:pPr>
                <a:defRPr/>
              </a:pPr>
              <a:r>
                <a:rPr lang="en-US" sz="1000" b="1" dirty="0">
                  <a:solidFill>
                    <a:schemeClr val="accent5"/>
                  </a:solidFill>
                </a:rPr>
                <a:t>Overarching Draft </a:t>
              </a:r>
              <a:r>
                <a:rPr lang="en-US" sz="1000" b="1" dirty="0" smtClean="0">
                  <a:solidFill>
                    <a:schemeClr val="accent5"/>
                  </a:solidFill>
                </a:rPr>
                <a:t>Biosimilar</a:t>
              </a:r>
            </a:p>
            <a:p>
              <a:pPr>
                <a:defRPr/>
              </a:pPr>
              <a:r>
                <a:rPr lang="en-US" sz="1000" b="1" dirty="0" smtClean="0">
                  <a:solidFill>
                    <a:schemeClr val="accent5"/>
                  </a:solidFill>
                </a:rPr>
                <a:t>Guidelines</a:t>
              </a:r>
              <a:endParaRPr lang="en-US" sz="1000" b="1" dirty="0">
                <a:solidFill>
                  <a:schemeClr val="accent5"/>
                </a:solidFill>
              </a:endParaRPr>
            </a:p>
          </p:txBody>
        </p:sp>
        <p:sp>
          <p:nvSpPr>
            <p:cNvPr id="55" name="Line 33"/>
            <p:cNvSpPr>
              <a:spLocks noChangeShapeType="1"/>
            </p:cNvSpPr>
            <p:nvPr/>
          </p:nvSpPr>
          <p:spPr bwMode="auto">
            <a:xfrm flipV="1">
              <a:off x="6624125" y="3523610"/>
              <a:ext cx="0" cy="257245"/>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64" name="Line 33"/>
            <p:cNvSpPr>
              <a:spLocks noChangeShapeType="1"/>
            </p:cNvSpPr>
            <p:nvPr/>
          </p:nvSpPr>
          <p:spPr bwMode="auto">
            <a:xfrm flipV="1">
              <a:off x="5934246" y="2962177"/>
              <a:ext cx="0" cy="818677"/>
            </a:xfrm>
            <a:prstGeom prst="line">
              <a:avLst/>
            </a:prstGeom>
            <a:noFill/>
            <a:ln w="12700">
              <a:solidFill>
                <a:schemeClr val="accent2"/>
              </a:solidFill>
              <a:prstDash val="solid"/>
              <a:round/>
              <a:headEnd/>
              <a:tailEnd type="triangle" w="med" len="sm"/>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48" name="Rectangle 47"/>
            <p:cNvSpPr/>
            <p:nvPr/>
          </p:nvSpPr>
          <p:spPr>
            <a:xfrm>
              <a:off x="7451495" y="2928782"/>
              <a:ext cx="966106" cy="54668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000" b="1" dirty="0" smtClean="0">
                  <a:solidFill>
                    <a:schemeClr val="accent2"/>
                  </a:solidFill>
                </a:rPr>
                <a:t>Nonclinical and clinical guidelines revised</a:t>
              </a:r>
            </a:p>
          </p:txBody>
        </p:sp>
      </p:grpSp>
      <p:sp>
        <p:nvSpPr>
          <p:cNvPr id="53" name="TextBox 59"/>
          <p:cNvSpPr txBox="1">
            <a:spLocks noChangeArrowheads="1"/>
          </p:cNvSpPr>
          <p:nvPr/>
        </p:nvSpPr>
        <p:spPr bwMode="auto">
          <a:xfrm>
            <a:off x="2052347" y="6165165"/>
            <a:ext cx="6196303" cy="584775"/>
          </a:xfrm>
          <a:prstGeom prst="rect">
            <a:avLst/>
          </a:prstGeom>
          <a:noFill/>
          <a:ln w="9525">
            <a:noFill/>
            <a:miter lim="800000"/>
            <a:headEnd/>
            <a:tailEnd/>
          </a:ln>
        </p:spPr>
        <p:txBody>
          <a:bodyPr wrap="square">
            <a:spAutoFit/>
          </a:bodyPr>
          <a:lstStyle/>
          <a:p>
            <a:pPr>
              <a:defRPr/>
            </a:pPr>
            <a:r>
              <a:rPr lang="en-US" sz="800" u="sng" dirty="0" smtClean="0">
                <a:solidFill>
                  <a:srgbClr val="414343"/>
                </a:solidFill>
                <a:hlinkClick r:id="rId2"/>
              </a:rPr>
              <a:t>http://www.ema.europa.eu/ema/index.jsp?curl=pages/regulation/general/general_content_000408.jsp&amp;mid=WC0b01ac058002958c</a:t>
            </a:r>
            <a:endParaRPr lang="en-US" sz="800" i="1" dirty="0" smtClean="0">
              <a:solidFill>
                <a:srgbClr val="414343"/>
              </a:solidFill>
            </a:endParaRPr>
          </a:p>
          <a:p>
            <a:pPr lvl="0">
              <a:defRPr/>
            </a:pPr>
            <a:r>
              <a:rPr lang="en-US" sz="800" i="1" dirty="0" smtClean="0">
                <a:solidFill>
                  <a:srgbClr val="414343"/>
                </a:solidFill>
              </a:rPr>
              <a:t>The BPCI Act</a:t>
            </a:r>
            <a:r>
              <a:rPr lang="en-US" sz="800" dirty="0" smtClean="0">
                <a:solidFill>
                  <a:srgbClr val="414343"/>
                </a:solidFill>
              </a:rPr>
              <a:t> appears in Title VII, subtitle A of the </a:t>
            </a:r>
            <a:r>
              <a:rPr lang="en-US" sz="800" i="1" dirty="0" smtClean="0">
                <a:solidFill>
                  <a:srgbClr val="414343"/>
                </a:solidFill>
              </a:rPr>
              <a:t>Patient Protection and Affordable Care Act</a:t>
            </a:r>
            <a:r>
              <a:rPr lang="en-US" sz="800" dirty="0" smtClean="0">
                <a:solidFill>
                  <a:srgbClr val="414343"/>
                </a:solidFill>
              </a:rPr>
              <a:t>, March 2010.</a:t>
            </a:r>
            <a:endParaRPr lang="en-GB" sz="800" i="1" dirty="0">
              <a:solidFill>
                <a:srgbClr val="414343"/>
              </a:solidFill>
              <a:ea typeface="ＭＳ Ｐゴシック" pitchFamily="34" charset="-128"/>
            </a:endParaRPr>
          </a:p>
          <a:p>
            <a:pPr>
              <a:defRPr/>
            </a:pPr>
            <a:r>
              <a:rPr lang="en-GB" sz="800" i="1" dirty="0" smtClean="0">
                <a:solidFill>
                  <a:srgbClr val="414343"/>
                </a:solidFill>
                <a:ea typeface="ＭＳ Ｐゴシック" pitchFamily="34" charset="-128"/>
              </a:rPr>
              <a:t>US FDA: </a:t>
            </a:r>
            <a:r>
              <a:rPr lang="en-GB" sz="800" i="1" dirty="0" err="1" smtClean="0">
                <a:solidFill>
                  <a:srgbClr val="414343"/>
                </a:solidFill>
                <a:ea typeface="ＭＳ Ｐゴシック" pitchFamily="34" charset="-128"/>
              </a:rPr>
              <a:t>Guidances</a:t>
            </a:r>
            <a:r>
              <a:rPr lang="en-GB" sz="800" i="1" dirty="0" smtClean="0">
                <a:solidFill>
                  <a:srgbClr val="414343"/>
                </a:solidFill>
                <a:ea typeface="ＭＳ Ｐゴシック" pitchFamily="34" charset="-128"/>
              </a:rPr>
              <a:t> </a:t>
            </a:r>
            <a:r>
              <a:rPr lang="en-GB" sz="800" i="1" dirty="0">
                <a:solidFill>
                  <a:srgbClr val="414343"/>
                </a:solidFill>
                <a:ea typeface="ＭＳ Ｐゴシック" pitchFamily="34" charset="-128"/>
              </a:rPr>
              <a:t>for industry. </a:t>
            </a:r>
            <a:r>
              <a:rPr lang="en-GB" sz="800" i="1" dirty="0" smtClean="0">
                <a:solidFill>
                  <a:srgbClr val="414343"/>
                </a:solidFill>
                <a:ea typeface="ＭＳ Ｐゴシック" pitchFamily="34" charset="-128"/>
              </a:rPr>
              <a:t>Quality and Scientific </a:t>
            </a:r>
            <a:r>
              <a:rPr lang="en-GB" sz="800" i="1" dirty="0">
                <a:solidFill>
                  <a:srgbClr val="414343"/>
                </a:solidFill>
                <a:ea typeface="ＭＳ Ｐゴシック" pitchFamily="34" charset="-128"/>
              </a:rPr>
              <a:t>considerations in demonstrating </a:t>
            </a:r>
            <a:r>
              <a:rPr lang="en-GB" sz="800" i="1" dirty="0" err="1">
                <a:solidFill>
                  <a:srgbClr val="414343"/>
                </a:solidFill>
                <a:ea typeface="ＭＳ Ｐゴシック" pitchFamily="34" charset="-128"/>
              </a:rPr>
              <a:t>biosimilarity</a:t>
            </a:r>
            <a:r>
              <a:rPr lang="en-GB" sz="800" i="1" dirty="0">
                <a:solidFill>
                  <a:srgbClr val="414343"/>
                </a:solidFill>
                <a:ea typeface="ＭＳ Ｐゴシック" pitchFamily="34" charset="-128"/>
              </a:rPr>
              <a:t> to a reference </a:t>
            </a:r>
            <a:r>
              <a:rPr lang="en-GB" sz="800" i="1" dirty="0" smtClean="0">
                <a:solidFill>
                  <a:srgbClr val="414343"/>
                </a:solidFill>
                <a:ea typeface="ＭＳ Ｐゴシック" pitchFamily="34" charset="-128"/>
              </a:rPr>
              <a:t>product and Q &amp; A final </a:t>
            </a:r>
            <a:r>
              <a:rPr lang="en-GB" sz="800" i="1" dirty="0" err="1" smtClean="0">
                <a:solidFill>
                  <a:srgbClr val="414343"/>
                </a:solidFill>
                <a:ea typeface="ＭＳ Ｐゴシック" pitchFamily="34" charset="-128"/>
              </a:rPr>
              <a:t>Guidances</a:t>
            </a:r>
            <a:r>
              <a:rPr lang="en-GB" sz="800" i="1" dirty="0" smtClean="0">
                <a:solidFill>
                  <a:srgbClr val="414343"/>
                </a:solidFill>
                <a:ea typeface="ＭＳ Ｐゴシック" pitchFamily="34" charset="-128"/>
              </a:rPr>
              <a:t> 2015.</a:t>
            </a:r>
            <a:endParaRPr lang="en-US" sz="800" i="1" dirty="0">
              <a:solidFill>
                <a:srgbClr val="414343"/>
              </a:solidFill>
              <a:ea typeface="ＭＳ Ｐゴシック" pitchFamily="34" charset="-128"/>
            </a:endParaRPr>
          </a:p>
        </p:txBody>
      </p:sp>
      <p:grpSp>
        <p:nvGrpSpPr>
          <p:cNvPr id="19" name="Group 18"/>
          <p:cNvGrpSpPr/>
          <p:nvPr/>
        </p:nvGrpSpPr>
        <p:grpSpPr>
          <a:xfrm>
            <a:off x="521983" y="1475297"/>
            <a:ext cx="1223380" cy="461665"/>
            <a:chOff x="513132" y="1417711"/>
            <a:chExt cx="1223380" cy="461665"/>
          </a:xfrm>
        </p:grpSpPr>
        <p:sp>
          <p:nvSpPr>
            <p:cNvPr id="57" name="Rectangle 56"/>
            <p:cNvSpPr/>
            <p:nvPr/>
          </p:nvSpPr>
          <p:spPr bwMode="auto">
            <a:xfrm>
              <a:off x="513132" y="1519495"/>
              <a:ext cx="91440" cy="91440"/>
            </a:xfrm>
            <a:prstGeom prst="rect">
              <a:avLst/>
            </a:prstGeom>
            <a:solidFill>
              <a:schemeClr val="accent2"/>
            </a:solidFill>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000" b="1" dirty="0">
                <a:solidFill>
                  <a:schemeClr val="accent2"/>
                </a:solidFill>
              </a:endParaRPr>
            </a:p>
          </p:txBody>
        </p:sp>
        <p:sp>
          <p:nvSpPr>
            <p:cNvPr id="58" name="Rectangle 40"/>
            <p:cNvSpPr>
              <a:spLocks noChangeArrowheads="1"/>
            </p:cNvSpPr>
            <p:nvPr/>
          </p:nvSpPr>
          <p:spPr bwMode="auto">
            <a:xfrm>
              <a:off x="569205" y="1417711"/>
              <a:ext cx="1167307" cy="461665"/>
            </a:xfrm>
            <a:prstGeom prst="rect">
              <a:avLst/>
            </a:prstGeom>
            <a:noFill/>
            <a:ln w="9525">
              <a:noFill/>
              <a:miter lim="800000"/>
              <a:headEnd/>
              <a:tailEnd/>
            </a:ln>
          </p:spPr>
          <p:txBody>
            <a:bodyPr wrap="none">
              <a:spAutoFit/>
            </a:bodyPr>
            <a:lstStyle/>
            <a:p>
              <a:r>
                <a:rPr lang="en-US" sz="1200" b="1" dirty="0" smtClean="0">
                  <a:cs typeface="Arial" pitchFamily="34" charset="0"/>
                </a:rPr>
                <a:t>Europe</a:t>
              </a:r>
            </a:p>
            <a:p>
              <a:r>
                <a:rPr lang="en-US" sz="1200" b="1" dirty="0" smtClean="0">
                  <a:cs typeface="Arial" pitchFamily="34" charset="0"/>
                </a:rPr>
                <a:t>United States</a:t>
              </a:r>
              <a:endParaRPr lang="en-US" sz="1200" b="1" dirty="0"/>
            </a:p>
          </p:txBody>
        </p:sp>
        <p:sp>
          <p:nvSpPr>
            <p:cNvPr id="59" name="Rectangle 58"/>
            <p:cNvSpPr/>
            <p:nvPr/>
          </p:nvSpPr>
          <p:spPr bwMode="auto">
            <a:xfrm>
              <a:off x="513132" y="1701166"/>
              <a:ext cx="91440" cy="91440"/>
            </a:xfrm>
            <a:prstGeom prst="rect">
              <a:avLst/>
            </a:prstGeom>
            <a:solidFill>
              <a:schemeClr val="accent5"/>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US" sz="1000" b="1" dirty="0">
                <a:solidFill>
                  <a:schemeClr val="bg1"/>
                </a:solidFill>
              </a:endParaRPr>
            </a:p>
          </p:txBody>
        </p:sp>
      </p:grpSp>
      <p:sp>
        <p:nvSpPr>
          <p:cNvPr id="62" name="Title 61"/>
          <p:cNvSpPr>
            <a:spLocks noGrp="1"/>
          </p:cNvSpPr>
          <p:nvPr>
            <p:ph type="title"/>
          </p:nvPr>
        </p:nvSpPr>
        <p:spPr/>
        <p:txBody>
          <a:bodyPr/>
          <a:lstStyle/>
          <a:p>
            <a:r>
              <a:rPr lang="en-US" dirty="0" smtClean="0"/>
              <a:t>Biosimilar Regulations/Guidelines in EU and USA</a:t>
            </a:r>
            <a:endParaRPr lang="en-US" dirty="0"/>
          </a:p>
        </p:txBody>
      </p:sp>
      <p:sp>
        <p:nvSpPr>
          <p:cNvPr id="67" name="Text Placeholder 66"/>
          <p:cNvSpPr>
            <a:spLocks noGrp="1"/>
          </p:cNvSpPr>
          <p:nvPr>
            <p:ph type="body" sz="quarter" idx="12"/>
          </p:nvPr>
        </p:nvSpPr>
        <p:spPr>
          <a:xfrm>
            <a:off x="384047" y="718977"/>
            <a:ext cx="8348472" cy="338554"/>
          </a:xfrm>
        </p:spPr>
        <p:txBody>
          <a:bodyPr/>
          <a:lstStyle/>
          <a:p>
            <a:r>
              <a:rPr lang="en-US" dirty="0" smtClean="0"/>
              <a:t>The EU pioneered the development of biosimilar regulations</a:t>
            </a:r>
          </a:p>
        </p:txBody>
      </p:sp>
      <p:sp>
        <p:nvSpPr>
          <p:cNvPr id="11" name="TextBox 10"/>
          <p:cNvSpPr txBox="1"/>
          <p:nvPr/>
        </p:nvSpPr>
        <p:spPr>
          <a:xfrm>
            <a:off x="6314867" y="4234244"/>
            <a:ext cx="1197884" cy="553998"/>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kern="1200" cap="none" spc="0" normalizeH="0" baseline="0" noProof="0" dirty="0" smtClean="0">
                <a:ln>
                  <a:noFill/>
                </a:ln>
                <a:solidFill>
                  <a:schemeClr val="accent5"/>
                </a:solidFill>
                <a:effectLst/>
                <a:uLnTx/>
                <a:uFillTx/>
                <a:latin typeface="+mn-lt"/>
                <a:ea typeface="ＭＳ Ｐゴシック" charset="-128"/>
                <a:cs typeface="+mn-cs"/>
              </a:rPr>
              <a:t>Biosimilars Clinical Pharmacology</a:t>
            </a:r>
          </a:p>
        </p:txBody>
      </p:sp>
      <p:sp>
        <p:nvSpPr>
          <p:cNvPr id="16" name="TextBox 15"/>
          <p:cNvSpPr txBox="1"/>
          <p:nvPr/>
        </p:nvSpPr>
        <p:spPr>
          <a:xfrm>
            <a:off x="7315038" y="3899292"/>
            <a:ext cx="1143664" cy="1938992"/>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kern="1200" cap="none" spc="0" normalizeH="0" baseline="0" noProof="0" dirty="0" smtClean="0">
                <a:ln>
                  <a:noFill/>
                </a:ln>
                <a:solidFill>
                  <a:schemeClr val="accent5"/>
                </a:solidFill>
                <a:effectLst/>
                <a:uLnTx/>
                <a:uFillTx/>
                <a:latin typeface="+mn-lt"/>
                <a:ea typeface="ＭＳ Ｐゴシック" charset="-128"/>
                <a:cs typeface="+mn-cs"/>
              </a:rPr>
              <a:t>Overarching</a:t>
            </a:r>
            <a:r>
              <a:rPr kumimoji="0" lang="en-US" sz="1000" b="1" i="0" u="none" strike="noStrike" kern="1200" cap="none" spc="0" normalizeH="0" noProof="0" dirty="0" smtClean="0">
                <a:ln>
                  <a:noFill/>
                </a:ln>
                <a:solidFill>
                  <a:schemeClr val="accent5"/>
                </a:solidFill>
                <a:effectLst/>
                <a:uLnTx/>
                <a:uFillTx/>
                <a:latin typeface="+mn-lt"/>
                <a:ea typeface="ＭＳ Ｐゴシック" charset="-128"/>
                <a:cs typeface="+mn-cs"/>
              </a:rPr>
              <a:t> and Q&amp;A </a:t>
            </a:r>
            <a:r>
              <a:rPr kumimoji="0" lang="en-US" sz="1000" b="1" i="0" u="none" strike="noStrike" kern="1200" cap="none" spc="0" normalizeH="0" noProof="0" dirty="0" err="1" smtClean="0">
                <a:ln>
                  <a:noFill/>
                </a:ln>
                <a:solidFill>
                  <a:schemeClr val="accent5"/>
                </a:solidFill>
                <a:effectLst/>
                <a:uLnTx/>
                <a:uFillTx/>
                <a:latin typeface="+mn-lt"/>
                <a:ea typeface="ＭＳ Ｐゴシック" charset="-128"/>
                <a:cs typeface="+mn-cs"/>
              </a:rPr>
              <a:t>guidances</a:t>
            </a:r>
            <a:r>
              <a:rPr kumimoji="0" lang="en-US" sz="1000" b="1" i="0" u="none" strike="noStrike" kern="1200" cap="none" spc="0" normalizeH="0" noProof="0" dirty="0" smtClean="0">
                <a:ln>
                  <a:noFill/>
                </a:ln>
                <a:solidFill>
                  <a:schemeClr val="accent5"/>
                </a:solidFill>
                <a:effectLst/>
                <a:uLnTx/>
                <a:uFillTx/>
                <a:latin typeface="+mn-lt"/>
                <a:ea typeface="ＭＳ Ｐゴシック" charset="-128"/>
                <a:cs typeface="+mn-cs"/>
              </a:rPr>
              <a:t> revised and finalized. Additional Q&amp;A guidance issued + Nonproprietary Naming of Biological Products</a:t>
            </a:r>
            <a:endParaRPr kumimoji="0" lang="en-US" sz="1000" b="1" i="0" u="none" strike="noStrike" kern="1200" cap="none" spc="0" normalizeH="0" baseline="0" noProof="0" dirty="0" smtClean="0">
              <a:ln>
                <a:noFill/>
              </a:ln>
              <a:solidFill>
                <a:schemeClr val="accent5"/>
              </a:solidFill>
              <a:effectLst/>
              <a:uLnTx/>
              <a:uFillTx/>
              <a:latin typeface="+mn-lt"/>
              <a:ea typeface="ＭＳ Ｐゴシック" charset="-128"/>
              <a:cs typeface="+mn-cs"/>
            </a:endParaRPr>
          </a:p>
        </p:txBody>
      </p:sp>
      <p:sp>
        <p:nvSpPr>
          <p:cNvPr id="54" name="Line 33"/>
          <p:cNvSpPr>
            <a:spLocks noChangeShapeType="1"/>
          </p:cNvSpPr>
          <p:nvPr/>
        </p:nvSpPr>
        <p:spPr bwMode="auto">
          <a:xfrm flipH="1" flipV="1">
            <a:off x="7770341" y="3812091"/>
            <a:ext cx="0" cy="365760"/>
          </a:xfrm>
          <a:prstGeom prst="line">
            <a:avLst/>
          </a:prstGeom>
          <a:noFill/>
          <a:ln w="12700">
            <a:solidFill>
              <a:schemeClr val="accent5"/>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56" name="Line 33"/>
          <p:cNvSpPr>
            <a:spLocks noChangeShapeType="1"/>
          </p:cNvSpPr>
          <p:nvPr/>
        </p:nvSpPr>
        <p:spPr bwMode="auto">
          <a:xfrm flipH="1" flipV="1">
            <a:off x="6799425" y="3812091"/>
            <a:ext cx="2" cy="365760"/>
          </a:xfrm>
          <a:prstGeom prst="line">
            <a:avLst/>
          </a:prstGeom>
          <a:noFill/>
          <a:ln w="12700">
            <a:solidFill>
              <a:schemeClr val="accent5"/>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17" name="TextBox 16"/>
          <p:cNvSpPr txBox="1"/>
          <p:nvPr/>
        </p:nvSpPr>
        <p:spPr>
          <a:xfrm>
            <a:off x="6678069" y="2714316"/>
            <a:ext cx="834682" cy="553998"/>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kern="1200" cap="none" spc="0" normalizeH="0" baseline="0" noProof="0" dirty="0" smtClean="0">
                <a:ln>
                  <a:noFill/>
                </a:ln>
                <a:solidFill>
                  <a:schemeClr val="accent2"/>
                </a:solidFill>
                <a:effectLst/>
                <a:uLnTx/>
                <a:uFillTx/>
                <a:latin typeface="+mn-lt"/>
                <a:ea typeface="ＭＳ Ｐゴシック" charset="-128"/>
                <a:cs typeface="+mn-cs"/>
              </a:rPr>
              <a:t>Quality guidelines revised</a:t>
            </a:r>
          </a:p>
        </p:txBody>
      </p:sp>
      <p:sp>
        <p:nvSpPr>
          <p:cNvPr id="7" name="TextBox 6"/>
          <p:cNvSpPr txBox="1"/>
          <p:nvPr/>
        </p:nvSpPr>
        <p:spPr>
          <a:xfrm>
            <a:off x="8248650" y="4072366"/>
            <a:ext cx="1221889" cy="553998"/>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kern="1200" cap="none" spc="0" normalizeH="0" baseline="0" noProof="0" dirty="0" smtClean="0">
                <a:ln>
                  <a:noFill/>
                </a:ln>
                <a:solidFill>
                  <a:schemeClr val="accent6">
                    <a:lumMod val="50000"/>
                  </a:schemeClr>
                </a:solidFill>
                <a:effectLst/>
                <a:uLnTx/>
                <a:uFillTx/>
                <a:latin typeface="+mn-lt"/>
                <a:ea typeface="ＭＳ Ｐゴシック" charset="-128"/>
                <a:cs typeface="+mn-cs"/>
              </a:rPr>
              <a:t>Labeling for Biosimilar</a:t>
            </a:r>
            <a:r>
              <a:rPr kumimoji="0" lang="en-US" sz="1000" b="1" i="0" u="none" strike="noStrike" kern="1200" cap="none" spc="0" normalizeH="0" noProof="0" dirty="0" smtClean="0">
                <a:ln>
                  <a:noFill/>
                </a:ln>
                <a:solidFill>
                  <a:schemeClr val="accent6">
                    <a:lumMod val="50000"/>
                  </a:schemeClr>
                </a:solidFill>
                <a:effectLst/>
                <a:uLnTx/>
                <a:uFillTx/>
                <a:latin typeface="+mn-lt"/>
                <a:ea typeface="ＭＳ Ｐゴシック" charset="-128"/>
                <a:cs typeface="+mn-cs"/>
              </a:rPr>
              <a:t> Products</a:t>
            </a:r>
            <a:r>
              <a:rPr kumimoji="0" lang="en-US" sz="1000" b="1" i="0" u="none" strike="noStrike" kern="1200" cap="none" spc="0" normalizeH="0" baseline="0" noProof="0" dirty="0" smtClean="0">
                <a:ln>
                  <a:noFill/>
                </a:ln>
                <a:solidFill>
                  <a:schemeClr val="accent6">
                    <a:lumMod val="50000"/>
                  </a:schemeClr>
                </a:solidFill>
                <a:effectLst/>
                <a:uLnTx/>
                <a:uFillTx/>
                <a:latin typeface="+mn-lt"/>
                <a:ea typeface="ＭＳ Ｐゴシック" charset="-128"/>
                <a:cs typeface="+mn-cs"/>
              </a:rPr>
              <a:t> </a:t>
            </a:r>
          </a:p>
        </p:txBody>
      </p:sp>
      <p:sp>
        <p:nvSpPr>
          <p:cNvPr id="52" name="Line 33"/>
          <p:cNvSpPr>
            <a:spLocks noChangeShapeType="1"/>
          </p:cNvSpPr>
          <p:nvPr/>
        </p:nvSpPr>
        <p:spPr bwMode="auto">
          <a:xfrm flipH="1" flipV="1">
            <a:off x="8552163" y="3792521"/>
            <a:ext cx="2" cy="365760"/>
          </a:xfrm>
          <a:prstGeom prst="line">
            <a:avLst/>
          </a:prstGeom>
          <a:noFill/>
          <a:ln w="12700">
            <a:solidFill>
              <a:schemeClr val="accent5"/>
            </a:solidFill>
            <a:prstDash val="solid"/>
            <a:round/>
            <a:headEnd type="triangle" w="med" len="sm"/>
            <a:tailEnd/>
          </a:ln>
          <a:effectLst/>
        </p:spPr>
        <p:txBody>
          <a:bodyPr/>
          <a:lstStyle/>
          <a:p>
            <a:pPr fontAlgn="auto">
              <a:spcBef>
                <a:spcPts val="0"/>
              </a:spcBef>
              <a:spcAft>
                <a:spcPts val="0"/>
              </a:spcAft>
              <a:defRPr/>
            </a:pPr>
            <a:endParaRPr lang="da-DK" kern="0" dirty="0">
              <a:solidFill>
                <a:sysClr val="windowText" lastClr="000000"/>
              </a:solidFill>
              <a:latin typeface="Arial" pitchFamily="34" charset="0"/>
              <a:ea typeface="+mn-ea"/>
              <a:cs typeface="+mn-cs"/>
            </a:endParaRPr>
          </a:p>
        </p:txBody>
      </p:sp>
      <p:sp>
        <p:nvSpPr>
          <p:cNvPr id="8" name="Rectangle 7"/>
          <p:cNvSpPr/>
          <p:nvPr/>
        </p:nvSpPr>
        <p:spPr>
          <a:xfrm>
            <a:off x="4223186" y="3244334"/>
            <a:ext cx="697627" cy="369332"/>
          </a:xfrm>
          <a:prstGeom prst="rect">
            <a:avLst/>
          </a:prstGeom>
        </p:spPr>
        <p:txBody>
          <a:bodyPr wrap="none">
            <a:spAutoFit/>
          </a:bodyPr>
          <a:lstStyle/>
          <a:p>
            <a:pPr lvl="0" indent="-342900"/>
            <a:r>
              <a:rPr lang="en-US" b="1" noProof="1">
                <a:solidFill>
                  <a:schemeClr val="bg1"/>
                </a:solidFill>
                <a:latin typeface="Arial"/>
                <a:cs typeface="Arial"/>
              </a:rPr>
              <a:t>2015</a:t>
            </a:r>
          </a:p>
        </p:txBody>
      </p:sp>
      <p:sp>
        <p:nvSpPr>
          <p:cNvPr id="9" name="Rectangle 8"/>
          <p:cNvSpPr/>
          <p:nvPr/>
        </p:nvSpPr>
        <p:spPr>
          <a:xfrm>
            <a:off x="8324126" y="3562999"/>
            <a:ext cx="524503" cy="276999"/>
          </a:xfrm>
          <a:prstGeom prst="rect">
            <a:avLst/>
          </a:prstGeom>
        </p:spPr>
        <p:txBody>
          <a:bodyPr wrap="none">
            <a:spAutoFit/>
          </a:bodyPr>
          <a:lstStyle/>
          <a:p>
            <a:pPr lvl="0" indent="-342900"/>
            <a:r>
              <a:rPr lang="en-US" sz="1200" b="1" noProof="1" smtClean="0">
                <a:solidFill>
                  <a:schemeClr val="bg1"/>
                </a:solidFill>
                <a:latin typeface="Arial"/>
                <a:cs typeface="Arial"/>
              </a:rPr>
              <a:t>2016</a:t>
            </a:r>
            <a:endParaRPr lang="en-US" sz="1200" b="1" noProof="1">
              <a:solidFill>
                <a:schemeClr val="bg1"/>
              </a:solidFill>
              <a:latin typeface="Arial"/>
              <a:cs typeface="Arial"/>
            </a:endParaRPr>
          </a:p>
        </p:txBody>
      </p:sp>
    </p:spTree>
    <p:extLst>
      <p:ext uri="{BB962C8B-B14F-4D97-AF65-F5344CB8AC3E}">
        <p14:creationId xmlns:p14="http://schemas.microsoft.com/office/powerpoint/2010/main" val="3374056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Stepwise Development</a:t>
            </a:r>
            <a:endParaRPr lang="en-US" dirty="0"/>
          </a:p>
        </p:txBody>
      </p:sp>
      <p:grpSp>
        <p:nvGrpSpPr>
          <p:cNvPr id="4" name="Group 117"/>
          <p:cNvGrpSpPr>
            <a:grpSpLocks/>
          </p:cNvGrpSpPr>
          <p:nvPr/>
        </p:nvGrpSpPr>
        <p:grpSpPr bwMode="auto">
          <a:xfrm rot="5400000">
            <a:off x="3418114" y="1676400"/>
            <a:ext cx="2307772" cy="3200400"/>
            <a:chOff x="4876" y="1162"/>
            <a:chExt cx="624" cy="672"/>
          </a:xfrm>
        </p:grpSpPr>
        <p:sp>
          <p:nvSpPr>
            <p:cNvPr id="5" name="Freeform 118"/>
            <p:cNvSpPr>
              <a:spLocks/>
            </p:cNvSpPr>
            <p:nvPr/>
          </p:nvSpPr>
          <p:spPr bwMode="auto">
            <a:xfrm rot="5400000">
              <a:off x="4841" y="1197"/>
              <a:ext cx="672" cy="601"/>
            </a:xfrm>
            <a:custGeom>
              <a:avLst/>
              <a:gdLst/>
              <a:ahLst/>
              <a:cxnLst>
                <a:cxn ang="0">
                  <a:pos x="685" y="2"/>
                </a:cxn>
                <a:cxn ang="0">
                  <a:pos x="685" y="558"/>
                </a:cxn>
                <a:cxn ang="0">
                  <a:pos x="174" y="1590"/>
                </a:cxn>
                <a:cxn ang="0">
                  <a:pos x="80" y="1830"/>
                </a:cxn>
                <a:cxn ang="0">
                  <a:pos x="39" y="1949"/>
                </a:cxn>
                <a:cxn ang="0">
                  <a:pos x="3" y="2078"/>
                </a:cxn>
                <a:cxn ang="0">
                  <a:pos x="0" y="2109"/>
                </a:cxn>
                <a:cxn ang="0">
                  <a:pos x="5" y="2143"/>
                </a:cxn>
                <a:cxn ang="0">
                  <a:pos x="17" y="2176"/>
                </a:cxn>
                <a:cxn ang="0">
                  <a:pos x="37" y="2206"/>
                </a:cxn>
                <a:cxn ang="0">
                  <a:pos x="79" y="2253"/>
                </a:cxn>
                <a:cxn ang="0">
                  <a:pos x="134" y="2297"/>
                </a:cxn>
                <a:cxn ang="0">
                  <a:pos x="187" y="2329"/>
                </a:cxn>
                <a:cxn ang="0">
                  <a:pos x="241" y="2357"/>
                </a:cxn>
                <a:cxn ang="0">
                  <a:pos x="300" y="2383"/>
                </a:cxn>
                <a:cxn ang="0">
                  <a:pos x="373" y="2407"/>
                </a:cxn>
                <a:cxn ang="0">
                  <a:pos x="436" y="2426"/>
                </a:cxn>
                <a:cxn ang="0">
                  <a:pos x="500" y="2441"/>
                </a:cxn>
                <a:cxn ang="0">
                  <a:pos x="576" y="2457"/>
                </a:cxn>
                <a:cxn ang="0">
                  <a:pos x="654" y="2469"/>
                </a:cxn>
                <a:cxn ang="0">
                  <a:pos x="735" y="2478"/>
                </a:cxn>
                <a:cxn ang="0">
                  <a:pos x="793" y="2482"/>
                </a:cxn>
                <a:cxn ang="0">
                  <a:pos x="870" y="2484"/>
                </a:cxn>
                <a:cxn ang="0">
                  <a:pos x="1038" y="2484"/>
                </a:cxn>
                <a:cxn ang="0">
                  <a:pos x="1113" y="2482"/>
                </a:cxn>
                <a:cxn ang="0">
                  <a:pos x="1184" y="2476"/>
                </a:cxn>
                <a:cxn ang="0">
                  <a:pos x="1259" y="2466"/>
                </a:cxn>
                <a:cxn ang="0">
                  <a:pos x="1329" y="2457"/>
                </a:cxn>
                <a:cxn ang="0">
                  <a:pos x="1391" y="2445"/>
                </a:cxn>
                <a:cxn ang="0">
                  <a:pos x="1453" y="2430"/>
                </a:cxn>
                <a:cxn ang="0">
                  <a:pos x="1528" y="2410"/>
                </a:cxn>
                <a:cxn ang="0">
                  <a:pos x="1594" y="2387"/>
                </a:cxn>
                <a:cxn ang="0">
                  <a:pos x="1657" y="2361"/>
                </a:cxn>
                <a:cxn ang="0">
                  <a:pos x="1723" y="2330"/>
                </a:cxn>
                <a:cxn ang="0">
                  <a:pos x="1769" y="2302"/>
                </a:cxn>
                <a:cxn ang="0">
                  <a:pos x="1811" y="2272"/>
                </a:cxn>
                <a:cxn ang="0">
                  <a:pos x="1854" y="2233"/>
                </a:cxn>
                <a:cxn ang="0">
                  <a:pos x="1880" y="2202"/>
                </a:cxn>
                <a:cxn ang="0">
                  <a:pos x="1895" y="2178"/>
                </a:cxn>
                <a:cxn ang="0">
                  <a:pos x="1906" y="2154"/>
                </a:cxn>
                <a:cxn ang="0">
                  <a:pos x="1911" y="2125"/>
                </a:cxn>
                <a:cxn ang="0">
                  <a:pos x="1912" y="2092"/>
                </a:cxn>
                <a:cxn ang="0">
                  <a:pos x="1894" y="2002"/>
                </a:cxn>
                <a:cxn ang="0">
                  <a:pos x="1866" y="1894"/>
                </a:cxn>
                <a:cxn ang="0">
                  <a:pos x="1819" y="1771"/>
                </a:cxn>
                <a:cxn ang="0">
                  <a:pos x="1720" y="1555"/>
                </a:cxn>
                <a:cxn ang="0">
                  <a:pos x="1233" y="558"/>
                </a:cxn>
                <a:cxn ang="0">
                  <a:pos x="1233" y="0"/>
                </a:cxn>
                <a:cxn ang="0">
                  <a:pos x="685" y="2"/>
                </a:cxn>
              </a:cxnLst>
              <a:rect l="0" t="0" r="r" b="b"/>
              <a:pathLst>
                <a:path w="1912" h="2484">
                  <a:moveTo>
                    <a:pt x="685" y="2"/>
                  </a:moveTo>
                  <a:lnTo>
                    <a:pt x="685" y="558"/>
                  </a:lnTo>
                  <a:lnTo>
                    <a:pt x="174" y="1590"/>
                  </a:lnTo>
                  <a:lnTo>
                    <a:pt x="80" y="1830"/>
                  </a:lnTo>
                  <a:lnTo>
                    <a:pt x="39" y="1949"/>
                  </a:lnTo>
                  <a:lnTo>
                    <a:pt x="3" y="2078"/>
                  </a:lnTo>
                  <a:lnTo>
                    <a:pt x="0" y="2109"/>
                  </a:lnTo>
                  <a:lnTo>
                    <a:pt x="5" y="2143"/>
                  </a:lnTo>
                  <a:lnTo>
                    <a:pt x="17" y="2176"/>
                  </a:lnTo>
                  <a:lnTo>
                    <a:pt x="37" y="2206"/>
                  </a:lnTo>
                  <a:lnTo>
                    <a:pt x="79" y="2253"/>
                  </a:lnTo>
                  <a:lnTo>
                    <a:pt x="134" y="2297"/>
                  </a:lnTo>
                  <a:lnTo>
                    <a:pt x="187" y="2329"/>
                  </a:lnTo>
                  <a:lnTo>
                    <a:pt x="241" y="2357"/>
                  </a:lnTo>
                  <a:lnTo>
                    <a:pt x="300" y="2383"/>
                  </a:lnTo>
                  <a:lnTo>
                    <a:pt x="373" y="2407"/>
                  </a:lnTo>
                  <a:lnTo>
                    <a:pt x="436" y="2426"/>
                  </a:lnTo>
                  <a:lnTo>
                    <a:pt x="500" y="2441"/>
                  </a:lnTo>
                  <a:lnTo>
                    <a:pt x="576" y="2457"/>
                  </a:lnTo>
                  <a:lnTo>
                    <a:pt x="654" y="2469"/>
                  </a:lnTo>
                  <a:lnTo>
                    <a:pt x="735" y="2478"/>
                  </a:lnTo>
                  <a:lnTo>
                    <a:pt x="793" y="2482"/>
                  </a:lnTo>
                  <a:lnTo>
                    <a:pt x="870" y="2484"/>
                  </a:lnTo>
                  <a:lnTo>
                    <a:pt x="1038" y="2484"/>
                  </a:lnTo>
                  <a:lnTo>
                    <a:pt x="1113" y="2482"/>
                  </a:lnTo>
                  <a:lnTo>
                    <a:pt x="1184" y="2476"/>
                  </a:lnTo>
                  <a:lnTo>
                    <a:pt x="1259" y="2466"/>
                  </a:lnTo>
                  <a:lnTo>
                    <a:pt x="1329" y="2457"/>
                  </a:lnTo>
                  <a:lnTo>
                    <a:pt x="1391" y="2445"/>
                  </a:lnTo>
                  <a:lnTo>
                    <a:pt x="1453" y="2430"/>
                  </a:lnTo>
                  <a:lnTo>
                    <a:pt x="1528" y="2410"/>
                  </a:lnTo>
                  <a:lnTo>
                    <a:pt x="1594" y="2387"/>
                  </a:lnTo>
                  <a:lnTo>
                    <a:pt x="1657" y="2361"/>
                  </a:lnTo>
                  <a:lnTo>
                    <a:pt x="1723" y="2330"/>
                  </a:lnTo>
                  <a:lnTo>
                    <a:pt x="1769" y="2302"/>
                  </a:lnTo>
                  <a:lnTo>
                    <a:pt x="1811" y="2272"/>
                  </a:lnTo>
                  <a:lnTo>
                    <a:pt x="1854" y="2233"/>
                  </a:lnTo>
                  <a:lnTo>
                    <a:pt x="1880" y="2202"/>
                  </a:lnTo>
                  <a:lnTo>
                    <a:pt x="1895" y="2178"/>
                  </a:lnTo>
                  <a:lnTo>
                    <a:pt x="1906" y="2154"/>
                  </a:lnTo>
                  <a:lnTo>
                    <a:pt x="1911" y="2125"/>
                  </a:lnTo>
                  <a:lnTo>
                    <a:pt x="1912" y="2092"/>
                  </a:lnTo>
                  <a:lnTo>
                    <a:pt x="1894" y="2002"/>
                  </a:lnTo>
                  <a:lnTo>
                    <a:pt x="1866" y="1894"/>
                  </a:lnTo>
                  <a:lnTo>
                    <a:pt x="1819" y="1771"/>
                  </a:lnTo>
                  <a:lnTo>
                    <a:pt x="1720" y="1555"/>
                  </a:lnTo>
                  <a:lnTo>
                    <a:pt x="1233" y="558"/>
                  </a:lnTo>
                  <a:lnTo>
                    <a:pt x="1233" y="0"/>
                  </a:lnTo>
                  <a:lnTo>
                    <a:pt x="685" y="2"/>
                  </a:lnTo>
                  <a:close/>
                </a:path>
              </a:pathLst>
            </a:custGeom>
            <a:solidFill>
              <a:srgbClr val="FFFFFF"/>
            </a:solidFill>
            <a:ln w="952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6" name="Freeform 119"/>
            <p:cNvSpPr>
              <a:spLocks/>
            </p:cNvSpPr>
            <p:nvPr/>
          </p:nvSpPr>
          <p:spPr bwMode="auto">
            <a:xfrm rot="5400000">
              <a:off x="5218" y="1327"/>
              <a:ext cx="98" cy="170"/>
            </a:xfrm>
            <a:custGeom>
              <a:avLst/>
              <a:gdLst/>
              <a:ahLst/>
              <a:cxnLst>
                <a:cxn ang="0">
                  <a:pos x="0" y="703"/>
                </a:cxn>
                <a:cxn ang="0">
                  <a:pos x="69" y="482"/>
                </a:cxn>
                <a:cxn ang="0">
                  <a:pos x="119" y="339"/>
                </a:cxn>
                <a:cxn ang="0">
                  <a:pos x="169" y="203"/>
                </a:cxn>
                <a:cxn ang="0">
                  <a:pos x="188" y="165"/>
                </a:cxn>
                <a:cxn ang="0">
                  <a:pos x="207" y="134"/>
                </a:cxn>
                <a:cxn ang="0">
                  <a:pos x="210" y="101"/>
                </a:cxn>
                <a:cxn ang="0">
                  <a:pos x="215" y="66"/>
                </a:cxn>
                <a:cxn ang="0">
                  <a:pos x="228" y="31"/>
                </a:cxn>
                <a:cxn ang="0">
                  <a:pos x="248" y="0"/>
                </a:cxn>
                <a:cxn ang="0">
                  <a:pos x="255" y="31"/>
                </a:cxn>
                <a:cxn ang="0">
                  <a:pos x="252" y="50"/>
                </a:cxn>
                <a:cxn ang="0">
                  <a:pos x="276" y="18"/>
                </a:cxn>
                <a:cxn ang="0">
                  <a:pos x="270" y="50"/>
                </a:cxn>
                <a:cxn ang="0">
                  <a:pos x="235" y="107"/>
                </a:cxn>
                <a:cxn ang="0">
                  <a:pos x="279" y="77"/>
                </a:cxn>
                <a:cxn ang="0">
                  <a:pos x="274" y="111"/>
                </a:cxn>
                <a:cxn ang="0">
                  <a:pos x="263" y="146"/>
                </a:cxn>
                <a:cxn ang="0">
                  <a:pos x="241" y="185"/>
                </a:cxn>
                <a:cxn ang="0">
                  <a:pos x="219" y="222"/>
                </a:cxn>
                <a:cxn ang="0">
                  <a:pos x="193" y="292"/>
                </a:cxn>
                <a:cxn ang="0">
                  <a:pos x="158" y="389"/>
                </a:cxn>
                <a:cxn ang="0">
                  <a:pos x="135" y="467"/>
                </a:cxn>
                <a:cxn ang="0">
                  <a:pos x="91" y="569"/>
                </a:cxn>
                <a:cxn ang="0">
                  <a:pos x="43" y="683"/>
                </a:cxn>
                <a:cxn ang="0">
                  <a:pos x="0" y="703"/>
                </a:cxn>
              </a:cxnLst>
              <a:rect l="0" t="0" r="r" b="b"/>
              <a:pathLst>
                <a:path w="279" h="703">
                  <a:moveTo>
                    <a:pt x="0" y="703"/>
                  </a:moveTo>
                  <a:lnTo>
                    <a:pt x="69" y="482"/>
                  </a:lnTo>
                  <a:lnTo>
                    <a:pt x="119" y="339"/>
                  </a:lnTo>
                  <a:lnTo>
                    <a:pt x="169" y="203"/>
                  </a:lnTo>
                  <a:lnTo>
                    <a:pt x="188" y="165"/>
                  </a:lnTo>
                  <a:lnTo>
                    <a:pt x="207" y="134"/>
                  </a:lnTo>
                  <a:lnTo>
                    <a:pt x="210" y="101"/>
                  </a:lnTo>
                  <a:lnTo>
                    <a:pt x="215" y="66"/>
                  </a:lnTo>
                  <a:lnTo>
                    <a:pt x="228" y="31"/>
                  </a:lnTo>
                  <a:lnTo>
                    <a:pt x="248" y="0"/>
                  </a:lnTo>
                  <a:lnTo>
                    <a:pt x="255" y="31"/>
                  </a:lnTo>
                  <a:lnTo>
                    <a:pt x="252" y="50"/>
                  </a:lnTo>
                  <a:lnTo>
                    <a:pt x="276" y="18"/>
                  </a:lnTo>
                  <a:lnTo>
                    <a:pt x="270" y="50"/>
                  </a:lnTo>
                  <a:lnTo>
                    <a:pt x="235" y="107"/>
                  </a:lnTo>
                  <a:lnTo>
                    <a:pt x="279" y="77"/>
                  </a:lnTo>
                  <a:lnTo>
                    <a:pt x="274" y="111"/>
                  </a:lnTo>
                  <a:lnTo>
                    <a:pt x="263" y="146"/>
                  </a:lnTo>
                  <a:lnTo>
                    <a:pt x="241" y="185"/>
                  </a:lnTo>
                  <a:lnTo>
                    <a:pt x="219" y="222"/>
                  </a:lnTo>
                  <a:lnTo>
                    <a:pt x="193" y="292"/>
                  </a:lnTo>
                  <a:lnTo>
                    <a:pt x="158" y="389"/>
                  </a:lnTo>
                  <a:lnTo>
                    <a:pt x="135" y="467"/>
                  </a:lnTo>
                  <a:lnTo>
                    <a:pt x="91" y="569"/>
                  </a:lnTo>
                  <a:lnTo>
                    <a:pt x="43" y="683"/>
                  </a:lnTo>
                  <a:lnTo>
                    <a:pt x="0" y="703"/>
                  </a:lnTo>
                  <a:close/>
                </a:path>
              </a:pathLst>
            </a:custGeom>
            <a:solidFill>
              <a:srgbClr val="D0D0D0"/>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7" name="Freeform 120"/>
            <p:cNvSpPr>
              <a:spLocks/>
            </p:cNvSpPr>
            <p:nvPr/>
          </p:nvSpPr>
          <p:spPr bwMode="auto">
            <a:xfrm rot="5400000">
              <a:off x="5065" y="1145"/>
              <a:ext cx="238" cy="333"/>
            </a:xfrm>
            <a:custGeom>
              <a:avLst/>
              <a:gdLst/>
              <a:ahLst/>
              <a:cxnLst>
                <a:cxn ang="0">
                  <a:pos x="674" y="0"/>
                </a:cxn>
                <a:cxn ang="0">
                  <a:pos x="271" y="903"/>
                </a:cxn>
                <a:cxn ang="0">
                  <a:pos x="211" y="1040"/>
                </a:cxn>
                <a:cxn ang="0">
                  <a:pos x="196" y="1063"/>
                </a:cxn>
                <a:cxn ang="0">
                  <a:pos x="182" y="1086"/>
                </a:cxn>
                <a:cxn ang="0">
                  <a:pos x="174" y="1110"/>
                </a:cxn>
                <a:cxn ang="0">
                  <a:pos x="170" y="1139"/>
                </a:cxn>
                <a:cxn ang="0">
                  <a:pos x="170" y="1174"/>
                </a:cxn>
                <a:cxn ang="0">
                  <a:pos x="144" y="1217"/>
                </a:cxn>
                <a:cxn ang="0">
                  <a:pos x="116" y="1246"/>
                </a:cxn>
                <a:cxn ang="0">
                  <a:pos x="90" y="1260"/>
                </a:cxn>
                <a:cxn ang="0">
                  <a:pos x="77" y="1268"/>
                </a:cxn>
                <a:cxn ang="0">
                  <a:pos x="66" y="1288"/>
                </a:cxn>
                <a:cxn ang="0">
                  <a:pos x="39" y="1296"/>
                </a:cxn>
                <a:cxn ang="0">
                  <a:pos x="17" y="1333"/>
                </a:cxn>
                <a:cxn ang="0">
                  <a:pos x="0" y="1384"/>
                </a:cxn>
                <a:cxn ang="0">
                  <a:pos x="21" y="1366"/>
                </a:cxn>
                <a:cxn ang="0">
                  <a:pos x="41" y="1358"/>
                </a:cxn>
                <a:cxn ang="0">
                  <a:pos x="85" y="1349"/>
                </a:cxn>
                <a:cxn ang="0">
                  <a:pos x="121" y="1349"/>
                </a:cxn>
                <a:cxn ang="0">
                  <a:pos x="148" y="1353"/>
                </a:cxn>
                <a:cxn ang="0">
                  <a:pos x="139" y="1341"/>
                </a:cxn>
                <a:cxn ang="0">
                  <a:pos x="131" y="1330"/>
                </a:cxn>
                <a:cxn ang="0">
                  <a:pos x="131" y="1308"/>
                </a:cxn>
                <a:cxn ang="0">
                  <a:pos x="158" y="1295"/>
                </a:cxn>
                <a:cxn ang="0">
                  <a:pos x="188" y="1273"/>
                </a:cxn>
                <a:cxn ang="0">
                  <a:pos x="224" y="1233"/>
                </a:cxn>
                <a:cxn ang="0">
                  <a:pos x="254" y="1194"/>
                </a:cxn>
                <a:cxn ang="0">
                  <a:pos x="273" y="1160"/>
                </a:cxn>
                <a:cxn ang="0">
                  <a:pos x="293" y="1125"/>
                </a:cxn>
                <a:cxn ang="0">
                  <a:pos x="308" y="1086"/>
                </a:cxn>
                <a:cxn ang="0">
                  <a:pos x="320" y="1033"/>
                </a:cxn>
                <a:cxn ang="0">
                  <a:pos x="341" y="979"/>
                </a:cxn>
                <a:cxn ang="0">
                  <a:pos x="368" y="903"/>
                </a:cxn>
                <a:cxn ang="0">
                  <a:pos x="671" y="88"/>
                </a:cxn>
                <a:cxn ang="0">
                  <a:pos x="678" y="49"/>
                </a:cxn>
                <a:cxn ang="0">
                  <a:pos x="674" y="0"/>
                </a:cxn>
              </a:cxnLst>
              <a:rect l="0" t="0" r="r" b="b"/>
              <a:pathLst>
                <a:path w="678" h="1384">
                  <a:moveTo>
                    <a:pt x="674" y="0"/>
                  </a:moveTo>
                  <a:lnTo>
                    <a:pt x="271" y="903"/>
                  </a:lnTo>
                  <a:lnTo>
                    <a:pt x="211" y="1040"/>
                  </a:lnTo>
                  <a:lnTo>
                    <a:pt x="196" y="1063"/>
                  </a:lnTo>
                  <a:lnTo>
                    <a:pt x="182" y="1086"/>
                  </a:lnTo>
                  <a:lnTo>
                    <a:pt x="174" y="1110"/>
                  </a:lnTo>
                  <a:lnTo>
                    <a:pt x="170" y="1139"/>
                  </a:lnTo>
                  <a:lnTo>
                    <a:pt x="170" y="1174"/>
                  </a:lnTo>
                  <a:lnTo>
                    <a:pt x="144" y="1217"/>
                  </a:lnTo>
                  <a:lnTo>
                    <a:pt x="116" y="1246"/>
                  </a:lnTo>
                  <a:lnTo>
                    <a:pt x="90" y="1260"/>
                  </a:lnTo>
                  <a:lnTo>
                    <a:pt x="77" y="1268"/>
                  </a:lnTo>
                  <a:lnTo>
                    <a:pt x="66" y="1288"/>
                  </a:lnTo>
                  <a:lnTo>
                    <a:pt x="39" y="1296"/>
                  </a:lnTo>
                  <a:lnTo>
                    <a:pt x="17" y="1333"/>
                  </a:lnTo>
                  <a:lnTo>
                    <a:pt x="0" y="1384"/>
                  </a:lnTo>
                  <a:lnTo>
                    <a:pt x="21" y="1366"/>
                  </a:lnTo>
                  <a:lnTo>
                    <a:pt x="41" y="1358"/>
                  </a:lnTo>
                  <a:lnTo>
                    <a:pt x="85" y="1349"/>
                  </a:lnTo>
                  <a:lnTo>
                    <a:pt x="121" y="1349"/>
                  </a:lnTo>
                  <a:lnTo>
                    <a:pt x="148" y="1353"/>
                  </a:lnTo>
                  <a:lnTo>
                    <a:pt x="139" y="1341"/>
                  </a:lnTo>
                  <a:lnTo>
                    <a:pt x="131" y="1330"/>
                  </a:lnTo>
                  <a:lnTo>
                    <a:pt x="131" y="1308"/>
                  </a:lnTo>
                  <a:lnTo>
                    <a:pt x="158" y="1295"/>
                  </a:lnTo>
                  <a:lnTo>
                    <a:pt x="188" y="1273"/>
                  </a:lnTo>
                  <a:lnTo>
                    <a:pt x="224" y="1233"/>
                  </a:lnTo>
                  <a:lnTo>
                    <a:pt x="254" y="1194"/>
                  </a:lnTo>
                  <a:lnTo>
                    <a:pt x="273" y="1160"/>
                  </a:lnTo>
                  <a:lnTo>
                    <a:pt x="293" y="1125"/>
                  </a:lnTo>
                  <a:lnTo>
                    <a:pt x="308" y="1086"/>
                  </a:lnTo>
                  <a:lnTo>
                    <a:pt x="320" y="1033"/>
                  </a:lnTo>
                  <a:lnTo>
                    <a:pt x="341" y="979"/>
                  </a:lnTo>
                  <a:lnTo>
                    <a:pt x="368" y="903"/>
                  </a:lnTo>
                  <a:lnTo>
                    <a:pt x="671" y="88"/>
                  </a:lnTo>
                  <a:lnTo>
                    <a:pt x="678" y="49"/>
                  </a:lnTo>
                  <a:lnTo>
                    <a:pt x="674" y="0"/>
                  </a:lnTo>
                  <a:close/>
                </a:path>
              </a:pathLst>
            </a:custGeom>
            <a:solidFill>
              <a:srgbClr val="D0D0D0"/>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8" name="Freeform 121"/>
            <p:cNvSpPr>
              <a:spLocks/>
            </p:cNvSpPr>
            <p:nvPr/>
          </p:nvSpPr>
          <p:spPr bwMode="auto">
            <a:xfrm rot="5400000">
              <a:off x="5352" y="1471"/>
              <a:ext cx="54" cy="137"/>
            </a:xfrm>
            <a:custGeom>
              <a:avLst/>
              <a:gdLst/>
              <a:ahLst/>
              <a:cxnLst>
                <a:cxn ang="0">
                  <a:pos x="0" y="425"/>
                </a:cxn>
                <a:cxn ang="0">
                  <a:pos x="37" y="7"/>
                </a:cxn>
                <a:cxn ang="0">
                  <a:pos x="46" y="0"/>
                </a:cxn>
                <a:cxn ang="0">
                  <a:pos x="61" y="4"/>
                </a:cxn>
                <a:cxn ang="0">
                  <a:pos x="69" y="24"/>
                </a:cxn>
                <a:cxn ang="0">
                  <a:pos x="73" y="51"/>
                </a:cxn>
                <a:cxn ang="0">
                  <a:pos x="81" y="114"/>
                </a:cxn>
                <a:cxn ang="0">
                  <a:pos x="88" y="125"/>
                </a:cxn>
                <a:cxn ang="0">
                  <a:pos x="96" y="143"/>
                </a:cxn>
                <a:cxn ang="0">
                  <a:pos x="101" y="181"/>
                </a:cxn>
                <a:cxn ang="0">
                  <a:pos x="105" y="229"/>
                </a:cxn>
                <a:cxn ang="0">
                  <a:pos x="112" y="330"/>
                </a:cxn>
                <a:cxn ang="0">
                  <a:pos x="110" y="416"/>
                </a:cxn>
                <a:cxn ang="0">
                  <a:pos x="126" y="467"/>
                </a:cxn>
                <a:cxn ang="0">
                  <a:pos x="153" y="566"/>
                </a:cxn>
                <a:cxn ang="0">
                  <a:pos x="117" y="511"/>
                </a:cxn>
                <a:cxn ang="0">
                  <a:pos x="94" y="473"/>
                </a:cxn>
                <a:cxn ang="0">
                  <a:pos x="69" y="432"/>
                </a:cxn>
                <a:cxn ang="0">
                  <a:pos x="33" y="432"/>
                </a:cxn>
                <a:cxn ang="0">
                  <a:pos x="42" y="417"/>
                </a:cxn>
                <a:cxn ang="0">
                  <a:pos x="55" y="412"/>
                </a:cxn>
                <a:cxn ang="0">
                  <a:pos x="53" y="301"/>
                </a:cxn>
                <a:cxn ang="0">
                  <a:pos x="43" y="213"/>
                </a:cxn>
                <a:cxn ang="0">
                  <a:pos x="39" y="283"/>
                </a:cxn>
                <a:cxn ang="0">
                  <a:pos x="29" y="366"/>
                </a:cxn>
                <a:cxn ang="0">
                  <a:pos x="24" y="402"/>
                </a:cxn>
                <a:cxn ang="0">
                  <a:pos x="13" y="416"/>
                </a:cxn>
                <a:cxn ang="0">
                  <a:pos x="0" y="425"/>
                </a:cxn>
              </a:cxnLst>
              <a:rect l="0" t="0" r="r" b="b"/>
              <a:pathLst>
                <a:path w="153" h="566">
                  <a:moveTo>
                    <a:pt x="0" y="425"/>
                  </a:moveTo>
                  <a:lnTo>
                    <a:pt x="37" y="7"/>
                  </a:lnTo>
                  <a:lnTo>
                    <a:pt x="46" y="0"/>
                  </a:lnTo>
                  <a:lnTo>
                    <a:pt x="61" y="4"/>
                  </a:lnTo>
                  <a:lnTo>
                    <a:pt x="69" y="24"/>
                  </a:lnTo>
                  <a:lnTo>
                    <a:pt x="73" y="51"/>
                  </a:lnTo>
                  <a:lnTo>
                    <a:pt x="81" y="114"/>
                  </a:lnTo>
                  <a:lnTo>
                    <a:pt x="88" y="125"/>
                  </a:lnTo>
                  <a:lnTo>
                    <a:pt x="96" y="143"/>
                  </a:lnTo>
                  <a:lnTo>
                    <a:pt x="101" y="181"/>
                  </a:lnTo>
                  <a:lnTo>
                    <a:pt x="105" y="229"/>
                  </a:lnTo>
                  <a:lnTo>
                    <a:pt x="112" y="330"/>
                  </a:lnTo>
                  <a:lnTo>
                    <a:pt x="110" y="416"/>
                  </a:lnTo>
                  <a:lnTo>
                    <a:pt x="126" y="467"/>
                  </a:lnTo>
                  <a:lnTo>
                    <a:pt x="153" y="566"/>
                  </a:lnTo>
                  <a:lnTo>
                    <a:pt x="117" y="511"/>
                  </a:lnTo>
                  <a:lnTo>
                    <a:pt x="94" y="473"/>
                  </a:lnTo>
                  <a:lnTo>
                    <a:pt x="69" y="432"/>
                  </a:lnTo>
                  <a:lnTo>
                    <a:pt x="33" y="432"/>
                  </a:lnTo>
                  <a:lnTo>
                    <a:pt x="42" y="417"/>
                  </a:lnTo>
                  <a:lnTo>
                    <a:pt x="55" y="412"/>
                  </a:lnTo>
                  <a:lnTo>
                    <a:pt x="53" y="301"/>
                  </a:lnTo>
                  <a:lnTo>
                    <a:pt x="43" y="213"/>
                  </a:lnTo>
                  <a:lnTo>
                    <a:pt x="39" y="283"/>
                  </a:lnTo>
                  <a:lnTo>
                    <a:pt x="29" y="366"/>
                  </a:lnTo>
                  <a:lnTo>
                    <a:pt x="24" y="402"/>
                  </a:lnTo>
                  <a:lnTo>
                    <a:pt x="13" y="416"/>
                  </a:lnTo>
                  <a:lnTo>
                    <a:pt x="0" y="425"/>
                  </a:lnTo>
                  <a:close/>
                </a:path>
              </a:pathLst>
            </a:custGeom>
            <a:solidFill>
              <a:srgbClr val="D0D0D0"/>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9" name="Freeform 122"/>
            <p:cNvSpPr>
              <a:spLocks/>
            </p:cNvSpPr>
            <p:nvPr/>
          </p:nvSpPr>
          <p:spPr bwMode="auto">
            <a:xfrm rot="5400000">
              <a:off x="5115" y="1473"/>
              <a:ext cx="224" cy="444"/>
            </a:xfrm>
            <a:custGeom>
              <a:avLst/>
              <a:gdLst/>
              <a:ahLst/>
              <a:cxnLst>
                <a:cxn ang="0">
                  <a:pos x="0" y="0"/>
                </a:cxn>
                <a:cxn ang="0">
                  <a:pos x="0" y="465"/>
                </a:cxn>
                <a:cxn ang="0">
                  <a:pos x="638" y="1842"/>
                </a:cxn>
              </a:cxnLst>
              <a:rect l="0" t="0" r="r" b="b"/>
              <a:pathLst>
                <a:path w="638" h="1842">
                  <a:moveTo>
                    <a:pt x="0" y="0"/>
                  </a:moveTo>
                  <a:lnTo>
                    <a:pt x="0" y="465"/>
                  </a:lnTo>
                  <a:lnTo>
                    <a:pt x="638" y="1842"/>
                  </a:lnTo>
                </a:path>
              </a:pathLst>
            </a:custGeom>
            <a:noFill/>
            <a:ln w="15875">
              <a:solidFill>
                <a:srgbClr val="C0C0C0"/>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10" name="Freeform 123"/>
            <p:cNvSpPr>
              <a:spLocks/>
            </p:cNvSpPr>
            <p:nvPr/>
          </p:nvSpPr>
          <p:spPr bwMode="auto">
            <a:xfrm rot="5400000">
              <a:off x="5248" y="1480"/>
              <a:ext cx="109" cy="286"/>
            </a:xfrm>
            <a:custGeom>
              <a:avLst/>
              <a:gdLst/>
              <a:ahLst/>
              <a:cxnLst>
                <a:cxn ang="0">
                  <a:pos x="0" y="0"/>
                </a:cxn>
                <a:cxn ang="0">
                  <a:pos x="0" y="437"/>
                </a:cxn>
                <a:cxn ang="0">
                  <a:pos x="4" y="494"/>
                </a:cxn>
                <a:cxn ang="0">
                  <a:pos x="16" y="544"/>
                </a:cxn>
                <a:cxn ang="0">
                  <a:pos x="35" y="584"/>
                </a:cxn>
                <a:cxn ang="0">
                  <a:pos x="308" y="1185"/>
                </a:cxn>
              </a:cxnLst>
              <a:rect l="0" t="0" r="r" b="b"/>
              <a:pathLst>
                <a:path w="308" h="1185">
                  <a:moveTo>
                    <a:pt x="0" y="0"/>
                  </a:moveTo>
                  <a:lnTo>
                    <a:pt x="0" y="437"/>
                  </a:lnTo>
                  <a:lnTo>
                    <a:pt x="4" y="494"/>
                  </a:lnTo>
                  <a:lnTo>
                    <a:pt x="16" y="544"/>
                  </a:lnTo>
                  <a:lnTo>
                    <a:pt x="35" y="584"/>
                  </a:lnTo>
                  <a:lnTo>
                    <a:pt x="308" y="1185"/>
                  </a:lnTo>
                </a:path>
              </a:pathLst>
            </a:custGeom>
            <a:noFill/>
            <a:ln w="15875">
              <a:solidFill>
                <a:srgbClr val="D0D0D0"/>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11" name="Line 124"/>
            <p:cNvSpPr>
              <a:spLocks noChangeShapeType="1"/>
            </p:cNvSpPr>
            <p:nvPr/>
          </p:nvSpPr>
          <p:spPr bwMode="auto">
            <a:xfrm rot="5400000">
              <a:off x="5044" y="1662"/>
              <a:ext cx="85" cy="126"/>
            </a:xfrm>
            <a:prstGeom prst="line">
              <a:avLst/>
            </a:prstGeom>
            <a:noFill/>
            <a:ln w="7938">
              <a:solidFill>
                <a:srgbClr val="D0D0D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12" name="Arc 125"/>
            <p:cNvSpPr>
              <a:spLocks/>
            </p:cNvSpPr>
            <p:nvPr/>
          </p:nvSpPr>
          <p:spPr bwMode="auto">
            <a:xfrm rot="5400000">
              <a:off x="4630" y="1465"/>
              <a:ext cx="576" cy="69"/>
            </a:xfrm>
            <a:custGeom>
              <a:avLst/>
              <a:gdLst>
                <a:gd name="G0" fmla="+- 20349 0 0"/>
                <a:gd name="G1" fmla="+- 0 0 0"/>
                <a:gd name="G2" fmla="+- 21600 0 0"/>
                <a:gd name="T0" fmla="*/ 41332 w 41332"/>
                <a:gd name="T1" fmla="*/ 5126 h 21600"/>
                <a:gd name="T2" fmla="*/ 0 w 41332"/>
                <a:gd name="T3" fmla="*/ 7244 h 21600"/>
                <a:gd name="T4" fmla="*/ 20349 w 41332"/>
                <a:gd name="T5" fmla="*/ 0 h 21600"/>
              </a:gdLst>
              <a:ahLst/>
              <a:cxnLst>
                <a:cxn ang="0">
                  <a:pos x="T0" y="T1"/>
                </a:cxn>
                <a:cxn ang="0">
                  <a:pos x="T2" y="T3"/>
                </a:cxn>
                <a:cxn ang="0">
                  <a:pos x="T4" y="T5"/>
                </a:cxn>
              </a:cxnLst>
              <a:rect l="0" t="0" r="r" b="b"/>
              <a:pathLst>
                <a:path w="41332" h="21600" fill="none" extrusionOk="0">
                  <a:moveTo>
                    <a:pt x="41331" y="5125"/>
                  </a:moveTo>
                  <a:cubicBezTo>
                    <a:pt x="38969" y="14796"/>
                    <a:pt x="30303" y="21599"/>
                    <a:pt x="20349" y="21600"/>
                  </a:cubicBezTo>
                  <a:cubicBezTo>
                    <a:pt x="11212" y="21600"/>
                    <a:pt x="3064" y="15851"/>
                    <a:pt x="-1" y="7244"/>
                  </a:cubicBezTo>
                </a:path>
                <a:path w="41332" h="21600" stroke="0" extrusionOk="0">
                  <a:moveTo>
                    <a:pt x="41331" y="5125"/>
                  </a:moveTo>
                  <a:cubicBezTo>
                    <a:pt x="38969" y="14796"/>
                    <a:pt x="30303" y="21599"/>
                    <a:pt x="20349" y="21600"/>
                  </a:cubicBezTo>
                  <a:cubicBezTo>
                    <a:pt x="11212" y="21600"/>
                    <a:pt x="3064" y="15851"/>
                    <a:pt x="-1" y="7244"/>
                  </a:cubicBezTo>
                  <a:lnTo>
                    <a:pt x="20349" y="0"/>
                  </a:lnTo>
                  <a:close/>
                </a:path>
              </a:pathLst>
            </a:custGeom>
            <a:noFill/>
            <a:ln w="7938">
              <a:solidFill>
                <a:srgbClr val="A0A0A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13" name="Freeform 126"/>
            <p:cNvSpPr>
              <a:spLocks/>
            </p:cNvSpPr>
            <p:nvPr/>
          </p:nvSpPr>
          <p:spPr bwMode="auto">
            <a:xfrm rot="5400000">
              <a:off x="4642" y="1426"/>
              <a:ext cx="586" cy="81"/>
            </a:xfrm>
            <a:custGeom>
              <a:avLst/>
              <a:gdLst/>
              <a:ahLst/>
              <a:cxnLst>
                <a:cxn ang="0">
                  <a:pos x="23" y="21"/>
                </a:cxn>
                <a:cxn ang="0">
                  <a:pos x="56" y="43"/>
                </a:cxn>
                <a:cxn ang="0">
                  <a:pos x="96" y="51"/>
                </a:cxn>
                <a:cxn ang="0">
                  <a:pos x="128" y="39"/>
                </a:cxn>
                <a:cxn ang="0">
                  <a:pos x="173" y="91"/>
                </a:cxn>
                <a:cxn ang="0">
                  <a:pos x="241" y="157"/>
                </a:cxn>
                <a:cxn ang="0">
                  <a:pos x="295" y="189"/>
                </a:cxn>
                <a:cxn ang="0">
                  <a:pos x="365" y="220"/>
                </a:cxn>
                <a:cxn ang="0">
                  <a:pos x="439" y="245"/>
                </a:cxn>
                <a:cxn ang="0">
                  <a:pos x="503" y="260"/>
                </a:cxn>
                <a:cxn ang="0">
                  <a:pos x="581" y="274"/>
                </a:cxn>
                <a:cxn ang="0">
                  <a:pos x="648" y="287"/>
                </a:cxn>
                <a:cxn ang="0">
                  <a:pos x="721" y="300"/>
                </a:cxn>
                <a:cxn ang="0">
                  <a:pos x="800" y="309"/>
                </a:cxn>
                <a:cxn ang="0">
                  <a:pos x="1018" y="313"/>
                </a:cxn>
                <a:cxn ang="0">
                  <a:pos x="1123" y="305"/>
                </a:cxn>
                <a:cxn ang="0">
                  <a:pos x="1206" y="296"/>
                </a:cxn>
                <a:cxn ang="0">
                  <a:pos x="1305" y="274"/>
                </a:cxn>
                <a:cxn ang="0">
                  <a:pos x="1370" y="258"/>
                </a:cxn>
                <a:cxn ang="0">
                  <a:pos x="1439" y="219"/>
                </a:cxn>
                <a:cxn ang="0">
                  <a:pos x="1479" y="210"/>
                </a:cxn>
                <a:cxn ang="0">
                  <a:pos x="1505" y="214"/>
                </a:cxn>
                <a:cxn ang="0">
                  <a:pos x="1542" y="212"/>
                </a:cxn>
                <a:cxn ang="0">
                  <a:pos x="1613" y="168"/>
                </a:cxn>
                <a:cxn ang="0">
                  <a:pos x="1657" y="146"/>
                </a:cxn>
                <a:cxn ang="0">
                  <a:pos x="1642" y="176"/>
                </a:cxn>
                <a:cxn ang="0">
                  <a:pos x="1615" y="197"/>
                </a:cxn>
                <a:cxn ang="0">
                  <a:pos x="1580" y="211"/>
                </a:cxn>
                <a:cxn ang="0">
                  <a:pos x="1543" y="234"/>
                </a:cxn>
                <a:cxn ang="0">
                  <a:pos x="1490" y="254"/>
                </a:cxn>
                <a:cxn ang="0">
                  <a:pos x="1433" y="278"/>
                </a:cxn>
                <a:cxn ang="0">
                  <a:pos x="1374" y="296"/>
                </a:cxn>
                <a:cxn ang="0">
                  <a:pos x="1307" y="311"/>
                </a:cxn>
                <a:cxn ang="0">
                  <a:pos x="1239" y="317"/>
                </a:cxn>
                <a:cxn ang="0">
                  <a:pos x="1163" y="325"/>
                </a:cxn>
                <a:cxn ang="0">
                  <a:pos x="1056" y="330"/>
                </a:cxn>
                <a:cxn ang="0">
                  <a:pos x="938" y="337"/>
                </a:cxn>
                <a:cxn ang="0">
                  <a:pos x="825" y="329"/>
                </a:cxn>
                <a:cxn ang="0">
                  <a:pos x="728" y="321"/>
                </a:cxn>
                <a:cxn ang="0">
                  <a:pos x="639" y="316"/>
                </a:cxn>
                <a:cxn ang="0">
                  <a:pos x="567" y="308"/>
                </a:cxn>
                <a:cxn ang="0">
                  <a:pos x="499" y="296"/>
                </a:cxn>
                <a:cxn ang="0">
                  <a:pos x="431" y="281"/>
                </a:cxn>
                <a:cxn ang="0">
                  <a:pos x="371" y="263"/>
                </a:cxn>
                <a:cxn ang="0">
                  <a:pos x="302" y="238"/>
                </a:cxn>
                <a:cxn ang="0">
                  <a:pos x="241" y="215"/>
                </a:cxn>
                <a:cxn ang="0">
                  <a:pos x="188" y="185"/>
                </a:cxn>
                <a:cxn ang="0">
                  <a:pos x="129" y="135"/>
                </a:cxn>
                <a:cxn ang="0">
                  <a:pos x="66" y="84"/>
                </a:cxn>
                <a:cxn ang="0">
                  <a:pos x="22" y="40"/>
                </a:cxn>
                <a:cxn ang="0">
                  <a:pos x="0" y="0"/>
                </a:cxn>
              </a:cxnLst>
              <a:rect l="0" t="0" r="r" b="b"/>
              <a:pathLst>
                <a:path w="1665" h="337">
                  <a:moveTo>
                    <a:pt x="0" y="0"/>
                  </a:moveTo>
                  <a:lnTo>
                    <a:pt x="23" y="21"/>
                  </a:lnTo>
                  <a:lnTo>
                    <a:pt x="43" y="35"/>
                  </a:lnTo>
                  <a:lnTo>
                    <a:pt x="56" y="43"/>
                  </a:lnTo>
                  <a:lnTo>
                    <a:pt x="75" y="49"/>
                  </a:lnTo>
                  <a:lnTo>
                    <a:pt x="96" y="51"/>
                  </a:lnTo>
                  <a:lnTo>
                    <a:pt x="115" y="48"/>
                  </a:lnTo>
                  <a:lnTo>
                    <a:pt x="128" y="39"/>
                  </a:lnTo>
                  <a:lnTo>
                    <a:pt x="146" y="62"/>
                  </a:lnTo>
                  <a:lnTo>
                    <a:pt x="173" y="91"/>
                  </a:lnTo>
                  <a:lnTo>
                    <a:pt x="207" y="127"/>
                  </a:lnTo>
                  <a:lnTo>
                    <a:pt x="241" y="157"/>
                  </a:lnTo>
                  <a:lnTo>
                    <a:pt x="264" y="172"/>
                  </a:lnTo>
                  <a:lnTo>
                    <a:pt x="295" y="189"/>
                  </a:lnTo>
                  <a:lnTo>
                    <a:pt x="331" y="206"/>
                  </a:lnTo>
                  <a:lnTo>
                    <a:pt x="365" y="220"/>
                  </a:lnTo>
                  <a:lnTo>
                    <a:pt x="411" y="237"/>
                  </a:lnTo>
                  <a:lnTo>
                    <a:pt x="439" y="245"/>
                  </a:lnTo>
                  <a:lnTo>
                    <a:pt x="472" y="254"/>
                  </a:lnTo>
                  <a:lnTo>
                    <a:pt x="503" y="260"/>
                  </a:lnTo>
                  <a:lnTo>
                    <a:pt x="541" y="267"/>
                  </a:lnTo>
                  <a:lnTo>
                    <a:pt x="581" y="274"/>
                  </a:lnTo>
                  <a:lnTo>
                    <a:pt x="615" y="281"/>
                  </a:lnTo>
                  <a:lnTo>
                    <a:pt x="648" y="287"/>
                  </a:lnTo>
                  <a:lnTo>
                    <a:pt x="683" y="294"/>
                  </a:lnTo>
                  <a:lnTo>
                    <a:pt x="721" y="300"/>
                  </a:lnTo>
                  <a:lnTo>
                    <a:pt x="752" y="305"/>
                  </a:lnTo>
                  <a:lnTo>
                    <a:pt x="800" y="309"/>
                  </a:lnTo>
                  <a:lnTo>
                    <a:pt x="858" y="313"/>
                  </a:lnTo>
                  <a:lnTo>
                    <a:pt x="1018" y="313"/>
                  </a:lnTo>
                  <a:lnTo>
                    <a:pt x="1074" y="309"/>
                  </a:lnTo>
                  <a:lnTo>
                    <a:pt x="1123" y="305"/>
                  </a:lnTo>
                  <a:lnTo>
                    <a:pt x="1163" y="303"/>
                  </a:lnTo>
                  <a:lnTo>
                    <a:pt x="1206" y="296"/>
                  </a:lnTo>
                  <a:lnTo>
                    <a:pt x="1251" y="286"/>
                  </a:lnTo>
                  <a:lnTo>
                    <a:pt x="1305" y="274"/>
                  </a:lnTo>
                  <a:lnTo>
                    <a:pt x="1339" y="267"/>
                  </a:lnTo>
                  <a:lnTo>
                    <a:pt x="1370" y="258"/>
                  </a:lnTo>
                  <a:lnTo>
                    <a:pt x="1404" y="242"/>
                  </a:lnTo>
                  <a:lnTo>
                    <a:pt x="1439" y="219"/>
                  </a:lnTo>
                  <a:lnTo>
                    <a:pt x="1466" y="202"/>
                  </a:lnTo>
                  <a:lnTo>
                    <a:pt x="1479" y="210"/>
                  </a:lnTo>
                  <a:lnTo>
                    <a:pt x="1489" y="220"/>
                  </a:lnTo>
                  <a:lnTo>
                    <a:pt x="1505" y="214"/>
                  </a:lnTo>
                  <a:lnTo>
                    <a:pt x="1520" y="210"/>
                  </a:lnTo>
                  <a:lnTo>
                    <a:pt x="1542" y="212"/>
                  </a:lnTo>
                  <a:lnTo>
                    <a:pt x="1562" y="208"/>
                  </a:lnTo>
                  <a:lnTo>
                    <a:pt x="1613" y="168"/>
                  </a:lnTo>
                  <a:lnTo>
                    <a:pt x="1665" y="126"/>
                  </a:lnTo>
                  <a:lnTo>
                    <a:pt x="1657" y="146"/>
                  </a:lnTo>
                  <a:lnTo>
                    <a:pt x="1651" y="162"/>
                  </a:lnTo>
                  <a:lnTo>
                    <a:pt x="1642" y="176"/>
                  </a:lnTo>
                  <a:lnTo>
                    <a:pt x="1633" y="186"/>
                  </a:lnTo>
                  <a:lnTo>
                    <a:pt x="1615" y="197"/>
                  </a:lnTo>
                  <a:lnTo>
                    <a:pt x="1598" y="202"/>
                  </a:lnTo>
                  <a:lnTo>
                    <a:pt x="1580" y="211"/>
                  </a:lnTo>
                  <a:lnTo>
                    <a:pt x="1558" y="224"/>
                  </a:lnTo>
                  <a:lnTo>
                    <a:pt x="1543" y="234"/>
                  </a:lnTo>
                  <a:lnTo>
                    <a:pt x="1520" y="245"/>
                  </a:lnTo>
                  <a:lnTo>
                    <a:pt x="1490" y="254"/>
                  </a:lnTo>
                  <a:lnTo>
                    <a:pt x="1461" y="267"/>
                  </a:lnTo>
                  <a:lnTo>
                    <a:pt x="1433" y="278"/>
                  </a:lnTo>
                  <a:lnTo>
                    <a:pt x="1404" y="287"/>
                  </a:lnTo>
                  <a:lnTo>
                    <a:pt x="1374" y="296"/>
                  </a:lnTo>
                  <a:lnTo>
                    <a:pt x="1338" y="304"/>
                  </a:lnTo>
                  <a:lnTo>
                    <a:pt x="1307" y="311"/>
                  </a:lnTo>
                  <a:lnTo>
                    <a:pt x="1277" y="313"/>
                  </a:lnTo>
                  <a:lnTo>
                    <a:pt x="1239" y="317"/>
                  </a:lnTo>
                  <a:lnTo>
                    <a:pt x="1210" y="320"/>
                  </a:lnTo>
                  <a:lnTo>
                    <a:pt x="1163" y="325"/>
                  </a:lnTo>
                  <a:lnTo>
                    <a:pt x="1114" y="329"/>
                  </a:lnTo>
                  <a:lnTo>
                    <a:pt x="1056" y="330"/>
                  </a:lnTo>
                  <a:lnTo>
                    <a:pt x="1001" y="333"/>
                  </a:lnTo>
                  <a:lnTo>
                    <a:pt x="938" y="337"/>
                  </a:lnTo>
                  <a:lnTo>
                    <a:pt x="881" y="333"/>
                  </a:lnTo>
                  <a:lnTo>
                    <a:pt x="825" y="329"/>
                  </a:lnTo>
                  <a:lnTo>
                    <a:pt x="758" y="325"/>
                  </a:lnTo>
                  <a:lnTo>
                    <a:pt x="728" y="321"/>
                  </a:lnTo>
                  <a:lnTo>
                    <a:pt x="686" y="318"/>
                  </a:lnTo>
                  <a:lnTo>
                    <a:pt x="639" y="316"/>
                  </a:lnTo>
                  <a:lnTo>
                    <a:pt x="600" y="312"/>
                  </a:lnTo>
                  <a:lnTo>
                    <a:pt x="567" y="308"/>
                  </a:lnTo>
                  <a:lnTo>
                    <a:pt x="537" y="303"/>
                  </a:lnTo>
                  <a:lnTo>
                    <a:pt x="499" y="296"/>
                  </a:lnTo>
                  <a:lnTo>
                    <a:pt x="468" y="290"/>
                  </a:lnTo>
                  <a:lnTo>
                    <a:pt x="431" y="281"/>
                  </a:lnTo>
                  <a:lnTo>
                    <a:pt x="400" y="272"/>
                  </a:lnTo>
                  <a:lnTo>
                    <a:pt x="371" y="263"/>
                  </a:lnTo>
                  <a:lnTo>
                    <a:pt x="331" y="251"/>
                  </a:lnTo>
                  <a:lnTo>
                    <a:pt x="302" y="238"/>
                  </a:lnTo>
                  <a:lnTo>
                    <a:pt x="272" y="228"/>
                  </a:lnTo>
                  <a:lnTo>
                    <a:pt x="241" y="215"/>
                  </a:lnTo>
                  <a:lnTo>
                    <a:pt x="211" y="202"/>
                  </a:lnTo>
                  <a:lnTo>
                    <a:pt x="188" y="185"/>
                  </a:lnTo>
                  <a:lnTo>
                    <a:pt x="167" y="166"/>
                  </a:lnTo>
                  <a:lnTo>
                    <a:pt x="129" y="135"/>
                  </a:lnTo>
                  <a:lnTo>
                    <a:pt x="98" y="109"/>
                  </a:lnTo>
                  <a:lnTo>
                    <a:pt x="66" y="84"/>
                  </a:lnTo>
                  <a:lnTo>
                    <a:pt x="43" y="68"/>
                  </a:lnTo>
                  <a:lnTo>
                    <a:pt x="22" y="40"/>
                  </a:lnTo>
                  <a:lnTo>
                    <a:pt x="9" y="20"/>
                  </a:lnTo>
                  <a:lnTo>
                    <a:pt x="0" y="0"/>
                  </a:lnTo>
                  <a:close/>
                </a:path>
              </a:pathLst>
            </a:custGeom>
            <a:solidFill>
              <a:srgbClr val="A0A0A0"/>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14" name="Oval 127"/>
            <p:cNvSpPr>
              <a:spLocks noChangeArrowheads="1"/>
            </p:cNvSpPr>
            <p:nvPr/>
          </p:nvSpPr>
          <p:spPr bwMode="auto">
            <a:xfrm rot="5400000">
              <a:off x="5365" y="1474"/>
              <a:ext cx="208" cy="48"/>
            </a:xfrm>
            <a:prstGeom prst="ellipse">
              <a:avLst/>
            </a:prstGeom>
            <a:solidFill>
              <a:srgbClr val="808080"/>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15" name="Oval 128"/>
            <p:cNvSpPr>
              <a:spLocks noChangeArrowheads="1"/>
            </p:cNvSpPr>
            <p:nvPr/>
          </p:nvSpPr>
          <p:spPr bwMode="auto">
            <a:xfrm rot="5400000">
              <a:off x="5372" y="1473"/>
              <a:ext cx="208" cy="49"/>
            </a:xfrm>
            <a:prstGeom prst="ellipse">
              <a:avLst/>
            </a:prstGeom>
            <a:solidFill>
              <a:srgbClr val="A0A0A0"/>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sp>
          <p:nvSpPr>
            <p:cNvPr id="16" name="Oval 129"/>
            <p:cNvSpPr>
              <a:spLocks noChangeArrowheads="1"/>
            </p:cNvSpPr>
            <p:nvPr/>
          </p:nvSpPr>
          <p:spPr bwMode="auto">
            <a:xfrm rot="5400000">
              <a:off x="5403" y="1486"/>
              <a:ext cx="143" cy="28"/>
            </a:xfrm>
            <a:prstGeom prst="ellipse">
              <a:avLst/>
            </a:prstGeom>
            <a:solidFill>
              <a:srgbClr val="000000"/>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smtClean="0">
                <a:ln>
                  <a:noFill/>
                </a:ln>
                <a:solidFill>
                  <a:srgbClr val="000000"/>
                </a:solidFill>
                <a:effectLst/>
                <a:uLnTx/>
                <a:uFillTx/>
                <a:latin typeface="Arial" pitchFamily="34" charset="0"/>
                <a:cs typeface="+mn-cs"/>
              </a:endParaRPr>
            </a:p>
          </p:txBody>
        </p:sp>
      </p:grpSp>
      <p:sp>
        <p:nvSpPr>
          <p:cNvPr id="17" name="Content Placeholder 16"/>
          <p:cNvSpPr>
            <a:spLocks noGrp="1"/>
          </p:cNvSpPr>
          <p:nvPr>
            <p:ph sz="quarter" idx="14"/>
          </p:nvPr>
        </p:nvSpPr>
        <p:spPr bwMode="auto">
          <a:xfrm>
            <a:off x="576943" y="863769"/>
            <a:ext cx="8055428" cy="1063212"/>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Bef>
                <a:spcPts val="0"/>
              </a:spcBef>
            </a:pPr>
            <a:r>
              <a:rPr lang="en-US" sz="1200" dirty="0" smtClean="0"/>
              <a:t>Same amino acid sequence, higher </a:t>
            </a:r>
            <a:r>
              <a:rPr lang="en-US" sz="1200" dirty="0"/>
              <a:t>order structures, including secondary, tertiary, and quaternary </a:t>
            </a:r>
            <a:r>
              <a:rPr lang="en-US" sz="1200" dirty="0" smtClean="0"/>
              <a:t>structure using state of the art orthogonal methods</a:t>
            </a:r>
          </a:p>
          <a:p>
            <a:pPr marL="171450" lvl="1" indent="-171450">
              <a:spcBef>
                <a:spcPts val="0"/>
              </a:spcBef>
              <a:buFont typeface="Arial" charset="0"/>
              <a:buChar char="•"/>
            </a:pPr>
            <a:r>
              <a:rPr lang="en-US" sz="1200" dirty="0" smtClean="0"/>
              <a:t>Post-translational modifications, charge variants, </a:t>
            </a:r>
            <a:r>
              <a:rPr lang="en-US" sz="1200" dirty="0"/>
              <a:t>N or C terminal </a:t>
            </a:r>
            <a:r>
              <a:rPr lang="en-US" sz="1200" dirty="0" smtClean="0"/>
              <a:t>truncations, other variants, degradants </a:t>
            </a:r>
            <a:r>
              <a:rPr lang="en-US" sz="1200" dirty="0"/>
              <a:t>and impurities</a:t>
            </a:r>
          </a:p>
          <a:p>
            <a:pPr marL="171450" lvl="1" indent="-171450">
              <a:spcBef>
                <a:spcPts val="0"/>
              </a:spcBef>
              <a:buFont typeface="Arial" charset="0"/>
              <a:buChar char="•"/>
            </a:pPr>
            <a:r>
              <a:rPr lang="en-US" sz="1200" dirty="0" smtClean="0"/>
              <a:t>Functional </a:t>
            </a:r>
            <a:r>
              <a:rPr lang="en-US" sz="1200" dirty="0"/>
              <a:t>activities: specific activity; receptor mediated </a:t>
            </a:r>
            <a:r>
              <a:rPr lang="en-US" sz="1200" dirty="0" smtClean="0"/>
              <a:t>activity, etc.</a:t>
            </a:r>
            <a:endParaRPr lang="en-US" sz="1200" dirty="0"/>
          </a:p>
          <a:p>
            <a:endParaRPr lang="en-US" sz="1200" dirty="0"/>
          </a:p>
        </p:txBody>
      </p:sp>
      <p:sp>
        <p:nvSpPr>
          <p:cNvPr id="18" name="Rounded Rectangle 17"/>
          <p:cNvSpPr/>
          <p:nvPr/>
        </p:nvSpPr>
        <p:spPr bwMode="auto">
          <a:xfrm>
            <a:off x="2471057" y="4800322"/>
            <a:ext cx="4093030" cy="740508"/>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400" dirty="0" smtClean="0"/>
              <a:t>Selective </a:t>
            </a:r>
            <a:r>
              <a:rPr lang="en-US" sz="1400" dirty="0"/>
              <a:t>and targeted approach to animal and/or clinical </a:t>
            </a:r>
            <a:r>
              <a:rPr lang="en-US" sz="1400" dirty="0" smtClean="0"/>
              <a:t>testing</a:t>
            </a:r>
            <a:endParaRPr lang="en-US" sz="1400" dirty="0"/>
          </a:p>
        </p:txBody>
      </p:sp>
      <p:sp>
        <p:nvSpPr>
          <p:cNvPr id="23" name="Rectangle 22"/>
          <p:cNvSpPr/>
          <p:nvPr/>
        </p:nvSpPr>
        <p:spPr>
          <a:xfrm>
            <a:off x="2423207" y="5847947"/>
            <a:ext cx="4140880" cy="369332"/>
          </a:xfrm>
          <a:prstGeom prst="rect">
            <a:avLst/>
          </a:prstGeom>
        </p:spPr>
        <p:txBody>
          <a:bodyPr wrap="square">
            <a:spAutoFit/>
          </a:bodyPr>
          <a:lstStyle/>
          <a:p>
            <a:pPr marL="0" indent="0" algn="ctr">
              <a:buNone/>
            </a:pPr>
            <a:r>
              <a:rPr lang="en-US" dirty="0"/>
              <a:t>CMC          Non-clinical         Clinical </a:t>
            </a:r>
          </a:p>
        </p:txBody>
      </p:sp>
      <p:sp>
        <p:nvSpPr>
          <p:cNvPr id="24" name="Freeform 12"/>
          <p:cNvSpPr>
            <a:spLocks noChangeAspect="1" noEditPoints="1"/>
          </p:cNvSpPr>
          <p:nvPr/>
        </p:nvSpPr>
        <p:spPr bwMode="auto">
          <a:xfrm>
            <a:off x="3377040" y="5887231"/>
            <a:ext cx="290763" cy="290763"/>
          </a:xfrm>
          <a:custGeom>
            <a:avLst/>
            <a:gdLst/>
            <a:ahLst/>
            <a:cxnLst>
              <a:cxn ang="0">
                <a:pos x="149" y="0"/>
              </a:cxn>
              <a:cxn ang="0">
                <a:pos x="0" y="149"/>
              </a:cxn>
              <a:cxn ang="0">
                <a:pos x="149" y="299"/>
              </a:cxn>
              <a:cxn ang="0">
                <a:pos x="299" y="149"/>
              </a:cxn>
              <a:cxn ang="0">
                <a:pos x="149" y="0"/>
              </a:cxn>
              <a:cxn ang="0">
                <a:pos x="121" y="238"/>
              </a:cxn>
              <a:cxn ang="0">
                <a:pos x="108" y="224"/>
              </a:cxn>
              <a:cxn ang="0">
                <a:pos x="183" y="149"/>
              </a:cxn>
              <a:cxn ang="0">
                <a:pos x="108" y="74"/>
              </a:cxn>
              <a:cxn ang="0">
                <a:pos x="121" y="61"/>
              </a:cxn>
              <a:cxn ang="0">
                <a:pos x="209" y="149"/>
              </a:cxn>
              <a:cxn ang="0">
                <a:pos x="121" y="238"/>
              </a:cxn>
            </a:cxnLst>
            <a:rect l="0" t="0" r="r" b="b"/>
            <a:pathLst>
              <a:path w="299" h="299">
                <a:moveTo>
                  <a:pt x="149" y="0"/>
                </a:moveTo>
                <a:cubicBezTo>
                  <a:pt x="67" y="0"/>
                  <a:pt x="0" y="67"/>
                  <a:pt x="0" y="149"/>
                </a:cubicBezTo>
                <a:cubicBezTo>
                  <a:pt x="0" y="232"/>
                  <a:pt x="67" y="299"/>
                  <a:pt x="149" y="299"/>
                </a:cubicBezTo>
                <a:cubicBezTo>
                  <a:pt x="232" y="299"/>
                  <a:pt x="299" y="232"/>
                  <a:pt x="299" y="149"/>
                </a:cubicBezTo>
                <a:cubicBezTo>
                  <a:pt x="299" y="67"/>
                  <a:pt x="232" y="0"/>
                  <a:pt x="149" y="0"/>
                </a:cubicBezTo>
                <a:close/>
                <a:moveTo>
                  <a:pt x="121" y="238"/>
                </a:moveTo>
                <a:cubicBezTo>
                  <a:pt x="108" y="224"/>
                  <a:pt x="108" y="224"/>
                  <a:pt x="108" y="224"/>
                </a:cubicBezTo>
                <a:cubicBezTo>
                  <a:pt x="183" y="149"/>
                  <a:pt x="183" y="149"/>
                  <a:pt x="183" y="149"/>
                </a:cubicBezTo>
                <a:cubicBezTo>
                  <a:pt x="108" y="74"/>
                  <a:pt x="108" y="74"/>
                  <a:pt x="108" y="74"/>
                </a:cubicBezTo>
                <a:cubicBezTo>
                  <a:pt x="121" y="61"/>
                  <a:pt x="121" y="61"/>
                  <a:pt x="121" y="61"/>
                </a:cubicBezTo>
                <a:cubicBezTo>
                  <a:pt x="209" y="149"/>
                  <a:pt x="209" y="149"/>
                  <a:pt x="209" y="149"/>
                </a:cubicBezTo>
                <a:lnTo>
                  <a:pt x="121" y="238"/>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5" name="Freeform 12"/>
          <p:cNvSpPr>
            <a:spLocks noChangeAspect="1" noEditPoints="1"/>
          </p:cNvSpPr>
          <p:nvPr/>
        </p:nvSpPr>
        <p:spPr bwMode="auto">
          <a:xfrm>
            <a:off x="5169443" y="5898325"/>
            <a:ext cx="290763" cy="290763"/>
          </a:xfrm>
          <a:custGeom>
            <a:avLst/>
            <a:gdLst/>
            <a:ahLst/>
            <a:cxnLst>
              <a:cxn ang="0">
                <a:pos x="149" y="0"/>
              </a:cxn>
              <a:cxn ang="0">
                <a:pos x="0" y="149"/>
              </a:cxn>
              <a:cxn ang="0">
                <a:pos x="149" y="299"/>
              </a:cxn>
              <a:cxn ang="0">
                <a:pos x="299" y="149"/>
              </a:cxn>
              <a:cxn ang="0">
                <a:pos x="149" y="0"/>
              </a:cxn>
              <a:cxn ang="0">
                <a:pos x="121" y="238"/>
              </a:cxn>
              <a:cxn ang="0">
                <a:pos x="108" y="224"/>
              </a:cxn>
              <a:cxn ang="0">
                <a:pos x="183" y="149"/>
              </a:cxn>
              <a:cxn ang="0">
                <a:pos x="108" y="74"/>
              </a:cxn>
              <a:cxn ang="0">
                <a:pos x="121" y="61"/>
              </a:cxn>
              <a:cxn ang="0">
                <a:pos x="209" y="149"/>
              </a:cxn>
              <a:cxn ang="0">
                <a:pos x="121" y="238"/>
              </a:cxn>
            </a:cxnLst>
            <a:rect l="0" t="0" r="r" b="b"/>
            <a:pathLst>
              <a:path w="299" h="299">
                <a:moveTo>
                  <a:pt x="149" y="0"/>
                </a:moveTo>
                <a:cubicBezTo>
                  <a:pt x="67" y="0"/>
                  <a:pt x="0" y="67"/>
                  <a:pt x="0" y="149"/>
                </a:cubicBezTo>
                <a:cubicBezTo>
                  <a:pt x="0" y="232"/>
                  <a:pt x="67" y="299"/>
                  <a:pt x="149" y="299"/>
                </a:cubicBezTo>
                <a:cubicBezTo>
                  <a:pt x="232" y="299"/>
                  <a:pt x="299" y="232"/>
                  <a:pt x="299" y="149"/>
                </a:cubicBezTo>
                <a:cubicBezTo>
                  <a:pt x="299" y="67"/>
                  <a:pt x="232" y="0"/>
                  <a:pt x="149" y="0"/>
                </a:cubicBezTo>
                <a:close/>
                <a:moveTo>
                  <a:pt x="121" y="238"/>
                </a:moveTo>
                <a:cubicBezTo>
                  <a:pt x="108" y="224"/>
                  <a:pt x="108" y="224"/>
                  <a:pt x="108" y="224"/>
                </a:cubicBezTo>
                <a:cubicBezTo>
                  <a:pt x="183" y="149"/>
                  <a:pt x="183" y="149"/>
                  <a:pt x="183" y="149"/>
                </a:cubicBezTo>
                <a:cubicBezTo>
                  <a:pt x="108" y="74"/>
                  <a:pt x="108" y="74"/>
                  <a:pt x="108" y="74"/>
                </a:cubicBezTo>
                <a:cubicBezTo>
                  <a:pt x="121" y="61"/>
                  <a:pt x="121" y="61"/>
                  <a:pt x="121" y="61"/>
                </a:cubicBezTo>
                <a:cubicBezTo>
                  <a:pt x="209" y="149"/>
                  <a:pt x="209" y="149"/>
                  <a:pt x="209" y="149"/>
                </a:cubicBezTo>
                <a:lnTo>
                  <a:pt x="121" y="238"/>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27" name="Rectangle 26"/>
          <p:cNvSpPr/>
          <p:nvPr/>
        </p:nvSpPr>
        <p:spPr>
          <a:xfrm>
            <a:off x="3711853" y="2255101"/>
            <a:ext cx="1644426" cy="1015663"/>
          </a:xfrm>
          <a:prstGeom prst="rect">
            <a:avLst/>
          </a:prstGeom>
        </p:spPr>
        <p:txBody>
          <a:bodyPr wrap="square">
            <a:spAutoFit/>
          </a:bodyPr>
          <a:lstStyle/>
          <a:p>
            <a:pPr algn="ctr"/>
            <a:r>
              <a:rPr lang="en-US" sz="1200" dirty="0" smtClean="0"/>
              <a:t>Comprehensive </a:t>
            </a:r>
            <a:r>
              <a:rPr lang="en-US" sz="1200" dirty="0"/>
              <a:t>and robust </a:t>
            </a:r>
            <a:r>
              <a:rPr lang="en-US" sz="1200" dirty="0" smtClean="0"/>
              <a:t>comparative </a:t>
            </a:r>
            <a:r>
              <a:rPr lang="en-US" sz="1200" dirty="0"/>
              <a:t>structural and functional characterization</a:t>
            </a:r>
          </a:p>
        </p:txBody>
      </p:sp>
    </p:spTree>
    <p:extLst>
      <p:ext uri="{BB962C8B-B14F-4D97-AF65-F5344CB8AC3E}">
        <p14:creationId xmlns:p14="http://schemas.microsoft.com/office/powerpoint/2010/main" val="3314037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461093" y="337184"/>
            <a:ext cx="6689366" cy="6171192"/>
            <a:chOff x="1786420" y="464167"/>
            <a:chExt cx="6689365" cy="6171192"/>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8302" r="14574"/>
            <a:stretch/>
          </p:blipFill>
          <p:spPr>
            <a:xfrm>
              <a:off x="3270739" y="1705707"/>
              <a:ext cx="5205046" cy="3725913"/>
            </a:xfrm>
            <a:prstGeom prst="rect">
              <a:avLst/>
            </a:prstGeom>
          </p:spPr>
        </p:pic>
        <p:sp>
          <p:nvSpPr>
            <p:cNvPr id="6" name="Oval 5"/>
            <p:cNvSpPr/>
            <p:nvPr/>
          </p:nvSpPr>
          <p:spPr>
            <a:xfrm rot="1800000">
              <a:off x="1786420" y="464167"/>
              <a:ext cx="2726698" cy="6171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sp>
        <p:nvSpPr>
          <p:cNvPr id="2" name="Content Placeholder 1"/>
          <p:cNvSpPr>
            <a:spLocks noGrp="1"/>
          </p:cNvSpPr>
          <p:nvPr>
            <p:ph sz="quarter" idx="14"/>
          </p:nvPr>
        </p:nvSpPr>
        <p:spPr>
          <a:xfrm>
            <a:off x="384046" y="1445837"/>
            <a:ext cx="4258292" cy="4561534"/>
          </a:xfrm>
        </p:spPr>
        <p:txBody>
          <a:bodyPr/>
          <a:lstStyle/>
          <a:p>
            <a:pPr fontAlgn="auto">
              <a:spcBef>
                <a:spcPts val="600"/>
              </a:spcBef>
              <a:spcAft>
                <a:spcPts val="600"/>
              </a:spcAft>
              <a:defRPr/>
            </a:pPr>
            <a:r>
              <a:rPr lang="en-US" sz="1600" dirty="0"/>
              <a:t>Head-to-head similarity assessment </a:t>
            </a:r>
          </a:p>
          <a:p>
            <a:pPr fontAlgn="auto">
              <a:spcBef>
                <a:spcPts val="600"/>
              </a:spcBef>
              <a:spcAft>
                <a:spcPts val="600"/>
              </a:spcAft>
              <a:defRPr/>
            </a:pPr>
            <a:r>
              <a:rPr lang="en-US" sz="1600" dirty="0"/>
              <a:t>In-depth chemical, physical, and bioactivity comparisons with side-by-side analyses </a:t>
            </a:r>
          </a:p>
          <a:p>
            <a:pPr fontAlgn="auto">
              <a:spcBef>
                <a:spcPts val="600"/>
              </a:spcBef>
              <a:spcAft>
                <a:spcPts val="600"/>
              </a:spcAft>
              <a:defRPr/>
            </a:pPr>
            <a:r>
              <a:rPr lang="en-US" sz="1600" dirty="0"/>
              <a:t>An in-house reference standard(s)</a:t>
            </a:r>
          </a:p>
          <a:p>
            <a:pPr>
              <a:spcBef>
                <a:spcPts val="600"/>
              </a:spcBef>
              <a:spcAft>
                <a:spcPts val="600"/>
              </a:spcAft>
            </a:pPr>
            <a:r>
              <a:rPr lang="en-US" sz="1600" dirty="0"/>
              <a:t>As a scientific matter, as with 351(a) BLAs, a type II Drug Master File (DMF) for a drug substance, drug substance intermediate, or drug product would not be acceptable for a 351(k) application</a:t>
            </a:r>
          </a:p>
          <a:p>
            <a:pPr>
              <a:spcBef>
                <a:spcPts val="600"/>
              </a:spcBef>
              <a:spcAft>
                <a:spcPts val="600"/>
              </a:spcAft>
            </a:pPr>
            <a:r>
              <a:rPr lang="en-US" sz="1600" dirty="0"/>
              <a:t>Tests used to characterize the product during development do not necessarily need to be validated but should be scientifically sound</a:t>
            </a:r>
          </a:p>
        </p:txBody>
      </p:sp>
      <p:sp>
        <p:nvSpPr>
          <p:cNvPr id="3" name="Title 2"/>
          <p:cNvSpPr>
            <a:spLocks noGrp="1"/>
          </p:cNvSpPr>
          <p:nvPr>
            <p:ph type="title"/>
          </p:nvPr>
        </p:nvSpPr>
        <p:spPr/>
        <p:txBody>
          <a:bodyPr/>
          <a:lstStyle/>
          <a:p>
            <a:r>
              <a:rPr lang="en-US" dirty="0" smtClean="0"/>
              <a:t>Totality of evidence basics - analytical</a:t>
            </a:r>
            <a:endParaRPr lang="en-US" dirty="0"/>
          </a:p>
        </p:txBody>
      </p:sp>
    </p:spTree>
    <p:extLst>
      <p:ext uri="{BB962C8B-B14F-4D97-AF65-F5344CB8AC3E}">
        <p14:creationId xmlns:p14="http://schemas.microsoft.com/office/powerpoint/2010/main" val="416433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454635" y="-201360"/>
            <a:ext cx="6689366" cy="6171192"/>
            <a:chOff x="1786420" y="464167"/>
            <a:chExt cx="6689365" cy="6171192"/>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0739" y="1833648"/>
              <a:ext cx="5205046" cy="3470030"/>
            </a:xfrm>
            <a:prstGeom prst="rect">
              <a:avLst/>
            </a:prstGeom>
          </p:spPr>
        </p:pic>
        <p:sp>
          <p:nvSpPr>
            <p:cNvPr id="8" name="Oval 7"/>
            <p:cNvSpPr/>
            <p:nvPr/>
          </p:nvSpPr>
          <p:spPr>
            <a:xfrm rot="1800000">
              <a:off x="1786420" y="464167"/>
              <a:ext cx="2726698" cy="6171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sp>
        <p:nvSpPr>
          <p:cNvPr id="2" name="Content Placeholder 1"/>
          <p:cNvSpPr>
            <a:spLocks noGrp="1"/>
          </p:cNvSpPr>
          <p:nvPr>
            <p:ph sz="quarter" idx="14"/>
          </p:nvPr>
        </p:nvSpPr>
        <p:spPr>
          <a:xfrm>
            <a:off x="384049" y="1065868"/>
            <a:ext cx="4606242" cy="5097192"/>
          </a:xfrm>
        </p:spPr>
        <p:txBody>
          <a:bodyPr/>
          <a:lstStyle/>
          <a:p>
            <a:r>
              <a:rPr lang="en-US" dirty="0"/>
              <a:t>Comparative accelerated and </a:t>
            </a:r>
            <a:br>
              <a:rPr lang="en-US" dirty="0"/>
            </a:br>
            <a:r>
              <a:rPr lang="en-US" dirty="0"/>
              <a:t>stress stability studies under </a:t>
            </a:r>
            <a:br>
              <a:rPr lang="en-US" dirty="0"/>
            </a:br>
            <a:r>
              <a:rPr lang="en-US" dirty="0"/>
              <a:t>multiple stress conditions </a:t>
            </a:r>
          </a:p>
          <a:p>
            <a:r>
              <a:rPr lang="en-US" dirty="0"/>
              <a:t>Sufficient real time, real condition </a:t>
            </a:r>
            <a:br>
              <a:rPr lang="en-US" dirty="0"/>
            </a:br>
            <a:r>
              <a:rPr lang="en-US" dirty="0"/>
              <a:t>stability data </a:t>
            </a:r>
          </a:p>
          <a:p>
            <a:r>
              <a:rPr lang="en-US" dirty="0"/>
              <a:t>If manufacturing changes are made after completing the initial analytical similarity assessment or after completing clinical testing, the sponsor should perform an additional analytical similarity assessment:</a:t>
            </a:r>
          </a:p>
          <a:p>
            <a:pPr lvl="1"/>
            <a:r>
              <a:rPr lang="en-US" dirty="0"/>
              <a:t>with lots manufactured by the new process and the reference product and </a:t>
            </a:r>
          </a:p>
          <a:p>
            <a:pPr lvl="1"/>
            <a:r>
              <a:rPr lang="en-US" dirty="0"/>
              <a:t>with lots manufactured by the old and new manufacturing processes</a:t>
            </a:r>
          </a:p>
          <a:p>
            <a:endParaRPr lang="en-US" dirty="0"/>
          </a:p>
        </p:txBody>
      </p:sp>
      <p:sp>
        <p:nvSpPr>
          <p:cNvPr id="3" name="Title 2"/>
          <p:cNvSpPr>
            <a:spLocks noGrp="1"/>
          </p:cNvSpPr>
          <p:nvPr>
            <p:ph type="title"/>
          </p:nvPr>
        </p:nvSpPr>
        <p:spPr/>
        <p:txBody>
          <a:bodyPr/>
          <a:lstStyle/>
          <a:p>
            <a:r>
              <a:rPr lang="en-US" dirty="0"/>
              <a:t>Totality of evidence basics - analytical</a:t>
            </a:r>
          </a:p>
        </p:txBody>
      </p:sp>
    </p:spTree>
    <p:extLst>
      <p:ext uri="{BB962C8B-B14F-4D97-AF65-F5344CB8AC3E}">
        <p14:creationId xmlns:p14="http://schemas.microsoft.com/office/powerpoint/2010/main" val="18965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287066" y="837603"/>
            <a:ext cx="8348472" cy="5210630"/>
          </a:xfrm>
        </p:spPr>
        <p:txBody>
          <a:bodyPr/>
          <a:lstStyle/>
          <a:p>
            <a:r>
              <a:rPr lang="en-US" sz="1600" b="1" dirty="0"/>
              <a:t>Comparative in nature</a:t>
            </a:r>
          </a:p>
          <a:p>
            <a:r>
              <a:rPr lang="en-US" sz="1600" b="1" dirty="0"/>
              <a:t>In vitro studies- generally performed to assess any possible differences in bioactivity</a:t>
            </a:r>
          </a:p>
          <a:p>
            <a:pPr lvl="1"/>
            <a:r>
              <a:rPr lang="en-US" dirty="0"/>
              <a:t>Binding to target antigen</a:t>
            </a:r>
          </a:p>
          <a:p>
            <a:pPr lvl="1"/>
            <a:r>
              <a:rPr lang="en-US" dirty="0"/>
              <a:t>Binding to receptors</a:t>
            </a:r>
          </a:p>
          <a:p>
            <a:pPr lvl="1"/>
            <a:r>
              <a:rPr lang="en-US" dirty="0"/>
              <a:t>Fab associated functions (e.g., neutralization, receptor activation or receptor blockade)</a:t>
            </a:r>
          </a:p>
          <a:p>
            <a:pPr lvl="1"/>
            <a:r>
              <a:rPr lang="en-US" dirty="0"/>
              <a:t>Fc-associated functions (ADCC and CDC assays, complement </a:t>
            </a:r>
            <a:r>
              <a:rPr lang="en-US" dirty="0" smtClean="0"/>
              <a:t>activation</a:t>
            </a:r>
            <a:r>
              <a:rPr lang="en-US" dirty="0" smtClean="0">
                <a:solidFill>
                  <a:schemeClr val="tx1"/>
                </a:solidFill>
              </a:rPr>
              <a:t>)</a:t>
            </a:r>
            <a:endParaRPr lang="en-US" dirty="0">
              <a:solidFill>
                <a:schemeClr val="tx1"/>
              </a:solidFill>
            </a:endParaRPr>
          </a:p>
          <a:p>
            <a:r>
              <a:rPr lang="en-US" sz="1600" b="1" dirty="0"/>
              <a:t>In vivo studies-depend upon the need for additional information, and the availability of a relevant animal model</a:t>
            </a:r>
          </a:p>
          <a:p>
            <a:pPr lvl="1"/>
            <a:r>
              <a:rPr lang="en-US" dirty="0" smtClean="0">
                <a:solidFill>
                  <a:schemeClr val="tx1"/>
                </a:solidFill>
              </a:rPr>
              <a:t>In vivo nonclinical studies should be conducted in a sensitive animal model and should include </a:t>
            </a:r>
            <a:r>
              <a:rPr lang="en-US" dirty="0">
                <a:solidFill>
                  <a:schemeClr val="tx1"/>
                </a:solidFill>
              </a:rPr>
              <a:t>full animal pathology, histopathology, </a:t>
            </a:r>
            <a:r>
              <a:rPr lang="en-US" dirty="0" smtClean="0">
                <a:solidFill>
                  <a:schemeClr val="tx1"/>
                </a:solidFill>
              </a:rPr>
              <a:t>PK,  </a:t>
            </a:r>
            <a:r>
              <a:rPr lang="en-US" dirty="0">
                <a:solidFill>
                  <a:schemeClr val="tx1"/>
                </a:solidFill>
              </a:rPr>
              <a:t>PD, </a:t>
            </a:r>
            <a:r>
              <a:rPr lang="en-US" dirty="0" smtClean="0">
                <a:solidFill>
                  <a:schemeClr val="tx1"/>
                </a:solidFill>
              </a:rPr>
              <a:t>and </a:t>
            </a:r>
            <a:r>
              <a:rPr lang="en-US" dirty="0">
                <a:solidFill>
                  <a:schemeClr val="tx1"/>
                </a:solidFill>
              </a:rPr>
              <a:t>immunogenicity </a:t>
            </a:r>
            <a:r>
              <a:rPr lang="en-US" dirty="0" smtClean="0">
                <a:solidFill>
                  <a:schemeClr val="tx1"/>
                </a:solidFill>
              </a:rPr>
              <a:t>assessments.</a:t>
            </a:r>
          </a:p>
          <a:p>
            <a:pPr lvl="1"/>
            <a:r>
              <a:rPr lang="en-US" dirty="0"/>
              <a:t>If non-human primates are the only relevant species, the conduct of </a:t>
            </a:r>
            <a:r>
              <a:rPr lang="en-US" b="1" dirty="0"/>
              <a:t>standard</a:t>
            </a:r>
            <a:r>
              <a:rPr lang="en-US" dirty="0"/>
              <a:t> </a:t>
            </a:r>
            <a:r>
              <a:rPr lang="en-US" b="1" dirty="0"/>
              <a:t>repeated dose toxicity studies is usually not recommended</a:t>
            </a:r>
            <a:r>
              <a:rPr lang="en-US" dirty="0"/>
              <a:t>. If appropriately justified, a repeated dose toxicity study with refined </a:t>
            </a:r>
            <a:r>
              <a:rPr lang="en-US" dirty="0">
                <a:solidFill>
                  <a:schemeClr val="tx1"/>
                </a:solidFill>
              </a:rPr>
              <a:t>design (e.g., using just </a:t>
            </a:r>
            <a:r>
              <a:rPr lang="en-US" dirty="0"/>
              <a:t>one dose level of biosimilar and reference product and/or just one gender and/or no recovery animals) or an in-life evaluation of safety parameters may be considered </a:t>
            </a:r>
          </a:p>
          <a:p>
            <a:pPr lvl="1"/>
            <a:endParaRPr lang="en-US" dirty="0" smtClean="0">
              <a:solidFill>
                <a:schemeClr val="tx1"/>
              </a:solidFill>
            </a:endParaRPr>
          </a:p>
        </p:txBody>
      </p:sp>
      <p:sp>
        <p:nvSpPr>
          <p:cNvPr id="3" name="Title 2"/>
          <p:cNvSpPr>
            <a:spLocks noGrp="1"/>
          </p:cNvSpPr>
          <p:nvPr>
            <p:ph type="title"/>
          </p:nvPr>
        </p:nvSpPr>
        <p:spPr/>
        <p:txBody>
          <a:bodyPr/>
          <a:lstStyle/>
          <a:p>
            <a:r>
              <a:rPr lang="en-US" dirty="0"/>
              <a:t>Totality of Evidence </a:t>
            </a:r>
            <a:r>
              <a:rPr lang="en-US" dirty="0" smtClean="0"/>
              <a:t>Basics - Nonclinical</a:t>
            </a:r>
            <a:endParaRPr lang="en-US" dirty="0"/>
          </a:p>
        </p:txBody>
      </p:sp>
    </p:spTree>
    <p:extLst>
      <p:ext uri="{BB962C8B-B14F-4D97-AF65-F5344CB8AC3E}">
        <p14:creationId xmlns:p14="http://schemas.microsoft.com/office/powerpoint/2010/main" val="485164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84048" y="990602"/>
            <a:ext cx="8348472" cy="5172456"/>
          </a:xfrm>
        </p:spPr>
        <p:txBody>
          <a:bodyPr/>
          <a:lstStyle/>
          <a:p>
            <a:r>
              <a:rPr lang="en-US" sz="1600" b="1" dirty="0"/>
              <a:t>Human PK/PD (if PD biomarker is available) similarity data required</a:t>
            </a:r>
          </a:p>
          <a:p>
            <a:pPr lvl="1"/>
            <a:r>
              <a:rPr lang="en-US" sz="1500" dirty="0"/>
              <a:t>Even if relevant PD measures are not available, sensitive PD endpoints may be assessed if </a:t>
            </a:r>
            <a:r>
              <a:rPr lang="en-US" sz="1500" dirty="0">
                <a:solidFill>
                  <a:schemeClr val="tx1"/>
                </a:solidFill>
              </a:rPr>
              <a:t>such assessment may help reduce residual uncertainty about </a:t>
            </a:r>
            <a:r>
              <a:rPr lang="en-US" sz="1500" dirty="0" err="1">
                <a:solidFill>
                  <a:schemeClr val="tx1"/>
                </a:solidFill>
              </a:rPr>
              <a:t>biosimilarity</a:t>
            </a:r>
            <a:r>
              <a:rPr lang="en-US" sz="1500" dirty="0">
                <a:solidFill>
                  <a:schemeClr val="tx1"/>
                </a:solidFill>
              </a:rPr>
              <a:t>. PD measures should be:</a:t>
            </a:r>
          </a:p>
          <a:p>
            <a:pPr lvl="2"/>
            <a:r>
              <a:rPr lang="en-US" sz="1300" dirty="0">
                <a:solidFill>
                  <a:schemeClr val="tx1"/>
                </a:solidFill>
              </a:rPr>
              <a:t>Relevant to clinical outcomes</a:t>
            </a:r>
          </a:p>
          <a:p>
            <a:pPr lvl="2"/>
            <a:r>
              <a:rPr lang="en-US" sz="1300" dirty="0">
                <a:solidFill>
                  <a:schemeClr val="tx1"/>
                </a:solidFill>
              </a:rPr>
              <a:t>Measurable after dosing to ascertain PD response</a:t>
            </a:r>
          </a:p>
          <a:p>
            <a:pPr lvl="2"/>
            <a:r>
              <a:rPr lang="en-US" sz="1300" dirty="0">
                <a:solidFill>
                  <a:schemeClr val="tx1"/>
                </a:solidFill>
              </a:rPr>
              <a:t>Have sensitivity to detect clinically meaningful differences </a:t>
            </a:r>
          </a:p>
          <a:p>
            <a:pPr lvl="1"/>
            <a:r>
              <a:rPr lang="en-US" sz="1500" dirty="0">
                <a:solidFill>
                  <a:schemeClr val="tx1"/>
                </a:solidFill>
              </a:rPr>
              <a:t>If there is a meaningful correlation between PK and PD results and clinical effectiveness, convincing PK and PD results may make a comparative efficacy study unnecessary. </a:t>
            </a:r>
          </a:p>
          <a:p>
            <a:r>
              <a:rPr lang="en-US" sz="1600" b="1" dirty="0">
                <a:solidFill>
                  <a:schemeClr val="tx1"/>
                </a:solidFill>
              </a:rPr>
              <a:t>Efficacy and safety similarity data generally expected</a:t>
            </a:r>
          </a:p>
          <a:p>
            <a:pPr lvl="1"/>
            <a:r>
              <a:rPr lang="en-US" sz="1500" dirty="0">
                <a:solidFill>
                  <a:schemeClr val="tx1"/>
                </a:solidFill>
              </a:rPr>
              <a:t>If the MOA is the same for all indications, then likely one confirmatory trial would be needed</a:t>
            </a:r>
          </a:p>
          <a:p>
            <a:pPr lvl="1"/>
            <a:r>
              <a:rPr lang="en-US" sz="1500" dirty="0">
                <a:solidFill>
                  <a:schemeClr val="tx1"/>
                </a:solidFill>
              </a:rPr>
              <a:t>If MOA for the various indications is different, then likely more than one confirmatory trial would be needed</a:t>
            </a:r>
          </a:p>
          <a:p>
            <a:r>
              <a:rPr lang="en-US" sz="1600" b="1" dirty="0">
                <a:solidFill>
                  <a:schemeClr val="tx1"/>
                </a:solidFill>
              </a:rPr>
              <a:t>Immunogenicity similarity data expected</a:t>
            </a:r>
          </a:p>
          <a:p>
            <a:pPr lvl="1"/>
            <a:r>
              <a:rPr lang="en-US" sz="1500" dirty="0">
                <a:solidFill>
                  <a:schemeClr val="tx1"/>
                </a:solidFill>
              </a:rPr>
              <a:t>Nature of immune response (anaphylaxis, neutralizing antibody, etc.), clinical relevance, and severity of consequences needs to be assessed</a:t>
            </a:r>
          </a:p>
          <a:p>
            <a:endParaRPr lang="en-US" dirty="0" smtClean="0"/>
          </a:p>
          <a:p>
            <a:pPr lvl="1"/>
            <a:endParaRPr lang="en-US" dirty="0" smtClean="0"/>
          </a:p>
          <a:p>
            <a:endParaRPr lang="en-US" dirty="0"/>
          </a:p>
        </p:txBody>
      </p:sp>
      <p:sp>
        <p:nvSpPr>
          <p:cNvPr id="3" name="Title 2"/>
          <p:cNvSpPr>
            <a:spLocks noGrp="1"/>
          </p:cNvSpPr>
          <p:nvPr>
            <p:ph type="title"/>
          </p:nvPr>
        </p:nvSpPr>
        <p:spPr/>
        <p:txBody>
          <a:bodyPr/>
          <a:lstStyle/>
          <a:p>
            <a:r>
              <a:rPr lang="en-US" dirty="0" smtClean="0"/>
              <a:t>Totality of Evidence Basics - Clinical</a:t>
            </a:r>
            <a:endParaRPr lang="en-US" dirty="0"/>
          </a:p>
        </p:txBody>
      </p:sp>
    </p:spTree>
    <p:extLst>
      <p:ext uri="{BB962C8B-B14F-4D97-AF65-F5344CB8AC3E}">
        <p14:creationId xmlns:p14="http://schemas.microsoft.com/office/powerpoint/2010/main" val="37226231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049545" y="-218624"/>
            <a:ext cx="7104186" cy="6727000"/>
            <a:chOff x="1786420" y="464167"/>
            <a:chExt cx="6517213" cy="6171192"/>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442891" y="1833648"/>
              <a:ext cx="4860742" cy="3470030"/>
            </a:xfrm>
            <a:prstGeom prst="rect">
              <a:avLst/>
            </a:prstGeom>
          </p:spPr>
        </p:pic>
        <p:sp>
          <p:nvSpPr>
            <p:cNvPr id="6" name="Oval 5"/>
            <p:cNvSpPr/>
            <p:nvPr/>
          </p:nvSpPr>
          <p:spPr>
            <a:xfrm rot="1800000">
              <a:off x="1786420" y="464167"/>
              <a:ext cx="2726698" cy="6171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sp>
        <p:nvSpPr>
          <p:cNvPr id="2" name="Content Placeholder 1"/>
          <p:cNvSpPr>
            <a:spLocks noGrp="1"/>
          </p:cNvSpPr>
          <p:nvPr>
            <p:ph sz="quarter" idx="14"/>
          </p:nvPr>
        </p:nvSpPr>
        <p:spPr>
          <a:xfrm>
            <a:off x="384048" y="1164773"/>
            <a:ext cx="4460516" cy="4998286"/>
          </a:xfrm>
        </p:spPr>
        <p:txBody>
          <a:bodyPr/>
          <a:lstStyle/>
          <a:p>
            <a:r>
              <a:rPr lang="en-US" sz="1600" dirty="0"/>
              <a:t>Clinical data should be generated using biosimilar product derived from the commercial manufacturing process. </a:t>
            </a:r>
          </a:p>
          <a:p>
            <a:r>
              <a:rPr lang="en-US" sz="1600" dirty="0"/>
              <a:t>The proposed biosimilar and the reference product should be assessed in the same assay with the same patient sera whenever possible. </a:t>
            </a:r>
          </a:p>
          <a:p>
            <a:r>
              <a:rPr lang="en-US" sz="1600" dirty="0"/>
              <a:t>Generally, FDA/EMA expect a clinical study or studies designed to establish statistical evidence that the proposed product is neither inferior nor superior </a:t>
            </a:r>
            <a:br>
              <a:rPr lang="en-US" sz="1600" dirty="0"/>
            </a:br>
            <a:r>
              <a:rPr lang="en-US" sz="1600" dirty="0"/>
              <a:t>to the reference product by more </a:t>
            </a:r>
            <a:br>
              <a:rPr lang="en-US" sz="1600" dirty="0"/>
            </a:br>
            <a:r>
              <a:rPr lang="en-US" sz="1600" dirty="0"/>
              <a:t>than a specified margin.</a:t>
            </a:r>
          </a:p>
        </p:txBody>
      </p:sp>
      <p:sp>
        <p:nvSpPr>
          <p:cNvPr id="3" name="Title 2"/>
          <p:cNvSpPr>
            <a:spLocks noGrp="1"/>
          </p:cNvSpPr>
          <p:nvPr>
            <p:ph type="title"/>
          </p:nvPr>
        </p:nvSpPr>
        <p:spPr/>
        <p:txBody>
          <a:bodyPr/>
          <a:lstStyle/>
          <a:p>
            <a:r>
              <a:rPr lang="en-US" dirty="0"/>
              <a:t>Totality of evidence basics - clinical</a:t>
            </a:r>
          </a:p>
        </p:txBody>
      </p:sp>
    </p:spTree>
    <p:extLst>
      <p:ext uri="{BB962C8B-B14F-4D97-AF65-F5344CB8AC3E}">
        <p14:creationId xmlns:p14="http://schemas.microsoft.com/office/powerpoint/2010/main" val="212744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p:cNvSpPr>
            <a:spLocks noGrp="1"/>
          </p:cNvSpPr>
          <p:nvPr>
            <p:ph type="title"/>
          </p:nvPr>
        </p:nvSpPr>
        <p:spPr>
          <a:xfrm>
            <a:off x="384048" y="375707"/>
            <a:ext cx="8348472" cy="461665"/>
          </a:xfrm>
        </p:spPr>
        <p:txBody>
          <a:bodyPr/>
          <a:lstStyle/>
          <a:p>
            <a:r>
              <a:rPr lang="en-US" dirty="0" smtClean="0"/>
              <a:t>Typical standalone clinical development programs </a:t>
            </a:r>
            <a:endParaRPr lang="en-US" dirty="0"/>
          </a:p>
        </p:txBody>
      </p:sp>
      <p:sp>
        <p:nvSpPr>
          <p:cNvPr id="41" name="TextBox 40"/>
          <p:cNvSpPr txBox="1"/>
          <p:nvPr/>
        </p:nvSpPr>
        <p:spPr>
          <a:xfrm>
            <a:off x="4369957" y="2917829"/>
            <a:ext cx="2813450" cy="523220"/>
          </a:xfrm>
          <a:prstGeom prst="rect">
            <a:avLst/>
          </a:prstGeom>
          <a:noFill/>
        </p:spPr>
        <p:txBody>
          <a:bodyPr wrap="square" rtlCol="0">
            <a:spAutoFit/>
          </a:bodyPr>
          <a:lstStyle/>
          <a:p>
            <a:r>
              <a:rPr lang="en-US" sz="1400" b="1" dirty="0"/>
              <a:t>Confirmatory efficacy, safety, immunogenicity trial</a:t>
            </a:r>
          </a:p>
        </p:txBody>
      </p:sp>
      <p:sp>
        <p:nvSpPr>
          <p:cNvPr id="40" name="Rectangle 39"/>
          <p:cNvSpPr/>
          <p:nvPr/>
        </p:nvSpPr>
        <p:spPr>
          <a:xfrm>
            <a:off x="3262082" y="4592054"/>
            <a:ext cx="5029200" cy="438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Proposed biosimilar</a:t>
            </a:r>
          </a:p>
        </p:txBody>
      </p:sp>
      <p:sp>
        <p:nvSpPr>
          <p:cNvPr id="42" name="Rectangle 41"/>
          <p:cNvSpPr/>
          <p:nvPr/>
        </p:nvSpPr>
        <p:spPr>
          <a:xfrm>
            <a:off x="3262082" y="4046104"/>
            <a:ext cx="5029200" cy="438912"/>
          </a:xfrm>
          <a:prstGeom prst="rect">
            <a:avLst/>
          </a:prstGeom>
          <a:solidFill>
            <a:srgbClr val="92D050"/>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US reference</a:t>
            </a:r>
          </a:p>
        </p:txBody>
      </p:sp>
      <p:sp>
        <p:nvSpPr>
          <p:cNvPr id="43" name="TextBox 42"/>
          <p:cNvSpPr txBox="1"/>
          <p:nvPr/>
        </p:nvSpPr>
        <p:spPr>
          <a:xfrm>
            <a:off x="502920" y="2772672"/>
            <a:ext cx="2606040" cy="738664"/>
          </a:xfrm>
          <a:prstGeom prst="rect">
            <a:avLst/>
          </a:prstGeom>
          <a:noFill/>
        </p:spPr>
        <p:txBody>
          <a:bodyPr wrap="square" rtlCol="0">
            <a:spAutoFit/>
          </a:bodyPr>
          <a:lstStyle/>
          <a:p>
            <a:r>
              <a:rPr lang="en-US" sz="1400" b="1" dirty="0"/>
              <a:t>PK(PD) two-way comparison, single dose in healthy volunteers (HV)</a:t>
            </a:r>
          </a:p>
        </p:txBody>
      </p:sp>
      <p:sp>
        <p:nvSpPr>
          <p:cNvPr id="52" name="Rectangle 51"/>
          <p:cNvSpPr/>
          <p:nvPr/>
        </p:nvSpPr>
        <p:spPr>
          <a:xfrm>
            <a:off x="548640" y="1886896"/>
            <a:ext cx="2560320" cy="438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Proposed biosimilar</a:t>
            </a:r>
          </a:p>
        </p:txBody>
      </p:sp>
      <p:sp>
        <p:nvSpPr>
          <p:cNvPr id="53" name="Rectangle 52"/>
          <p:cNvSpPr/>
          <p:nvPr/>
        </p:nvSpPr>
        <p:spPr>
          <a:xfrm>
            <a:off x="548640" y="1337480"/>
            <a:ext cx="2560320" cy="4389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EU reference</a:t>
            </a:r>
          </a:p>
        </p:txBody>
      </p:sp>
      <p:sp>
        <p:nvSpPr>
          <p:cNvPr id="57" name="Rectangle 56"/>
          <p:cNvSpPr/>
          <p:nvPr/>
        </p:nvSpPr>
        <p:spPr>
          <a:xfrm>
            <a:off x="3262082" y="1886897"/>
            <a:ext cx="5029200" cy="438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Proposed biosimilar </a:t>
            </a:r>
          </a:p>
        </p:txBody>
      </p:sp>
      <p:sp>
        <p:nvSpPr>
          <p:cNvPr id="58" name="Rectangle 57"/>
          <p:cNvSpPr/>
          <p:nvPr/>
        </p:nvSpPr>
        <p:spPr>
          <a:xfrm>
            <a:off x="3262082" y="1337481"/>
            <a:ext cx="5029200" cy="438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EU reference  </a:t>
            </a:r>
          </a:p>
        </p:txBody>
      </p:sp>
      <p:sp>
        <p:nvSpPr>
          <p:cNvPr id="36" name="Rectangle 35"/>
          <p:cNvSpPr/>
          <p:nvPr/>
        </p:nvSpPr>
        <p:spPr>
          <a:xfrm>
            <a:off x="548640" y="4592054"/>
            <a:ext cx="2560320" cy="438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Proposed biosimilar</a:t>
            </a:r>
          </a:p>
        </p:txBody>
      </p:sp>
      <p:sp>
        <p:nvSpPr>
          <p:cNvPr id="45" name="Rectangle 44"/>
          <p:cNvSpPr/>
          <p:nvPr/>
        </p:nvSpPr>
        <p:spPr>
          <a:xfrm>
            <a:off x="548640" y="4046104"/>
            <a:ext cx="2560320" cy="43891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US reference</a:t>
            </a:r>
          </a:p>
        </p:txBody>
      </p:sp>
    </p:spTree>
    <p:extLst>
      <p:ext uri="{BB962C8B-B14F-4D97-AF65-F5344CB8AC3E}">
        <p14:creationId xmlns:p14="http://schemas.microsoft.com/office/powerpoint/2010/main" val="4109296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p:cNvSpPr>
            <a:spLocks noGrp="1"/>
          </p:cNvSpPr>
          <p:nvPr>
            <p:ph type="title"/>
          </p:nvPr>
        </p:nvSpPr>
        <p:spPr>
          <a:xfrm>
            <a:off x="384047" y="318258"/>
            <a:ext cx="8348472" cy="576264"/>
          </a:xfrm>
        </p:spPr>
        <p:txBody>
          <a:bodyPr/>
          <a:lstStyle/>
          <a:p>
            <a:r>
              <a:rPr lang="en-US" dirty="0" smtClean="0"/>
              <a:t>Biosimilar Clinical Development Program </a:t>
            </a:r>
            <a:endParaRPr lang="en-US" dirty="0"/>
          </a:p>
        </p:txBody>
      </p:sp>
      <p:sp>
        <p:nvSpPr>
          <p:cNvPr id="41" name="TextBox 40"/>
          <p:cNvSpPr txBox="1"/>
          <p:nvPr/>
        </p:nvSpPr>
        <p:spPr>
          <a:xfrm>
            <a:off x="4362051" y="4276852"/>
            <a:ext cx="3410349" cy="584775"/>
          </a:xfrm>
          <a:prstGeom prst="rect">
            <a:avLst/>
          </a:prstGeom>
          <a:noFill/>
        </p:spPr>
        <p:txBody>
          <a:bodyPr wrap="square" rtlCol="0">
            <a:spAutoFit/>
          </a:bodyPr>
          <a:lstStyle/>
          <a:p>
            <a:pPr algn="ctr"/>
            <a:r>
              <a:rPr lang="en-US" sz="1600" b="1" dirty="0" smtClean="0"/>
              <a:t>Confirmatory efficacy, safety, immunogenicity trial</a:t>
            </a:r>
            <a:endParaRPr lang="en-US" sz="1600" b="1" dirty="0"/>
          </a:p>
        </p:txBody>
      </p:sp>
      <p:sp>
        <p:nvSpPr>
          <p:cNvPr id="43" name="TextBox 42"/>
          <p:cNvSpPr txBox="1"/>
          <p:nvPr/>
        </p:nvSpPr>
        <p:spPr>
          <a:xfrm>
            <a:off x="548640" y="4594888"/>
            <a:ext cx="2606040" cy="738664"/>
          </a:xfrm>
          <a:prstGeom prst="rect">
            <a:avLst/>
          </a:prstGeom>
          <a:noFill/>
        </p:spPr>
        <p:txBody>
          <a:bodyPr wrap="square" rtlCol="0">
            <a:spAutoFit/>
          </a:bodyPr>
          <a:lstStyle/>
          <a:p>
            <a:pPr algn="ctr"/>
            <a:r>
              <a:rPr lang="en-US" sz="1400" b="1" dirty="0" smtClean="0"/>
              <a:t>PK(PD) three-way comparison, single dose in healthy volunteers (HV)</a:t>
            </a:r>
          </a:p>
        </p:txBody>
      </p:sp>
      <p:sp>
        <p:nvSpPr>
          <p:cNvPr id="52" name="Rectangle 51"/>
          <p:cNvSpPr/>
          <p:nvPr/>
        </p:nvSpPr>
        <p:spPr>
          <a:xfrm>
            <a:off x="548640" y="3684691"/>
            <a:ext cx="2560320" cy="485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Proposed Biosimilar</a:t>
            </a:r>
          </a:p>
        </p:txBody>
      </p:sp>
      <p:sp>
        <p:nvSpPr>
          <p:cNvPr id="53" name="Rectangle 52"/>
          <p:cNvSpPr/>
          <p:nvPr/>
        </p:nvSpPr>
        <p:spPr>
          <a:xfrm>
            <a:off x="548640" y="2784144"/>
            <a:ext cx="2560320" cy="5825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EU Reference</a:t>
            </a:r>
          </a:p>
        </p:txBody>
      </p:sp>
      <p:sp>
        <p:nvSpPr>
          <p:cNvPr id="54" name="Rectangle 53"/>
          <p:cNvSpPr/>
          <p:nvPr/>
        </p:nvSpPr>
        <p:spPr>
          <a:xfrm>
            <a:off x="548640" y="1928688"/>
            <a:ext cx="2560320" cy="537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US Reference</a:t>
            </a:r>
          </a:p>
        </p:txBody>
      </p:sp>
      <p:grpSp>
        <p:nvGrpSpPr>
          <p:cNvPr id="4" name="Group 55"/>
          <p:cNvGrpSpPr/>
          <p:nvPr/>
        </p:nvGrpSpPr>
        <p:grpSpPr>
          <a:xfrm>
            <a:off x="3262081" y="2325757"/>
            <a:ext cx="5029200" cy="1358934"/>
            <a:chOff x="3331018" y="2959254"/>
            <a:chExt cx="5040560" cy="530559"/>
          </a:xfrm>
        </p:grpSpPr>
        <p:sp>
          <p:nvSpPr>
            <p:cNvPr id="57" name="Rectangle 56"/>
            <p:cNvSpPr/>
            <p:nvPr/>
          </p:nvSpPr>
          <p:spPr>
            <a:xfrm>
              <a:off x="3331018" y="3257689"/>
              <a:ext cx="5040560" cy="232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Proposed Biosimilar </a:t>
              </a:r>
            </a:p>
          </p:txBody>
        </p:sp>
        <p:sp>
          <p:nvSpPr>
            <p:cNvPr id="58" name="Rectangle 57"/>
            <p:cNvSpPr/>
            <p:nvPr/>
          </p:nvSpPr>
          <p:spPr>
            <a:xfrm>
              <a:off x="3331018" y="2959254"/>
              <a:ext cx="5040560" cy="2321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EU Reference  </a:t>
              </a:r>
            </a:p>
          </p:txBody>
        </p:sp>
      </p:grpSp>
    </p:spTree>
    <p:extLst>
      <p:ext uri="{BB962C8B-B14F-4D97-AF65-F5344CB8AC3E}">
        <p14:creationId xmlns:p14="http://schemas.microsoft.com/office/powerpoint/2010/main" val="41231834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Transition Study Design</a:t>
            </a:r>
            <a:endParaRPr lang="en-GB" dirty="0"/>
          </a:p>
        </p:txBody>
      </p:sp>
      <p:cxnSp>
        <p:nvCxnSpPr>
          <p:cNvPr id="29" name="Straight Connector 28"/>
          <p:cNvCxnSpPr>
            <a:endCxn id="40" idx="1"/>
          </p:cNvCxnSpPr>
          <p:nvPr/>
        </p:nvCxnSpPr>
        <p:spPr>
          <a:xfrm flipV="1">
            <a:off x="1066800" y="1677889"/>
            <a:ext cx="838200" cy="55393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66800" y="2212777"/>
            <a:ext cx="838200" cy="53340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905000" y="1524000"/>
            <a:ext cx="6019800"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Test </a:t>
            </a:r>
            <a:endParaRPr kumimoji="0" lang="en-GB" sz="14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41" name="TextBox 40"/>
          <p:cNvSpPr txBox="1"/>
          <p:nvPr/>
        </p:nvSpPr>
        <p:spPr>
          <a:xfrm>
            <a:off x="1905000" y="2639169"/>
            <a:ext cx="1371600" cy="307777"/>
          </a:xfrm>
          <a:prstGeom prst="rect">
            <a:avLst/>
          </a:prstGeom>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Reference</a:t>
            </a:r>
          </a:p>
        </p:txBody>
      </p:sp>
      <p:sp>
        <p:nvSpPr>
          <p:cNvPr id="43" name="TextBox 42"/>
          <p:cNvSpPr txBox="1"/>
          <p:nvPr/>
        </p:nvSpPr>
        <p:spPr>
          <a:xfrm>
            <a:off x="685800" y="2060377"/>
            <a:ext cx="457200" cy="338554"/>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GB" sz="1600" dirty="0" smtClean="0">
                <a:solidFill>
                  <a:srgbClr val="414343"/>
                </a:solidFill>
                <a:ea typeface="ＭＳ Ｐゴシック" charset="-128"/>
              </a:rPr>
              <a:t>n</a:t>
            </a:r>
            <a:endPar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45" name="TextBox 44"/>
          <p:cNvSpPr txBox="1"/>
          <p:nvPr/>
        </p:nvSpPr>
        <p:spPr>
          <a:xfrm>
            <a:off x="1219200" y="1679377"/>
            <a:ext cx="381000" cy="338554"/>
          </a:xfrm>
          <a:prstGeom prst="rect">
            <a:avLst/>
          </a:prstGeom>
          <a:ln cap="rnd">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GB" sz="1600" dirty="0" smtClean="0">
                <a:solidFill>
                  <a:srgbClr val="414343"/>
                </a:solidFill>
                <a:ea typeface="ＭＳ Ｐゴシック" charset="-128"/>
              </a:rPr>
              <a:t>1</a:t>
            </a:r>
            <a:endPar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46" name="TextBox 45"/>
          <p:cNvSpPr txBox="1"/>
          <p:nvPr/>
        </p:nvSpPr>
        <p:spPr>
          <a:xfrm>
            <a:off x="1219200" y="2441377"/>
            <a:ext cx="381000" cy="338554"/>
          </a:xfrm>
          <a:prstGeom prst="rect">
            <a:avLst/>
          </a:prstGeom>
          <a:ln cap="rnd">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rPr>
              <a:t>1</a:t>
            </a:r>
          </a:p>
        </p:txBody>
      </p:sp>
      <p:sp>
        <p:nvSpPr>
          <p:cNvPr id="33" name="TextBox 32"/>
          <p:cNvSpPr txBox="1"/>
          <p:nvPr/>
        </p:nvSpPr>
        <p:spPr>
          <a:xfrm>
            <a:off x="3276600" y="2428876"/>
            <a:ext cx="4648200" cy="307777"/>
          </a:xfrm>
          <a:prstGeom prst="rect">
            <a:avLst/>
          </a:prstGeom>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Reference</a:t>
            </a:r>
          </a:p>
        </p:txBody>
      </p:sp>
      <p:sp>
        <p:nvSpPr>
          <p:cNvPr id="34" name="TextBox 33"/>
          <p:cNvSpPr txBox="1"/>
          <p:nvPr/>
        </p:nvSpPr>
        <p:spPr>
          <a:xfrm>
            <a:off x="3276600" y="2895600"/>
            <a:ext cx="4648200"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Test</a:t>
            </a:r>
          </a:p>
        </p:txBody>
      </p:sp>
      <p:sp>
        <p:nvSpPr>
          <p:cNvPr id="37" name="TextBox 36"/>
          <p:cNvSpPr txBox="1"/>
          <p:nvPr/>
        </p:nvSpPr>
        <p:spPr>
          <a:xfrm>
            <a:off x="2895600" y="2362200"/>
            <a:ext cx="381000" cy="338554"/>
          </a:xfrm>
          <a:prstGeom prst="rect">
            <a:avLst/>
          </a:prstGeom>
          <a:ln cap="rnd">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rPr>
              <a:t>.5</a:t>
            </a:r>
          </a:p>
        </p:txBody>
      </p:sp>
      <p:sp>
        <p:nvSpPr>
          <p:cNvPr id="38" name="TextBox 37"/>
          <p:cNvSpPr txBox="1"/>
          <p:nvPr/>
        </p:nvSpPr>
        <p:spPr>
          <a:xfrm>
            <a:off x="2895600" y="2895600"/>
            <a:ext cx="381000" cy="338554"/>
          </a:xfrm>
          <a:prstGeom prst="rect">
            <a:avLst/>
          </a:prstGeom>
          <a:ln cap="rnd">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rPr>
              <a:t>.5</a:t>
            </a:r>
          </a:p>
        </p:txBody>
      </p:sp>
      <p:sp>
        <p:nvSpPr>
          <p:cNvPr id="39" name="Line Callout 1 38"/>
          <p:cNvSpPr/>
          <p:nvPr/>
        </p:nvSpPr>
        <p:spPr>
          <a:xfrm>
            <a:off x="6193971" y="4800600"/>
            <a:ext cx="2155371" cy="1295400"/>
          </a:xfrm>
          <a:prstGeom prst="borderCallout1">
            <a:avLst>
              <a:gd name="adj1" fmla="val -605"/>
              <a:gd name="adj2" fmla="val 20190"/>
              <a:gd name="adj3" fmla="val -245228"/>
              <a:gd name="adj4" fmla="val 50654"/>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Important to consider duration of exposure to test product is generally 12m for chronic indications</a:t>
            </a:r>
          </a:p>
        </p:txBody>
      </p:sp>
      <p:sp>
        <p:nvSpPr>
          <p:cNvPr id="16" name="Line Callout 1 15"/>
          <p:cNvSpPr/>
          <p:nvPr/>
        </p:nvSpPr>
        <p:spPr>
          <a:xfrm>
            <a:off x="2432957" y="4931230"/>
            <a:ext cx="3004457" cy="1164770"/>
          </a:xfrm>
          <a:prstGeom prst="borderCallout1">
            <a:avLst>
              <a:gd name="adj1" fmla="val 330"/>
              <a:gd name="adj2" fmla="val 53161"/>
              <a:gd name="adj3" fmla="val -201586"/>
              <a:gd name="adj4" fmla="val 87050"/>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Reference product can be from US or EU</a:t>
            </a:r>
          </a:p>
        </p:txBody>
      </p:sp>
    </p:spTree>
    <p:extLst>
      <p:ext uri="{BB962C8B-B14F-4D97-AF65-F5344CB8AC3E}">
        <p14:creationId xmlns:p14="http://schemas.microsoft.com/office/powerpoint/2010/main" val="912489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Interchangeability Study Design</a:t>
            </a:r>
            <a:endParaRPr lang="en-GB" dirty="0"/>
          </a:p>
        </p:txBody>
      </p:sp>
      <p:grpSp>
        <p:nvGrpSpPr>
          <p:cNvPr id="3" name="Group 24"/>
          <p:cNvGrpSpPr/>
          <p:nvPr/>
        </p:nvGrpSpPr>
        <p:grpSpPr>
          <a:xfrm>
            <a:off x="7620000" y="3660577"/>
            <a:ext cx="533400" cy="612576"/>
            <a:chOff x="990600" y="3962400"/>
            <a:chExt cx="533400" cy="612576"/>
          </a:xfrm>
        </p:grpSpPr>
        <p:cxnSp>
          <p:nvCxnSpPr>
            <p:cNvPr id="26" name="Straight Connector 25"/>
            <p:cNvCxnSpPr/>
            <p:nvPr/>
          </p:nvCxnSpPr>
          <p:spPr>
            <a:xfrm>
              <a:off x="1219200" y="3962400"/>
              <a:ext cx="0" cy="22860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90600" y="4297977"/>
              <a:ext cx="533400" cy="276999"/>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200" b="0" i="0" u="none" strike="noStrike" kern="1200" cap="none" spc="0" normalizeH="0" baseline="0" noProof="0" dirty="0" smtClean="0">
                  <a:ln>
                    <a:noFill/>
                  </a:ln>
                  <a:solidFill>
                    <a:srgbClr val="414343"/>
                  </a:solidFill>
                  <a:effectLst/>
                  <a:uLnTx/>
                  <a:uFillTx/>
                  <a:latin typeface="+mn-lt"/>
                  <a:ea typeface="ＭＳ Ｐゴシック" charset="-128"/>
                  <a:cs typeface="+mn-cs"/>
                </a:rPr>
                <a:t>W52</a:t>
              </a:r>
            </a:p>
          </p:txBody>
        </p:sp>
      </p:grpSp>
      <p:cxnSp>
        <p:nvCxnSpPr>
          <p:cNvPr id="29" name="Straight Connector 28"/>
          <p:cNvCxnSpPr/>
          <p:nvPr/>
        </p:nvCxnSpPr>
        <p:spPr>
          <a:xfrm flipV="1">
            <a:off x="1066800" y="1754089"/>
            <a:ext cx="838200" cy="55393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66800" y="2288977"/>
            <a:ext cx="838200" cy="53340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85800" y="2136577"/>
            <a:ext cx="457200" cy="338554"/>
          </a:xfrm>
          <a:prstGeom prst="rect">
            <a:avLst/>
          </a:prstGeom>
          <a:ln>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en-GB" sz="1600" dirty="0" smtClean="0">
                <a:solidFill>
                  <a:srgbClr val="414343"/>
                </a:solidFill>
                <a:ea typeface="ＭＳ Ｐゴシック" charset="-128"/>
              </a:rPr>
              <a:t>n</a:t>
            </a:r>
            <a:endPar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45" name="TextBox 44"/>
          <p:cNvSpPr txBox="1"/>
          <p:nvPr/>
        </p:nvSpPr>
        <p:spPr>
          <a:xfrm>
            <a:off x="1219200" y="1755577"/>
            <a:ext cx="381000" cy="338554"/>
          </a:xfrm>
          <a:prstGeom prst="rect">
            <a:avLst/>
          </a:prstGeom>
          <a:ln cap="rnd">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rPr>
              <a:t>2</a:t>
            </a:r>
          </a:p>
        </p:txBody>
      </p:sp>
      <p:sp>
        <p:nvSpPr>
          <p:cNvPr id="46" name="TextBox 45"/>
          <p:cNvSpPr txBox="1"/>
          <p:nvPr/>
        </p:nvSpPr>
        <p:spPr>
          <a:xfrm>
            <a:off x="1219200" y="2517577"/>
            <a:ext cx="381000" cy="338554"/>
          </a:xfrm>
          <a:prstGeom prst="rect">
            <a:avLst/>
          </a:prstGeom>
          <a:ln cap="rnd">
            <a:noFill/>
          </a:ln>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kern="1200" cap="none" spc="0" normalizeH="0" baseline="0" noProof="0" dirty="0" smtClean="0">
                <a:ln>
                  <a:noFill/>
                </a:ln>
                <a:solidFill>
                  <a:srgbClr val="414343"/>
                </a:solidFill>
                <a:effectLst/>
                <a:uLnTx/>
                <a:uFillTx/>
                <a:latin typeface="+mn-lt"/>
                <a:ea typeface="ＭＳ Ｐゴシック" charset="-128"/>
                <a:cs typeface="+mn-cs"/>
              </a:rPr>
              <a:t>2</a:t>
            </a:r>
          </a:p>
        </p:txBody>
      </p:sp>
      <p:sp>
        <p:nvSpPr>
          <p:cNvPr id="52" name="TextBox 51"/>
          <p:cNvSpPr txBox="1"/>
          <p:nvPr/>
        </p:nvSpPr>
        <p:spPr>
          <a:xfrm>
            <a:off x="4800600" y="2971800"/>
            <a:ext cx="3048000" cy="306289"/>
          </a:xfrm>
          <a:prstGeom prst="rect">
            <a:avLst/>
          </a:prstGeom>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T</a:t>
            </a:r>
          </a:p>
        </p:txBody>
      </p:sp>
      <p:sp>
        <p:nvSpPr>
          <p:cNvPr id="55" name="TextBox 54"/>
          <p:cNvSpPr txBox="1"/>
          <p:nvPr/>
        </p:nvSpPr>
        <p:spPr>
          <a:xfrm>
            <a:off x="1905000" y="1606153"/>
            <a:ext cx="5943600" cy="3048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Test </a:t>
            </a:r>
            <a:endParaRPr kumimoji="0" lang="en-GB" sz="14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56" name="Line Callout 1 55"/>
          <p:cNvSpPr/>
          <p:nvPr/>
        </p:nvSpPr>
        <p:spPr>
          <a:xfrm>
            <a:off x="6019800" y="4607242"/>
            <a:ext cx="2843348" cy="1647973"/>
          </a:xfrm>
          <a:prstGeom prst="borderCallout1">
            <a:avLst>
              <a:gd name="adj1" fmla="val -605"/>
              <a:gd name="adj2" fmla="val 20190"/>
              <a:gd name="adj3" fmla="val -84348"/>
              <a:gd name="adj4" fmla="val -29251"/>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Switches should occur at the end of each cycle of chemotherapy, not during. Also should represent worst case dosing scenario. There is no washout period.</a:t>
            </a:r>
          </a:p>
        </p:txBody>
      </p:sp>
      <p:sp>
        <p:nvSpPr>
          <p:cNvPr id="57" name="TextBox 56"/>
          <p:cNvSpPr txBox="1"/>
          <p:nvPr/>
        </p:nvSpPr>
        <p:spPr>
          <a:xfrm>
            <a:off x="1905000" y="2667000"/>
            <a:ext cx="1371600" cy="307777"/>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Reference </a:t>
            </a:r>
            <a:endParaRPr kumimoji="0" lang="en-GB" sz="14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58" name="TextBox 57"/>
          <p:cNvSpPr txBox="1"/>
          <p:nvPr/>
        </p:nvSpPr>
        <p:spPr>
          <a:xfrm>
            <a:off x="3276600" y="2362200"/>
            <a:ext cx="4572000" cy="3048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Reference </a:t>
            </a:r>
            <a:endParaRPr kumimoji="0" lang="en-GB" sz="1400" b="0" i="0" u="none" strike="noStrike" kern="1200" cap="none" spc="0" normalizeH="0" baseline="0" noProof="0" dirty="0" smtClean="0">
              <a:ln>
                <a:noFill/>
              </a:ln>
              <a:solidFill>
                <a:srgbClr val="414343"/>
              </a:solidFill>
              <a:effectLst/>
              <a:uLnTx/>
              <a:uFillTx/>
              <a:latin typeface="+mn-lt"/>
              <a:ea typeface="ＭＳ Ｐゴシック" charset="-128"/>
              <a:cs typeface="+mn-cs"/>
            </a:endParaRPr>
          </a:p>
        </p:txBody>
      </p:sp>
      <p:sp>
        <p:nvSpPr>
          <p:cNvPr id="59" name="TextBox 58"/>
          <p:cNvSpPr txBox="1"/>
          <p:nvPr/>
        </p:nvSpPr>
        <p:spPr>
          <a:xfrm>
            <a:off x="3276600" y="2971800"/>
            <a:ext cx="990600" cy="306289"/>
          </a:xfrm>
          <a:prstGeom prst="rect">
            <a:avLst/>
          </a:prstGeom>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T</a:t>
            </a:r>
          </a:p>
        </p:txBody>
      </p:sp>
      <p:sp>
        <p:nvSpPr>
          <p:cNvPr id="60" name="TextBox 59"/>
          <p:cNvSpPr txBox="1"/>
          <p:nvPr/>
        </p:nvSpPr>
        <p:spPr>
          <a:xfrm>
            <a:off x="4191000" y="2965102"/>
            <a:ext cx="914400" cy="30628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chemeClr val="accent4"/>
            </a:solidFill>
          </a:ln>
        </p:spPr>
        <p:txBody>
          <a:bodyPr vert="horz" wrap="square" lIns="91440" tIns="45720" rIns="91440" bIns="45720" numCol="1" rtlCol="0" anchor="ctr" anchorCtr="0" compatLnSpc="1">
            <a:prstTxWarp prst="textNoShape">
              <a:avLst/>
            </a:prstTxWarp>
            <a:spAutoFit/>
          </a:bodyPr>
          <a:lstStyle/>
          <a:p>
            <a:pPr algn="ctr" fontAlgn="base">
              <a:spcBef>
                <a:spcPct val="0"/>
              </a:spcBef>
              <a:spcAft>
                <a:spcPct val="0"/>
              </a:spcAft>
            </a:pPr>
            <a:r>
              <a:rPr lang="en-GB" sz="1400" dirty="0" smtClean="0">
                <a:solidFill>
                  <a:srgbClr val="414343"/>
                </a:solidFill>
                <a:ea typeface="ＭＳ Ｐゴシック" charset="-128"/>
              </a:rPr>
              <a:t>R</a:t>
            </a:r>
          </a:p>
        </p:txBody>
      </p:sp>
      <p:sp>
        <p:nvSpPr>
          <p:cNvPr id="18" name="Line Callout 1 17"/>
          <p:cNvSpPr/>
          <p:nvPr/>
        </p:nvSpPr>
        <p:spPr>
          <a:xfrm>
            <a:off x="2427515" y="4671030"/>
            <a:ext cx="2449285" cy="1386988"/>
          </a:xfrm>
          <a:prstGeom prst="borderCallout1">
            <a:avLst>
              <a:gd name="adj1" fmla="val -605"/>
              <a:gd name="adj2" fmla="val 20190"/>
              <a:gd name="adj3" fmla="val -146029"/>
              <a:gd name="adj4" fmla="val 87647"/>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Reference product has to be US licensed and sourced product</a:t>
            </a:r>
          </a:p>
        </p:txBody>
      </p:sp>
    </p:spTree>
    <p:extLst>
      <p:ext uri="{BB962C8B-B14F-4D97-AF65-F5344CB8AC3E}">
        <p14:creationId xmlns:p14="http://schemas.microsoft.com/office/powerpoint/2010/main" val="4019205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053652" y="-359764"/>
            <a:ext cx="7090344" cy="7217764"/>
            <a:chOff x="1786420" y="464167"/>
            <a:chExt cx="6062247" cy="6171192"/>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8389" t="11394" r="1192" b="859"/>
            <a:stretch/>
          </p:blipFill>
          <p:spPr>
            <a:xfrm flipH="1">
              <a:off x="3532558" y="1950343"/>
              <a:ext cx="4316109" cy="3255965"/>
            </a:xfrm>
            <a:prstGeom prst="rect">
              <a:avLst/>
            </a:prstGeom>
          </p:spPr>
        </p:pic>
        <p:sp>
          <p:nvSpPr>
            <p:cNvPr id="8" name="Oval 7"/>
            <p:cNvSpPr/>
            <p:nvPr/>
          </p:nvSpPr>
          <p:spPr>
            <a:xfrm rot="1800000">
              <a:off x="1786420" y="464167"/>
              <a:ext cx="2726698" cy="6171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a:p>
          </p:txBody>
        </p:sp>
      </p:grpSp>
      <p:sp>
        <p:nvSpPr>
          <p:cNvPr id="3" name="Content Placeholder 2"/>
          <p:cNvSpPr>
            <a:spLocks noGrp="1"/>
          </p:cNvSpPr>
          <p:nvPr>
            <p:ph sz="quarter" idx="14"/>
          </p:nvPr>
        </p:nvSpPr>
        <p:spPr>
          <a:xfrm>
            <a:off x="457200" y="1306287"/>
            <a:ext cx="4765432" cy="5551714"/>
          </a:xfrm>
        </p:spPr>
        <p:txBody>
          <a:bodyPr/>
          <a:lstStyle/>
          <a:p>
            <a:pPr lvl="0"/>
            <a:r>
              <a:rPr lang="en-US" sz="1600" dirty="0"/>
              <a:t>The mechanism of action in each condition of use for which licensure is sought:</a:t>
            </a:r>
          </a:p>
          <a:p>
            <a:pPr lvl="1"/>
            <a:r>
              <a:rPr lang="en-US" sz="1400" dirty="0"/>
              <a:t>The target/receptor(s) for each relevant activity/function of the product</a:t>
            </a:r>
          </a:p>
          <a:p>
            <a:pPr lvl="1"/>
            <a:r>
              <a:rPr lang="en-US" sz="1400" dirty="0"/>
              <a:t>The binding, dose/concentration response, and pattern of molecular signaling upon engagement of target/receptor(s)</a:t>
            </a:r>
          </a:p>
          <a:p>
            <a:pPr lvl="1"/>
            <a:r>
              <a:rPr lang="en-US" sz="1400" dirty="0"/>
              <a:t>The relationship between product structure and target/receptor interactions</a:t>
            </a:r>
          </a:p>
          <a:p>
            <a:pPr lvl="1"/>
            <a:r>
              <a:rPr lang="en-US" sz="1400" dirty="0"/>
              <a:t>The location and expression of the target/receptors</a:t>
            </a:r>
          </a:p>
          <a:p>
            <a:pPr lvl="0"/>
            <a:r>
              <a:rPr lang="en-US" sz="1600" dirty="0"/>
              <a:t>The PK and bio-distribution of the product in different patient populations; PD measures may provide important information on MOA</a:t>
            </a:r>
          </a:p>
          <a:p>
            <a:pPr lvl="0"/>
            <a:r>
              <a:rPr lang="en-US" sz="1600" dirty="0"/>
              <a:t>Differences in expected toxicities in each condition of use and patient population</a:t>
            </a:r>
            <a:endParaRPr lang="en-US" sz="200" dirty="0"/>
          </a:p>
        </p:txBody>
      </p:sp>
      <p:sp>
        <p:nvSpPr>
          <p:cNvPr id="2" name="Title 1"/>
          <p:cNvSpPr>
            <a:spLocks noGrp="1"/>
          </p:cNvSpPr>
          <p:nvPr>
            <p:ph type="title"/>
          </p:nvPr>
        </p:nvSpPr>
        <p:spPr/>
        <p:txBody>
          <a:bodyPr/>
          <a:lstStyle/>
          <a:p>
            <a:r>
              <a:rPr lang="en-US" dirty="0" smtClean="0">
                <a:solidFill>
                  <a:schemeClr val="tx1"/>
                </a:solidFill>
              </a:rPr>
              <a:t>Data requirements for extrapolation</a:t>
            </a:r>
            <a:endParaRPr lang="en-US" dirty="0">
              <a:solidFill>
                <a:schemeClr val="tx1"/>
              </a:solidFill>
            </a:endParaRPr>
          </a:p>
        </p:txBody>
      </p:sp>
    </p:spTree>
    <p:extLst>
      <p:ext uri="{BB962C8B-B14F-4D97-AF65-F5344CB8AC3E}">
        <p14:creationId xmlns:p14="http://schemas.microsoft.com/office/powerpoint/2010/main" val="2163358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84047" y="928255"/>
            <a:ext cx="8348472" cy="5069701"/>
          </a:xfrm>
        </p:spPr>
        <p:txBody>
          <a:bodyPr/>
          <a:lstStyle/>
          <a:p>
            <a:r>
              <a:rPr lang="en-US" b="1" dirty="0" smtClean="0"/>
              <a:t>Is interchangeability designation possible in an original 351(k) application? </a:t>
            </a:r>
          </a:p>
          <a:p>
            <a:pPr lvl="1"/>
            <a:r>
              <a:rPr lang="en-US" sz="1800" dirty="0" smtClean="0"/>
              <a:t>Yes, however highly unlikely at this time</a:t>
            </a:r>
          </a:p>
          <a:p>
            <a:r>
              <a:rPr lang="en-US" b="1" dirty="0" smtClean="0"/>
              <a:t>Fulfilling pediatric  study requirements under PREA </a:t>
            </a:r>
          </a:p>
          <a:p>
            <a:pPr lvl="1"/>
            <a:r>
              <a:rPr lang="en-US" dirty="0" smtClean="0"/>
              <a:t>Extrapolation from reference product to proposed biosimilar depends upon:</a:t>
            </a:r>
          </a:p>
          <a:p>
            <a:pPr lvl="2"/>
            <a:r>
              <a:rPr lang="en-US" sz="1500" dirty="0" smtClean="0"/>
              <a:t>If adequate pediatric information in the reference product labeling it can be extrapolated to proposed biosimilar with adequate scientific justification. </a:t>
            </a:r>
          </a:p>
          <a:p>
            <a:pPr lvl="2"/>
            <a:r>
              <a:rPr lang="en-US" sz="1500" dirty="0"/>
              <a:t>If PREA requirements were deferred for the reference product for those indications, a biosimilar applicant should request a deferral. </a:t>
            </a:r>
          </a:p>
          <a:p>
            <a:pPr lvl="2"/>
            <a:r>
              <a:rPr lang="en-US" sz="1500" dirty="0"/>
              <a:t>If PREA requirements were waived for the reference product for those indications, a biosimilar applicant should request a partial or full waiver. </a:t>
            </a:r>
          </a:p>
          <a:p>
            <a:pPr lvl="2"/>
            <a:r>
              <a:rPr lang="en-US" sz="1500" dirty="0" smtClean="0"/>
              <a:t>If the submitted scientific justification for extrapolation under the BPCI Act is inadequate, a biosimilar applicant must submit appropriate data to fulfill applicable PREA requirements. </a:t>
            </a:r>
          </a:p>
          <a:p>
            <a:pPr lvl="1"/>
            <a:r>
              <a:rPr lang="en-US" dirty="0" smtClean="0"/>
              <a:t>Applicant should submit the PSP no later than 210 days before initiating confirmatory trial</a:t>
            </a:r>
          </a:p>
          <a:p>
            <a:r>
              <a:rPr lang="en-US" b="1" dirty="0" smtClean="0"/>
              <a:t>Pediatric requirements do not apply, if your product is found to be interchangeable</a:t>
            </a:r>
          </a:p>
          <a:p>
            <a:pPr lvl="1"/>
            <a:endParaRPr lang="en-US" dirty="0"/>
          </a:p>
        </p:txBody>
      </p:sp>
      <p:sp>
        <p:nvSpPr>
          <p:cNvPr id="3" name="Title 2"/>
          <p:cNvSpPr>
            <a:spLocks noGrp="1"/>
          </p:cNvSpPr>
          <p:nvPr>
            <p:ph type="title"/>
          </p:nvPr>
        </p:nvSpPr>
        <p:spPr/>
        <p:txBody>
          <a:bodyPr/>
          <a:lstStyle/>
          <a:p>
            <a:r>
              <a:rPr lang="en-US" smtClean="0"/>
              <a:t>FDA Updates</a:t>
            </a:r>
            <a:endParaRPr lang="en-US" dirty="0"/>
          </a:p>
        </p:txBody>
      </p:sp>
    </p:spTree>
    <p:extLst>
      <p:ext uri="{BB962C8B-B14F-4D97-AF65-F5344CB8AC3E}">
        <p14:creationId xmlns:p14="http://schemas.microsoft.com/office/powerpoint/2010/main" val="1083907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84047" y="917463"/>
            <a:ext cx="8348472" cy="5287394"/>
          </a:xfrm>
        </p:spPr>
        <p:txBody>
          <a:bodyPr/>
          <a:lstStyle/>
          <a:p>
            <a:r>
              <a:rPr lang="en-US" sz="1600" b="1" dirty="0" smtClean="0"/>
              <a:t>For injected products, how can an applicant demonstrate that its proposed biosimilar product has the same “dosage form” as the reference product? </a:t>
            </a:r>
          </a:p>
          <a:p>
            <a:pPr lvl="1"/>
            <a:r>
              <a:rPr lang="en-US" sz="1400" dirty="0" smtClean="0"/>
              <a:t>For proposed biosimilar products intended to be injected, FDA considers “injection” (e.g., a solution) to be a different dosage form from “for injection” (e.g., a lyophilized powder). </a:t>
            </a:r>
          </a:p>
          <a:p>
            <a:pPr lvl="1"/>
            <a:r>
              <a:rPr lang="en-US" sz="1400" dirty="0" smtClean="0"/>
              <a:t>For purposes of section 351(k)(2)(A)(</a:t>
            </a:r>
            <a:r>
              <a:rPr lang="en-US" sz="1400" dirty="0" err="1" smtClean="0"/>
              <a:t>i</a:t>
            </a:r>
            <a:r>
              <a:rPr lang="en-US" sz="1400" dirty="0" smtClean="0"/>
              <a:t>)(IV) of the PHS Act, FDA also considers emulsions and suspensions of products intended to be injected to be distinct dosage forms. </a:t>
            </a:r>
          </a:p>
          <a:p>
            <a:r>
              <a:rPr lang="en-US" sz="1600" b="1" dirty="0" smtClean="0"/>
              <a:t>Nonproprietary </a:t>
            </a:r>
            <a:r>
              <a:rPr lang="en-US" sz="1600" b="1" dirty="0"/>
              <a:t>Naming of Biological Products</a:t>
            </a:r>
          </a:p>
          <a:p>
            <a:pPr lvl="1"/>
            <a:r>
              <a:rPr lang="en-US" sz="1400" dirty="0"/>
              <a:t>Biological products licensed under the PHS Act to bear a nonproprietary name that includes an FDA-designated suffix</a:t>
            </a:r>
          </a:p>
          <a:p>
            <a:pPr lvl="1"/>
            <a:r>
              <a:rPr lang="en-US" sz="1400" dirty="0"/>
              <a:t>Applicable to all biologics, not just </a:t>
            </a:r>
            <a:r>
              <a:rPr lang="en-US" sz="1400" dirty="0" err="1"/>
              <a:t>biosimilars</a:t>
            </a:r>
            <a:endParaRPr lang="en-US" sz="1400" dirty="0"/>
          </a:p>
          <a:p>
            <a:pPr lvl="1"/>
            <a:r>
              <a:rPr lang="en-US" sz="1400" dirty="0" smtClean="0"/>
              <a:t>FDA </a:t>
            </a:r>
            <a:r>
              <a:rPr lang="en-US" sz="1400" dirty="0"/>
              <a:t>is considering whether the nonproprietary name for an interchangeable product should include a unique suffix, or should share the same suffix as its reference product.</a:t>
            </a:r>
          </a:p>
          <a:p>
            <a:pPr lvl="1"/>
            <a:r>
              <a:rPr lang="en-US" sz="1400" dirty="0"/>
              <a:t>FDA seeking input from stakeholders on potential approaches for designating and incorporating suffixes retrospectively and prospectively into the nonproprietary names of all biological products</a:t>
            </a:r>
            <a:r>
              <a:rPr lang="en-US" sz="1500" dirty="0"/>
              <a:t>.</a:t>
            </a:r>
          </a:p>
          <a:p>
            <a:r>
              <a:rPr lang="en-US" sz="1600" b="1" dirty="0"/>
              <a:t>Labeling of Biosimilars</a:t>
            </a:r>
          </a:p>
          <a:p>
            <a:pPr lvl="1"/>
            <a:r>
              <a:rPr lang="en-US" sz="1400" dirty="0"/>
              <a:t>Indicate that it is a biosimilar to already licensed reference product by </a:t>
            </a:r>
            <a:r>
              <a:rPr lang="en-US" sz="1400" dirty="0" smtClean="0"/>
              <a:t>name and include </a:t>
            </a:r>
            <a:r>
              <a:rPr lang="en-US" sz="1400" dirty="0"/>
              <a:t>indications specifically authorized for the biosimilar</a:t>
            </a:r>
          </a:p>
          <a:p>
            <a:pPr lvl="1"/>
            <a:r>
              <a:rPr lang="en-US" sz="1400" dirty="0"/>
              <a:t>Incorporate relevant data and information from the reference product into the biosimilar </a:t>
            </a:r>
            <a:r>
              <a:rPr lang="en-US" sz="1400" dirty="0" smtClean="0"/>
              <a:t>label and include </a:t>
            </a:r>
            <a:r>
              <a:rPr lang="en-US" sz="1400" dirty="0"/>
              <a:t>appropriate product-specific </a:t>
            </a:r>
            <a:r>
              <a:rPr lang="en-US" sz="1400" dirty="0" smtClean="0"/>
              <a:t>modifications</a:t>
            </a:r>
            <a:endParaRPr lang="en-US" sz="1400" dirty="0"/>
          </a:p>
        </p:txBody>
      </p:sp>
      <p:sp>
        <p:nvSpPr>
          <p:cNvPr id="3" name="Title 2"/>
          <p:cNvSpPr>
            <a:spLocks noGrp="1"/>
          </p:cNvSpPr>
          <p:nvPr>
            <p:ph type="title"/>
          </p:nvPr>
        </p:nvSpPr>
        <p:spPr/>
        <p:txBody>
          <a:bodyPr/>
          <a:lstStyle/>
          <a:p>
            <a:r>
              <a:rPr lang="en-US" dirty="0"/>
              <a:t>FDA </a:t>
            </a:r>
            <a:r>
              <a:rPr lang="en-US" dirty="0" smtClean="0"/>
              <a:t>Updates</a:t>
            </a:r>
            <a:endParaRPr lang="en-US" dirty="0"/>
          </a:p>
        </p:txBody>
      </p:sp>
    </p:spTree>
    <p:extLst>
      <p:ext uri="{BB962C8B-B14F-4D97-AF65-F5344CB8AC3E}">
        <p14:creationId xmlns:p14="http://schemas.microsoft.com/office/powerpoint/2010/main" val="120204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84047" y="1034143"/>
            <a:ext cx="8348472" cy="5128913"/>
          </a:xfrm>
        </p:spPr>
        <p:txBody>
          <a:bodyPr/>
          <a:lstStyle/>
          <a:p>
            <a:r>
              <a:rPr lang="en-US" dirty="0" smtClean="0"/>
              <a:t>The </a:t>
            </a:r>
            <a:r>
              <a:rPr lang="en-US" dirty="0"/>
              <a:t>biosimilar </a:t>
            </a:r>
            <a:r>
              <a:rPr lang="en-US" dirty="0" smtClean="0"/>
              <a:t>guidelines applicable to highly </a:t>
            </a:r>
            <a:r>
              <a:rPr lang="en-US" dirty="0"/>
              <a:t>purified </a:t>
            </a:r>
            <a:r>
              <a:rPr lang="en-US" dirty="0" smtClean="0"/>
              <a:t>products that can </a:t>
            </a:r>
            <a:r>
              <a:rPr lang="en-US" dirty="0"/>
              <a:t>be thoroughly </a:t>
            </a:r>
            <a:r>
              <a:rPr lang="en-US" dirty="0" smtClean="0"/>
              <a:t>characterized such </a:t>
            </a:r>
            <a:r>
              <a:rPr lang="en-US" dirty="0"/>
              <a:t>as </a:t>
            </a:r>
            <a:r>
              <a:rPr lang="en-US" dirty="0" smtClean="0"/>
              <a:t>biotechnology-derived products </a:t>
            </a:r>
            <a:endParaRPr lang="en-US" dirty="0"/>
          </a:p>
          <a:p>
            <a:r>
              <a:rPr lang="en-US" dirty="0" smtClean="0"/>
              <a:t>Deviations </a:t>
            </a:r>
            <a:r>
              <a:rPr lang="en-US" dirty="0"/>
              <a:t>from the reference product as regards strength, pharmaceutical form, formulation, excipients or presentation require justification. </a:t>
            </a:r>
            <a:r>
              <a:rPr lang="en-US" dirty="0" smtClean="0"/>
              <a:t>Any </a:t>
            </a:r>
            <a:r>
              <a:rPr lang="en-US" dirty="0"/>
              <a:t>difference should not compromise </a:t>
            </a:r>
            <a:r>
              <a:rPr lang="en-US" dirty="0" smtClean="0"/>
              <a:t>safety </a:t>
            </a:r>
            <a:endParaRPr lang="en-US" dirty="0"/>
          </a:p>
          <a:p>
            <a:r>
              <a:rPr lang="en-US" dirty="0" smtClean="0"/>
              <a:t>Improvements in efficacy </a:t>
            </a:r>
            <a:r>
              <a:rPr lang="en-US" dirty="0"/>
              <a:t>are not compatible with the </a:t>
            </a:r>
            <a:r>
              <a:rPr lang="en-US" dirty="0" err="1"/>
              <a:t>biosimilarity</a:t>
            </a:r>
            <a:r>
              <a:rPr lang="en-US" dirty="0"/>
              <a:t> approach. </a:t>
            </a:r>
            <a:r>
              <a:rPr lang="en-US" dirty="0" smtClean="0"/>
              <a:t>However, a biosimilar can have a better safety profile such as lower </a:t>
            </a:r>
            <a:r>
              <a:rPr lang="en-US" dirty="0"/>
              <a:t>levels of impurities or lower </a:t>
            </a:r>
            <a:r>
              <a:rPr lang="en-US" dirty="0" smtClean="0"/>
              <a:t>immunogenicity</a:t>
            </a:r>
          </a:p>
          <a:p>
            <a:r>
              <a:rPr lang="en-US" dirty="0" smtClean="0"/>
              <a:t>Regarding quality </a:t>
            </a:r>
            <a:r>
              <a:rPr lang="en-US" dirty="0"/>
              <a:t>data, biosimilar </a:t>
            </a:r>
            <a:r>
              <a:rPr lang="en-US" dirty="0" smtClean="0"/>
              <a:t>must meet all </a:t>
            </a:r>
            <a:r>
              <a:rPr lang="en-US" dirty="0"/>
              <a:t>requirements for Module 3 </a:t>
            </a:r>
            <a:r>
              <a:rPr lang="en-US" dirty="0" smtClean="0"/>
              <a:t>and </a:t>
            </a:r>
            <a:r>
              <a:rPr lang="en-US" dirty="0"/>
              <a:t>satisfy </a:t>
            </a:r>
            <a:r>
              <a:rPr lang="en-US" dirty="0" smtClean="0"/>
              <a:t>EP, and ICH guidelines </a:t>
            </a:r>
          </a:p>
          <a:p>
            <a:r>
              <a:rPr lang="en-US" dirty="0" smtClean="0"/>
              <a:t>Premarketing manufacturing changes will require comparison against the reference product and post marketing manufacturing changes will not.</a:t>
            </a:r>
          </a:p>
          <a:p>
            <a:r>
              <a:rPr lang="en-US" dirty="0"/>
              <a:t>For pharmacovigilance monitoring the brand name and batch number of the biological product should be clearly identified for a suspected adverse reaction report</a:t>
            </a:r>
          </a:p>
          <a:p>
            <a:endParaRPr lang="en-US" dirty="0"/>
          </a:p>
          <a:p>
            <a:endParaRPr lang="en-US" dirty="0"/>
          </a:p>
        </p:txBody>
      </p:sp>
      <p:sp>
        <p:nvSpPr>
          <p:cNvPr id="3" name="Title 2"/>
          <p:cNvSpPr>
            <a:spLocks noGrp="1"/>
          </p:cNvSpPr>
          <p:nvPr>
            <p:ph type="title"/>
          </p:nvPr>
        </p:nvSpPr>
        <p:spPr/>
        <p:txBody>
          <a:bodyPr/>
          <a:lstStyle/>
          <a:p>
            <a:r>
              <a:rPr lang="en-US" dirty="0" smtClean="0"/>
              <a:t>EU Updates</a:t>
            </a:r>
            <a:endParaRPr lang="en-US" dirty="0"/>
          </a:p>
        </p:txBody>
      </p:sp>
    </p:spTree>
    <p:extLst>
      <p:ext uri="{BB962C8B-B14F-4D97-AF65-F5344CB8AC3E}">
        <p14:creationId xmlns:p14="http://schemas.microsoft.com/office/powerpoint/2010/main" val="132168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84047" y="942109"/>
            <a:ext cx="8348472" cy="5220948"/>
          </a:xfrm>
        </p:spPr>
        <p:txBody>
          <a:bodyPr/>
          <a:lstStyle/>
          <a:p>
            <a:r>
              <a:rPr lang="en-US" sz="1500" dirty="0" smtClean="0"/>
              <a:t>Clinical </a:t>
            </a:r>
            <a:r>
              <a:rPr lang="en-US" sz="1500" dirty="0"/>
              <a:t>data cannot be used to justify substantial differences in quality attributes </a:t>
            </a:r>
          </a:p>
          <a:p>
            <a:r>
              <a:rPr lang="en-US" sz="1500" i="1" dirty="0"/>
              <a:t>An in vivo </a:t>
            </a:r>
            <a:r>
              <a:rPr lang="en-US" sz="1500" dirty="0"/>
              <a:t>nonclinical</a:t>
            </a:r>
            <a:r>
              <a:rPr lang="en-US" sz="1500" i="1" dirty="0"/>
              <a:t> </a:t>
            </a:r>
            <a:r>
              <a:rPr lang="en-US" sz="1500" dirty="0"/>
              <a:t>study may be necessary, if product-inherent factors that </a:t>
            </a:r>
            <a:r>
              <a:rPr lang="en-US" sz="1500" dirty="0">
                <a:solidFill>
                  <a:schemeClr val="tx1"/>
                </a:solidFill>
              </a:rPr>
              <a:t>affect P</a:t>
            </a:r>
            <a:r>
              <a:rPr lang="en-US" sz="1500" dirty="0"/>
              <a:t>K and/or </a:t>
            </a:r>
            <a:r>
              <a:rPr lang="en-US" sz="1500" dirty="0" err="1"/>
              <a:t>biodistribution</a:t>
            </a:r>
            <a:r>
              <a:rPr lang="en-US" sz="1500" dirty="0"/>
              <a:t>, like extensive glycosylation, cannot sufficiently be characterized on a quality and </a:t>
            </a:r>
            <a:r>
              <a:rPr lang="en-US" sz="1500" i="1" dirty="0"/>
              <a:t>in vitro </a:t>
            </a:r>
            <a:r>
              <a:rPr lang="en-US" sz="1500" dirty="0"/>
              <a:t>level</a:t>
            </a:r>
          </a:p>
          <a:p>
            <a:r>
              <a:rPr lang="en-US" sz="1500" dirty="0" smtClean="0"/>
              <a:t>Correction </a:t>
            </a:r>
            <a:r>
              <a:rPr lang="en-US" sz="1500" dirty="0"/>
              <a:t>for protein content may be acceptable on a case-by-case basis if pre-specified and adequately justified, with the results from the assay of the test and reference products being included in the protocol. </a:t>
            </a:r>
          </a:p>
          <a:p>
            <a:r>
              <a:rPr lang="en-US" sz="1500" dirty="0" smtClean="0"/>
              <a:t>If the selected PD marker/biomarker is an accepted surrogate marker for clinical outcome, comparative </a:t>
            </a:r>
            <a:r>
              <a:rPr lang="en-US" sz="1500" dirty="0"/>
              <a:t>PK/PD studies may be sufficient to demonstrate clinical </a:t>
            </a:r>
            <a:r>
              <a:rPr lang="en-US" sz="1500" dirty="0" smtClean="0"/>
              <a:t>comparability. Examples:</a:t>
            </a:r>
          </a:p>
          <a:p>
            <a:pPr lvl="2"/>
            <a:r>
              <a:rPr lang="en-US" dirty="0" smtClean="0"/>
              <a:t> ANC &gt;GCSF; </a:t>
            </a:r>
          </a:p>
          <a:p>
            <a:pPr lvl="2"/>
            <a:r>
              <a:rPr lang="en-US" dirty="0" smtClean="0"/>
              <a:t>Early viral load reduction in chronic hepatitis C to assess the effect of alpha interferons </a:t>
            </a:r>
          </a:p>
          <a:p>
            <a:pPr lvl="2"/>
            <a:r>
              <a:rPr lang="en-US" dirty="0" err="1" smtClean="0"/>
              <a:t>Euglycaemic</a:t>
            </a:r>
            <a:r>
              <a:rPr lang="en-US" dirty="0" smtClean="0"/>
              <a:t> clamp test to compare two insulins </a:t>
            </a:r>
          </a:p>
          <a:p>
            <a:pPr lvl="2"/>
            <a:r>
              <a:rPr lang="en-US" dirty="0" smtClean="0"/>
              <a:t>Magnetic resonance imaging of disease lesions can be used to compare two β-interferons in multiple sclerosis </a:t>
            </a:r>
          </a:p>
          <a:p>
            <a:r>
              <a:rPr lang="en-US" sz="1500" dirty="0"/>
              <a:t>The analytical assays should preferably be capable of detecting antibodies against both the biosimilar and the reference molecule. </a:t>
            </a:r>
          </a:p>
          <a:p>
            <a:r>
              <a:rPr lang="en-US" sz="1500" dirty="0"/>
              <a:t>Increased immunogenicity as compared to the reference product will question </a:t>
            </a:r>
            <a:r>
              <a:rPr lang="en-US" sz="1500" dirty="0" err="1"/>
              <a:t>biosimilarity</a:t>
            </a:r>
            <a:r>
              <a:rPr lang="en-US" sz="1500" dirty="0"/>
              <a:t>. However, a lower immunogenicity is acceptable  </a:t>
            </a:r>
          </a:p>
          <a:p>
            <a:pPr marL="222250" lvl="1" indent="0">
              <a:buNone/>
            </a:pPr>
            <a:endParaRPr lang="en-US" dirty="0" smtClean="0"/>
          </a:p>
          <a:p>
            <a:pPr lvl="1"/>
            <a:endParaRPr lang="en-US" dirty="0"/>
          </a:p>
          <a:p>
            <a:pPr lvl="1"/>
            <a:endParaRPr lang="en-US" dirty="0"/>
          </a:p>
          <a:p>
            <a:pPr lvl="1"/>
            <a:endParaRPr lang="en-US" dirty="0"/>
          </a:p>
          <a:p>
            <a:pPr lvl="1"/>
            <a:endParaRPr lang="en-US" dirty="0" smtClean="0"/>
          </a:p>
          <a:p>
            <a:pPr lvl="1"/>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EU Updates</a:t>
            </a:r>
            <a:endParaRPr lang="en-US" dirty="0"/>
          </a:p>
        </p:txBody>
      </p:sp>
    </p:spTree>
    <p:extLst>
      <p:ext uri="{BB962C8B-B14F-4D97-AF65-F5344CB8AC3E}">
        <p14:creationId xmlns:p14="http://schemas.microsoft.com/office/powerpoint/2010/main" val="19821747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4"/>
          </p:nvPr>
        </p:nvSpPr>
        <p:spPr/>
        <p:txBody>
          <a:bodyPr/>
          <a:lstStyle/>
          <a:p>
            <a:r>
              <a:rPr lang="en-US" dirty="0" smtClean="0"/>
              <a:t>FDA and EMA both have guidelines in place for approval of biosimilars</a:t>
            </a:r>
          </a:p>
          <a:p>
            <a:r>
              <a:rPr lang="en-US" dirty="0" smtClean="0"/>
              <a:t>They both emphasize stepwise development of biosimilars: analytical &gt; nonclinical &gt; clinical</a:t>
            </a:r>
          </a:p>
          <a:p>
            <a:r>
              <a:rPr lang="en-US" dirty="0"/>
              <a:t>FDA has provided much needed clarity in the updated Quality and Scientific Consideration </a:t>
            </a:r>
            <a:r>
              <a:rPr lang="en-US" dirty="0" err="1"/>
              <a:t>guidances</a:t>
            </a:r>
            <a:r>
              <a:rPr lang="en-US" dirty="0"/>
              <a:t> as well as old and new Q&amp;A </a:t>
            </a:r>
            <a:r>
              <a:rPr lang="en-US" dirty="0" err="1" smtClean="0"/>
              <a:t>guidances</a:t>
            </a:r>
            <a:r>
              <a:rPr lang="en-US" dirty="0" smtClean="0"/>
              <a:t> </a:t>
            </a:r>
            <a:endParaRPr lang="en-US" dirty="0"/>
          </a:p>
          <a:p>
            <a:r>
              <a:rPr lang="en-US" dirty="0" smtClean="0"/>
              <a:t>FDA has issued Nonproprietary </a:t>
            </a:r>
            <a:r>
              <a:rPr lang="en-US" dirty="0"/>
              <a:t>Naming of Biological Products draft </a:t>
            </a:r>
            <a:r>
              <a:rPr lang="en-US" dirty="0" smtClean="0"/>
              <a:t>guidance and Labeling Guidance for Biosimilars</a:t>
            </a:r>
          </a:p>
          <a:p>
            <a:r>
              <a:rPr lang="en-US" dirty="0" smtClean="0"/>
              <a:t>EMA has provided clarity on overarching biosimilar guidelines as well as nonclinical and clinical issues</a:t>
            </a:r>
          </a:p>
          <a:p>
            <a:r>
              <a:rPr lang="en-US" dirty="0"/>
              <a:t>There are some differences in the development of Biosimilars in the US vs EU</a:t>
            </a:r>
          </a:p>
          <a:p>
            <a:pPr lvl="1"/>
            <a:r>
              <a:rPr lang="en-US" dirty="0"/>
              <a:t>Transition study</a:t>
            </a:r>
          </a:p>
          <a:p>
            <a:pPr lvl="1"/>
            <a:r>
              <a:rPr lang="en-US" dirty="0"/>
              <a:t>Interchangeability</a:t>
            </a:r>
          </a:p>
          <a:p>
            <a:pPr lvl="1"/>
            <a:r>
              <a:rPr lang="en-US" dirty="0"/>
              <a:t>Pediatric Study Plan</a:t>
            </a:r>
          </a:p>
          <a:p>
            <a:pPr marL="222250" lvl="1" indent="0">
              <a:buNone/>
            </a:pPr>
            <a:endParaRPr lang="en-US" dirty="0" smtClean="0"/>
          </a:p>
          <a:p>
            <a:endParaRPr lang="en-US" dirty="0"/>
          </a:p>
        </p:txBody>
      </p:sp>
      <p:sp>
        <p:nvSpPr>
          <p:cNvPr id="8" name="Title 7"/>
          <p:cNvSpPr>
            <a:spLocks noGrp="1"/>
          </p:cNvSpPr>
          <p:nvPr>
            <p:ph type="title"/>
          </p:nvPr>
        </p:nvSpPr>
        <p:spPr/>
        <p:txBody>
          <a:bodyPr/>
          <a:lstStyle/>
          <a:p>
            <a:r>
              <a:rPr lang="en-US" smtClean="0"/>
              <a:t>In Summary</a:t>
            </a:r>
            <a:endParaRPr lang="en-US" dirty="0"/>
          </a:p>
        </p:txBody>
      </p:sp>
    </p:spTree>
    <p:extLst>
      <p:ext uri="{BB962C8B-B14F-4D97-AF65-F5344CB8AC3E}">
        <p14:creationId xmlns:p14="http://schemas.microsoft.com/office/powerpoint/2010/main" val="9674556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1816853801"/>
      </p:ext>
    </p:extLst>
  </p:cSld>
  <p:clrMapOvr>
    <a:masterClrMapping/>
  </p:clrMapOvr>
  <p:transition/>
</p:sld>
</file>

<file path=ppt/theme/theme1.xml><?xml version="1.0" encoding="utf-8"?>
<a:theme xmlns:a="http://schemas.openxmlformats.org/drawingml/2006/main" name="Quintiles_PPT_Template_11Mar15">
  <a:themeElements>
    <a:clrScheme name="Quintiles Palette 2015">
      <a:dk1>
        <a:sysClr val="windowText" lastClr="000000"/>
      </a:dk1>
      <a:lt1>
        <a:sysClr val="window" lastClr="FFFFFF"/>
      </a:lt1>
      <a:dk2>
        <a:srgbClr val="1A1A1A"/>
      </a:dk2>
      <a:lt2>
        <a:srgbClr val="FFFBEF"/>
      </a:lt2>
      <a:accent1>
        <a:srgbClr val="00A3E0"/>
      </a:accent1>
      <a:accent2>
        <a:srgbClr val="004C97"/>
      </a:accent2>
      <a:accent3>
        <a:srgbClr val="00AD50"/>
      </a:accent3>
      <a:accent4>
        <a:srgbClr val="84BD00"/>
      </a:accent4>
      <a:accent5>
        <a:srgbClr val="6D2077"/>
      </a:accent5>
      <a:accent6>
        <a:srgbClr val="AE2573"/>
      </a:accent6>
      <a:hlink>
        <a:srgbClr val="004C97"/>
      </a:hlink>
      <a:folHlink>
        <a:srgbClr val="00A3E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ln>
          <a:noFill/>
        </a:ln>
      </a:spPr>
      <a:bodyPr vert="horz" wrap="square" lIns="91440" tIns="45720" rIns="91440" bIns="45720" numCol="1" rtlCol="0"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kern="1200" cap="none" spc="0" normalizeH="0" baseline="0" noProof="0" dirty="0" smtClean="0">
            <a:ln>
              <a:noFill/>
            </a:ln>
            <a:solidFill>
              <a:schemeClr val="tx2"/>
            </a:solidFill>
            <a:effectLst/>
            <a:uLnTx/>
            <a:uFillTx/>
            <a:latin typeface="+mn-lt"/>
            <a:ea typeface="ＭＳ Ｐゴシック" charset="-128"/>
            <a:cs typeface="+mn-cs"/>
          </a:defRPr>
        </a:defPPr>
      </a:lstStyle>
    </a:txDef>
  </a:objectDefaults>
  <a:extraClrSchemeLst/>
  <a:extLst>
    <a:ext uri="{05A4C25C-085E-4340-85A3-A5531E510DB2}">
      <thm15:themeFamily xmlns="" xmlns:thm15="http://schemas.microsoft.com/office/thememl/2012/main" name="Presentation3" id="{D449D350-4AD2-46E6-A5F0-942495F40857}" vid="{D27CF098-917F-4F39-98EE-BE47E31F49D0}"/>
    </a:ext>
  </a:extLst>
</a:theme>
</file>

<file path=ppt/theme/theme2.xml><?xml version="1.0" encoding="utf-8"?>
<a:theme xmlns:a="http://schemas.openxmlformats.org/drawingml/2006/main" name="Office Theme">
  <a:themeElements>
    <a:clrScheme name="Quintiles Palette">
      <a:dk1>
        <a:sysClr val="windowText" lastClr="000000"/>
      </a:dk1>
      <a:lt1>
        <a:sysClr val="window" lastClr="FFFFFF"/>
      </a:lt1>
      <a:dk2>
        <a:srgbClr val="1A1A1A"/>
      </a:dk2>
      <a:lt2>
        <a:srgbClr val="FFFBEF"/>
      </a:lt2>
      <a:accent1>
        <a:srgbClr val="00A3E0"/>
      </a:accent1>
      <a:accent2>
        <a:srgbClr val="004C97"/>
      </a:accent2>
      <a:accent3>
        <a:srgbClr val="00AD50"/>
      </a:accent3>
      <a:accent4>
        <a:srgbClr val="84BD00"/>
      </a:accent4>
      <a:accent5>
        <a:srgbClr val="6D2077"/>
      </a:accent5>
      <a:accent6>
        <a:srgbClr val="AE2573"/>
      </a:accent6>
      <a:hlink>
        <a:srgbClr val="ED8B00"/>
      </a:hlink>
      <a:folHlink>
        <a:srgbClr val="E3520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Quintiles Palette">
      <a:dk1>
        <a:sysClr val="windowText" lastClr="000000"/>
      </a:dk1>
      <a:lt1>
        <a:sysClr val="window" lastClr="FFFFFF"/>
      </a:lt1>
      <a:dk2>
        <a:srgbClr val="1A1A1A"/>
      </a:dk2>
      <a:lt2>
        <a:srgbClr val="FFFBEF"/>
      </a:lt2>
      <a:accent1>
        <a:srgbClr val="00A3E0"/>
      </a:accent1>
      <a:accent2>
        <a:srgbClr val="004C97"/>
      </a:accent2>
      <a:accent3>
        <a:srgbClr val="00AD50"/>
      </a:accent3>
      <a:accent4>
        <a:srgbClr val="84BD00"/>
      </a:accent4>
      <a:accent5>
        <a:srgbClr val="6D2077"/>
      </a:accent5>
      <a:accent6>
        <a:srgbClr val="AE2573"/>
      </a:accent6>
      <a:hlink>
        <a:srgbClr val="ED8B00"/>
      </a:hlink>
      <a:folHlink>
        <a:srgbClr val="E3520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3828BBCD8003E44BC240E48D9D068CA" ma:contentTypeVersion="0" ma:contentTypeDescription="Create a new document." ma:contentTypeScope="" ma:versionID="190f03141b091916b0461515e7bdf12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F5AC1CA3-FEBD-439B-BD34-4616570AB992}">
  <ds:schemaRefs>
    <ds:schemaRef ds:uri="http://schemas.microsoft.com/sharepoint/v3/contenttype/forms"/>
  </ds:schemaRefs>
</ds:datastoreItem>
</file>

<file path=customXml/itemProps2.xml><?xml version="1.0" encoding="utf-8"?>
<ds:datastoreItem xmlns:ds="http://schemas.openxmlformats.org/officeDocument/2006/customXml" ds:itemID="{0EE3A6FA-0453-40DE-A6F7-41C72E06F6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78273E7C-77D6-439D-9953-67AAF9AE33C0}">
  <ds:schemaRef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11163</TotalTime>
  <Words>2555</Words>
  <Application>Microsoft Office PowerPoint</Application>
  <PresentationFormat>On-screen Show (4:3)</PresentationFormat>
  <Paragraphs>254</Paragraphs>
  <Slides>22</Slides>
  <Notes>5</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Quintiles_PPT_Template_11Mar15</vt:lpstr>
      <vt:lpstr>Conference Series LLC Conferences</vt:lpstr>
      <vt:lpstr>FDA/EMA Current Thinking on  Totality of Evidence for Biosimilar Approvals</vt:lpstr>
      <vt:lpstr>Disclaimer  The views expressed in this presentation are the personal views/assessments by the author and do not necessarily represent the views of Quintiles, Inc. </vt:lpstr>
      <vt:lpstr>Agenda</vt:lpstr>
      <vt:lpstr>Biosimilar Regulations/Guidelines in EU and USA</vt:lpstr>
      <vt:lpstr>Stepwise Development</vt:lpstr>
      <vt:lpstr>Totality of evidence basics - analytical</vt:lpstr>
      <vt:lpstr>Totality of evidence basics - analytical</vt:lpstr>
      <vt:lpstr>Totality of Evidence Basics - Nonclinical</vt:lpstr>
      <vt:lpstr>Totality of Evidence Basics - Clinical</vt:lpstr>
      <vt:lpstr>Totality of evidence basics - clinical</vt:lpstr>
      <vt:lpstr>Typical standalone clinical development programs </vt:lpstr>
      <vt:lpstr>Biosimilar Clinical Development Program </vt:lpstr>
      <vt:lpstr>Transition Study Design</vt:lpstr>
      <vt:lpstr>Interchangeability Study Design</vt:lpstr>
      <vt:lpstr>Data requirements for extrapolation</vt:lpstr>
      <vt:lpstr>FDA Updates</vt:lpstr>
      <vt:lpstr>FDA Updates</vt:lpstr>
      <vt:lpstr>EU Updates</vt:lpstr>
      <vt:lpstr>EU Updates</vt:lpstr>
      <vt:lpstr>In Summary</vt:lpstr>
      <vt:lpstr> Let us meet again..</vt:lpstr>
    </vt:vector>
  </TitlesOfParts>
  <Company>Quintiles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Kamali Chance</dc:creator>
  <cp:lastModifiedBy>Biosimilars 2015</cp:lastModifiedBy>
  <cp:revision>241</cp:revision>
  <cp:lastPrinted>2015-10-25T15:53:37Z</cp:lastPrinted>
  <dcterms:created xsi:type="dcterms:W3CDTF">2015-09-25T18:32:50Z</dcterms:created>
  <dcterms:modified xsi:type="dcterms:W3CDTF">2016-07-27T09:31:11Z</dcterms:modified>
</cp:coreProperties>
</file>