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1966" y="719963"/>
            <a:ext cx="4100067" cy="82864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5844" y="2372740"/>
            <a:ext cx="6852310" cy="366019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reepdfconvert.com/" TargetMode="External"/><Relationship Id="rId3" Type="http://schemas.openxmlformats.org/officeDocument/2006/relationships/hyperlink" Target="https://www.freepdfconvert.com/membership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5400" spc="-5" b="1">
                <a:solidFill>
                  <a:srgbClr val="EC1250"/>
                </a:solidFill>
                <a:latin typeface="Arial"/>
                <a:cs typeface="Arial"/>
              </a:rPr>
              <a:t>RA</a:t>
            </a:r>
            <a:r>
              <a:rPr dirty="0" smtClean="0" sz="5400" spc="0" b="1">
                <a:solidFill>
                  <a:srgbClr val="EC1250"/>
                </a:solidFill>
                <a:latin typeface="Arial"/>
                <a:cs typeface="Arial"/>
              </a:rPr>
              <a:t>M-OP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5844" y="2372740"/>
            <a:ext cx="6348095" cy="36607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758825" marR="760095" indent="0">
              <a:lnSpc>
                <a:spcPct val="100000"/>
              </a:lnSpc>
            </a:pPr>
            <a:r>
              <a:rPr dirty="0" smtClean="0" sz="3200" b="1">
                <a:solidFill>
                  <a:srgbClr val="EC1250"/>
                </a:solidFill>
                <a:latin typeface="Arial"/>
                <a:cs typeface="Arial"/>
              </a:rPr>
              <a:t>Rapid</a:t>
            </a:r>
            <a:r>
              <a:rPr dirty="0" smtClean="0" sz="3200" spc="-145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Ass</a:t>
            </a:r>
            <a:r>
              <a:rPr dirty="0" smtClean="0" sz="3200" spc="-15" b="1">
                <a:solidFill>
                  <a:srgbClr val="EC1250"/>
                </a:solidFill>
                <a:latin typeface="Arial"/>
                <a:cs typeface="Arial"/>
              </a:rPr>
              <a:t>e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s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s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m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e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nt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 M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e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thod</a:t>
            </a:r>
            <a:r>
              <a:rPr dirty="0" smtClean="0" sz="3200" spc="-35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for</a:t>
            </a:r>
            <a:r>
              <a:rPr dirty="0" smtClean="0" sz="3200" spc="-15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Older</a:t>
            </a:r>
            <a:r>
              <a:rPr dirty="0" smtClean="0" sz="3200" spc="-20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Peo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p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le.</a:t>
            </a:r>
            <a:endParaRPr sz="3200">
              <a:latin typeface="Arial"/>
              <a:cs typeface="Arial"/>
            </a:endParaRPr>
          </a:p>
          <a:p>
            <a:pPr>
              <a:lnSpc>
                <a:spcPts val="800"/>
              </a:lnSpc>
              <a:spcBef>
                <a:spcPts val="42"/>
              </a:spcBef>
            </a:pPr>
            <a:endParaRPr sz="8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algn="ctr">
              <a:lnSpc>
                <a:spcPct val="100000"/>
              </a:lnSpc>
            </a:pPr>
            <a:r>
              <a:rPr dirty="0" smtClean="0" sz="3200" b="1" i="1">
                <a:solidFill>
                  <a:srgbClr val="EC1250"/>
                </a:solidFill>
                <a:latin typeface="Arial"/>
                <a:cs typeface="Arial"/>
              </a:rPr>
              <a:t>Inno</a:t>
            </a:r>
            <a:r>
              <a:rPr dirty="0" smtClean="0" sz="3200" spc="-15" b="1" i="1">
                <a:solidFill>
                  <a:srgbClr val="EC1250"/>
                </a:solidFill>
                <a:latin typeface="Arial"/>
                <a:cs typeface="Arial"/>
              </a:rPr>
              <a:t>v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ati</a:t>
            </a:r>
            <a:r>
              <a:rPr dirty="0" smtClean="0" sz="3200" spc="-15" b="1" i="1">
                <a:solidFill>
                  <a:srgbClr val="EC1250"/>
                </a:solidFill>
                <a:latin typeface="Arial"/>
                <a:cs typeface="Arial"/>
              </a:rPr>
              <a:t>v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e</a:t>
            </a:r>
            <a:r>
              <a:rPr dirty="0" smtClean="0" sz="3200" spc="-35" b="1" i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-125" b="1" i="1">
                <a:solidFill>
                  <a:srgbClr val="EC1250"/>
                </a:solidFill>
                <a:latin typeface="Arial"/>
                <a:cs typeface="Arial"/>
              </a:rPr>
              <a:t>T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ool</a:t>
            </a:r>
            <a:r>
              <a:rPr dirty="0" smtClean="0" sz="3200" spc="-35" b="1" i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for</a:t>
            </a:r>
            <a:r>
              <a:rPr dirty="0" smtClean="0" sz="3200" spc="-15" b="1" i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Huma</a:t>
            </a:r>
            <a:r>
              <a:rPr dirty="0" smtClean="0" sz="3200" spc="-10" b="1" i="1">
                <a:solidFill>
                  <a:srgbClr val="EC1250"/>
                </a:solidFill>
                <a:latin typeface="Arial"/>
                <a:cs typeface="Arial"/>
              </a:rPr>
              <a:t>n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itari</a:t>
            </a:r>
            <a:r>
              <a:rPr dirty="0" smtClean="0" sz="3200" spc="-15" b="1" i="1">
                <a:solidFill>
                  <a:srgbClr val="EC1250"/>
                </a:solidFill>
                <a:latin typeface="Arial"/>
                <a:cs typeface="Arial"/>
              </a:rPr>
              <a:t>a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n</a:t>
            </a:r>
            <a:endParaRPr sz="3200">
              <a:latin typeface="Arial"/>
              <a:cs typeface="Arial"/>
            </a:endParaRPr>
          </a:p>
          <a:p>
            <a:pPr algn="ctr" marL="0">
              <a:lnSpc>
                <a:spcPct val="100000"/>
              </a:lnSpc>
            </a:pPr>
            <a:r>
              <a:rPr dirty="0" smtClean="0" sz="3200" b="1" i="1">
                <a:solidFill>
                  <a:srgbClr val="EC1250"/>
                </a:solidFill>
                <a:latin typeface="Arial"/>
                <a:cs typeface="Arial"/>
              </a:rPr>
              <a:t>Orga</a:t>
            </a:r>
            <a:r>
              <a:rPr dirty="0" smtClean="0" sz="3200" spc="-10" b="1" i="1">
                <a:solidFill>
                  <a:srgbClr val="EC1250"/>
                </a:solidFill>
                <a:latin typeface="Arial"/>
                <a:cs typeface="Arial"/>
              </a:rPr>
              <a:t>n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i</a:t>
            </a:r>
            <a:r>
              <a:rPr dirty="0" smtClean="0" sz="3200" spc="-10" b="1" i="1">
                <a:solidFill>
                  <a:srgbClr val="EC1250"/>
                </a:solidFill>
                <a:latin typeface="Arial"/>
                <a:cs typeface="Arial"/>
              </a:rPr>
              <a:t>s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at</a:t>
            </a:r>
            <a:r>
              <a:rPr dirty="0" smtClean="0" sz="3200" spc="-10" b="1" i="1">
                <a:solidFill>
                  <a:srgbClr val="EC1250"/>
                </a:solidFill>
                <a:latin typeface="Arial"/>
                <a:cs typeface="Arial"/>
              </a:rPr>
              <a:t>i</a:t>
            </a:r>
            <a:r>
              <a:rPr dirty="0" smtClean="0" sz="3200" spc="0" b="1" i="1">
                <a:solidFill>
                  <a:srgbClr val="EC1250"/>
                </a:solidFill>
                <a:latin typeface="Arial"/>
                <a:cs typeface="Arial"/>
              </a:rPr>
              <a:t>ons</a:t>
            </a:r>
            <a:endParaRPr sz="32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15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 algn="ctr" marL="2540">
              <a:lnSpc>
                <a:spcPct val="100000"/>
              </a:lnSpc>
            </a:pPr>
            <a:r>
              <a:rPr dirty="0" smtClean="0" sz="3200" b="1">
                <a:solidFill>
                  <a:srgbClr val="EC1250"/>
                </a:solidFill>
                <a:latin typeface="Arial"/>
                <a:cs typeface="Arial"/>
              </a:rPr>
              <a:t>Dr Ju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m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a Khu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d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ona</a:t>
            </a:r>
            <a:r>
              <a:rPr dirty="0" smtClean="0" sz="3200" spc="-20" b="1">
                <a:solidFill>
                  <a:srgbClr val="EC1250"/>
                </a:solidFill>
                <a:latin typeface="Arial"/>
                <a:cs typeface="Arial"/>
              </a:rPr>
              <a:t>z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arov</a:t>
            </a:r>
            <a:endParaRPr sz="3200">
              <a:latin typeface="Arial"/>
              <a:cs typeface="Arial"/>
            </a:endParaRPr>
          </a:p>
          <a:p>
            <a:pPr algn="ctr" marL="114300">
              <a:lnSpc>
                <a:spcPct val="100000"/>
              </a:lnSpc>
              <a:tabLst>
                <a:tab pos="1985645" algn="l"/>
              </a:tabLst>
            </a:pPr>
            <a:r>
              <a:rPr dirty="0" smtClean="0" sz="3200" b="1">
                <a:solidFill>
                  <a:srgbClr val="EC1250"/>
                </a:solidFill>
                <a:latin typeface="Arial"/>
                <a:cs typeface="Arial"/>
              </a:rPr>
              <a:t>Hel</a:t>
            </a:r>
            <a:r>
              <a:rPr dirty="0" smtClean="0" sz="3200" spc="-15" b="1">
                <a:solidFill>
                  <a:srgbClr val="EC1250"/>
                </a:solidFill>
                <a:latin typeface="Arial"/>
                <a:cs typeface="Arial"/>
              </a:rPr>
              <a:t>p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Age	I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n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tern</a:t>
            </a:r>
            <a:r>
              <a:rPr dirty="0" smtClean="0" sz="3200" spc="-20" b="1">
                <a:solidFill>
                  <a:srgbClr val="EC1250"/>
                </a:solidFill>
                <a:latin typeface="Arial"/>
                <a:cs typeface="Arial"/>
              </a:rPr>
              <a:t>a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tion</a:t>
            </a:r>
            <a:r>
              <a:rPr dirty="0" smtClean="0" sz="3200" spc="-20" b="1">
                <a:solidFill>
                  <a:srgbClr val="EC1250"/>
                </a:solidFill>
                <a:latin typeface="Arial"/>
                <a:cs typeface="Arial"/>
              </a:rPr>
              <a:t>a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l,</a:t>
            </a:r>
            <a:r>
              <a:rPr dirty="0" smtClean="0" sz="3200" spc="-45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UK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72376" y="5567362"/>
            <a:ext cx="2057400" cy="1031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6011926" y="395350"/>
            <a:ext cx="2808224" cy="14493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22729" y="347090"/>
            <a:ext cx="5099685" cy="9842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3200" b="1">
                <a:solidFill>
                  <a:srgbClr val="EC1250"/>
                </a:solidFill>
                <a:latin typeface="Arial"/>
                <a:cs typeface="Arial"/>
              </a:rPr>
              <a:t>Old</a:t>
            </a:r>
            <a:r>
              <a:rPr dirty="0" smtClean="0" sz="3200" spc="-15" b="1">
                <a:solidFill>
                  <a:srgbClr val="EC1250"/>
                </a:solidFill>
                <a:latin typeface="Arial"/>
                <a:cs typeface="Arial"/>
              </a:rPr>
              <a:t>e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r</a:t>
            </a:r>
            <a:r>
              <a:rPr dirty="0" smtClean="0" sz="3200" spc="-15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p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e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opl</a:t>
            </a:r>
            <a:r>
              <a:rPr dirty="0" smtClean="0" sz="3200" spc="-20" b="1">
                <a:solidFill>
                  <a:srgbClr val="EC1250"/>
                </a:solidFill>
                <a:latin typeface="Arial"/>
                <a:cs typeface="Arial"/>
              </a:rPr>
              <a:t>e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:</a:t>
            </a:r>
            <a:r>
              <a:rPr dirty="0" smtClean="0" sz="3200" spc="-25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the</a:t>
            </a:r>
            <a:r>
              <a:rPr dirty="0" smtClean="0" sz="3200" spc="-25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in</a:t>
            </a:r>
            <a:r>
              <a:rPr dirty="0" smtClean="0" sz="3200" spc="-15" b="1">
                <a:solidFill>
                  <a:srgbClr val="EC1250"/>
                </a:solidFill>
                <a:latin typeface="Arial"/>
                <a:cs typeface="Arial"/>
              </a:rPr>
              <a:t>v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i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s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ib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l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</a:pPr>
            <a:r>
              <a:rPr dirty="0" smtClean="0" sz="3200" b="1">
                <a:solidFill>
                  <a:srgbClr val="EC1250"/>
                </a:solidFill>
                <a:latin typeface="Arial"/>
                <a:cs typeface="Arial"/>
              </a:rPr>
              <a:t>vu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l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ner</a:t>
            </a:r>
            <a:r>
              <a:rPr dirty="0" smtClean="0" sz="3200" spc="-10" b="1">
                <a:solidFill>
                  <a:srgbClr val="EC1250"/>
                </a:solidFill>
                <a:latin typeface="Arial"/>
                <a:cs typeface="Arial"/>
              </a:rPr>
              <a:t>a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ble</a:t>
            </a:r>
            <a:r>
              <a:rPr dirty="0" smtClean="0" sz="3200" spc="-35" b="1">
                <a:solidFill>
                  <a:srgbClr val="EC1250"/>
                </a:solidFill>
                <a:latin typeface="Arial"/>
                <a:cs typeface="Arial"/>
              </a:rPr>
              <a:t> </a:t>
            </a:r>
            <a:r>
              <a:rPr dirty="0" smtClean="0" sz="3200" spc="0" b="1">
                <a:solidFill>
                  <a:srgbClr val="EC1250"/>
                </a:solidFill>
                <a:latin typeface="Arial"/>
                <a:cs typeface="Arial"/>
              </a:rPr>
              <a:t>group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48437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FF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7462" y="260350"/>
            <a:ext cx="1905000" cy="1060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067550" y="188976"/>
            <a:ext cx="2055876" cy="1031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7462" y="1628775"/>
            <a:ext cx="8658225" cy="4752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721" y="1270000"/>
            <a:ext cx="7020559" cy="3022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835025" algn="l"/>
                <a:tab pos="1383665" algn="l"/>
                <a:tab pos="1932305" algn="l"/>
                <a:tab pos="2755265" algn="l"/>
                <a:tab pos="5909945" algn="l"/>
              </a:tabLst>
            </a:pPr>
            <a:r>
              <a:rPr dirty="0" smtClean="0" sz="1800">
                <a:latin typeface="Courier New"/>
                <a:cs typeface="Courier New"/>
              </a:rPr>
              <a:t>Thank	you	for	using	</a:t>
            </a:r>
            <a:r>
              <a:rPr dirty="0" smtClean="0" sz="1800">
                <a:latin typeface="Courier New"/>
                <a:cs typeface="Courier New"/>
                <a:hlinkClick r:id="rId2"/>
              </a:rPr>
              <a:t>www.freepdfconvert.com</a:t>
            </a:r>
            <a:r>
              <a:rPr dirty="0" smtClean="0" sz="1800">
                <a:latin typeface="Courier New"/>
                <a:cs typeface="Courier New"/>
              </a:rPr>
              <a:t>	service!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588" y="1818640"/>
            <a:ext cx="6814820" cy="6413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1350">
                <a:solidFill>
                  <a:srgbClr val="FF0000"/>
                </a:solidFill>
                <a:latin typeface="Courier New"/>
                <a:cs typeface="Courier New"/>
              </a:rPr>
              <a:t>Only two pages are converted. Please Sign Up to convert all pages.</a:t>
            </a:r>
            <a:endParaRPr sz="1350">
              <a:latin typeface="Courier New"/>
              <a:cs typeface="Courier New"/>
            </a:endParaRPr>
          </a:p>
          <a:p>
            <a:pPr>
              <a:lnSpc>
                <a:spcPts val="600"/>
              </a:lnSpc>
              <a:spcBef>
                <a:spcPts val="19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 algn="ctr" marL="0">
              <a:lnSpc>
                <a:spcPct val="100000"/>
              </a:lnSpc>
            </a:pPr>
            <a:r>
              <a:rPr dirty="0" smtClean="0" sz="1350" u="sng">
                <a:solidFill>
                  <a:srgbClr val="0000FF"/>
                </a:solidFill>
                <a:latin typeface="Courier New"/>
                <a:cs typeface="Courier New"/>
                <a:hlinkClick r:id="rId3"/>
              </a:rPr>
              <a:t>https://www.freepdfconvert.com/membership</a:t>
            </a:r>
            <a:endParaRPr sz="13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agordon</dc:creator>
  <dc:title>HelpAge International  Fundraising looking forward 2011-12</dc:title>
  <dcterms:created xsi:type="dcterms:W3CDTF">2017-03-25T04:17:45Z</dcterms:created>
  <dcterms:modified xsi:type="dcterms:W3CDTF">2017-03-25T04:17:45Z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2017-02-19T00:00:00Z</vt:filetime>
  </property>
  <property fmtid="{D5CDD505-2E9C-101B-9397-08002B2CF9AE}" pid="3" name="LastSaved">
    <vt:filetime>2017-03-25T00:00:00Z</vt:filetime>
  </property>
</Properties>
</file>