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1466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21212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9/28/2016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9/28/2016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966216"/>
            <a:ext cx="9143999" cy="24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9/28/2016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990600"/>
            <a:ext cx="9143998" cy="5867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9143998" cy="762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81000" y="0"/>
            <a:ext cx="762000" cy="762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02238" y="239001"/>
            <a:ext cx="6739522" cy="3562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3190" y="1781016"/>
            <a:ext cx="8497619" cy="3880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21212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6342" y="6437864"/>
            <a:ext cx="5247640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5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hyperlink" Target="http://www.metabolomicdiscoveries.com/" TargetMode="External"/><Relationship Id="rId4" Type="http://schemas.openxmlformats.org/officeDocument/2006/relationships/hyperlink" Target="http://www.kenko.do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etabolomicdiscoveries.com/" TargetMode="External"/><Relationship Id="rId5" Type="http://schemas.openxmlformats.org/officeDocument/2006/relationships/hyperlink" Target="http://www.kenko.do/" TargetMode="External"/><Relationship Id="rId4" Type="http://schemas.openxmlformats.org/officeDocument/2006/relationships/image" Target="../media/image5.jp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Relationship Id="rId9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jpg"/><Relationship Id="rId7" Type="http://schemas.openxmlformats.org/officeDocument/2006/relationships/hyperlink" Target="http://www.metabolomicdiscoveries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kenko.do/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jpg"/><Relationship Id="rId3" Type="http://schemas.openxmlformats.org/officeDocument/2006/relationships/image" Target="../media/image22.jp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jpg"/><Relationship Id="rId5" Type="http://schemas.openxmlformats.org/officeDocument/2006/relationships/image" Target="../media/image24.jpg"/><Relationship Id="rId15" Type="http://schemas.openxmlformats.org/officeDocument/2006/relationships/image" Target="../media/image34.jpg"/><Relationship Id="rId10" Type="http://schemas.openxmlformats.org/officeDocument/2006/relationships/image" Target="../media/image29.png"/><Relationship Id="rId4" Type="http://schemas.openxmlformats.org/officeDocument/2006/relationships/image" Target="../media/image23.jpg"/><Relationship Id="rId9" Type="http://schemas.openxmlformats.org/officeDocument/2006/relationships/image" Target="../media/image28.jpg"/><Relationship Id="rId1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5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jpg"/><Relationship Id="rId18" Type="http://schemas.openxmlformats.org/officeDocument/2006/relationships/image" Target="../media/image75.png"/><Relationship Id="rId3" Type="http://schemas.openxmlformats.org/officeDocument/2006/relationships/image" Target="../media/image61.png"/><Relationship Id="rId21" Type="http://schemas.openxmlformats.org/officeDocument/2006/relationships/image" Target="../media/image78.jpg"/><Relationship Id="rId7" Type="http://schemas.openxmlformats.org/officeDocument/2006/relationships/image" Target="../media/image64.jp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73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png"/><Relationship Id="rId11" Type="http://schemas.openxmlformats.org/officeDocument/2006/relationships/image" Target="../media/image68.jpg"/><Relationship Id="rId5" Type="http://schemas.openxmlformats.org/officeDocument/2006/relationships/image" Target="../media/image26.png"/><Relationship Id="rId15" Type="http://schemas.openxmlformats.org/officeDocument/2006/relationships/image" Target="../media/image72.jpg"/><Relationship Id="rId23" Type="http://schemas.openxmlformats.org/officeDocument/2006/relationships/image" Target="../media/image6.png"/><Relationship Id="rId10" Type="http://schemas.openxmlformats.org/officeDocument/2006/relationships/image" Target="../media/image67.png"/><Relationship Id="rId19" Type="http://schemas.openxmlformats.org/officeDocument/2006/relationships/image" Target="../media/image76.jpg"/><Relationship Id="rId4" Type="http://schemas.openxmlformats.org/officeDocument/2006/relationships/image" Target="../media/image62.png"/><Relationship Id="rId9" Type="http://schemas.openxmlformats.org/officeDocument/2006/relationships/image" Target="../media/image66.jpg"/><Relationship Id="rId14" Type="http://schemas.openxmlformats.org/officeDocument/2006/relationships/image" Target="../media/image71.png"/><Relationship Id="rId22" Type="http://schemas.openxmlformats.org/officeDocument/2006/relationships/image" Target="../media/image7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7" Type="http://schemas.openxmlformats.org/officeDocument/2006/relationships/image" Target="../media/image8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3.jp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enko.do/" TargetMode="External"/><Relationship Id="rId5" Type="http://schemas.openxmlformats.org/officeDocument/2006/relationships/image" Target="../media/image86.jp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90600"/>
            <a:ext cx="9144000" cy="5867400"/>
          </a:xfrm>
          <a:custGeom>
            <a:avLst/>
            <a:gdLst/>
            <a:ahLst/>
            <a:cxnLst/>
            <a:rect l="l" t="t" r="r" b="b"/>
            <a:pathLst>
              <a:path w="9144000" h="5867400">
                <a:moveTo>
                  <a:pt x="0" y="5867399"/>
                </a:moveTo>
                <a:lnTo>
                  <a:pt x="9143999" y="5867399"/>
                </a:lnTo>
                <a:lnTo>
                  <a:pt x="9143999" y="0"/>
                </a:lnTo>
                <a:lnTo>
                  <a:pt x="0" y="0"/>
                </a:lnTo>
                <a:lnTo>
                  <a:pt x="0" y="5867399"/>
                </a:lnTo>
                <a:close/>
              </a:path>
            </a:pathLst>
          </a:custGeom>
          <a:ln w="952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7715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26871" y="5706216"/>
            <a:ext cx="1069340" cy="654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5" dirty="0">
                <a:solidFill>
                  <a:srgbClr val="7F7F7F"/>
                </a:solidFill>
                <a:latin typeface="Arial"/>
                <a:cs typeface="Arial"/>
              </a:rPr>
              <a:t>@m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isco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v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er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ie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200" spc="5" dirty="0">
                <a:solidFill>
                  <a:srgbClr val="7F7F7F"/>
                </a:solidFill>
                <a:latin typeface="Arial"/>
                <a:cs typeface="Arial"/>
              </a:rPr>
              <a:t>@m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</a:rPr>
              <a:t>y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kenko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200" spc="5" dirty="0">
                <a:solidFill>
                  <a:srgbClr val="7F7F7F"/>
                </a:solidFill>
                <a:latin typeface="Arial"/>
                <a:cs typeface="Arial"/>
              </a:rPr>
              <a:t>@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200" spc="-20" dirty="0">
                <a:solidFill>
                  <a:srgbClr val="7F7F7F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W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rseck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70323" y="5706216"/>
            <a:ext cx="3831590" cy="654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495425">
              <a:lnSpc>
                <a:spcPct val="130200"/>
              </a:lnSpc>
            </a:pPr>
            <a:r>
              <a:rPr sz="1200" spc="-15" dirty="0">
                <a:solidFill>
                  <a:srgbClr val="7F7F7F"/>
                </a:solidFill>
                <a:latin typeface="Arial"/>
                <a:cs typeface="Arial"/>
                <a:hlinkClick r:id="rId4"/>
              </a:rPr>
              <a:t>ww</a:t>
            </a:r>
            <a:r>
              <a:rPr sz="1200" spc="-75" dirty="0">
                <a:solidFill>
                  <a:srgbClr val="7F7F7F"/>
                </a:solidFill>
                <a:latin typeface="Arial"/>
                <a:cs typeface="Arial"/>
                <a:hlinkClick r:id="rId4"/>
              </a:rPr>
              <a:t>w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4"/>
              </a:rPr>
              <a:t>.ke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4"/>
              </a:rPr>
              <a:t>nko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4"/>
              </a:rPr>
              <a:t>.d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4"/>
              </a:rPr>
              <a:t>o</a:t>
            </a:r>
            <a:r>
              <a:rPr sz="120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ww</a:t>
            </a:r>
            <a:r>
              <a:rPr sz="1200" spc="-75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w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.m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e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ta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bo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lo</a:t>
            </a:r>
            <a:r>
              <a:rPr sz="1200" spc="5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m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ic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d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isc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o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v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er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i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e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s.c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o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m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Kenkod</a:t>
            </a:r>
            <a:r>
              <a:rPr sz="1200" spc="5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®</a:t>
            </a:r>
            <a:r>
              <a:rPr sz="1200" spc="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sz="1200" spc="3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200" spc="2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brand</a:t>
            </a:r>
            <a:r>
              <a:rPr sz="1200" spc="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of</a:t>
            </a:r>
            <a:r>
              <a:rPr sz="1200" spc="3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e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ta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bo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l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200" spc="5" dirty="0">
                <a:solidFill>
                  <a:srgbClr val="7F7F7F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c</a:t>
            </a:r>
            <a:r>
              <a:rPr sz="1200" spc="2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Di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sco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</a:rPr>
              <a:t>v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er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es</a:t>
            </a:r>
            <a:r>
              <a:rPr sz="1200" spc="1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G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bH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64117" y="5688305"/>
            <a:ext cx="719861" cy="71986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9972" y="5645289"/>
            <a:ext cx="826148" cy="7841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43204" y="3078375"/>
            <a:ext cx="7027545" cy="790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054350" algn="l"/>
                <a:tab pos="5716905" algn="l"/>
              </a:tabLst>
            </a:pPr>
            <a:r>
              <a:rPr sz="3600" spc="310" dirty="0">
                <a:solidFill>
                  <a:srgbClr val="252525"/>
                </a:solidFill>
                <a:latin typeface="Calibri"/>
                <a:cs typeface="Calibri"/>
              </a:rPr>
              <a:t>M</a:t>
            </a:r>
            <a:r>
              <a:rPr sz="3600" spc="254" dirty="0">
                <a:solidFill>
                  <a:srgbClr val="252525"/>
                </a:solidFill>
                <a:latin typeface="Calibri"/>
                <a:cs typeface="Calibri"/>
              </a:rPr>
              <a:t>e</a:t>
            </a:r>
            <a:r>
              <a:rPr sz="3600" spc="250" dirty="0">
                <a:solidFill>
                  <a:srgbClr val="252525"/>
                </a:solidFill>
                <a:latin typeface="Calibri"/>
                <a:cs typeface="Calibri"/>
              </a:rPr>
              <a:t>t</a:t>
            </a:r>
            <a:r>
              <a:rPr sz="3600" spc="305" dirty="0">
                <a:solidFill>
                  <a:srgbClr val="252525"/>
                </a:solidFill>
                <a:latin typeface="Calibri"/>
                <a:cs typeface="Calibri"/>
              </a:rPr>
              <a:t>a</a:t>
            </a:r>
            <a:r>
              <a:rPr sz="3600" spc="310" dirty="0">
                <a:solidFill>
                  <a:srgbClr val="252525"/>
                </a:solidFill>
                <a:latin typeface="Calibri"/>
                <a:cs typeface="Calibri"/>
              </a:rPr>
              <a:t>b</a:t>
            </a:r>
            <a:r>
              <a:rPr sz="3600" spc="305" dirty="0">
                <a:solidFill>
                  <a:srgbClr val="252525"/>
                </a:solidFill>
                <a:latin typeface="Calibri"/>
                <a:cs typeface="Calibri"/>
              </a:rPr>
              <a:t>olo</a:t>
            </a:r>
            <a:r>
              <a:rPr sz="3600" spc="310" dirty="0">
                <a:solidFill>
                  <a:srgbClr val="252525"/>
                </a:solidFill>
                <a:latin typeface="Calibri"/>
                <a:cs typeface="Calibri"/>
              </a:rPr>
              <a:t>m</a:t>
            </a:r>
            <a:r>
              <a:rPr sz="3600" spc="305" dirty="0">
                <a:solidFill>
                  <a:srgbClr val="252525"/>
                </a:solidFill>
                <a:latin typeface="Calibri"/>
                <a:cs typeface="Calibri"/>
              </a:rPr>
              <a:t>i</a:t>
            </a:r>
            <a:r>
              <a:rPr sz="3600" dirty="0">
                <a:solidFill>
                  <a:srgbClr val="252525"/>
                </a:solidFill>
                <a:latin typeface="Calibri"/>
                <a:cs typeface="Calibri"/>
              </a:rPr>
              <a:t>c</a:t>
            </a:r>
            <a:r>
              <a:rPr sz="3600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3600" spc="310" dirty="0">
                <a:solidFill>
                  <a:srgbClr val="252525"/>
                </a:solidFill>
                <a:latin typeface="Calibri"/>
                <a:cs typeface="Calibri"/>
              </a:rPr>
              <a:t>D</a:t>
            </a:r>
            <a:r>
              <a:rPr sz="3600" spc="305" dirty="0">
                <a:solidFill>
                  <a:srgbClr val="252525"/>
                </a:solidFill>
                <a:latin typeface="Calibri"/>
                <a:cs typeface="Calibri"/>
              </a:rPr>
              <a:t>i</a:t>
            </a:r>
            <a:r>
              <a:rPr sz="3600" spc="300" dirty="0">
                <a:solidFill>
                  <a:srgbClr val="252525"/>
                </a:solidFill>
                <a:latin typeface="Calibri"/>
                <a:cs typeface="Calibri"/>
              </a:rPr>
              <a:t>s</a:t>
            </a:r>
            <a:r>
              <a:rPr sz="3600" spc="285" dirty="0">
                <a:solidFill>
                  <a:srgbClr val="252525"/>
                </a:solidFill>
                <a:latin typeface="Calibri"/>
                <a:cs typeface="Calibri"/>
              </a:rPr>
              <a:t>c</a:t>
            </a:r>
            <a:r>
              <a:rPr sz="3600" spc="290" dirty="0">
                <a:solidFill>
                  <a:srgbClr val="252525"/>
                </a:solidFill>
                <a:latin typeface="Calibri"/>
                <a:cs typeface="Calibri"/>
              </a:rPr>
              <a:t>o</a:t>
            </a:r>
            <a:r>
              <a:rPr sz="3600" spc="254" dirty="0">
                <a:solidFill>
                  <a:srgbClr val="252525"/>
                </a:solidFill>
                <a:latin typeface="Calibri"/>
                <a:cs typeface="Calibri"/>
              </a:rPr>
              <a:t>v</a:t>
            </a:r>
            <a:r>
              <a:rPr sz="3600" spc="280" dirty="0">
                <a:solidFill>
                  <a:srgbClr val="252525"/>
                </a:solidFill>
                <a:latin typeface="Calibri"/>
                <a:cs typeface="Calibri"/>
              </a:rPr>
              <a:t>er</a:t>
            </a:r>
            <a:r>
              <a:rPr sz="3600" spc="305" dirty="0">
                <a:solidFill>
                  <a:srgbClr val="252525"/>
                </a:solidFill>
                <a:latin typeface="Calibri"/>
                <a:cs typeface="Calibri"/>
              </a:rPr>
              <a:t>i</a:t>
            </a:r>
            <a:r>
              <a:rPr sz="3600" spc="280" dirty="0">
                <a:solidFill>
                  <a:srgbClr val="252525"/>
                </a:solidFill>
                <a:latin typeface="Calibri"/>
                <a:cs typeface="Calibri"/>
              </a:rPr>
              <a:t>e</a:t>
            </a:r>
            <a:r>
              <a:rPr sz="3600" dirty="0">
                <a:solidFill>
                  <a:srgbClr val="252525"/>
                </a:solidFill>
                <a:latin typeface="Calibri"/>
                <a:cs typeface="Calibri"/>
              </a:rPr>
              <a:t>s</a:t>
            </a:r>
            <a:r>
              <a:rPr sz="3600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3600" spc="300" dirty="0">
                <a:solidFill>
                  <a:srgbClr val="252525"/>
                </a:solidFill>
                <a:latin typeface="Calibri"/>
                <a:cs typeface="Calibri"/>
              </a:rPr>
              <a:t>G</a:t>
            </a:r>
            <a:r>
              <a:rPr sz="3600" spc="310" dirty="0">
                <a:solidFill>
                  <a:srgbClr val="252525"/>
                </a:solidFill>
                <a:latin typeface="Calibri"/>
                <a:cs typeface="Calibri"/>
              </a:rPr>
              <a:t>mb</a:t>
            </a:r>
            <a:r>
              <a:rPr sz="3600" dirty="0">
                <a:solidFill>
                  <a:srgbClr val="252525"/>
                </a:solidFill>
                <a:latin typeface="Calibri"/>
                <a:cs typeface="Calibri"/>
              </a:rPr>
              <a:t>H</a:t>
            </a:r>
            <a:endParaRPr sz="3600" dirty="0">
              <a:latin typeface="Calibri"/>
              <a:cs typeface="Calibri"/>
            </a:endParaRPr>
          </a:p>
          <a:p>
            <a:pPr marL="304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D</a:t>
            </a:r>
            <a:r>
              <a:rPr sz="2000" spc="-204" dirty="0">
                <a:solidFill>
                  <a:srgbClr val="252525"/>
                </a:solidFill>
                <a:latin typeface="Calibri"/>
                <a:cs typeface="Calibri"/>
              </a:rPr>
              <a:t>r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.</a:t>
            </a:r>
            <a:r>
              <a:rPr sz="20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Jo</a:t>
            </a:r>
            <a:r>
              <a:rPr sz="2000" spc="-10" dirty="0">
                <a:solidFill>
                  <a:srgbClr val="252525"/>
                </a:solidFill>
                <a:latin typeface="Calibri"/>
                <a:cs typeface="Calibri"/>
              </a:rPr>
              <a:t>s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eph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in</a:t>
            </a:r>
            <a:r>
              <a:rPr sz="2000" dirty="0">
                <a:solidFill>
                  <a:srgbClr val="252525"/>
                </a:solidFill>
                <a:latin typeface="Calibri"/>
                <a:cs typeface="Calibri"/>
              </a:rPr>
              <a:t>e</a:t>
            </a:r>
            <a:r>
              <a:rPr sz="20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000" spc="-75" dirty="0">
                <a:solidFill>
                  <a:srgbClr val="252525"/>
                </a:solidFill>
                <a:latin typeface="Calibri"/>
                <a:cs typeface="Calibri"/>
              </a:rPr>
              <a:t>W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o</a:t>
            </a:r>
            <a:r>
              <a:rPr sz="2000" spc="-40" dirty="0">
                <a:solidFill>
                  <a:srgbClr val="252525"/>
                </a:solidFill>
                <a:latin typeface="Calibri"/>
                <a:cs typeface="Calibri"/>
              </a:rPr>
              <a:t>r</a:t>
            </a:r>
            <a:r>
              <a:rPr sz="2000" spc="-5" dirty="0">
                <a:solidFill>
                  <a:srgbClr val="252525"/>
                </a:solidFill>
                <a:latin typeface="Calibri"/>
                <a:cs typeface="Calibri"/>
              </a:rPr>
              <a:t>seck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65482" y="134544"/>
            <a:ext cx="1583054" cy="9901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66216"/>
            <a:ext cx="9143999" cy="243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90600"/>
            <a:ext cx="9144000" cy="5867400"/>
          </a:xfrm>
          <a:custGeom>
            <a:avLst/>
            <a:gdLst/>
            <a:ahLst/>
            <a:cxnLst/>
            <a:rect l="l" t="t" r="r" b="b"/>
            <a:pathLst>
              <a:path w="9144000" h="5867400">
                <a:moveTo>
                  <a:pt x="0" y="5867399"/>
                </a:moveTo>
                <a:lnTo>
                  <a:pt x="9143999" y="5867399"/>
                </a:lnTo>
                <a:lnTo>
                  <a:pt x="9143999" y="0"/>
                </a:lnTo>
                <a:lnTo>
                  <a:pt x="0" y="0"/>
                </a:lnTo>
                <a:lnTo>
                  <a:pt x="0" y="5867399"/>
                </a:lnTo>
                <a:close/>
              </a:path>
            </a:pathLst>
          </a:custGeom>
          <a:ln w="952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7715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3323" y="5283778"/>
            <a:ext cx="7597775" cy="1169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6140">
              <a:lnSpc>
                <a:spcPct val="100000"/>
              </a:lnSpc>
              <a:tabLst>
                <a:tab pos="3609340" algn="l"/>
              </a:tabLst>
            </a:pPr>
            <a:r>
              <a:rPr sz="1200" spc="5" dirty="0">
                <a:solidFill>
                  <a:srgbClr val="7F7F7F"/>
                </a:solidFill>
                <a:latin typeface="Arial"/>
                <a:cs typeface="Arial"/>
              </a:rPr>
              <a:t>@m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isco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v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er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ie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sz="1200" dirty="0">
                <a:solidFill>
                  <a:srgbClr val="7F7F7F"/>
                </a:solidFill>
                <a:latin typeface="Times New Roman"/>
                <a:cs typeface="Times New Roman"/>
              </a:rPr>
              <a:t>	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ww</a:t>
            </a:r>
            <a:r>
              <a:rPr sz="1200" spc="-75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w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.ke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nko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.d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5"/>
              </a:rPr>
              <a:t>o</a:t>
            </a:r>
            <a:endParaRPr sz="1200">
              <a:latin typeface="Arial"/>
              <a:cs typeface="Arial"/>
            </a:endParaRPr>
          </a:p>
          <a:p>
            <a:pPr marL="866140">
              <a:lnSpc>
                <a:spcPct val="100000"/>
              </a:lnSpc>
              <a:spcBef>
                <a:spcPts val="434"/>
              </a:spcBef>
              <a:tabLst>
                <a:tab pos="3609340" algn="l"/>
              </a:tabLst>
            </a:pPr>
            <a:r>
              <a:rPr sz="1200" spc="5" dirty="0">
                <a:solidFill>
                  <a:srgbClr val="7F7F7F"/>
                </a:solidFill>
                <a:latin typeface="Arial"/>
                <a:cs typeface="Arial"/>
              </a:rPr>
              <a:t>@m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</a:rPr>
              <a:t>y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kenko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200" dirty="0">
                <a:solidFill>
                  <a:srgbClr val="7F7F7F"/>
                </a:solidFill>
                <a:latin typeface="Times New Roman"/>
                <a:cs typeface="Times New Roman"/>
              </a:rPr>
              <a:t>	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ww</a:t>
            </a:r>
            <a:r>
              <a:rPr sz="1200" spc="-75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w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.m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e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ta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bo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lo</a:t>
            </a:r>
            <a:r>
              <a:rPr sz="1200" spc="5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m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ic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d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isc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o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v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er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i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e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s.c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o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m</a:t>
            </a:r>
            <a:endParaRPr sz="1200">
              <a:latin typeface="Arial"/>
              <a:cs typeface="Arial"/>
            </a:endParaRPr>
          </a:p>
          <a:p>
            <a:pPr marL="866140">
              <a:lnSpc>
                <a:spcPct val="100000"/>
              </a:lnSpc>
              <a:spcBef>
                <a:spcPts val="430"/>
              </a:spcBef>
              <a:tabLst>
                <a:tab pos="3609340" algn="l"/>
              </a:tabLst>
            </a:pPr>
            <a:r>
              <a:rPr sz="1200" spc="5" dirty="0">
                <a:solidFill>
                  <a:srgbClr val="7F7F7F"/>
                </a:solidFill>
                <a:latin typeface="Arial"/>
                <a:cs typeface="Arial"/>
              </a:rPr>
              <a:t>@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200" spc="-20" dirty="0">
                <a:solidFill>
                  <a:srgbClr val="7F7F7F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W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rseck</a:t>
            </a:r>
            <a:r>
              <a:rPr sz="1200" dirty="0">
                <a:solidFill>
                  <a:srgbClr val="7F7F7F"/>
                </a:solidFill>
                <a:latin typeface="Times New Roman"/>
                <a:cs typeface="Times New Roman"/>
              </a:rPr>
              <a:t>	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K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enko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200" spc="5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®</a:t>
            </a:r>
            <a:r>
              <a:rPr sz="1200" spc="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sz="1200" spc="3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200" spc="2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brand</a:t>
            </a:r>
            <a:r>
              <a:rPr sz="1200" spc="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of</a:t>
            </a:r>
            <a:r>
              <a:rPr sz="1200" spc="3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e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ta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bo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l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200" spc="5" dirty="0">
                <a:solidFill>
                  <a:srgbClr val="7F7F7F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c</a:t>
            </a:r>
            <a:r>
              <a:rPr sz="1200" spc="2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Di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sco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</a:rPr>
              <a:t>v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er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es</a:t>
            </a:r>
            <a:r>
              <a:rPr sz="1200" spc="1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G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bH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64117" y="5688305"/>
            <a:ext cx="719861" cy="71986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9972" y="5645289"/>
            <a:ext cx="826148" cy="7841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42598" y="3088383"/>
            <a:ext cx="7214412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sz="3600" spc="310" dirty="0">
                <a:solidFill>
                  <a:srgbClr val="252525"/>
                </a:solidFill>
                <a:latin typeface="Calibri"/>
                <a:cs typeface="Calibri"/>
              </a:rPr>
              <a:t>“We Discover the </a:t>
            </a:r>
            <a:r>
              <a:rPr lang="en-US" sz="3600" spc="310" dirty="0" err="1">
                <a:solidFill>
                  <a:srgbClr val="252525"/>
                </a:solidFill>
                <a:latin typeface="Calibri"/>
                <a:cs typeface="Calibri"/>
              </a:rPr>
              <a:t>Metabolome</a:t>
            </a:r>
            <a:r>
              <a:rPr lang="en-US" sz="3600" spc="310" dirty="0">
                <a:solidFill>
                  <a:srgbClr val="252525"/>
                </a:solidFill>
                <a:latin typeface="Calibri"/>
                <a:cs typeface="Calibri"/>
              </a:rPr>
              <a:t>”</a:t>
            </a:r>
          </a:p>
        </p:txBody>
      </p:sp>
      <p:sp>
        <p:nvSpPr>
          <p:cNvPr id="10" name="object 10"/>
          <p:cNvSpPr/>
          <p:nvPr/>
        </p:nvSpPr>
        <p:spPr>
          <a:xfrm>
            <a:off x="773323" y="5283778"/>
            <a:ext cx="7597775" cy="1169670"/>
          </a:xfrm>
          <a:custGeom>
            <a:avLst/>
            <a:gdLst/>
            <a:ahLst/>
            <a:cxnLst/>
            <a:rect l="l" t="t" r="r" b="b"/>
            <a:pathLst>
              <a:path w="7597775" h="1169670">
                <a:moveTo>
                  <a:pt x="0" y="1169563"/>
                </a:moveTo>
                <a:lnTo>
                  <a:pt x="7597414" y="1169563"/>
                </a:lnTo>
                <a:lnTo>
                  <a:pt x="7597414" y="0"/>
                </a:lnTo>
                <a:lnTo>
                  <a:pt x="0" y="0"/>
                </a:lnTo>
                <a:lnTo>
                  <a:pt x="0" y="11695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52325" y="5350635"/>
            <a:ext cx="6994525" cy="1057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Th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1400" i="1" spc="-4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1400" i="1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1400" i="1" spc="-3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abo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om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1400" i="1" spc="-5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re</a:t>
            </a:r>
            <a:r>
              <a:rPr sz="1400" i="1" spc="-25" dirty="0">
                <a:solidFill>
                  <a:srgbClr val="7F7F7F"/>
                </a:solidFill>
                <a:latin typeface="Calibri"/>
                <a:cs typeface="Calibri"/>
              </a:rPr>
              <a:t>f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ers</a:t>
            </a:r>
            <a:r>
              <a:rPr sz="1400" i="1" spc="-7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15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1400" i="1" spc="-5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the</a:t>
            </a:r>
            <a:r>
              <a:rPr sz="1400" i="1" spc="-3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co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p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1400" i="1" spc="-15" dirty="0">
                <a:solidFill>
                  <a:srgbClr val="7F7F7F"/>
                </a:solidFill>
                <a:latin typeface="Calibri"/>
                <a:cs typeface="Calibri"/>
              </a:rPr>
              <a:t>et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1400" i="1" spc="-6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1400" i="1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1400" i="1" spc="-4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f</a:t>
            </a:r>
            <a:r>
              <a:rPr sz="1400" i="1" spc="-5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sm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1400" i="1" spc="10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-m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lec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u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le</a:t>
            </a:r>
            <a:r>
              <a:rPr sz="1400" i="1" spc="-6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che</a:t>
            </a:r>
            <a:r>
              <a:rPr sz="1400" i="1" spc="5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1400" i="1" spc="-10" dirty="0">
                <a:solidFill>
                  <a:srgbClr val="7F7F7F"/>
                </a:solidFill>
                <a:latin typeface="Calibri"/>
                <a:cs typeface="Calibri"/>
              </a:rPr>
              <a:t>c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ls</a:t>
            </a:r>
            <a:r>
              <a:rPr sz="1400" i="1" spc="-3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7F7F7F"/>
                </a:solidFill>
                <a:latin typeface="Calibri"/>
                <a:cs typeface="Calibri"/>
              </a:rPr>
              <a:t>f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oun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1400" i="1" spc="-4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w</a:t>
            </a:r>
            <a:r>
              <a:rPr sz="1400" i="1" spc="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thin</a:t>
            </a:r>
            <a:r>
              <a:rPr sz="1400" i="1" spc="-4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1400" i="1" spc="-3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b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og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1400" i="1" spc="-10" dirty="0">
                <a:solidFill>
                  <a:srgbClr val="7F7F7F"/>
                </a:solidFill>
                <a:latin typeface="Calibri"/>
                <a:cs typeface="Calibri"/>
              </a:rPr>
              <a:t>c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al</a:t>
            </a:r>
            <a:r>
              <a:rPr sz="1400" i="1" spc="-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amp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le</a:t>
            </a:r>
            <a:r>
              <a:rPr sz="1400" i="1" spc="-3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2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1400" i="1" spc="-5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1400" i="1" spc="-3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g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iven</a:t>
            </a:r>
            <a:r>
              <a:rPr sz="1400" i="1" spc="-4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time</a:t>
            </a:r>
            <a:r>
              <a:rPr sz="1400" i="1" spc="-3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po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1400" i="1" spc="-15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t.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 marR="205740">
              <a:lnSpc>
                <a:spcPct val="100000"/>
              </a:lnSpc>
            </a:pP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Da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1400" i="1" spc="-4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1400" i="1" spc="-1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1400" i="1" spc="-3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abo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1400" i="1" spc="-3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b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1400" i="1" spc="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chrei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b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1400" i="1" spc="-5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ie</a:t>
            </a:r>
            <a:r>
              <a:rPr sz="1400" i="1" spc="-4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Ge</a:t>
            </a:r>
            <a:r>
              <a:rPr sz="1400" i="1" spc="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1400" i="1" spc="-10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theit</a:t>
            </a:r>
            <a:r>
              <a:rPr sz="1400" i="1" spc="-4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d</a:t>
            </a:r>
            <a:r>
              <a:rPr sz="1400" i="1" spc="-15" dirty="0">
                <a:solidFill>
                  <a:srgbClr val="7F7F7F"/>
                </a:solidFill>
                <a:latin typeface="Calibri"/>
                <a:cs typeface="Calibri"/>
              </a:rPr>
              <a:t>et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1400" i="1" spc="-15" dirty="0">
                <a:solidFill>
                  <a:srgbClr val="7F7F7F"/>
                </a:solidFill>
                <a:latin typeface="Calibri"/>
                <a:cs typeface="Calibri"/>
              </a:rPr>
              <a:t>k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tierb</a:t>
            </a:r>
            <a:r>
              <a:rPr sz="1400" i="1" spc="-1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rer</a:t>
            </a:r>
            <a:r>
              <a:rPr sz="1400" i="1" spc="-4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iedermole</a:t>
            </a:r>
            <a:r>
              <a:rPr sz="1400" i="1" spc="-40" dirty="0">
                <a:solidFill>
                  <a:srgbClr val="7F7F7F"/>
                </a:solidFill>
                <a:latin typeface="Calibri"/>
                <a:cs typeface="Calibri"/>
              </a:rPr>
              <a:t>k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u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are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1400" i="1" spc="-8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Su</a:t>
            </a:r>
            <a:r>
              <a:rPr sz="1400" i="1" spc="-15" dirty="0">
                <a:solidFill>
                  <a:srgbClr val="7F7F7F"/>
                </a:solidFill>
                <a:latin typeface="Calibri"/>
                <a:cs typeface="Calibri"/>
              </a:rPr>
              <a:t>b</a:t>
            </a:r>
            <a:r>
              <a:rPr sz="1400" i="1" spc="-1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1400" i="1" spc="-3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an</a:t>
            </a:r>
            <a:r>
              <a:rPr sz="1400" i="1" spc="-30" dirty="0">
                <a:solidFill>
                  <a:srgbClr val="7F7F7F"/>
                </a:solidFill>
                <a:latin typeface="Calibri"/>
                <a:cs typeface="Calibri"/>
              </a:rPr>
              <a:t>z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en</a:t>
            </a:r>
            <a:r>
              <a:rPr sz="1400" i="1" spc="-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ei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ner</a:t>
            </a:r>
            <a:r>
              <a:rPr sz="1400" i="1" spc="-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b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o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l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og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ischen</a:t>
            </a:r>
            <a:r>
              <a:rPr sz="1400" i="1" spc="-3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7F7F7F"/>
                </a:solidFill>
                <a:latin typeface="Calibri"/>
                <a:cs typeface="Calibri"/>
              </a:rPr>
              <a:t>P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robe</a:t>
            </a:r>
            <a:r>
              <a:rPr sz="1400" i="1" spc="-5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15" dirty="0">
                <a:solidFill>
                  <a:srgbClr val="7F7F7F"/>
                </a:solidFill>
                <a:latin typeface="Calibri"/>
                <a:cs typeface="Calibri"/>
              </a:rPr>
              <a:t>z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u</a:t>
            </a:r>
            <a:r>
              <a:rPr sz="1400" i="1" spc="-4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ei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ne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m</a:t>
            </a:r>
            <a:r>
              <a:rPr sz="1400" i="1" spc="-4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5" dirty="0">
                <a:solidFill>
                  <a:srgbClr val="7F7F7F"/>
                </a:solidFill>
                <a:latin typeface="Calibri"/>
                <a:cs typeface="Calibri"/>
              </a:rPr>
              <a:t>be</a:t>
            </a:r>
            <a:r>
              <a:rPr sz="1400" i="1" spc="-1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timm</a:t>
            </a:r>
            <a:r>
              <a:rPr sz="1400" i="1" spc="-2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en</a:t>
            </a:r>
            <a:r>
              <a:rPr sz="1400" i="1" spc="-5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7F7F7F"/>
                </a:solidFill>
                <a:latin typeface="Calibri"/>
                <a:cs typeface="Calibri"/>
              </a:rPr>
              <a:t>Z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eitpu</a:t>
            </a:r>
            <a:r>
              <a:rPr sz="1400" i="1" spc="-10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1400" i="1" spc="-15" dirty="0">
                <a:solidFill>
                  <a:srgbClr val="7F7F7F"/>
                </a:solidFill>
                <a:latin typeface="Calibri"/>
                <a:cs typeface="Calibri"/>
              </a:rPr>
              <a:t>k</a:t>
            </a:r>
            <a:r>
              <a:rPr sz="1400" i="1" dirty="0">
                <a:solidFill>
                  <a:srgbClr val="7F7F7F"/>
                </a:solidFill>
                <a:latin typeface="Calibri"/>
                <a:cs typeface="Calibri"/>
              </a:rPr>
              <a:t>t.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165482" y="134544"/>
            <a:ext cx="1583054" cy="9901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90600"/>
            <a:ext cx="9144000" cy="5867400"/>
          </a:xfrm>
          <a:custGeom>
            <a:avLst/>
            <a:gdLst/>
            <a:ahLst/>
            <a:cxnLst/>
            <a:rect l="l" t="t" r="r" b="b"/>
            <a:pathLst>
              <a:path w="9144000" h="5867400">
                <a:moveTo>
                  <a:pt x="0" y="5867399"/>
                </a:moveTo>
                <a:lnTo>
                  <a:pt x="9143999" y="5867399"/>
                </a:lnTo>
                <a:lnTo>
                  <a:pt x="9143999" y="0"/>
                </a:lnTo>
                <a:lnTo>
                  <a:pt x="0" y="0"/>
                </a:lnTo>
                <a:lnTo>
                  <a:pt x="0" y="5867399"/>
                </a:lnTo>
                <a:close/>
              </a:path>
            </a:pathLst>
          </a:custGeom>
          <a:ln w="952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7715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47315" y="1015005"/>
            <a:ext cx="2054604" cy="10303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7105" y="1196711"/>
            <a:ext cx="2078483" cy="10392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79622" y="1012697"/>
            <a:ext cx="2043683" cy="10648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75476" y="1027175"/>
            <a:ext cx="2531364" cy="12176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32269" y="1282427"/>
            <a:ext cx="2018288" cy="3463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7535" y="1628799"/>
            <a:ext cx="2088514" cy="4754880"/>
          </a:xfrm>
          <a:custGeom>
            <a:avLst/>
            <a:gdLst/>
            <a:ahLst/>
            <a:cxnLst/>
            <a:rect l="l" t="t" r="r" b="b"/>
            <a:pathLst>
              <a:path w="2088514" h="4754880">
                <a:moveTo>
                  <a:pt x="0" y="4754879"/>
                </a:moveTo>
                <a:lnTo>
                  <a:pt x="2088260" y="4754879"/>
                </a:lnTo>
                <a:lnTo>
                  <a:pt x="2088260" y="0"/>
                </a:lnTo>
                <a:lnTo>
                  <a:pt x="0" y="0"/>
                </a:lnTo>
                <a:lnTo>
                  <a:pt x="0" y="47548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55747" y="1628799"/>
            <a:ext cx="2088514" cy="4754880"/>
          </a:xfrm>
          <a:custGeom>
            <a:avLst/>
            <a:gdLst/>
            <a:ahLst/>
            <a:cxnLst/>
            <a:rect l="l" t="t" r="r" b="b"/>
            <a:pathLst>
              <a:path w="2088514" h="4754880">
                <a:moveTo>
                  <a:pt x="0" y="4754879"/>
                </a:moveTo>
                <a:lnTo>
                  <a:pt x="2088260" y="4754879"/>
                </a:lnTo>
                <a:lnTo>
                  <a:pt x="2088260" y="0"/>
                </a:lnTo>
                <a:lnTo>
                  <a:pt x="0" y="0"/>
                </a:lnTo>
                <a:lnTo>
                  <a:pt x="0" y="47548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44024" y="1628799"/>
            <a:ext cx="2088514" cy="4754880"/>
          </a:xfrm>
          <a:custGeom>
            <a:avLst/>
            <a:gdLst/>
            <a:ahLst/>
            <a:cxnLst/>
            <a:rect l="l" t="t" r="r" b="b"/>
            <a:pathLst>
              <a:path w="2088515" h="4754880">
                <a:moveTo>
                  <a:pt x="0" y="4754879"/>
                </a:moveTo>
                <a:lnTo>
                  <a:pt x="2088260" y="4754879"/>
                </a:lnTo>
                <a:lnTo>
                  <a:pt x="2088260" y="0"/>
                </a:lnTo>
                <a:lnTo>
                  <a:pt x="0" y="0"/>
                </a:lnTo>
                <a:lnTo>
                  <a:pt x="0" y="47548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32269" y="1628799"/>
            <a:ext cx="2088514" cy="4754880"/>
          </a:xfrm>
          <a:custGeom>
            <a:avLst/>
            <a:gdLst/>
            <a:ahLst/>
            <a:cxnLst/>
            <a:rect l="l" t="t" r="r" b="b"/>
            <a:pathLst>
              <a:path w="2088515" h="4754880">
                <a:moveTo>
                  <a:pt x="0" y="4754879"/>
                </a:moveTo>
                <a:lnTo>
                  <a:pt x="2088260" y="4754879"/>
                </a:lnTo>
                <a:lnTo>
                  <a:pt x="2088260" y="0"/>
                </a:lnTo>
                <a:lnTo>
                  <a:pt x="0" y="0"/>
                </a:lnTo>
                <a:lnTo>
                  <a:pt x="0" y="47548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55747" y="1622420"/>
            <a:ext cx="0" cy="4780915"/>
          </a:xfrm>
          <a:custGeom>
            <a:avLst/>
            <a:gdLst/>
            <a:ahLst/>
            <a:cxnLst/>
            <a:rect l="l" t="t" r="r" b="b"/>
            <a:pathLst>
              <a:path h="4780915">
                <a:moveTo>
                  <a:pt x="0" y="0"/>
                </a:moveTo>
                <a:lnTo>
                  <a:pt x="0" y="478030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44024" y="1622420"/>
            <a:ext cx="0" cy="4780915"/>
          </a:xfrm>
          <a:custGeom>
            <a:avLst/>
            <a:gdLst/>
            <a:ahLst/>
            <a:cxnLst/>
            <a:rect l="l" t="t" r="r" b="b"/>
            <a:pathLst>
              <a:path h="4780915">
                <a:moveTo>
                  <a:pt x="0" y="0"/>
                </a:moveTo>
                <a:lnTo>
                  <a:pt x="0" y="478030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32269" y="1622420"/>
            <a:ext cx="0" cy="4780915"/>
          </a:xfrm>
          <a:custGeom>
            <a:avLst/>
            <a:gdLst/>
            <a:ahLst/>
            <a:cxnLst/>
            <a:rect l="l" t="t" r="r" b="b"/>
            <a:pathLst>
              <a:path h="4780915">
                <a:moveTo>
                  <a:pt x="0" y="0"/>
                </a:moveTo>
                <a:lnTo>
                  <a:pt x="0" y="478030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7535" y="1622420"/>
            <a:ext cx="0" cy="4780915"/>
          </a:xfrm>
          <a:custGeom>
            <a:avLst/>
            <a:gdLst/>
            <a:ahLst/>
            <a:cxnLst/>
            <a:rect l="l" t="t" r="r" b="b"/>
            <a:pathLst>
              <a:path h="4780915">
                <a:moveTo>
                  <a:pt x="0" y="0"/>
                </a:moveTo>
                <a:lnTo>
                  <a:pt x="0" y="478030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820546" y="1622420"/>
            <a:ext cx="0" cy="4780915"/>
          </a:xfrm>
          <a:custGeom>
            <a:avLst/>
            <a:gdLst/>
            <a:ahLst/>
            <a:cxnLst/>
            <a:rect l="l" t="t" r="r" b="b"/>
            <a:pathLst>
              <a:path h="4780915">
                <a:moveTo>
                  <a:pt x="0" y="0"/>
                </a:moveTo>
                <a:lnTo>
                  <a:pt x="0" y="478030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1189" y="1628759"/>
            <a:ext cx="8366125" cy="0"/>
          </a:xfrm>
          <a:custGeom>
            <a:avLst/>
            <a:gdLst/>
            <a:ahLst/>
            <a:cxnLst/>
            <a:rect l="l" t="t" r="r" b="b"/>
            <a:pathLst>
              <a:path w="8366125">
                <a:moveTo>
                  <a:pt x="0" y="0"/>
                </a:moveTo>
                <a:lnTo>
                  <a:pt x="8365696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61189" y="6383679"/>
            <a:ext cx="8366125" cy="0"/>
          </a:xfrm>
          <a:custGeom>
            <a:avLst/>
            <a:gdLst/>
            <a:ahLst/>
            <a:cxnLst/>
            <a:rect l="l" t="t" r="r" b="b"/>
            <a:pathLst>
              <a:path w="8366125">
                <a:moveTo>
                  <a:pt x="0" y="0"/>
                </a:moveTo>
                <a:lnTo>
                  <a:pt x="8365696" y="0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46298" y="1704081"/>
            <a:ext cx="1019810" cy="2998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25" dirty="0">
                <a:latin typeface="Calibri"/>
                <a:cs typeface="Calibri"/>
              </a:rPr>
              <a:t>F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dirty="0">
                <a:latin typeface="Calibri"/>
                <a:cs typeface="Calibri"/>
              </a:rPr>
              <a:t>D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Su</a:t>
            </a:r>
            <a:r>
              <a:rPr sz="1800" spc="-30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ar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be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om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Calibri"/>
                <a:cs typeface="Calibri"/>
              </a:rPr>
              <a:t>Wh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Corn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Man</a:t>
            </a:r>
            <a:r>
              <a:rPr sz="1800" spc="-1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Cucum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10" dirty="0">
                <a:latin typeface="Calibri"/>
                <a:cs typeface="Calibri"/>
              </a:rPr>
              <a:t>er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As</a:t>
            </a:r>
            <a:r>
              <a:rPr sz="1800" spc="-5" dirty="0">
                <a:latin typeface="Calibri"/>
                <a:cs typeface="Calibri"/>
              </a:rPr>
              <a:t>pa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ag</a:t>
            </a:r>
            <a:r>
              <a:rPr sz="1800" spc="-5" dirty="0">
                <a:latin typeface="Calibri"/>
                <a:cs typeface="Calibri"/>
              </a:rPr>
              <a:t>us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55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K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wi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[…]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6298" y="4996813"/>
            <a:ext cx="1032510" cy="1077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BEVE</a:t>
            </a:r>
            <a:r>
              <a:rPr sz="1800" b="1" spc="-25" dirty="0">
                <a:latin typeface="Calibri"/>
                <a:cs typeface="Calibri"/>
              </a:rPr>
              <a:t>R</a:t>
            </a:r>
            <a:r>
              <a:rPr sz="1800" b="1" spc="-40" dirty="0">
                <a:latin typeface="Calibri"/>
                <a:cs typeface="Calibri"/>
              </a:rPr>
              <a:t>A</a:t>
            </a:r>
            <a:r>
              <a:rPr sz="1800" b="1" spc="-5" dirty="0">
                <a:latin typeface="Calibri"/>
                <a:cs typeface="Calibri"/>
              </a:rPr>
              <a:t>GE</a:t>
            </a:r>
            <a:endParaRPr sz="1800">
              <a:latin typeface="Calibri"/>
              <a:cs typeface="Calibri"/>
            </a:endParaRPr>
          </a:p>
          <a:p>
            <a:pPr marL="12700" marR="579120" algn="just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er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k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[…]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35125" y="1704081"/>
            <a:ext cx="1223010" cy="1900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B</a:t>
            </a:r>
            <a:r>
              <a:rPr sz="1800" b="1" spc="-25" dirty="0">
                <a:latin typeface="Calibri"/>
                <a:cs typeface="Calibri"/>
              </a:rPr>
              <a:t>O</a:t>
            </a:r>
            <a:r>
              <a:rPr sz="1800" b="1" spc="-45" dirty="0">
                <a:latin typeface="Calibri"/>
                <a:cs typeface="Calibri"/>
              </a:rPr>
              <a:t>D</a:t>
            </a:r>
            <a:r>
              <a:rPr sz="1800" b="1" spc="-10" dirty="0">
                <a:latin typeface="Calibri"/>
                <a:cs typeface="Calibri"/>
              </a:rPr>
              <a:t>YF</a:t>
            </a:r>
            <a:r>
              <a:rPr sz="1800" b="1" spc="-65" dirty="0">
                <a:latin typeface="Calibri"/>
                <a:cs typeface="Calibri"/>
              </a:rPr>
              <a:t>L</a:t>
            </a:r>
            <a:r>
              <a:rPr sz="1800" b="1" spc="-10" dirty="0">
                <a:latin typeface="Calibri"/>
                <a:cs typeface="Calibri"/>
              </a:rPr>
              <a:t>UIDS</a:t>
            </a:r>
            <a:endParaRPr sz="1800">
              <a:latin typeface="Calibri"/>
              <a:cs typeface="Calibri"/>
            </a:endParaRPr>
          </a:p>
          <a:p>
            <a:pPr marL="12700" marR="600075" algn="just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Bl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Calibri"/>
                <a:cs typeface="Calibri"/>
              </a:rPr>
              <a:t>U</a:t>
            </a:r>
            <a:r>
              <a:rPr sz="1800" spc="-2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ne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Sp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5" dirty="0">
                <a:latin typeface="Calibri"/>
                <a:cs typeface="Calibri"/>
              </a:rPr>
              <a:t>rm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CSF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800" spc="-50" dirty="0">
                <a:latin typeface="Calibri"/>
                <a:cs typeface="Calibri"/>
              </a:rPr>
              <a:t>F</a:t>
            </a:r>
            <a:r>
              <a:rPr sz="1800" spc="-10" dirty="0">
                <a:latin typeface="Calibri"/>
                <a:cs typeface="Calibri"/>
              </a:rPr>
              <a:t>aeces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35125" y="3899278"/>
            <a:ext cx="782955" cy="803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5" dirty="0">
                <a:latin typeface="Calibri"/>
                <a:cs typeface="Calibri"/>
              </a:rPr>
              <a:t>TISSU</a:t>
            </a:r>
            <a:r>
              <a:rPr sz="1800" b="1" spc="-25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Musc</a:t>
            </a:r>
            <a:r>
              <a:rPr sz="1800" spc="-10" dirty="0">
                <a:latin typeface="Calibri"/>
                <a:cs typeface="Calibri"/>
              </a:rPr>
              <a:t>le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K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dne</a:t>
            </a:r>
            <a:r>
              <a:rPr sz="1800" dirty="0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35125" y="4996813"/>
            <a:ext cx="1183005" cy="1351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C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LL</a:t>
            </a:r>
            <a:r>
              <a:rPr sz="1800" b="1" spc="-1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4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es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Hep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4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es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CHO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[…]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23641" y="1704081"/>
            <a:ext cx="1880235" cy="4644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5" dirty="0">
                <a:latin typeface="Calibri"/>
                <a:cs typeface="Calibri"/>
              </a:rPr>
              <a:t>MI</a:t>
            </a:r>
            <a:r>
              <a:rPr sz="1800" b="1" spc="-20" dirty="0">
                <a:latin typeface="Calibri"/>
                <a:cs typeface="Calibri"/>
              </a:rPr>
              <a:t>C</a:t>
            </a:r>
            <a:r>
              <a:rPr sz="1800" b="1" spc="-35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spc="-35" dirty="0">
                <a:latin typeface="Calibri"/>
                <a:cs typeface="Calibri"/>
              </a:rPr>
              <a:t>R</a:t>
            </a:r>
            <a:r>
              <a:rPr sz="1800" b="1" spc="-5" dirty="0">
                <a:latin typeface="Calibri"/>
                <a:cs typeface="Calibri"/>
              </a:rPr>
              <a:t>G</a:t>
            </a:r>
            <a:r>
              <a:rPr sz="1800" b="1" spc="5" dirty="0">
                <a:latin typeface="Calibri"/>
                <a:cs typeface="Calibri"/>
              </a:rPr>
              <a:t>A</a:t>
            </a:r>
            <a:r>
              <a:rPr sz="1800" b="1" spc="-10" dirty="0">
                <a:latin typeface="Calibri"/>
                <a:cs typeface="Calibri"/>
              </a:rPr>
              <a:t>NISMS</a:t>
            </a:r>
            <a:endParaRPr sz="1800">
              <a:latin typeface="Calibri"/>
              <a:cs typeface="Calibri"/>
            </a:endParaRPr>
          </a:p>
          <a:p>
            <a:pPr marL="12700" marR="40195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ap</a:t>
            </a:r>
            <a:r>
              <a:rPr sz="1800" spc="-35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cc</a:t>
            </a:r>
            <a:r>
              <a:rPr sz="1800" spc="-5" dirty="0">
                <a:latin typeface="Calibri"/>
                <a:cs typeface="Calibri"/>
              </a:rPr>
              <a:t>us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Calibri"/>
                <a:cs typeface="Calibri"/>
              </a:rPr>
              <a:t>Le</a:t>
            </a:r>
            <a:r>
              <a:rPr sz="1800" spc="-5" dirty="0">
                <a:latin typeface="Calibri"/>
                <a:cs typeface="Calibri"/>
              </a:rPr>
              <a:t>gion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ll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Calibri"/>
                <a:cs typeface="Calibri"/>
              </a:rPr>
              <a:t>M</a:t>
            </a:r>
            <a:r>
              <a:rPr sz="1800" spc="-40" dirty="0">
                <a:latin typeface="Calibri"/>
                <a:cs typeface="Calibri"/>
              </a:rPr>
              <a:t>y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obac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er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um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ce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obuty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um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ce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vi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i</a:t>
            </a:r>
            <a:endParaRPr sz="1800">
              <a:latin typeface="Calibri"/>
              <a:cs typeface="Calibri"/>
            </a:endParaRPr>
          </a:p>
          <a:p>
            <a:pPr marL="12700" marR="313055">
              <a:lnSpc>
                <a:spcPct val="100000"/>
              </a:lnSpc>
            </a:pPr>
            <a:r>
              <a:rPr sz="1800" spc="-24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rug</a:t>
            </a:r>
            <a:r>
              <a:rPr sz="1800" spc="-5" dirty="0">
                <a:latin typeface="Calibri"/>
                <a:cs typeface="Calibri"/>
              </a:rPr>
              <a:t>inosa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Ch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Ch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50" dirty="0">
                <a:latin typeface="Calibri"/>
                <a:cs typeface="Calibri"/>
              </a:rPr>
              <a:t>m</a:t>
            </a:r>
            <a:r>
              <a:rPr sz="1800" spc="-35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domo</a:t>
            </a:r>
            <a:r>
              <a:rPr sz="1800" spc="5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ynecho</a:t>
            </a:r>
            <a:r>
              <a:rPr sz="1800" spc="-15" dirty="0">
                <a:latin typeface="Calibri"/>
                <a:cs typeface="Calibri"/>
              </a:rPr>
              <a:t>cy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  <a:p>
            <a:pPr marL="12700" marR="25209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B.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animal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illus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Lac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obacillus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Co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yne</a:t>
            </a:r>
            <a:r>
              <a:rPr sz="1800" spc="-5" dirty="0">
                <a:latin typeface="Calibri"/>
                <a:cs typeface="Calibri"/>
              </a:rPr>
              <a:t>bac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er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um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Xa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thomonas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[…]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12031" y="1704081"/>
            <a:ext cx="1662430" cy="803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BI</a:t>
            </a:r>
            <a:r>
              <a:rPr sz="1800" b="1" spc="-60" dirty="0">
                <a:latin typeface="Calibri"/>
                <a:cs typeface="Calibri"/>
              </a:rPr>
              <a:t>O</a:t>
            </a:r>
            <a:r>
              <a:rPr sz="1800" b="1" spc="-15" dirty="0">
                <a:latin typeface="Calibri"/>
                <a:cs typeface="Calibri"/>
              </a:rPr>
              <a:t>T</a:t>
            </a:r>
            <a:r>
              <a:rPr sz="1800" b="1" spc="-40" dirty="0">
                <a:latin typeface="Calibri"/>
                <a:cs typeface="Calibri"/>
              </a:rPr>
              <a:t>E</a:t>
            </a:r>
            <a:r>
              <a:rPr sz="1800" b="1" spc="-20" dirty="0">
                <a:latin typeface="Calibri"/>
                <a:cs typeface="Calibri"/>
              </a:rPr>
              <a:t>CHNO</a:t>
            </a:r>
            <a:r>
              <a:rPr sz="1800" b="1" spc="-55" dirty="0">
                <a:latin typeface="Calibri"/>
                <a:cs typeface="Calibri"/>
              </a:rPr>
              <a:t>L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spc="-25" dirty="0">
                <a:latin typeface="Calibri"/>
                <a:cs typeface="Calibri"/>
              </a:rPr>
              <a:t>G</a:t>
            </a:r>
            <a:r>
              <a:rPr sz="1800" b="1" spc="-10" dirty="0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Bi</a:t>
            </a:r>
            <a:r>
              <a:rPr sz="1800" spc="-5" dirty="0">
                <a:latin typeface="Calibri"/>
                <a:cs typeface="Calibri"/>
              </a:rPr>
              <a:t>op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es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Ana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25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812031" y="2801616"/>
            <a:ext cx="140081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5" dirty="0">
                <a:latin typeface="Calibri"/>
                <a:cs typeface="Calibri"/>
              </a:rPr>
              <a:t>P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h</a:t>
            </a:r>
            <a:r>
              <a:rPr sz="1800" spc="-45" dirty="0">
                <a:latin typeface="Calibri"/>
                <a:cs typeface="Calibri"/>
              </a:rPr>
              <a:t>w</a:t>
            </a:r>
            <a:r>
              <a:rPr sz="1800" spc="-35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y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50" dirty="0">
                <a:latin typeface="Calibri"/>
                <a:cs typeface="Calibri"/>
              </a:rPr>
              <a:t>x</a:t>
            </a:r>
            <a:r>
              <a:rPr sz="1800" spc="-10" dirty="0"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12031" y="3350638"/>
            <a:ext cx="1866264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Media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mi</a:t>
            </a:r>
            <a:r>
              <a:rPr sz="1800" spc="-35" dirty="0">
                <a:latin typeface="Calibri"/>
                <a:cs typeface="Calibri"/>
              </a:rPr>
              <a:t>z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12031" y="3899278"/>
            <a:ext cx="1124585" cy="528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Me</a:t>
            </a:r>
            <a:r>
              <a:rPr sz="1800" spc="-4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abo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ic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Eng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10" dirty="0">
                <a:latin typeface="Calibri"/>
                <a:cs typeface="Calibri"/>
              </a:rPr>
              <a:t>eer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812031" y="4722493"/>
            <a:ext cx="1257935" cy="528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Compo</a:t>
            </a:r>
            <a:r>
              <a:rPr sz="1800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nd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Id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spc="-3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79510" y="764691"/>
            <a:ext cx="8964930" cy="518159"/>
          </a:xfrm>
          <a:custGeom>
            <a:avLst/>
            <a:gdLst/>
            <a:ahLst/>
            <a:cxnLst/>
            <a:rect l="l" t="t" r="r" b="b"/>
            <a:pathLst>
              <a:path w="8964930" h="518159">
                <a:moveTo>
                  <a:pt x="0" y="517754"/>
                </a:moveTo>
                <a:lnTo>
                  <a:pt x="8964489" y="517754"/>
                </a:lnTo>
                <a:lnTo>
                  <a:pt x="8964489" y="0"/>
                </a:lnTo>
                <a:lnTo>
                  <a:pt x="0" y="0"/>
                </a:lnTo>
                <a:lnTo>
                  <a:pt x="0" y="517754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165482" y="134544"/>
            <a:ext cx="1583054" cy="9901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90600"/>
            <a:ext cx="9144000" cy="5867400"/>
          </a:xfrm>
          <a:custGeom>
            <a:avLst/>
            <a:gdLst/>
            <a:ahLst/>
            <a:cxnLst/>
            <a:rect l="l" t="t" r="r" b="b"/>
            <a:pathLst>
              <a:path w="9144000" h="5867400">
                <a:moveTo>
                  <a:pt x="0" y="5867399"/>
                </a:moveTo>
                <a:lnTo>
                  <a:pt x="9143999" y="5867399"/>
                </a:lnTo>
                <a:lnTo>
                  <a:pt x="9143999" y="0"/>
                </a:lnTo>
                <a:lnTo>
                  <a:pt x="0" y="0"/>
                </a:lnTo>
                <a:lnTo>
                  <a:pt x="0" y="5867399"/>
                </a:lnTo>
                <a:close/>
              </a:path>
            </a:pathLst>
          </a:custGeom>
          <a:solidFill>
            <a:srgbClr val="DCE6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90600"/>
            <a:ext cx="9144000" cy="5867400"/>
          </a:xfrm>
          <a:custGeom>
            <a:avLst/>
            <a:gdLst/>
            <a:ahLst/>
            <a:cxnLst/>
            <a:rect l="l" t="t" r="r" b="b"/>
            <a:pathLst>
              <a:path w="9144000" h="5867400">
                <a:moveTo>
                  <a:pt x="0" y="5867399"/>
                </a:moveTo>
                <a:lnTo>
                  <a:pt x="9143999" y="5867399"/>
                </a:lnTo>
                <a:lnTo>
                  <a:pt x="9143999" y="0"/>
                </a:lnTo>
                <a:lnTo>
                  <a:pt x="0" y="0"/>
                </a:lnTo>
                <a:lnTo>
                  <a:pt x="0" y="5867399"/>
                </a:lnTo>
                <a:close/>
              </a:path>
            </a:pathLst>
          </a:custGeom>
          <a:ln w="952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7715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762000"/>
            <a:ext cx="9144000" cy="228600"/>
          </a:xfrm>
          <a:custGeom>
            <a:avLst/>
            <a:gdLst/>
            <a:ahLst/>
            <a:cxnLst/>
            <a:rect l="l" t="t" r="r" b="b"/>
            <a:pathLst>
              <a:path w="9144000" h="228600">
                <a:moveTo>
                  <a:pt x="0" y="228599"/>
                </a:moveTo>
                <a:lnTo>
                  <a:pt x="9143999" y="228599"/>
                </a:lnTo>
                <a:lnTo>
                  <a:pt x="9143999" y="0"/>
                </a:lnTo>
                <a:lnTo>
                  <a:pt x="0" y="0"/>
                </a:lnTo>
                <a:lnTo>
                  <a:pt x="0" y="2285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41375">
              <a:lnSpc>
                <a:spcPct val="100000"/>
              </a:lnSpc>
              <a:tabLst>
                <a:tab pos="1807845" algn="l"/>
                <a:tab pos="2689860" algn="l"/>
                <a:tab pos="3487420" algn="l"/>
                <a:tab pos="3908425" algn="l"/>
              </a:tabLst>
            </a:pPr>
            <a:r>
              <a:rPr sz="2200" b="1" spc="-15" dirty="0">
                <a:solidFill>
                  <a:srgbClr val="607F9C"/>
                </a:solidFill>
                <a:latin typeface="Calibri"/>
                <a:cs typeface="Calibri"/>
              </a:rPr>
              <a:t>Y</a:t>
            </a:r>
            <a:r>
              <a:rPr sz="2200" b="1" spc="-254" dirty="0">
                <a:solidFill>
                  <a:srgbClr val="607F9C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>
                <a:solidFill>
                  <a:srgbClr val="607F9C"/>
                </a:solidFill>
                <a:latin typeface="Calibri"/>
                <a:cs typeface="Calibri"/>
              </a:rPr>
              <a:t>O</a:t>
            </a:r>
            <a:r>
              <a:rPr sz="2200" b="1" spc="-170" dirty="0">
                <a:solidFill>
                  <a:srgbClr val="607F9C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>
                <a:solidFill>
                  <a:srgbClr val="607F9C"/>
                </a:solidFill>
                <a:latin typeface="Calibri"/>
                <a:cs typeface="Calibri"/>
              </a:rPr>
              <a:t>U</a:t>
            </a:r>
            <a:r>
              <a:rPr sz="2200" b="1" spc="-175" dirty="0">
                <a:solidFill>
                  <a:srgbClr val="607F9C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>
                <a:solidFill>
                  <a:srgbClr val="607F9C"/>
                </a:solidFill>
                <a:latin typeface="Calibri"/>
                <a:cs typeface="Calibri"/>
              </a:rPr>
              <a:t>R</a:t>
            </a:r>
            <a:r>
              <a:rPr sz="2200" b="1" dirty="0">
                <a:solidFill>
                  <a:srgbClr val="607F9C"/>
                </a:solidFill>
                <a:latin typeface="Times New Roman"/>
                <a:cs typeface="Times New Roman"/>
              </a:rPr>
              <a:t>	</a:t>
            </a:r>
            <a:r>
              <a:rPr sz="2200" b="1" spc="-10" dirty="0">
                <a:solidFill>
                  <a:srgbClr val="607F9C"/>
                </a:solidFill>
                <a:latin typeface="Calibri"/>
                <a:cs typeface="Calibri"/>
              </a:rPr>
              <a:t>L</a:t>
            </a:r>
            <a:r>
              <a:rPr sz="2200" b="1" spc="-175" dirty="0">
                <a:solidFill>
                  <a:srgbClr val="607F9C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607F9C"/>
                </a:solidFill>
                <a:latin typeface="Calibri"/>
                <a:cs typeface="Calibri"/>
              </a:rPr>
              <a:t>I</a:t>
            </a:r>
            <a:r>
              <a:rPr sz="2200" b="1" spc="-165" dirty="0">
                <a:solidFill>
                  <a:srgbClr val="607F9C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607F9C"/>
                </a:solidFill>
                <a:latin typeface="Calibri"/>
                <a:cs typeface="Calibri"/>
              </a:rPr>
              <a:t>F</a:t>
            </a:r>
            <a:r>
              <a:rPr sz="2200" b="1" spc="-170" dirty="0">
                <a:solidFill>
                  <a:srgbClr val="607F9C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>
                <a:solidFill>
                  <a:srgbClr val="607F9C"/>
                </a:solidFill>
                <a:latin typeface="Calibri"/>
                <a:cs typeface="Calibri"/>
              </a:rPr>
              <a:t>E</a:t>
            </a:r>
            <a:r>
              <a:rPr sz="2200" b="1" spc="-175" dirty="0">
                <a:solidFill>
                  <a:srgbClr val="607F9C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607F9C"/>
                </a:solidFill>
                <a:latin typeface="Calibri"/>
                <a:cs typeface="Calibri"/>
              </a:rPr>
              <a:t>.</a:t>
            </a:r>
            <a:r>
              <a:rPr sz="2200" b="1" dirty="0">
                <a:solidFill>
                  <a:srgbClr val="607F9C"/>
                </a:solidFill>
                <a:latin typeface="Times New Roman"/>
                <a:cs typeface="Times New Roman"/>
              </a:rPr>
              <a:t>	</a:t>
            </a:r>
            <a:r>
              <a:rPr sz="2200" b="1" spc="-10" dirty="0">
                <a:solidFill>
                  <a:srgbClr val="607F9C"/>
                </a:solidFill>
                <a:latin typeface="Calibri"/>
                <a:cs typeface="Calibri"/>
              </a:rPr>
              <a:t>L</a:t>
            </a:r>
            <a:r>
              <a:rPr sz="2200" b="1" spc="-175" dirty="0">
                <a:solidFill>
                  <a:srgbClr val="607F9C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607F9C"/>
                </a:solidFill>
                <a:latin typeface="Calibri"/>
                <a:cs typeface="Calibri"/>
              </a:rPr>
              <a:t>I</a:t>
            </a:r>
            <a:r>
              <a:rPr sz="2200" b="1" spc="-165" dirty="0">
                <a:solidFill>
                  <a:srgbClr val="607F9C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>
                <a:solidFill>
                  <a:srgbClr val="607F9C"/>
                </a:solidFill>
                <a:latin typeface="Calibri"/>
                <a:cs typeface="Calibri"/>
              </a:rPr>
              <a:t>V</a:t>
            </a:r>
            <a:r>
              <a:rPr sz="2200" b="1" spc="-175" dirty="0">
                <a:solidFill>
                  <a:srgbClr val="607F9C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>
                <a:solidFill>
                  <a:srgbClr val="607F9C"/>
                </a:solidFill>
                <a:latin typeface="Calibri"/>
                <a:cs typeface="Calibri"/>
              </a:rPr>
              <a:t>E</a:t>
            </a:r>
            <a:r>
              <a:rPr sz="2200" b="1" dirty="0">
                <a:solidFill>
                  <a:srgbClr val="607F9C"/>
                </a:solidFill>
                <a:latin typeface="Times New Roman"/>
                <a:cs typeface="Times New Roman"/>
              </a:rPr>
              <a:t>	</a:t>
            </a:r>
            <a:r>
              <a:rPr sz="2200" b="1" spc="-10" dirty="0">
                <a:solidFill>
                  <a:srgbClr val="607F9C"/>
                </a:solidFill>
                <a:latin typeface="Calibri"/>
                <a:cs typeface="Calibri"/>
              </a:rPr>
              <a:t>I</a:t>
            </a:r>
            <a:r>
              <a:rPr sz="2200" b="1" spc="-165" dirty="0">
                <a:solidFill>
                  <a:srgbClr val="607F9C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>
                <a:solidFill>
                  <a:srgbClr val="607F9C"/>
                </a:solidFill>
                <a:latin typeface="Calibri"/>
                <a:cs typeface="Calibri"/>
              </a:rPr>
              <a:t>T</a:t>
            </a:r>
            <a:r>
              <a:rPr sz="2200" b="1" dirty="0">
                <a:solidFill>
                  <a:srgbClr val="607F9C"/>
                </a:solidFill>
                <a:latin typeface="Times New Roman"/>
                <a:cs typeface="Times New Roman"/>
              </a:rPr>
              <a:t>	</a:t>
            </a:r>
            <a:r>
              <a:rPr sz="2200" b="1" spc="-20" dirty="0">
                <a:solidFill>
                  <a:srgbClr val="607F9C"/>
                </a:solidFill>
                <a:latin typeface="Calibri"/>
                <a:cs typeface="Calibri"/>
              </a:rPr>
              <a:t>W</a:t>
            </a:r>
            <a:r>
              <a:rPr sz="2200" b="1" spc="-170" dirty="0">
                <a:solidFill>
                  <a:srgbClr val="607F9C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>
                <a:solidFill>
                  <a:srgbClr val="607F9C"/>
                </a:solidFill>
                <a:latin typeface="Calibri"/>
                <a:cs typeface="Calibri"/>
              </a:rPr>
              <a:t>E</a:t>
            </a:r>
            <a:r>
              <a:rPr sz="2200" b="1" spc="-175" dirty="0">
                <a:solidFill>
                  <a:srgbClr val="607F9C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607F9C"/>
                </a:solidFill>
                <a:latin typeface="Calibri"/>
                <a:cs typeface="Calibri"/>
              </a:rPr>
              <a:t>L</a:t>
            </a:r>
            <a:r>
              <a:rPr sz="2200" b="1" spc="-175" dirty="0">
                <a:solidFill>
                  <a:srgbClr val="607F9C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607F9C"/>
                </a:solidFill>
                <a:latin typeface="Calibri"/>
                <a:cs typeface="Calibri"/>
              </a:rPr>
              <a:t>L</a:t>
            </a:r>
            <a:r>
              <a:rPr sz="2200" b="1" spc="-175" dirty="0">
                <a:solidFill>
                  <a:srgbClr val="607F9C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607F9C"/>
                </a:solidFill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3294" y="2161879"/>
            <a:ext cx="6205971" cy="11243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626871" y="5706216"/>
            <a:ext cx="1069340" cy="654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5" dirty="0">
                <a:solidFill>
                  <a:srgbClr val="7F7F7F"/>
                </a:solidFill>
                <a:latin typeface="Arial"/>
                <a:cs typeface="Arial"/>
              </a:rPr>
              <a:t>@m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isco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v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er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ie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200" spc="5" dirty="0">
                <a:solidFill>
                  <a:srgbClr val="7F7F7F"/>
                </a:solidFill>
                <a:latin typeface="Arial"/>
                <a:cs typeface="Arial"/>
              </a:rPr>
              <a:t>@m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</a:rPr>
              <a:t>y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kenko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200" spc="5" dirty="0">
                <a:solidFill>
                  <a:srgbClr val="7F7F7F"/>
                </a:solidFill>
                <a:latin typeface="Arial"/>
                <a:cs typeface="Arial"/>
              </a:rPr>
              <a:t>@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200" spc="-20" dirty="0">
                <a:solidFill>
                  <a:srgbClr val="7F7F7F"/>
                </a:solidFill>
                <a:latin typeface="Arial"/>
                <a:cs typeface="Arial"/>
              </a:rPr>
              <a:t>r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W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rseck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70323" y="5706216"/>
            <a:ext cx="3831590" cy="654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495425">
              <a:lnSpc>
                <a:spcPct val="130200"/>
              </a:lnSpc>
            </a:pPr>
            <a:r>
              <a:rPr sz="1200" spc="-15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ww</a:t>
            </a:r>
            <a:r>
              <a:rPr sz="1200" spc="-75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w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.ke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nko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.d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6"/>
              </a:rPr>
              <a:t>o</a:t>
            </a:r>
            <a:r>
              <a:rPr sz="120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ww</a:t>
            </a:r>
            <a:r>
              <a:rPr sz="1200" spc="-75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w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.m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e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ta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bo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lo</a:t>
            </a:r>
            <a:r>
              <a:rPr sz="1200" spc="5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m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ic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d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isc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o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v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er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i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e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s.c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o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  <a:hlinkClick r:id="rId7"/>
              </a:rPr>
              <a:t>m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Kenkod</a:t>
            </a:r>
            <a:r>
              <a:rPr sz="1200" spc="5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®</a:t>
            </a:r>
            <a:r>
              <a:rPr sz="1200" spc="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sz="1200" spc="3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200" spc="2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brand</a:t>
            </a:r>
            <a:r>
              <a:rPr sz="1200" spc="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of</a:t>
            </a:r>
            <a:r>
              <a:rPr sz="1200" spc="3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e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ta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bo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l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200" spc="5" dirty="0">
                <a:solidFill>
                  <a:srgbClr val="7F7F7F"/>
                </a:solidFill>
                <a:latin typeface="Arial"/>
                <a:cs typeface="Arial"/>
              </a:rPr>
              <a:t>m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c</a:t>
            </a:r>
            <a:r>
              <a:rPr sz="1200" spc="2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Di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sco</a:t>
            </a:r>
            <a:r>
              <a:rPr sz="1200" spc="-15" dirty="0">
                <a:solidFill>
                  <a:srgbClr val="7F7F7F"/>
                </a:solidFill>
                <a:latin typeface="Arial"/>
                <a:cs typeface="Arial"/>
              </a:rPr>
              <a:t>v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er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es</a:t>
            </a:r>
            <a:r>
              <a:rPr sz="1200" spc="1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G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bH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64117" y="5688305"/>
            <a:ext cx="719861" cy="71986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49972" y="5645289"/>
            <a:ext cx="826148" cy="78418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09046" y="3271215"/>
            <a:ext cx="284861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M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5F7F9A"/>
                </a:solidFill>
                <a:latin typeface="Arial"/>
                <a:cs typeface="Arial"/>
              </a:rPr>
              <a:t>p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5F7F9A"/>
                </a:solidFill>
                <a:latin typeface="Arial"/>
                <a:cs typeface="Arial"/>
              </a:rPr>
              <a:t>p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5F7F9A"/>
                </a:solidFill>
                <a:latin typeface="Arial"/>
                <a:cs typeface="Arial"/>
              </a:rPr>
              <a:t>i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5F7F9A"/>
                </a:solidFill>
                <a:latin typeface="Arial"/>
                <a:cs typeface="Arial"/>
              </a:rPr>
              <a:t>n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5F7F9A"/>
                </a:solidFill>
                <a:latin typeface="Arial"/>
                <a:cs typeface="Arial"/>
              </a:rPr>
              <a:t>g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 </a:t>
            </a:r>
            <a:r>
              <a:rPr sz="1200" b="1" spc="4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5F7F9A"/>
                </a:solidFill>
                <a:latin typeface="Arial"/>
                <a:cs typeface="Arial"/>
              </a:rPr>
              <a:t>Y</a:t>
            </a:r>
            <a:r>
              <a:rPr sz="1200" b="1" spc="-9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5F7F9A"/>
                </a:solidFill>
                <a:latin typeface="Arial"/>
                <a:cs typeface="Arial"/>
              </a:rPr>
              <a:t>o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5F7F9A"/>
                </a:solidFill>
                <a:latin typeface="Arial"/>
                <a:cs typeface="Arial"/>
              </a:rPr>
              <a:t>u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r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 </a:t>
            </a:r>
            <a:r>
              <a:rPr sz="1200" b="1" spc="4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B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5F7F9A"/>
                </a:solidFill>
                <a:latin typeface="Arial"/>
                <a:cs typeface="Arial"/>
              </a:rPr>
              <a:t>i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5F7F9A"/>
                </a:solidFill>
                <a:latin typeface="Arial"/>
                <a:cs typeface="Arial"/>
              </a:rPr>
              <a:t>o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c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5F7F9A"/>
                </a:solidFill>
                <a:latin typeface="Arial"/>
                <a:cs typeface="Arial"/>
              </a:rPr>
              <a:t>h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e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m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5F7F9A"/>
                </a:solidFill>
                <a:latin typeface="Arial"/>
                <a:cs typeface="Arial"/>
              </a:rPr>
              <a:t>i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c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5F7F9A"/>
                </a:solidFill>
                <a:latin typeface="Arial"/>
                <a:cs typeface="Arial"/>
              </a:rPr>
              <a:t>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46540" y="3271215"/>
            <a:ext cx="5505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>
                <a:solidFill>
                  <a:srgbClr val="5F7F9A"/>
                </a:solidFill>
                <a:latin typeface="Arial"/>
                <a:cs typeface="Arial"/>
              </a:rPr>
              <a:t>S</a:t>
            </a:r>
            <a:r>
              <a:rPr sz="1200" b="1" spc="-1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5F7F9A"/>
                </a:solidFill>
                <a:latin typeface="Arial"/>
                <a:cs typeface="Arial"/>
              </a:rPr>
              <a:t>t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t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88739" y="3271215"/>
            <a:ext cx="149098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t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5F7F9A"/>
                </a:solidFill>
                <a:latin typeface="Arial"/>
                <a:cs typeface="Arial"/>
              </a:rPr>
              <a:t>o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 </a:t>
            </a:r>
            <a:r>
              <a:rPr sz="1200" b="1" spc="4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 </a:t>
            </a:r>
            <a:r>
              <a:rPr sz="1200" b="1" spc="6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H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e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5F7F9A"/>
                </a:solidFill>
                <a:latin typeface="Arial"/>
                <a:cs typeface="Arial"/>
              </a:rPr>
              <a:t>l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t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5F7F9A"/>
                </a:solidFill>
                <a:latin typeface="Arial"/>
                <a:cs typeface="Arial"/>
              </a:rPr>
              <a:t>h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5F7F9A"/>
                </a:solidFill>
                <a:latin typeface="Arial"/>
                <a:cs typeface="Arial"/>
              </a:rPr>
              <a:t>i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e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r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71404" y="3271215"/>
            <a:ext cx="4997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>
                <a:solidFill>
                  <a:srgbClr val="5F7F9A"/>
                </a:solidFill>
                <a:latin typeface="Arial"/>
                <a:cs typeface="Arial"/>
              </a:rPr>
              <a:t>L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5F7F9A"/>
                </a:solidFill>
                <a:latin typeface="Arial"/>
                <a:cs typeface="Arial"/>
              </a:rPr>
              <a:t>i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f</a:t>
            </a:r>
            <a:r>
              <a:rPr sz="1200" b="1" spc="-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e</a:t>
            </a:r>
            <a:r>
              <a:rPr sz="1200" b="1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5F7F9A"/>
                </a:solidFill>
                <a:latin typeface="Arial"/>
                <a:cs typeface="Arial"/>
              </a:rPr>
              <a:t>!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9046" y="3636975"/>
            <a:ext cx="15900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D</a:t>
            </a:r>
            <a:r>
              <a:rPr sz="1200" spc="-70" dirty="0">
                <a:solidFill>
                  <a:srgbClr val="7F7F7F"/>
                </a:solidFill>
                <a:latin typeface="Arial"/>
                <a:cs typeface="Arial"/>
              </a:rPr>
              <a:t>r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.</a:t>
            </a:r>
            <a:r>
              <a:rPr sz="1200" spc="3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Joseph</a:t>
            </a:r>
            <a:r>
              <a:rPr sz="1200" spc="-5" dirty="0">
                <a:solidFill>
                  <a:srgbClr val="7F7F7F"/>
                </a:solidFill>
                <a:latin typeface="Arial"/>
                <a:cs typeface="Arial"/>
              </a:rPr>
              <a:t>i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n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e</a:t>
            </a:r>
            <a:r>
              <a:rPr sz="1200" spc="-1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W</a:t>
            </a:r>
            <a:r>
              <a:rPr sz="1200" spc="-10" dirty="0">
                <a:solidFill>
                  <a:srgbClr val="7F7F7F"/>
                </a:solidFill>
                <a:latin typeface="Arial"/>
                <a:cs typeface="Arial"/>
              </a:rPr>
              <a:t>o</a:t>
            </a:r>
            <a:r>
              <a:rPr sz="1200" dirty="0">
                <a:solidFill>
                  <a:srgbClr val="7F7F7F"/>
                </a:solidFill>
                <a:latin typeface="Arial"/>
                <a:cs typeface="Arial"/>
              </a:rPr>
              <a:t>rseck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519" y="1136888"/>
            <a:ext cx="8606155" cy="1701800"/>
          </a:xfrm>
          <a:custGeom>
            <a:avLst/>
            <a:gdLst/>
            <a:ahLst/>
            <a:cxnLst/>
            <a:rect l="l" t="t" r="r" b="b"/>
            <a:pathLst>
              <a:path w="8606155" h="1701800">
                <a:moveTo>
                  <a:pt x="0" y="1701260"/>
                </a:moveTo>
                <a:lnTo>
                  <a:pt x="8605905" y="1701260"/>
                </a:lnTo>
                <a:lnTo>
                  <a:pt x="8605905" y="0"/>
                </a:lnTo>
                <a:lnTo>
                  <a:pt x="0" y="0"/>
                </a:lnTo>
                <a:lnTo>
                  <a:pt x="0" y="17012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3479" y="3395090"/>
            <a:ext cx="8603863" cy="2843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3144">
              <a:lnSpc>
                <a:spcPct val="100000"/>
              </a:lnSpc>
            </a:pPr>
            <a:r>
              <a:rPr sz="2400" spc="-245" dirty="0"/>
              <a:t>Y</a:t>
            </a:r>
            <a:r>
              <a:rPr sz="2400" spc="-5" dirty="0"/>
              <a:t>o</a:t>
            </a:r>
            <a:r>
              <a:rPr sz="2400" dirty="0"/>
              <a:t>u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dirty="0"/>
              <a:t>can</a:t>
            </a:r>
            <a:r>
              <a:rPr sz="2400" spc="-10" dirty="0"/>
              <a:t>n</a:t>
            </a:r>
            <a:r>
              <a:rPr sz="2400" spc="-20" dirty="0"/>
              <a:t>o</a:t>
            </a:r>
            <a:r>
              <a:rPr sz="2400" spc="-10" dirty="0"/>
              <a:t>t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dirty="0"/>
              <a:t>chan</a:t>
            </a:r>
            <a:r>
              <a:rPr sz="2400" spc="-15" dirty="0"/>
              <a:t>g</a:t>
            </a:r>
            <a:r>
              <a:rPr sz="2400" dirty="0"/>
              <a:t>e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dirty="0"/>
              <a:t>your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15" dirty="0"/>
              <a:t>G</a:t>
            </a:r>
            <a:r>
              <a:rPr sz="2400" spc="-5" dirty="0"/>
              <a:t>en</a:t>
            </a:r>
            <a:r>
              <a:rPr sz="2400" spc="-10" dirty="0"/>
              <a:t>o</a:t>
            </a:r>
            <a:r>
              <a:rPr sz="2400" dirty="0"/>
              <a:t>me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6722" y="1700823"/>
            <a:ext cx="1673099" cy="10761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02842" y="1856110"/>
            <a:ext cx="973110" cy="9731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21423" y="1837038"/>
            <a:ext cx="1148510" cy="8998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412489" y="1256842"/>
            <a:ext cx="1943100" cy="469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tabLst>
                <a:tab pos="1255395" algn="l"/>
              </a:tabLst>
            </a:pPr>
            <a:r>
              <a:rPr sz="1800" dirty="0">
                <a:solidFill>
                  <a:srgbClr val="7F7F7F"/>
                </a:solidFill>
                <a:latin typeface="Arial"/>
                <a:cs typeface="Arial"/>
              </a:rPr>
              <a:t>ME</a:t>
            </a:r>
            <a:r>
              <a:rPr sz="1800" spc="-130" dirty="0">
                <a:solidFill>
                  <a:srgbClr val="7F7F7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7F7F7F"/>
                </a:solidFill>
                <a:latin typeface="Arial"/>
                <a:cs typeface="Arial"/>
              </a:rPr>
              <a:t>ABOL</a:t>
            </a:r>
            <a:r>
              <a:rPr sz="1800" dirty="0">
                <a:solidFill>
                  <a:srgbClr val="7F7F7F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7F7F7F"/>
                </a:solidFill>
                <a:latin typeface="Arial"/>
                <a:cs typeface="Arial"/>
              </a:rPr>
              <a:t>ME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solidFill>
                  <a:srgbClr val="7F7F7F"/>
                </a:solidFill>
                <a:latin typeface="Arial"/>
                <a:cs typeface="Arial"/>
              </a:rPr>
              <a:t>„</a:t>
            </a:r>
            <a:r>
              <a:rPr sz="1400" spc="15" dirty="0">
                <a:solidFill>
                  <a:srgbClr val="7F7F7F"/>
                </a:solidFill>
                <a:latin typeface="Arial"/>
                <a:cs typeface="Arial"/>
              </a:rPr>
              <a:t>W</a:t>
            </a:r>
            <a:r>
              <a:rPr sz="1400" spc="-5" dirty="0">
                <a:solidFill>
                  <a:srgbClr val="7F7F7F"/>
                </a:solidFill>
                <a:latin typeface="Arial"/>
                <a:cs typeface="Arial"/>
              </a:rPr>
              <a:t>ha</a:t>
            </a:r>
            <a:r>
              <a:rPr sz="1400" dirty="0">
                <a:solidFill>
                  <a:srgbClr val="7F7F7F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7F7F7F"/>
                </a:solidFill>
                <a:latin typeface="Arial"/>
                <a:cs typeface="Arial"/>
              </a:rPr>
              <a:t>ac</a:t>
            </a:r>
            <a:r>
              <a:rPr sz="1400" spc="5" dirty="0">
                <a:solidFill>
                  <a:srgbClr val="7F7F7F"/>
                </a:solidFill>
                <a:latin typeface="Arial"/>
                <a:cs typeface="Arial"/>
              </a:rPr>
              <a:t>t</a:t>
            </a:r>
            <a:r>
              <a:rPr sz="1400" spc="-5" dirty="0">
                <a:solidFill>
                  <a:srgbClr val="7F7F7F"/>
                </a:solidFill>
                <a:latin typeface="Arial"/>
                <a:cs typeface="Arial"/>
              </a:rPr>
              <a:t>uall</a:t>
            </a:r>
            <a:r>
              <a:rPr sz="1400" dirty="0">
                <a:solidFill>
                  <a:srgbClr val="7F7F7F"/>
                </a:solidFill>
                <a:latin typeface="Arial"/>
                <a:cs typeface="Arial"/>
              </a:rPr>
              <a:t>y</a:t>
            </a:r>
            <a:r>
              <a:rPr sz="1400" spc="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7F7F7F"/>
                </a:solidFill>
                <a:latin typeface="Arial"/>
                <a:cs typeface="Arial"/>
              </a:rPr>
              <a:t>happen</a:t>
            </a:r>
            <a:r>
              <a:rPr sz="1400" dirty="0">
                <a:solidFill>
                  <a:srgbClr val="7F7F7F"/>
                </a:solidFill>
                <a:latin typeface="Arial"/>
                <a:cs typeface="Arial"/>
              </a:rPr>
              <a:t>s“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2838149"/>
            <a:ext cx="9144000" cy="640715"/>
          </a:xfrm>
          <a:custGeom>
            <a:avLst/>
            <a:gdLst/>
            <a:ahLst/>
            <a:cxnLst/>
            <a:rect l="l" t="t" r="r" b="b"/>
            <a:pathLst>
              <a:path w="9144000" h="640714">
                <a:moveTo>
                  <a:pt x="9144000" y="0"/>
                </a:moveTo>
                <a:lnTo>
                  <a:pt x="0" y="681"/>
                </a:lnTo>
                <a:lnTo>
                  <a:pt x="0" y="640726"/>
                </a:lnTo>
                <a:lnTo>
                  <a:pt x="9144000" y="640050"/>
                </a:lnTo>
                <a:lnTo>
                  <a:pt x="9144000" y="0"/>
                </a:lnTo>
              </a:path>
            </a:pathLst>
          </a:custGeom>
          <a:solidFill>
            <a:srgbClr val="548D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46298" y="2922709"/>
            <a:ext cx="8102600" cy="528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“G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ics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nd</a:t>
            </a:r>
            <a:r>
              <a:rPr sz="1800" b="1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prot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omi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tell</a:t>
            </a:r>
            <a:r>
              <a:rPr sz="18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ou</a:t>
            </a:r>
            <a:r>
              <a:rPr sz="18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4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hat</a:t>
            </a:r>
            <a:r>
              <a:rPr sz="18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ight</a:t>
            </a:r>
            <a:r>
              <a:rPr sz="18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happen,</a:t>
            </a:r>
            <a:r>
              <a:rPr sz="18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sz="18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me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bolo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ics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tells</a:t>
            </a:r>
            <a:r>
              <a:rPr sz="18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18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25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8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ctual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ly</a:t>
            </a:r>
            <a:r>
              <a:rPr sz="1800" b="1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happen".</a:t>
            </a:r>
            <a:r>
              <a:rPr sz="18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1800" b="1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Bil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8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sle</a:t>
            </a:r>
            <a:r>
              <a:rPr sz="1800" b="1" spc="-155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800" b="1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Uni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sit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800" b="1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8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forn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28240" y="1274876"/>
            <a:ext cx="1911350" cy="468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ct val="100000"/>
              </a:lnSpc>
            </a:pPr>
            <a:r>
              <a:rPr sz="1800" spc="-15" dirty="0">
                <a:solidFill>
                  <a:srgbClr val="7F7F7F"/>
                </a:solidFill>
                <a:latin typeface="Arial"/>
                <a:cs typeface="Arial"/>
              </a:rPr>
              <a:t>PRO</a:t>
            </a:r>
            <a:r>
              <a:rPr sz="1800" spc="-5" dirty="0">
                <a:solidFill>
                  <a:srgbClr val="7F7F7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7F7F7F"/>
                </a:solidFill>
                <a:latin typeface="Arial"/>
                <a:cs typeface="Arial"/>
              </a:rPr>
              <a:t>EOME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7F7F7F"/>
                </a:solidFill>
                <a:latin typeface="Arial"/>
                <a:cs typeface="Arial"/>
              </a:rPr>
              <a:t>„</a:t>
            </a:r>
            <a:r>
              <a:rPr sz="1400" spc="15" dirty="0">
                <a:solidFill>
                  <a:srgbClr val="7F7F7F"/>
                </a:solidFill>
                <a:latin typeface="Arial"/>
                <a:cs typeface="Arial"/>
              </a:rPr>
              <a:t>W</a:t>
            </a:r>
            <a:r>
              <a:rPr sz="1400" spc="-5" dirty="0">
                <a:solidFill>
                  <a:srgbClr val="7F7F7F"/>
                </a:solidFill>
                <a:latin typeface="Arial"/>
                <a:cs typeface="Arial"/>
              </a:rPr>
              <a:t>ha</a:t>
            </a:r>
            <a:r>
              <a:rPr sz="1400" dirty="0">
                <a:solidFill>
                  <a:srgbClr val="7F7F7F"/>
                </a:solidFill>
                <a:latin typeface="Arial"/>
                <a:cs typeface="Arial"/>
              </a:rPr>
              <a:t>t</a:t>
            </a:r>
            <a:r>
              <a:rPr sz="1400" spc="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7F7F7F"/>
                </a:solidFill>
                <a:latin typeface="Arial"/>
                <a:cs typeface="Arial"/>
              </a:rPr>
              <a:t>m</a:t>
            </a:r>
            <a:r>
              <a:rPr sz="1400" spc="-5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7F7F7F"/>
                </a:solidFill>
                <a:latin typeface="Arial"/>
                <a:cs typeface="Arial"/>
              </a:rPr>
              <a:t>k</a:t>
            </a:r>
            <a:r>
              <a:rPr sz="1400" spc="-5" dirty="0">
                <a:solidFill>
                  <a:srgbClr val="7F7F7F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sz="1400" spc="1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7F7F7F"/>
                </a:solidFill>
                <a:latin typeface="Arial"/>
                <a:cs typeface="Arial"/>
              </a:rPr>
              <a:t>it</a:t>
            </a:r>
            <a:r>
              <a:rPr sz="1400" spc="2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7F7F7F"/>
                </a:solidFill>
                <a:latin typeface="Arial"/>
                <a:cs typeface="Arial"/>
              </a:rPr>
              <a:t>happen“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097404" y="1300837"/>
            <a:ext cx="605713" cy="3279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75541" y="1267263"/>
            <a:ext cx="1536065" cy="469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ct val="100000"/>
              </a:lnSpc>
            </a:pPr>
            <a:r>
              <a:rPr sz="1800" dirty="0">
                <a:solidFill>
                  <a:srgbClr val="7F7F7F"/>
                </a:solidFill>
                <a:latin typeface="Arial"/>
                <a:cs typeface="Arial"/>
              </a:rPr>
              <a:t>GE</a:t>
            </a:r>
            <a:r>
              <a:rPr sz="1800" spc="-10" dirty="0">
                <a:solidFill>
                  <a:srgbClr val="7F7F7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7F7F7F"/>
                </a:solidFill>
                <a:latin typeface="Arial"/>
                <a:cs typeface="Arial"/>
              </a:rPr>
              <a:t>OME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7F7F7F"/>
                </a:solidFill>
                <a:latin typeface="Arial"/>
                <a:cs typeface="Arial"/>
              </a:rPr>
              <a:t>„</a:t>
            </a:r>
            <a:r>
              <a:rPr sz="1400" spc="15" dirty="0">
                <a:solidFill>
                  <a:srgbClr val="7F7F7F"/>
                </a:solidFill>
                <a:latin typeface="Arial"/>
                <a:cs typeface="Arial"/>
              </a:rPr>
              <a:t>W</a:t>
            </a:r>
            <a:r>
              <a:rPr sz="1400" spc="-5" dirty="0">
                <a:solidFill>
                  <a:srgbClr val="7F7F7F"/>
                </a:solidFill>
                <a:latin typeface="Arial"/>
                <a:cs typeface="Arial"/>
              </a:rPr>
              <a:t>ha</a:t>
            </a:r>
            <a:r>
              <a:rPr sz="1400" dirty="0">
                <a:solidFill>
                  <a:srgbClr val="7F7F7F"/>
                </a:solidFill>
                <a:latin typeface="Arial"/>
                <a:cs typeface="Arial"/>
              </a:rPr>
              <a:t>t</a:t>
            </a:r>
            <a:r>
              <a:rPr sz="1400" spc="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7F7F7F"/>
                </a:solidFill>
                <a:latin typeface="Arial"/>
                <a:cs typeface="Arial"/>
              </a:rPr>
              <a:t>c</a:t>
            </a:r>
            <a:r>
              <a:rPr sz="1400" spc="-5" dirty="0">
                <a:solidFill>
                  <a:srgbClr val="7F7F7F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7F7F7F"/>
                </a:solidFill>
                <a:latin typeface="Arial"/>
                <a:cs typeface="Arial"/>
              </a:rPr>
              <a:t>n</a:t>
            </a:r>
            <a:r>
              <a:rPr sz="1400" spc="1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7F7F7F"/>
                </a:solidFill>
                <a:latin typeface="Arial"/>
                <a:cs typeface="Arial"/>
              </a:rPr>
              <a:t>happen</a:t>
            </a:r>
            <a:r>
              <a:rPr sz="1400" dirty="0">
                <a:solidFill>
                  <a:srgbClr val="7F7F7F"/>
                </a:solidFill>
                <a:latin typeface="Arial"/>
                <a:cs typeface="Arial"/>
              </a:rPr>
              <a:t>“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639933" y="1259298"/>
            <a:ext cx="213441" cy="2290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402462" y="5991843"/>
            <a:ext cx="626173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M</a:t>
            </a:r>
            <a:r>
              <a:rPr sz="1400" b="1" spc="-3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a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p</a:t>
            </a:r>
            <a:r>
              <a:rPr sz="1400" b="1" spc="-6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p</a:t>
            </a:r>
            <a:r>
              <a:rPr sz="1400" b="1" spc="-6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i</a:t>
            </a:r>
            <a:r>
              <a:rPr sz="1400" b="1" spc="-6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n</a:t>
            </a:r>
            <a:r>
              <a:rPr sz="1400" b="1" spc="-6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g</a:t>
            </a:r>
            <a:r>
              <a:rPr sz="1400" b="1" dirty="0">
                <a:solidFill>
                  <a:srgbClr val="5F7F9A"/>
                </a:solidFill>
                <a:latin typeface="Times New Roman"/>
                <a:cs typeface="Times New Roman"/>
              </a:rPr>
              <a:t>  </a:t>
            </a:r>
            <a:r>
              <a:rPr sz="1400" b="1" spc="-13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Y</a:t>
            </a:r>
            <a:r>
              <a:rPr sz="1400" b="1" spc="-16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o</a:t>
            </a:r>
            <a:r>
              <a:rPr sz="1400" b="1" spc="-6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u</a:t>
            </a:r>
            <a:r>
              <a:rPr sz="1400" b="1" spc="-6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r</a:t>
            </a:r>
            <a:r>
              <a:rPr sz="1400" b="1" dirty="0">
                <a:solidFill>
                  <a:srgbClr val="5F7F9A"/>
                </a:solidFill>
                <a:latin typeface="Times New Roman"/>
                <a:cs typeface="Times New Roman"/>
              </a:rPr>
              <a:t>  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B</a:t>
            </a:r>
            <a:r>
              <a:rPr sz="1400" b="1" spc="-6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i</a:t>
            </a:r>
            <a:r>
              <a:rPr sz="1400" b="1" spc="-5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o</a:t>
            </a:r>
            <a:r>
              <a:rPr sz="1400" b="1" spc="-6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c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h</a:t>
            </a:r>
            <a:r>
              <a:rPr sz="1400" b="1" spc="-6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e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m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i</a:t>
            </a:r>
            <a:r>
              <a:rPr sz="1400" b="1" spc="-5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c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a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l</a:t>
            </a:r>
            <a:r>
              <a:rPr sz="1400" b="1" dirty="0">
                <a:solidFill>
                  <a:srgbClr val="5F7F9A"/>
                </a:solidFill>
                <a:latin typeface="Times New Roman"/>
                <a:cs typeface="Times New Roman"/>
              </a:rPr>
              <a:t>  </a:t>
            </a:r>
            <a:r>
              <a:rPr sz="1400" b="1" spc="-114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S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t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a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t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e</a:t>
            </a:r>
            <a:r>
              <a:rPr sz="1400" b="1" dirty="0">
                <a:solidFill>
                  <a:srgbClr val="5F7F9A"/>
                </a:solidFill>
                <a:latin typeface="Times New Roman"/>
                <a:cs typeface="Times New Roman"/>
              </a:rPr>
              <a:t>  </a:t>
            </a:r>
            <a:r>
              <a:rPr sz="1400" b="1" spc="-8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t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o</a:t>
            </a:r>
            <a:r>
              <a:rPr sz="1400" b="1" dirty="0">
                <a:solidFill>
                  <a:srgbClr val="5F7F9A"/>
                </a:solidFill>
                <a:latin typeface="Times New Roman"/>
                <a:cs typeface="Times New Roman"/>
              </a:rPr>
              <a:t>  </a:t>
            </a:r>
            <a:r>
              <a:rPr sz="1400" b="1" spc="-7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a</a:t>
            </a:r>
            <a:r>
              <a:rPr sz="1400" b="1" dirty="0">
                <a:solidFill>
                  <a:srgbClr val="5F7F9A"/>
                </a:solidFill>
                <a:latin typeface="Times New Roman"/>
                <a:cs typeface="Times New Roman"/>
              </a:rPr>
              <a:t>  </a:t>
            </a:r>
            <a:r>
              <a:rPr sz="1400" b="1" spc="-8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H</a:t>
            </a:r>
            <a:r>
              <a:rPr sz="1400" b="1" spc="-6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e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a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l</a:t>
            </a:r>
            <a:r>
              <a:rPr sz="1400" b="1" spc="-5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t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h</a:t>
            </a:r>
            <a:r>
              <a:rPr sz="1400" b="1" spc="-6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i</a:t>
            </a:r>
            <a:r>
              <a:rPr sz="1400" b="1" spc="-5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e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r</a:t>
            </a:r>
            <a:r>
              <a:rPr sz="1400" b="1" dirty="0">
                <a:solidFill>
                  <a:srgbClr val="5F7F9A"/>
                </a:solidFill>
                <a:latin typeface="Times New Roman"/>
                <a:cs typeface="Times New Roman"/>
              </a:rPr>
              <a:t>  </a:t>
            </a:r>
            <a:r>
              <a:rPr sz="1400" b="1" spc="-9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L</a:t>
            </a:r>
            <a:r>
              <a:rPr sz="1400" b="1" spc="-6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i</a:t>
            </a:r>
            <a:r>
              <a:rPr sz="1400" b="1" spc="-50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f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e</a:t>
            </a:r>
            <a:r>
              <a:rPr sz="1400" b="1" spc="-55" dirty="0">
                <a:solidFill>
                  <a:srgbClr val="5F7F9A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7F9A"/>
                </a:solidFill>
                <a:latin typeface="Arial"/>
                <a:cs typeface="Arial"/>
              </a:rPr>
              <a:t>!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41855">
              <a:lnSpc>
                <a:spcPct val="100000"/>
              </a:lnSpc>
            </a:pPr>
            <a:r>
              <a:rPr dirty="0"/>
              <a:t>Our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-285" dirty="0"/>
              <a:t>T</a:t>
            </a:r>
            <a:r>
              <a:rPr spc="-5" dirty="0"/>
              <a:t>e</a:t>
            </a:r>
            <a:r>
              <a:rPr spc="5" dirty="0"/>
              <a:t>c</a:t>
            </a:r>
            <a:r>
              <a:rPr spc="-5" dirty="0"/>
              <a:t>h</a:t>
            </a:r>
            <a:r>
              <a:rPr dirty="0"/>
              <a:t>n</a:t>
            </a:r>
            <a:r>
              <a:rPr spc="-5" dirty="0"/>
              <a:t>olo</a:t>
            </a:r>
            <a:r>
              <a:rPr spc="5" dirty="0"/>
              <a:t>g</a:t>
            </a:r>
            <a:r>
              <a:rPr dirty="0"/>
              <a:t>y</a:t>
            </a:r>
          </a:p>
        </p:txBody>
      </p:sp>
      <p:sp>
        <p:nvSpPr>
          <p:cNvPr id="3" name="object 3"/>
          <p:cNvSpPr/>
          <p:nvPr/>
        </p:nvSpPr>
        <p:spPr>
          <a:xfrm>
            <a:off x="1828038" y="4425025"/>
            <a:ext cx="3104022" cy="16313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61575" y="4425022"/>
            <a:ext cx="2602739" cy="16334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9514" y="4425025"/>
            <a:ext cx="2055366" cy="16313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17535" y="1508760"/>
            <a:ext cx="1426464" cy="13578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96728" y="1764343"/>
            <a:ext cx="1048716" cy="8467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48728" y="809244"/>
            <a:ext cx="1603248" cy="13258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528559" y="1065224"/>
            <a:ext cx="1091436" cy="81438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02295" y="2369820"/>
            <a:ext cx="1441703" cy="13136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82371" y="2625769"/>
            <a:ext cx="1029346" cy="8018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06411" y="2935223"/>
            <a:ext cx="1972055" cy="14798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411973" y="3317278"/>
            <a:ext cx="1208022" cy="71585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101212" y="873114"/>
            <a:ext cx="1663446" cy="339827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22963" y="4427817"/>
            <a:ext cx="2441448" cy="162852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74373" y="1486674"/>
            <a:ext cx="478345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The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techn</a:t>
            </a:r>
            <a:r>
              <a:rPr sz="2000" spc="-5" dirty="0">
                <a:latin typeface="Arial"/>
                <a:cs typeface="Arial"/>
              </a:rPr>
              <a:t>olog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i</a:t>
            </a:r>
            <a:r>
              <a:rPr sz="2000" dirty="0">
                <a:latin typeface="Arial"/>
                <a:cs typeface="Arial"/>
              </a:rPr>
              <a:t>s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uniq</a:t>
            </a:r>
            <a:r>
              <a:rPr sz="2000" dirty="0">
                <a:latin typeface="Arial"/>
                <a:cs typeface="Arial"/>
              </a:rPr>
              <a:t>ue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c</a:t>
            </a:r>
            <a:r>
              <a:rPr sz="2000" spc="5" dirty="0">
                <a:latin typeface="Arial"/>
                <a:cs typeface="Arial"/>
              </a:rPr>
              <a:t>o</a:t>
            </a:r>
            <a:r>
              <a:rPr sz="2000" dirty="0">
                <a:latin typeface="Arial"/>
                <a:cs typeface="Arial"/>
              </a:rPr>
              <a:t>mbination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4356" y="1791855"/>
            <a:ext cx="4765040" cy="889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/>
              <a:buAutoNum type="arabicPeriod"/>
              <a:tabLst>
                <a:tab pos="469900" algn="l"/>
              </a:tabLst>
            </a:pPr>
            <a:r>
              <a:rPr sz="2000" dirty="0">
                <a:latin typeface="Arial"/>
                <a:cs typeface="Arial"/>
              </a:rPr>
              <a:t>A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physi</a:t>
            </a:r>
            <a:r>
              <a:rPr sz="2000" spc="5" dirty="0">
                <a:latin typeface="Arial"/>
                <a:cs typeface="Arial"/>
              </a:rPr>
              <a:t>c</a:t>
            </a:r>
            <a:r>
              <a:rPr sz="2000" spc="-5" dirty="0">
                <a:latin typeface="Arial"/>
                <a:cs typeface="Arial"/>
              </a:rPr>
              <a:t>a</a:t>
            </a:r>
            <a:r>
              <a:rPr sz="2000" dirty="0">
                <a:latin typeface="Arial"/>
                <a:cs typeface="Arial"/>
              </a:rPr>
              <a:t>l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Arial"/>
                <a:cs typeface="Arial"/>
              </a:rPr>
              <a:t>@</a:t>
            </a:r>
            <a:r>
              <a:rPr sz="2000" spc="-5" dirty="0">
                <a:latin typeface="Arial"/>
                <a:cs typeface="Arial"/>
              </a:rPr>
              <a:t>hom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bloo</a:t>
            </a:r>
            <a:r>
              <a:rPr sz="2000" dirty="0">
                <a:latin typeface="Arial"/>
                <a:cs typeface="Arial"/>
              </a:rPr>
              <a:t>d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s</a:t>
            </a:r>
            <a:r>
              <a:rPr sz="2000" spc="5" dirty="0">
                <a:latin typeface="Arial"/>
                <a:cs typeface="Arial"/>
              </a:rPr>
              <a:t>a</a:t>
            </a:r>
            <a:r>
              <a:rPr sz="2000" dirty="0">
                <a:latin typeface="Arial"/>
                <a:cs typeface="Arial"/>
              </a:rPr>
              <a:t>mpling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kit,</a:t>
            </a:r>
            <a:endParaRPr sz="20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Font typeface="Arial"/>
              <a:buAutoNum type="arabicPeriod"/>
              <a:tabLst>
                <a:tab pos="469900" algn="l"/>
              </a:tabLst>
            </a:pPr>
            <a:r>
              <a:rPr sz="2000" dirty="0">
                <a:latin typeface="Arial"/>
                <a:cs typeface="Arial"/>
              </a:rPr>
              <a:t>A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li</a:t>
            </a:r>
            <a:r>
              <a:rPr sz="2000" spc="-10" dirty="0">
                <a:latin typeface="Arial"/>
                <a:cs typeface="Arial"/>
              </a:rPr>
              <a:t>f</a:t>
            </a:r>
            <a:r>
              <a:rPr sz="2000" spc="-5" dirty="0">
                <a:latin typeface="Arial"/>
                <a:cs typeface="Arial"/>
              </a:rPr>
              <a:t>e</a:t>
            </a:r>
            <a:r>
              <a:rPr sz="2000" spc="5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t</a:t>
            </a:r>
            <a:r>
              <a:rPr sz="2000" spc="-15" dirty="0">
                <a:latin typeface="Arial"/>
                <a:cs typeface="Arial"/>
              </a:rPr>
              <a:t>y</a:t>
            </a:r>
            <a:r>
              <a:rPr sz="2000" spc="-5" dirty="0">
                <a:latin typeface="Arial"/>
                <a:cs typeface="Arial"/>
              </a:rPr>
              <a:t>l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tra</a:t>
            </a:r>
            <a:r>
              <a:rPr sz="2000" spc="5" dirty="0">
                <a:latin typeface="Arial"/>
                <a:cs typeface="Arial"/>
              </a:rPr>
              <a:t>c</a:t>
            </a:r>
            <a:r>
              <a:rPr sz="2000" dirty="0">
                <a:latin typeface="Arial"/>
                <a:cs typeface="Arial"/>
              </a:rPr>
              <a:t>king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app,</a:t>
            </a:r>
            <a:endParaRPr sz="20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Font typeface="Arial"/>
              <a:buAutoNum type="arabicPeriod"/>
              <a:tabLst>
                <a:tab pos="469900" algn="l"/>
              </a:tabLst>
            </a:pPr>
            <a:r>
              <a:rPr sz="2000" spc="-5" dirty="0">
                <a:latin typeface="Arial"/>
                <a:cs typeface="Arial"/>
              </a:rPr>
              <a:t>C</a:t>
            </a:r>
            <a:r>
              <a:rPr sz="2000" dirty="0">
                <a:latin typeface="Arial"/>
                <a:cs typeface="Arial"/>
              </a:rPr>
              <a:t>ut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-5" dirty="0">
                <a:latin typeface="Arial"/>
                <a:cs typeface="Arial"/>
              </a:rPr>
              <a:t>in</a:t>
            </a:r>
            <a:r>
              <a:rPr sz="2000" spc="5" dirty="0">
                <a:latin typeface="Arial"/>
                <a:cs typeface="Arial"/>
              </a:rPr>
              <a:t>g</a:t>
            </a:r>
            <a:r>
              <a:rPr sz="2000" dirty="0">
                <a:latin typeface="Arial"/>
                <a:cs typeface="Arial"/>
              </a:rPr>
              <a:t>-edge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bloo</a:t>
            </a:r>
            <a:r>
              <a:rPr sz="2000" dirty="0">
                <a:latin typeface="Arial"/>
                <a:cs typeface="Arial"/>
              </a:rPr>
              <a:t>d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analy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-5" dirty="0">
                <a:latin typeface="Arial"/>
                <a:cs typeface="Arial"/>
              </a:rPr>
              <a:t>ic</a:t>
            </a:r>
            <a:r>
              <a:rPr sz="2000" spc="10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4358" y="3011317"/>
            <a:ext cx="4890135" cy="889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Metabolomic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Di</a:t>
            </a:r>
            <a:r>
              <a:rPr sz="2000" spc="5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c</a:t>
            </a:r>
            <a:r>
              <a:rPr sz="2000" spc="5" dirty="0">
                <a:latin typeface="Arial"/>
                <a:cs typeface="Arial"/>
              </a:rPr>
              <a:t>o</a:t>
            </a:r>
            <a:r>
              <a:rPr sz="2000" dirty="0">
                <a:latin typeface="Arial"/>
                <a:cs typeface="Arial"/>
              </a:rPr>
              <a:t>veries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p</a:t>
            </a:r>
            <a:r>
              <a:rPr sz="2000" dirty="0">
                <a:latin typeface="Arial"/>
                <a:cs typeface="Arial"/>
              </a:rPr>
              <a:t>r</a:t>
            </a:r>
            <a:r>
              <a:rPr sz="2000" spc="-5" dirty="0">
                <a:latin typeface="Arial"/>
                <a:cs typeface="Arial"/>
              </a:rPr>
              <a:t>op</a:t>
            </a:r>
            <a:r>
              <a:rPr sz="2000" spc="5" dirty="0">
                <a:latin typeface="Arial"/>
                <a:cs typeface="Arial"/>
              </a:rPr>
              <a:t>r</a:t>
            </a:r>
            <a:r>
              <a:rPr sz="2000" spc="-5" dirty="0">
                <a:latin typeface="Arial"/>
                <a:cs typeface="Arial"/>
              </a:rPr>
              <a:t>ieta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mass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s</a:t>
            </a:r>
            <a:r>
              <a:rPr sz="2000" spc="5" dirty="0">
                <a:latin typeface="Arial"/>
                <a:cs typeface="Arial"/>
              </a:rPr>
              <a:t>p</a:t>
            </a:r>
            <a:r>
              <a:rPr sz="2000" spc="-5" dirty="0">
                <a:latin typeface="Arial"/>
                <a:cs typeface="Arial"/>
              </a:rPr>
              <a:t>e</a:t>
            </a:r>
            <a:r>
              <a:rPr sz="2000" spc="5" dirty="0">
                <a:latin typeface="Arial"/>
                <a:cs typeface="Arial"/>
              </a:rPr>
              <a:t>c</a:t>
            </a:r>
            <a:r>
              <a:rPr sz="2000" dirty="0">
                <a:latin typeface="Arial"/>
                <a:cs typeface="Arial"/>
              </a:rPr>
              <a:t>tro</a:t>
            </a:r>
            <a:r>
              <a:rPr sz="2000" spc="-15" dirty="0">
                <a:latin typeface="Arial"/>
                <a:cs typeface="Arial"/>
              </a:rPr>
              <a:t>m</a:t>
            </a:r>
            <a:r>
              <a:rPr sz="2000" spc="-5" dirty="0">
                <a:latin typeface="Arial"/>
                <a:cs typeface="Arial"/>
              </a:rPr>
              <a:t>et</a:t>
            </a:r>
            <a:r>
              <a:rPr sz="2000" spc="-10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y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plat</a:t>
            </a:r>
            <a:r>
              <a:rPr sz="2000" spc="-10" dirty="0">
                <a:latin typeface="Arial"/>
                <a:cs typeface="Arial"/>
              </a:rPr>
              <a:t>f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dirty="0">
                <a:latin typeface="Arial"/>
                <a:cs typeface="Arial"/>
              </a:rPr>
              <a:t>rm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i</a:t>
            </a:r>
            <a:r>
              <a:rPr sz="2000" dirty="0">
                <a:latin typeface="Arial"/>
                <a:cs typeface="Arial"/>
              </a:rPr>
              <a:t>s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ba</a:t>
            </a:r>
            <a:r>
              <a:rPr sz="2000" spc="5" dirty="0">
                <a:latin typeface="Arial"/>
                <a:cs typeface="Arial"/>
              </a:rPr>
              <a:t>s</a:t>
            </a:r>
            <a:r>
              <a:rPr sz="2000" spc="-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d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o</a:t>
            </a:r>
            <a:r>
              <a:rPr sz="2000" dirty="0">
                <a:latin typeface="Arial"/>
                <a:cs typeface="Arial"/>
              </a:rPr>
              <a:t>n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1</a:t>
            </a:r>
            <a:r>
              <a:rPr sz="2000" dirty="0">
                <a:latin typeface="Arial"/>
                <a:cs typeface="Arial"/>
              </a:rPr>
              <a:t>0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years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metabolomics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experie</a:t>
            </a:r>
            <a:r>
              <a:rPr sz="2000" dirty="0">
                <a:latin typeface="Arial"/>
                <a:cs typeface="Arial"/>
              </a:rPr>
              <a:t>nce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&amp;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data.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923934" y="4425226"/>
            <a:ext cx="963649" cy="163080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63454" y="4511816"/>
            <a:ext cx="8473440" cy="149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Painless</a:t>
            </a:r>
            <a:r>
              <a:rPr sz="20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(!)</a:t>
            </a:r>
            <a:r>
              <a:rPr sz="20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Bloo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0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000" spc="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20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0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ome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43688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Easy</a:t>
            </a:r>
            <a:r>
              <a:rPr sz="20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Shipment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205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Mobile</a:t>
            </a:r>
            <a:r>
              <a:rPr sz="20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Comp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nion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287901" y="2274326"/>
            <a:ext cx="1315720" cy="86360"/>
          </a:xfrm>
          <a:custGeom>
            <a:avLst/>
            <a:gdLst/>
            <a:ahLst/>
            <a:cxnLst/>
            <a:rect l="l" t="t" r="r" b="b"/>
            <a:pathLst>
              <a:path w="1315720" h="86360">
                <a:moveTo>
                  <a:pt x="1309237" y="0"/>
                </a:moveTo>
                <a:lnTo>
                  <a:pt x="6339" y="0"/>
                </a:lnTo>
                <a:lnTo>
                  <a:pt x="0" y="6461"/>
                </a:lnTo>
                <a:lnTo>
                  <a:pt x="0" y="79735"/>
                </a:lnTo>
                <a:lnTo>
                  <a:pt x="6339" y="86105"/>
                </a:lnTo>
                <a:lnTo>
                  <a:pt x="1309237" y="86105"/>
                </a:lnTo>
                <a:lnTo>
                  <a:pt x="1315730" y="79735"/>
                </a:lnTo>
                <a:lnTo>
                  <a:pt x="1315730" y="6461"/>
                </a:lnTo>
                <a:lnTo>
                  <a:pt x="1309237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309745" y="2242206"/>
            <a:ext cx="172720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Fa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35825" y="2242206"/>
            <a:ext cx="32067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Wi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ter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62490" y="2242206"/>
            <a:ext cx="293370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Spr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307695" y="716749"/>
            <a:ext cx="2653917" cy="542163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52815" y="2928731"/>
            <a:ext cx="2117090" cy="163195"/>
          </a:xfrm>
          <a:custGeom>
            <a:avLst/>
            <a:gdLst/>
            <a:ahLst/>
            <a:cxnLst/>
            <a:rect l="l" t="t" r="r" b="b"/>
            <a:pathLst>
              <a:path w="2117090" h="163194">
                <a:moveTo>
                  <a:pt x="2089800" y="0"/>
                </a:moveTo>
                <a:lnTo>
                  <a:pt x="26857" y="0"/>
                </a:lnTo>
                <a:lnTo>
                  <a:pt x="13272" y="3750"/>
                </a:lnTo>
                <a:lnTo>
                  <a:pt x="3652" y="13439"/>
                </a:lnTo>
                <a:lnTo>
                  <a:pt x="0" y="27066"/>
                </a:lnTo>
                <a:lnTo>
                  <a:pt x="1" y="135822"/>
                </a:lnTo>
                <a:lnTo>
                  <a:pt x="3781" y="149393"/>
                </a:lnTo>
                <a:lnTo>
                  <a:pt x="13466" y="159034"/>
                </a:lnTo>
                <a:lnTo>
                  <a:pt x="27066" y="162702"/>
                </a:lnTo>
                <a:lnTo>
                  <a:pt x="2090183" y="162699"/>
                </a:lnTo>
                <a:lnTo>
                  <a:pt x="2103698" y="158863"/>
                </a:lnTo>
                <a:lnTo>
                  <a:pt x="2113302" y="149124"/>
                </a:lnTo>
                <a:lnTo>
                  <a:pt x="2116957" y="135514"/>
                </a:lnTo>
                <a:lnTo>
                  <a:pt x="2116956" y="26782"/>
                </a:lnTo>
                <a:lnTo>
                  <a:pt x="2113152" y="13232"/>
                </a:lnTo>
                <a:lnTo>
                  <a:pt x="2103416" y="3640"/>
                </a:lnTo>
                <a:lnTo>
                  <a:pt x="208980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613658" y="2925314"/>
            <a:ext cx="2419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45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6108338" y="2925314"/>
            <a:ext cx="46609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nt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69957" y="2925314"/>
            <a:ext cx="4273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Spr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I</a:t>
            </a:r>
            <a:r>
              <a:rPr spc="-190" dirty="0">
                <a:latin typeface="Times New Roman"/>
                <a:cs typeface="Times New Roman"/>
              </a:rPr>
              <a:t> </a:t>
            </a:r>
            <a:r>
              <a:rPr dirty="0"/>
              <a:t>n</a:t>
            </a:r>
            <a:r>
              <a:rPr spc="-185" dirty="0">
                <a:latin typeface="Times New Roman"/>
                <a:cs typeface="Times New Roman"/>
              </a:rPr>
              <a:t> </a:t>
            </a:r>
            <a:r>
              <a:rPr dirty="0"/>
              <a:t>d</a:t>
            </a:r>
            <a:r>
              <a:rPr spc="-185" dirty="0">
                <a:latin typeface="Times New Roman"/>
                <a:cs typeface="Times New Roman"/>
              </a:rPr>
              <a:t> </a:t>
            </a:r>
            <a:r>
              <a:rPr dirty="0"/>
              <a:t>i</a:t>
            </a:r>
            <a:r>
              <a:rPr spc="-190" dirty="0">
                <a:latin typeface="Times New Roman"/>
                <a:cs typeface="Times New Roman"/>
              </a:rPr>
              <a:t> </a:t>
            </a:r>
            <a:r>
              <a:rPr dirty="0"/>
              <a:t>v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i</a:t>
            </a:r>
            <a:r>
              <a:rPr spc="-190" dirty="0">
                <a:latin typeface="Times New Roman"/>
                <a:cs typeface="Times New Roman"/>
              </a:rPr>
              <a:t> </a:t>
            </a:r>
            <a:r>
              <a:rPr dirty="0"/>
              <a:t>d</a:t>
            </a:r>
            <a:r>
              <a:rPr spc="-185" dirty="0">
                <a:latin typeface="Times New Roman"/>
                <a:cs typeface="Times New Roman"/>
              </a:rPr>
              <a:t> </a:t>
            </a:r>
            <a:r>
              <a:rPr dirty="0"/>
              <a:t>u</a:t>
            </a:r>
            <a:r>
              <a:rPr spc="-185" dirty="0">
                <a:latin typeface="Times New Roman"/>
                <a:cs typeface="Times New Roman"/>
              </a:rPr>
              <a:t> </a:t>
            </a:r>
            <a:r>
              <a:rPr dirty="0"/>
              <a:t>a</a:t>
            </a:r>
            <a:r>
              <a:rPr spc="-185" dirty="0">
                <a:latin typeface="Times New Roman"/>
                <a:cs typeface="Times New Roman"/>
              </a:rPr>
              <a:t> </a:t>
            </a:r>
            <a:r>
              <a:rPr dirty="0"/>
              <a:t>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43877" y="239001"/>
            <a:ext cx="2924810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763905" algn="l"/>
              </a:tabLst>
            </a:pPr>
            <a:r>
              <a:rPr sz="2600" dirty="0">
                <a:latin typeface="Arial"/>
                <a:cs typeface="Arial"/>
              </a:rPr>
              <a:t>v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s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.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dirty="0">
                <a:latin typeface="Arial"/>
                <a:cs typeface="Arial"/>
              </a:rPr>
              <a:t>C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o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m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m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u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n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t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y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51851" y="239001"/>
            <a:ext cx="1278890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L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v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l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s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7529" y="1700783"/>
            <a:ext cx="7272771" cy="25486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71500" y="4803017"/>
            <a:ext cx="3168395" cy="2880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29109" y="4513070"/>
            <a:ext cx="1099820" cy="56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685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17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01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2016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800" spc="-5" dirty="0">
                <a:latin typeface="Calibri"/>
                <a:cs typeface="Calibri"/>
              </a:rPr>
              <a:t>V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4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amin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35613" y="4731008"/>
            <a:ext cx="288290" cy="324485"/>
          </a:xfrm>
          <a:custGeom>
            <a:avLst/>
            <a:gdLst/>
            <a:ahLst/>
            <a:cxnLst/>
            <a:rect l="l" t="t" r="r" b="b"/>
            <a:pathLst>
              <a:path w="288289" h="324485">
                <a:moveTo>
                  <a:pt x="288035" y="0"/>
                </a:moveTo>
                <a:lnTo>
                  <a:pt x="0" y="0"/>
                </a:lnTo>
                <a:lnTo>
                  <a:pt x="144017" y="323968"/>
                </a:lnTo>
                <a:lnTo>
                  <a:pt x="288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65855" y="4851779"/>
            <a:ext cx="123507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95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5" dirty="0">
                <a:latin typeface="Calibri"/>
                <a:cs typeface="Calibri"/>
              </a:rPr>
              <a:t>P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2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33004" y="1146810"/>
            <a:ext cx="7485491" cy="32903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34898" y="4054946"/>
            <a:ext cx="4541520" cy="2254885"/>
          </a:xfrm>
          <a:custGeom>
            <a:avLst/>
            <a:gdLst/>
            <a:ahLst/>
            <a:cxnLst/>
            <a:rect l="l" t="t" r="r" b="b"/>
            <a:pathLst>
              <a:path w="4541520" h="2254885">
                <a:moveTo>
                  <a:pt x="0" y="2254376"/>
                </a:moveTo>
                <a:lnTo>
                  <a:pt x="4541397" y="2254376"/>
                </a:lnTo>
                <a:lnTo>
                  <a:pt x="4541397" y="0"/>
                </a:lnTo>
                <a:lnTo>
                  <a:pt x="0" y="0"/>
                </a:lnTo>
                <a:lnTo>
                  <a:pt x="0" y="22543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3985">
              <a:lnSpc>
                <a:spcPct val="100000"/>
              </a:lnSpc>
            </a:pPr>
            <a:r>
              <a:rPr dirty="0"/>
              <a:t>B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l</a:t>
            </a:r>
            <a:r>
              <a:rPr spc="-190" dirty="0">
                <a:latin typeface="Times New Roman"/>
                <a:cs typeface="Times New Roman"/>
              </a:rPr>
              <a:t> </a:t>
            </a:r>
            <a:r>
              <a:rPr dirty="0"/>
              <a:t>o</a:t>
            </a:r>
            <a:r>
              <a:rPr spc="-185" dirty="0">
                <a:latin typeface="Times New Roman"/>
                <a:cs typeface="Times New Roman"/>
              </a:rPr>
              <a:t> </a:t>
            </a:r>
            <a:r>
              <a:rPr dirty="0"/>
              <a:t>o</a:t>
            </a:r>
            <a:r>
              <a:rPr spc="-185" dirty="0">
                <a:latin typeface="Times New Roman"/>
                <a:cs typeface="Times New Roman"/>
              </a:rPr>
              <a:t> </a:t>
            </a:r>
            <a:r>
              <a:rPr dirty="0"/>
              <a:t>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88640" y="239001"/>
            <a:ext cx="2457450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C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o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m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p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o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s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t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o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n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334896" y="1268690"/>
            <a:ext cx="4541398" cy="44645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27705" y="3884800"/>
            <a:ext cx="9607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NU</a:t>
            </a:r>
            <a:r>
              <a:rPr sz="1200" spc="-20" dirty="0">
                <a:latin typeface="Calibri"/>
                <a:cs typeface="Calibri"/>
              </a:rPr>
              <a:t>C</a:t>
            </a:r>
            <a:r>
              <a:rPr sz="1200" spc="-5" dirty="0">
                <a:latin typeface="Calibri"/>
                <a:cs typeface="Calibri"/>
              </a:rPr>
              <a:t>L</a:t>
            </a:r>
            <a:r>
              <a:rPr sz="1200" spc="-25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OSI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S+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139188" y="2732427"/>
            <a:ext cx="88011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NKN</a:t>
            </a:r>
            <a:r>
              <a:rPr sz="1200" spc="-2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WNS+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99714" y="2864354"/>
            <a:ext cx="96456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G</a:t>
            </a:r>
            <a:r>
              <a:rPr sz="1200" spc="-100" dirty="0">
                <a:latin typeface="Calibri"/>
                <a:cs typeface="Calibri"/>
              </a:rPr>
              <a:t>L</a:t>
            </a:r>
            <a:r>
              <a:rPr sz="1200" spc="-35" dirty="0">
                <a:latin typeface="Calibri"/>
                <a:cs typeface="Calibri"/>
              </a:rPr>
              <a:t>Y</a:t>
            </a:r>
            <a:r>
              <a:rPr sz="1200" spc="-5" dirty="0">
                <a:latin typeface="Calibri"/>
                <a:cs typeface="Calibri"/>
              </a:rPr>
              <a:t>CE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OL</a:t>
            </a:r>
            <a:r>
              <a:rPr sz="1200" spc="-10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PID</a:t>
            </a:r>
            <a:r>
              <a:rPr sz="1200" dirty="0"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51632" y="1353421"/>
            <a:ext cx="2035175" cy="466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AMINO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IDS</a:t>
            </a:r>
            <a:endParaRPr sz="1200">
              <a:latin typeface="Calibri"/>
              <a:cs typeface="Calibri"/>
            </a:endParaRPr>
          </a:p>
          <a:p>
            <a:pPr marL="1031875">
              <a:lnSpc>
                <a:spcPct val="100000"/>
              </a:lnSpc>
              <a:spcBef>
                <a:spcPts val="825"/>
              </a:spcBef>
            </a:pP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-10" dirty="0">
                <a:latin typeface="Calibri"/>
                <a:cs typeface="Calibri"/>
              </a:rPr>
              <a:t>GAN</a:t>
            </a:r>
            <a:r>
              <a:rPr sz="1200" dirty="0">
                <a:latin typeface="Calibri"/>
                <a:cs typeface="Calibri"/>
              </a:rPr>
              <a:t>IC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IDS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83079" y="5314948"/>
            <a:ext cx="944244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PRE</a:t>
            </a:r>
            <a:r>
              <a:rPr sz="1200" spc="-5" dirty="0">
                <a:latin typeface="Calibri"/>
                <a:cs typeface="Calibri"/>
              </a:rPr>
              <a:t>NO</a:t>
            </a:r>
            <a:r>
              <a:rPr sz="1200" dirty="0">
                <a:latin typeface="Calibri"/>
                <a:cs typeface="Calibri"/>
              </a:rPr>
              <a:t>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Calibri"/>
                <a:cs typeface="Calibri"/>
              </a:rPr>
              <a:t>LIP</a:t>
            </a:r>
            <a:r>
              <a:rPr sz="1200" dirty="0">
                <a:latin typeface="Calibri"/>
                <a:cs typeface="Calibri"/>
              </a:rPr>
              <a:t>IDS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99438" y="4729122"/>
            <a:ext cx="62738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5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IDS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68650" y="5231636"/>
            <a:ext cx="12452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UNC</a:t>
            </a:r>
            <a:r>
              <a:rPr sz="1200" spc="-20" dirty="0">
                <a:latin typeface="Calibri"/>
                <a:cs typeface="Calibri"/>
              </a:rPr>
              <a:t>H</a:t>
            </a:r>
            <a:r>
              <a:rPr sz="1200" spc="-10" dirty="0">
                <a:latin typeface="Calibri"/>
                <a:cs typeface="Calibri"/>
              </a:rPr>
              <a:t>AR</a:t>
            </a:r>
            <a:r>
              <a:rPr sz="1200" spc="-25" dirty="0">
                <a:latin typeface="Calibri"/>
                <a:cs typeface="Calibri"/>
              </a:rPr>
              <a:t>A</a:t>
            </a:r>
            <a:r>
              <a:rPr sz="1200" spc="-5" dirty="0">
                <a:latin typeface="Calibri"/>
                <a:cs typeface="Calibri"/>
              </a:rPr>
              <a:t>CT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10" dirty="0">
                <a:latin typeface="Calibri"/>
                <a:cs typeface="Calibri"/>
              </a:rPr>
              <a:t>R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Z</a:t>
            </a:r>
            <a:r>
              <a:rPr sz="1200" dirty="0">
                <a:latin typeface="Calibri"/>
                <a:cs typeface="Calibri"/>
              </a:rPr>
              <a:t>ED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97963" y="5641336"/>
            <a:ext cx="2233295" cy="585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~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20</a:t>
            </a:r>
            <a:r>
              <a:rPr sz="2000" spc="5" dirty="0">
                <a:latin typeface="Calibri"/>
                <a:cs typeface="Calibri"/>
              </a:rPr>
              <a:t>0</a:t>
            </a:r>
            <a:r>
              <a:rPr sz="2000" dirty="0">
                <a:latin typeface="Calibri"/>
                <a:cs typeface="Calibri"/>
              </a:rPr>
              <a:t>0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M</a:t>
            </a:r>
            <a:r>
              <a:rPr sz="2000" spc="-5" dirty="0">
                <a:latin typeface="Calibri"/>
                <a:cs typeface="Calibri"/>
              </a:rPr>
              <a:t>E</a:t>
            </a:r>
            <a:r>
              <a:rPr sz="2000" spc="-160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ABO</a:t>
            </a:r>
            <a:r>
              <a:rPr sz="2000" spc="-5" dirty="0">
                <a:latin typeface="Calibri"/>
                <a:cs typeface="Calibri"/>
              </a:rPr>
              <a:t>LI</a:t>
            </a:r>
            <a:r>
              <a:rPr sz="2000" spc="-10" dirty="0">
                <a:latin typeface="Calibri"/>
                <a:cs typeface="Calibri"/>
              </a:rPr>
              <a:t>T</a:t>
            </a:r>
            <a:r>
              <a:rPr sz="2000" spc="-25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S</a:t>
            </a:r>
            <a:endParaRPr sz="2000">
              <a:latin typeface="Calibri"/>
              <a:cs typeface="Calibri"/>
            </a:endParaRPr>
          </a:p>
          <a:p>
            <a:pPr marL="5334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~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4</a:t>
            </a:r>
            <a:r>
              <a:rPr sz="2000" spc="5" dirty="0">
                <a:latin typeface="Calibri"/>
                <a:cs typeface="Calibri"/>
              </a:rPr>
              <a:t>0</a:t>
            </a:r>
            <a:r>
              <a:rPr sz="2000" dirty="0">
                <a:latin typeface="Calibri"/>
                <a:cs typeface="Calibri"/>
              </a:rPr>
              <a:t>%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UNIDENTIFI</a:t>
            </a:r>
            <a:r>
              <a:rPr sz="2000" spc="-15" dirty="0">
                <a:latin typeface="Calibri"/>
                <a:cs typeface="Calibri"/>
              </a:rPr>
              <a:t>E</a:t>
            </a:r>
            <a:r>
              <a:rPr sz="2000" dirty="0">
                <a:latin typeface="Calibri"/>
                <a:cs typeface="Calibri"/>
              </a:rPr>
              <a:t>D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44527" y="2630423"/>
            <a:ext cx="1897760" cy="18977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16581" y="239001"/>
            <a:ext cx="1711325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821055" algn="l"/>
              </a:tabLst>
            </a:pPr>
            <a:r>
              <a:rPr sz="2600" dirty="0">
                <a:latin typeface="Arial"/>
                <a:cs typeface="Arial"/>
              </a:rPr>
              <a:t>B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g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dirty="0">
                <a:latin typeface="Arial"/>
                <a:cs typeface="Arial"/>
              </a:rPr>
              <a:t>D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t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a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13126" y="4604256"/>
            <a:ext cx="168592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2000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M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ab</a:t>
            </a:r>
            <a:r>
              <a:rPr sz="1800" b="1" spc="-5" dirty="0">
                <a:latin typeface="Calibri"/>
                <a:cs typeface="Calibri"/>
              </a:rPr>
              <a:t>o</a:t>
            </a:r>
            <a:r>
              <a:rPr sz="1800" b="1" spc="-15" dirty="0">
                <a:latin typeface="Calibri"/>
                <a:cs typeface="Calibri"/>
              </a:rPr>
              <a:t>l</a:t>
            </a:r>
            <a:r>
              <a:rPr sz="1800" b="1" spc="-5" dirty="0">
                <a:latin typeface="Calibri"/>
                <a:cs typeface="Calibri"/>
              </a:rPr>
              <a:t>i</a:t>
            </a:r>
            <a:r>
              <a:rPr sz="1800" b="1" spc="-35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68992" y="2632204"/>
            <a:ext cx="1973327" cy="18797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06420" y="2630423"/>
            <a:ext cx="2047241" cy="18797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5176" y="2630423"/>
            <a:ext cx="2024124" cy="1879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829181" y="3056404"/>
            <a:ext cx="1945005" cy="2400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" algn="ctr">
              <a:lnSpc>
                <a:spcPct val="100000"/>
              </a:lnSpc>
            </a:pPr>
            <a:r>
              <a:rPr sz="9600" dirty="0">
                <a:latin typeface="Calibri"/>
                <a:cs typeface="Calibri"/>
              </a:rPr>
              <a:t>?</a:t>
            </a:r>
            <a:endParaRPr sz="9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010"/>
              </a:spcBef>
            </a:pPr>
            <a:r>
              <a:rPr sz="1800" b="1" spc="-10" dirty="0">
                <a:latin typeface="Calibri"/>
                <a:cs typeface="Calibri"/>
              </a:rPr>
              <a:t>80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Q</a:t>
            </a:r>
            <a:r>
              <a:rPr sz="1800" b="1" spc="-5" dirty="0">
                <a:latin typeface="Calibri"/>
                <a:cs typeface="Calibri"/>
              </a:rPr>
              <a:t>u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35" dirty="0">
                <a:latin typeface="Calibri"/>
                <a:cs typeface="Calibri"/>
              </a:rPr>
              <a:t>s</a:t>
            </a:r>
            <a:r>
              <a:rPr sz="1800" b="1" spc="-10" dirty="0">
                <a:latin typeface="Calibri"/>
                <a:cs typeface="Calibri"/>
              </a:rPr>
              <a:t>tions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50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Li</a:t>
            </a:r>
            <a:r>
              <a:rPr sz="1800" spc="-50" dirty="0">
                <a:latin typeface="Calibri"/>
                <a:cs typeface="Calibri"/>
              </a:rPr>
              <a:t>f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ty</a:t>
            </a:r>
            <a:r>
              <a:rPr sz="1800" spc="-10" dirty="0">
                <a:latin typeface="Calibri"/>
                <a:cs typeface="Calibri"/>
              </a:rPr>
              <a:t>le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&amp;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ealth</a:t>
            </a:r>
            <a:endParaRPr sz="18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30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Sampl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sp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ci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ic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875040" y="4586218"/>
            <a:ext cx="15113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5.2000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Sampl</a:t>
            </a:r>
            <a:r>
              <a:rPr sz="1800" b="1" spc="-5" dirty="0">
                <a:latin typeface="Calibri"/>
                <a:cs typeface="Calibri"/>
              </a:rPr>
              <a:t>e</a:t>
            </a:r>
            <a:r>
              <a:rPr sz="1800" b="1" spc="-1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1687" y="4586218"/>
            <a:ext cx="950594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400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Us</a:t>
            </a:r>
            <a:r>
              <a:rPr sz="1800" b="1" spc="5" dirty="0">
                <a:latin typeface="Calibri"/>
                <a:cs typeface="Calibri"/>
              </a:rPr>
              <a:t>e</a:t>
            </a:r>
            <a:r>
              <a:rPr sz="1800" b="1" spc="-30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1544">
              <a:lnSpc>
                <a:spcPct val="100000"/>
              </a:lnSpc>
            </a:pPr>
            <a:r>
              <a:rPr dirty="0"/>
              <a:t>L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i</a:t>
            </a:r>
            <a:r>
              <a:rPr spc="-190" dirty="0">
                <a:latin typeface="Times New Roman"/>
                <a:cs typeface="Times New Roman"/>
              </a:rPr>
              <a:t> </a:t>
            </a:r>
            <a:r>
              <a:rPr dirty="0"/>
              <a:t>f</a:t>
            </a:r>
            <a:r>
              <a:rPr spc="-190" dirty="0">
                <a:latin typeface="Times New Roman"/>
                <a:cs typeface="Times New Roman"/>
              </a:rPr>
              <a:t> </a:t>
            </a:r>
            <a:r>
              <a:rPr dirty="0"/>
              <a:t>e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s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t</a:t>
            </a:r>
            <a:r>
              <a:rPr spc="-190" dirty="0">
                <a:latin typeface="Times New Roman"/>
                <a:cs typeface="Times New Roman"/>
              </a:rPr>
              <a:t> </a:t>
            </a:r>
            <a:r>
              <a:rPr dirty="0"/>
              <a:t>y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l</a:t>
            </a:r>
            <a:r>
              <a:rPr spc="-190" dirty="0">
                <a:latin typeface="Times New Roman"/>
                <a:cs typeface="Times New Roman"/>
              </a:rPr>
              <a:t> </a:t>
            </a:r>
            <a:r>
              <a:rPr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21061" y="239001"/>
            <a:ext cx="1709420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43230" algn="l"/>
              </a:tabLst>
            </a:pPr>
            <a:r>
              <a:rPr sz="2600" dirty="0">
                <a:latin typeface="Arial"/>
                <a:cs typeface="Arial"/>
              </a:rPr>
              <a:t>&amp;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dirty="0">
                <a:latin typeface="Arial"/>
                <a:cs typeface="Arial"/>
              </a:rPr>
              <a:t>H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l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t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h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16680" y="239001"/>
            <a:ext cx="902335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D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t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a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219922"/>
            <a:ext cx="6517904" cy="48013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829169" y="3056400"/>
            <a:ext cx="1945005" cy="2126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" algn="ctr">
              <a:lnSpc>
                <a:spcPct val="100000"/>
              </a:lnSpc>
            </a:pPr>
            <a:r>
              <a:rPr sz="9600" dirty="0">
                <a:latin typeface="Calibri"/>
                <a:cs typeface="Calibri"/>
              </a:rPr>
              <a:t>?</a:t>
            </a:r>
            <a:endParaRPr sz="9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010"/>
              </a:spcBef>
            </a:pPr>
            <a:r>
              <a:rPr sz="1800" b="1" spc="-10" dirty="0">
                <a:latin typeface="Calibri"/>
                <a:cs typeface="Calibri"/>
              </a:rPr>
              <a:t>80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Q</a:t>
            </a:r>
            <a:r>
              <a:rPr sz="1800" b="1" spc="-5" dirty="0">
                <a:latin typeface="Calibri"/>
                <a:cs typeface="Calibri"/>
              </a:rPr>
              <a:t>u</a:t>
            </a:r>
            <a:r>
              <a:rPr sz="1800" b="1" dirty="0">
                <a:latin typeface="Calibri"/>
                <a:cs typeface="Calibri"/>
              </a:rPr>
              <a:t>e</a:t>
            </a:r>
            <a:r>
              <a:rPr sz="1800" b="1" spc="-35" dirty="0">
                <a:latin typeface="Calibri"/>
                <a:cs typeface="Calibri"/>
              </a:rPr>
              <a:t>s</a:t>
            </a:r>
            <a:r>
              <a:rPr sz="1800" b="1" spc="-10" dirty="0">
                <a:latin typeface="Calibri"/>
                <a:cs typeface="Calibri"/>
              </a:rPr>
              <a:t>tions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50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Li</a:t>
            </a:r>
            <a:r>
              <a:rPr sz="1800" spc="-50" dirty="0">
                <a:latin typeface="Calibri"/>
                <a:cs typeface="Calibri"/>
              </a:rPr>
              <a:t>f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3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ty</a:t>
            </a:r>
            <a:r>
              <a:rPr sz="1800" spc="-10" dirty="0">
                <a:latin typeface="Calibri"/>
                <a:cs typeface="Calibri"/>
              </a:rPr>
              <a:t>le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&amp;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ealth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844527" y="2630423"/>
            <a:ext cx="1897760" cy="18977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9514" y="1226307"/>
            <a:ext cx="6602852" cy="36925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4589" y="1571625"/>
            <a:ext cx="6602851" cy="36179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2045">
              <a:lnSpc>
                <a:spcPct val="100000"/>
              </a:lnSpc>
            </a:pPr>
            <a:r>
              <a:rPr dirty="0"/>
              <a:t>S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a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m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p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l</a:t>
            </a:r>
            <a:r>
              <a:rPr spc="-190" dirty="0">
                <a:latin typeface="Times New Roman"/>
                <a:cs typeface="Times New Roman"/>
              </a:rPr>
              <a:t> </a:t>
            </a:r>
            <a:r>
              <a:rPr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41384" y="239001"/>
            <a:ext cx="1599565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S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p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c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c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25870" y="239001"/>
            <a:ext cx="902335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D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t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a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81990" marR="821055">
              <a:lnSpc>
                <a:spcPct val="100000"/>
              </a:lnSpc>
            </a:pPr>
            <a:r>
              <a:rPr b="0" spc="-90" dirty="0">
                <a:latin typeface="Calibri"/>
                <a:cs typeface="Calibri"/>
              </a:rPr>
              <a:t>W</a:t>
            </a:r>
            <a:r>
              <a:rPr b="0" spc="-10" dirty="0">
                <a:latin typeface="Calibri"/>
                <a:cs typeface="Calibri"/>
              </a:rPr>
              <a:t>e</a:t>
            </a:r>
            <a:r>
              <a:rPr b="0" spc="-4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Calibri"/>
                <a:cs typeface="Calibri"/>
              </a:rPr>
              <a:t>cur</a:t>
            </a:r>
            <a:r>
              <a:rPr b="0" spc="-45" dirty="0">
                <a:latin typeface="Calibri"/>
                <a:cs typeface="Calibri"/>
              </a:rPr>
              <a:t>r</a:t>
            </a:r>
            <a:r>
              <a:rPr b="0" spc="-10" dirty="0">
                <a:latin typeface="Calibri"/>
                <a:cs typeface="Calibri"/>
              </a:rPr>
              <a:t>e</a:t>
            </a:r>
            <a:r>
              <a:rPr b="0" spc="-20" dirty="0">
                <a:latin typeface="Calibri"/>
                <a:cs typeface="Calibri"/>
              </a:rPr>
              <a:t>n</a:t>
            </a:r>
            <a:r>
              <a:rPr b="0" dirty="0">
                <a:latin typeface="Calibri"/>
                <a:cs typeface="Calibri"/>
              </a:rPr>
              <a:t>t</a:t>
            </a:r>
            <a:r>
              <a:rPr b="0" spc="-10" dirty="0">
                <a:latin typeface="Calibri"/>
                <a:cs typeface="Calibri"/>
              </a:rPr>
              <a:t>ly</a:t>
            </a:r>
            <a:r>
              <a:rPr b="0" spc="-30" dirty="0">
                <a:latin typeface="Times New Roman"/>
                <a:cs typeface="Times New Roman"/>
              </a:rPr>
              <a:t> </a:t>
            </a:r>
            <a:r>
              <a:rPr b="0" spc="-5" dirty="0">
                <a:latin typeface="Calibri"/>
                <a:cs typeface="Calibri"/>
              </a:rPr>
              <a:t>p</a:t>
            </a:r>
            <a:r>
              <a:rPr b="0" spc="-25" dirty="0">
                <a:latin typeface="Calibri"/>
                <a:cs typeface="Calibri"/>
              </a:rPr>
              <a:t>r</a:t>
            </a:r>
            <a:r>
              <a:rPr b="0" spc="-15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vi</a:t>
            </a:r>
            <a:r>
              <a:rPr b="0" spc="-15" dirty="0">
                <a:latin typeface="Calibri"/>
                <a:cs typeface="Calibri"/>
              </a:rPr>
              <a:t>d</a:t>
            </a:r>
            <a:r>
              <a:rPr b="0" spc="-10" dirty="0">
                <a:latin typeface="Calibri"/>
                <a:cs typeface="Calibri"/>
              </a:rPr>
              <a:t>e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spc="-35" dirty="0"/>
              <a:t>t</a:t>
            </a:r>
            <a:r>
              <a:rPr dirty="0"/>
              <a:t>e</a:t>
            </a:r>
            <a:r>
              <a:rPr spc="-35" dirty="0"/>
              <a:t>s</a:t>
            </a:r>
            <a:r>
              <a:rPr spc="-25" dirty="0"/>
              <a:t>t</a:t>
            </a:r>
            <a:r>
              <a:rPr spc="-10" dirty="0"/>
              <a:t>o</a:t>
            </a:r>
            <a:r>
              <a:rPr spc="-30" dirty="0"/>
              <a:t>s</a:t>
            </a:r>
            <a:r>
              <a:rPr spc="-35" dirty="0"/>
              <a:t>t</a:t>
            </a:r>
            <a:r>
              <a:rPr dirty="0"/>
              <a:t>e</a:t>
            </a:r>
            <a:r>
              <a:rPr spc="-30" dirty="0"/>
              <a:t>r</a:t>
            </a:r>
            <a:r>
              <a:rPr spc="-10" dirty="0"/>
              <a:t>on</a:t>
            </a:r>
            <a:r>
              <a:rPr spc="-20" dirty="0"/>
              <a:t>e</a:t>
            </a:r>
            <a:r>
              <a:rPr spc="-5" dirty="0"/>
              <a:t>,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10" dirty="0"/>
              <a:t>lact</a:t>
            </a:r>
            <a:r>
              <a:rPr spc="-15" dirty="0"/>
              <a:t>i</a:t>
            </a:r>
            <a:r>
              <a:rPr dirty="0"/>
              <a:t>c</a:t>
            </a:r>
            <a:r>
              <a:rPr spc="-75" dirty="0">
                <a:latin typeface="Times New Roman"/>
                <a:cs typeface="Times New Roman"/>
              </a:rPr>
              <a:t> </a:t>
            </a:r>
            <a:r>
              <a:rPr spc="-10" dirty="0"/>
              <a:t>aci</a:t>
            </a:r>
            <a:r>
              <a:rPr spc="-5" dirty="0"/>
              <a:t>d,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15" dirty="0"/>
              <a:t>gl</a:t>
            </a:r>
            <a:r>
              <a:rPr spc="-5" dirty="0"/>
              <a:t>u</a:t>
            </a:r>
            <a:r>
              <a:rPr spc="-10" dirty="0"/>
              <a:t>cose</a:t>
            </a:r>
            <a:r>
              <a:rPr spc="-5" dirty="0"/>
              <a:t>,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5" dirty="0"/>
              <a:t>c</a:t>
            </a:r>
            <a:r>
              <a:rPr spc="-25" dirty="0"/>
              <a:t>r</a:t>
            </a:r>
            <a:r>
              <a:rPr dirty="0"/>
              <a:t>e</a:t>
            </a:r>
            <a:r>
              <a:rPr spc="-35" dirty="0"/>
              <a:t>a</a:t>
            </a:r>
            <a:r>
              <a:rPr spc="-10" dirty="0"/>
              <a:t>ti</a:t>
            </a:r>
            <a:r>
              <a:rPr spc="-15" dirty="0"/>
              <a:t>n</a:t>
            </a:r>
            <a:r>
              <a:rPr spc="-10" dirty="0"/>
              <a:t>e</a:t>
            </a:r>
            <a:r>
              <a:rPr spc="-5" dirty="0"/>
              <a:t>,</a:t>
            </a:r>
            <a:r>
              <a:rPr spc="-75" dirty="0">
                <a:latin typeface="Times New Roman"/>
                <a:cs typeface="Times New Roman"/>
              </a:rPr>
              <a:t> </a:t>
            </a:r>
            <a:r>
              <a:rPr spc="-5" dirty="0"/>
              <a:t>G</a:t>
            </a:r>
            <a:r>
              <a:rPr spc="5" dirty="0"/>
              <a:t>A</a:t>
            </a:r>
            <a:r>
              <a:rPr spc="-25" dirty="0"/>
              <a:t>B</a:t>
            </a:r>
            <a:r>
              <a:rPr spc="0" dirty="0"/>
              <a:t>A</a:t>
            </a:r>
            <a:r>
              <a:rPr spc="-5" dirty="0"/>
              <a:t>,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spc="-15" dirty="0"/>
              <a:t>vi</a:t>
            </a:r>
            <a:r>
              <a:rPr spc="-20" dirty="0"/>
              <a:t>t</a:t>
            </a:r>
            <a:r>
              <a:rPr spc="-10" dirty="0"/>
              <a:t>amin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35" dirty="0"/>
              <a:t>D</a:t>
            </a:r>
            <a:r>
              <a:rPr spc="-5" dirty="0"/>
              <a:t>,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15" dirty="0"/>
              <a:t>vi</a:t>
            </a:r>
            <a:r>
              <a:rPr spc="-20" dirty="0"/>
              <a:t>t</a:t>
            </a:r>
            <a:r>
              <a:rPr spc="-10" dirty="0"/>
              <a:t>amin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5" dirty="0"/>
              <a:t>C</a:t>
            </a:r>
            <a:r>
              <a:rPr dirty="0"/>
              <a:t>,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/>
              <a:t>om</a:t>
            </a:r>
            <a:r>
              <a:rPr spc="5" dirty="0"/>
              <a:t>e</a:t>
            </a:r>
            <a:r>
              <a:rPr spc="-40" dirty="0"/>
              <a:t>g</a:t>
            </a:r>
            <a:r>
              <a:rPr dirty="0"/>
              <a:t>a-</a:t>
            </a:r>
            <a:r>
              <a:rPr spc="-10" dirty="0"/>
              <a:t>3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30" dirty="0"/>
              <a:t>f</a:t>
            </a:r>
            <a:r>
              <a:rPr spc="-25" dirty="0"/>
              <a:t>a</a:t>
            </a:r>
            <a:r>
              <a:rPr spc="-35" dirty="0"/>
              <a:t>t</a:t>
            </a:r>
            <a:r>
              <a:rPr spc="-10" dirty="0"/>
              <a:t>ty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10" dirty="0"/>
              <a:t>aci</a:t>
            </a:r>
            <a:r>
              <a:rPr spc="-5" dirty="0"/>
              <a:t>d</a:t>
            </a:r>
            <a:r>
              <a:rPr spc="-10" dirty="0"/>
              <a:t>s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35" dirty="0">
                <a:latin typeface="Times New Roman"/>
                <a:cs typeface="Times New Roman"/>
              </a:rPr>
              <a:t> </a:t>
            </a:r>
            <a:r>
              <a:rPr spc="-10" dirty="0"/>
              <a:t>cortisol</a:t>
            </a:r>
            <a:r>
              <a:rPr spc="-75" dirty="0">
                <a:latin typeface="Times New Roman"/>
                <a:cs typeface="Times New Roman"/>
              </a:rPr>
              <a:t> </a:t>
            </a:r>
            <a:r>
              <a:rPr b="0" spc="-5" dirty="0">
                <a:latin typeface="Calibri"/>
                <a:cs typeface="Calibri"/>
              </a:rPr>
              <a:t>l</a:t>
            </a:r>
            <a:r>
              <a:rPr b="0" spc="-20" dirty="0">
                <a:latin typeface="Calibri"/>
                <a:cs typeface="Calibri"/>
              </a:rPr>
              <a:t>ev</a:t>
            </a:r>
            <a:r>
              <a:rPr b="0" dirty="0">
                <a:latin typeface="Calibri"/>
                <a:cs typeface="Calibri"/>
              </a:rPr>
              <a:t>els</a:t>
            </a:r>
            <a:r>
              <a:rPr b="0" spc="-45" dirty="0">
                <a:latin typeface="Times New Roman"/>
                <a:cs typeface="Times New Roman"/>
              </a:rPr>
              <a:t> </a:t>
            </a:r>
            <a:r>
              <a:rPr b="0" spc="-25" dirty="0">
                <a:latin typeface="Calibri"/>
                <a:cs typeface="Calibri"/>
              </a:rPr>
              <a:t>t</a:t>
            </a:r>
            <a:r>
              <a:rPr b="0" dirty="0">
                <a:latin typeface="Calibri"/>
                <a:cs typeface="Calibri"/>
              </a:rPr>
              <a:t>o</a:t>
            </a:r>
            <a:r>
              <a:rPr b="0" spc="-45" dirty="0">
                <a:latin typeface="Times New Roman"/>
                <a:cs typeface="Times New Roman"/>
              </a:rPr>
              <a:t> </a:t>
            </a:r>
            <a:r>
              <a:rPr b="0" spc="-5" dirty="0">
                <a:latin typeface="Calibri"/>
                <a:cs typeface="Calibri"/>
              </a:rPr>
              <a:t>ou</a:t>
            </a:r>
            <a:r>
              <a:rPr b="0" dirty="0">
                <a:latin typeface="Calibri"/>
                <a:cs typeface="Calibri"/>
              </a:rPr>
              <a:t>r</a:t>
            </a:r>
            <a:r>
              <a:rPr b="0" spc="-35" dirty="0">
                <a:latin typeface="Times New Roman"/>
                <a:cs typeface="Times New Roman"/>
              </a:rPr>
              <a:t> </a:t>
            </a:r>
            <a:r>
              <a:rPr b="0" spc="-5" dirty="0">
                <a:latin typeface="Calibri"/>
                <a:cs typeface="Calibri"/>
              </a:rPr>
              <a:t>u</a:t>
            </a:r>
            <a:r>
              <a:rPr b="0" spc="5" dirty="0">
                <a:latin typeface="Calibri"/>
                <a:cs typeface="Calibri"/>
              </a:rPr>
              <a:t>s</a:t>
            </a:r>
            <a:r>
              <a:rPr b="0" spc="-10" dirty="0">
                <a:latin typeface="Calibri"/>
                <a:cs typeface="Calibri"/>
              </a:rPr>
              <a:t>e</a:t>
            </a:r>
            <a:r>
              <a:rPr b="0" spc="-50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s</a:t>
            </a:r>
            <a:r>
              <a:rPr b="0" spc="-40" dirty="0">
                <a:latin typeface="Times New Roman"/>
                <a:cs typeface="Times New Roman"/>
              </a:rPr>
              <a:t> </a:t>
            </a:r>
            <a:r>
              <a:rPr b="0" spc="-5" dirty="0">
                <a:latin typeface="Calibri"/>
                <a:cs typeface="Calibri"/>
              </a:rPr>
              <a:t>i</a:t>
            </a:r>
            <a:r>
              <a:rPr b="0" dirty="0">
                <a:latin typeface="Calibri"/>
                <a:cs typeface="Calibri"/>
              </a:rPr>
              <a:t>n</a:t>
            </a:r>
            <a:r>
              <a:rPr b="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Calibri"/>
                <a:cs typeface="Calibri"/>
              </a:rPr>
              <a:t>the</a:t>
            </a:r>
            <a:r>
              <a:rPr b="0" spc="-3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Calibri"/>
                <a:cs typeface="Calibri"/>
              </a:rPr>
              <a:t>Be</a:t>
            </a:r>
            <a:r>
              <a:rPr b="0" spc="-40" dirty="0">
                <a:latin typeface="Calibri"/>
                <a:cs typeface="Calibri"/>
              </a:rPr>
              <a:t>t</a:t>
            </a:r>
            <a:r>
              <a:rPr b="0" spc="5" dirty="0">
                <a:latin typeface="Calibri"/>
                <a:cs typeface="Calibri"/>
              </a:rPr>
              <a:t>a</a:t>
            </a:r>
            <a:r>
              <a:rPr b="0" dirty="0">
                <a:latin typeface="Calibri"/>
                <a:cs typeface="Calibri"/>
              </a:rPr>
              <a:t>-</a:t>
            </a:r>
            <a:r>
              <a:rPr b="0" spc="-20" dirty="0">
                <a:latin typeface="Calibri"/>
                <a:cs typeface="Calibri"/>
              </a:rPr>
              <a:t>P</a:t>
            </a:r>
            <a:r>
              <a:rPr b="0" spc="-5" dirty="0">
                <a:latin typeface="Calibri"/>
                <a:cs typeface="Calibri"/>
              </a:rPr>
              <a:t>ha</a:t>
            </a:r>
            <a:r>
              <a:rPr b="0" spc="5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e.</a:t>
            </a:r>
            <a:r>
              <a:rPr b="0" spc="-65" dirty="0">
                <a:latin typeface="Times New Roman"/>
                <a:cs typeface="Times New Roman"/>
              </a:rPr>
              <a:t> </a:t>
            </a:r>
            <a:r>
              <a:rPr b="0" spc="-5" dirty="0">
                <a:latin typeface="Calibri"/>
                <a:cs typeface="Calibri"/>
              </a:rPr>
              <a:t>Th</a:t>
            </a:r>
            <a:r>
              <a:rPr b="0" dirty="0">
                <a:latin typeface="Calibri"/>
                <a:cs typeface="Calibri"/>
              </a:rPr>
              <a:t>e</a:t>
            </a:r>
            <a:r>
              <a:rPr b="0" spc="-30" dirty="0">
                <a:latin typeface="Times New Roman"/>
                <a:cs typeface="Times New Roman"/>
              </a:rPr>
              <a:t> </a:t>
            </a:r>
            <a:r>
              <a:rPr b="0" spc="-5" dirty="0">
                <a:latin typeface="Calibri"/>
                <a:cs typeface="Calibri"/>
              </a:rPr>
              <a:t>pa</a:t>
            </a:r>
            <a:r>
              <a:rPr b="0" spc="5" dirty="0">
                <a:latin typeface="Calibri"/>
                <a:cs typeface="Calibri"/>
              </a:rPr>
              <a:t>n</a:t>
            </a:r>
            <a:r>
              <a:rPr b="0" dirty="0">
                <a:latin typeface="Calibri"/>
                <a:cs typeface="Calibri"/>
              </a:rPr>
              <a:t>el</a:t>
            </a:r>
            <a:r>
              <a:rPr b="0" spc="-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Calibri"/>
                <a:cs typeface="Calibri"/>
              </a:rPr>
              <a:t>w</a:t>
            </a:r>
            <a:r>
              <a:rPr b="0" spc="-10" dirty="0">
                <a:latin typeface="Calibri"/>
                <a:cs typeface="Calibri"/>
              </a:rPr>
              <a:t>i</a:t>
            </a:r>
            <a:r>
              <a:rPr b="0" spc="-5" dirty="0">
                <a:latin typeface="Calibri"/>
                <a:cs typeface="Calibri"/>
              </a:rPr>
              <a:t>l</a:t>
            </a:r>
            <a:r>
              <a:rPr b="0" dirty="0">
                <a:latin typeface="Calibri"/>
                <a:cs typeface="Calibri"/>
              </a:rPr>
              <a:t>l</a:t>
            </a:r>
            <a:r>
              <a:rPr b="0" spc="-40" dirty="0">
                <a:latin typeface="Times New Roman"/>
                <a:cs typeface="Times New Roman"/>
              </a:rPr>
              <a:t> </a:t>
            </a:r>
            <a:r>
              <a:rPr b="0" spc="-5" dirty="0">
                <a:latin typeface="Calibri"/>
                <a:cs typeface="Calibri"/>
              </a:rPr>
              <a:t>i</a:t>
            </a:r>
            <a:r>
              <a:rPr b="0" spc="-15" dirty="0">
                <a:latin typeface="Calibri"/>
                <a:cs typeface="Calibri"/>
              </a:rPr>
              <a:t>nc</a:t>
            </a:r>
            <a:r>
              <a:rPr b="0" spc="-40" dirty="0">
                <a:latin typeface="Calibri"/>
                <a:cs typeface="Calibri"/>
              </a:rPr>
              <a:t>r</a:t>
            </a:r>
            <a:r>
              <a:rPr b="0" spc="-10" dirty="0">
                <a:latin typeface="Calibri"/>
                <a:cs typeface="Calibri"/>
              </a:rPr>
              <a:t>ea</a:t>
            </a:r>
            <a:r>
              <a:rPr b="0" spc="-5" dirty="0">
                <a:latin typeface="Calibri"/>
                <a:cs typeface="Calibri"/>
              </a:rPr>
              <a:t>s</a:t>
            </a:r>
            <a:r>
              <a:rPr b="0" spc="-10" dirty="0">
                <a:latin typeface="Calibri"/>
                <a:cs typeface="Calibri"/>
              </a:rPr>
              <a:t>e</a:t>
            </a:r>
            <a:r>
              <a:rPr b="0" spc="-30" dirty="0">
                <a:latin typeface="Times New Roman"/>
                <a:cs typeface="Times New Roman"/>
              </a:rPr>
              <a:t> </a:t>
            </a:r>
            <a:r>
              <a:rPr b="0" spc="-15" dirty="0">
                <a:latin typeface="Calibri"/>
                <a:cs typeface="Calibri"/>
              </a:rPr>
              <a:t>o</a:t>
            </a:r>
            <a:r>
              <a:rPr b="0" spc="-20" dirty="0">
                <a:latin typeface="Calibri"/>
                <a:cs typeface="Calibri"/>
              </a:rPr>
              <a:t>v</a:t>
            </a:r>
            <a:r>
              <a:rPr b="0" spc="-10" dirty="0">
                <a:latin typeface="Calibri"/>
                <a:cs typeface="Calibri"/>
              </a:rPr>
              <a:t>er</a:t>
            </a:r>
            <a:r>
              <a:rPr b="0" spc="-4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Calibri"/>
                <a:cs typeface="Calibri"/>
              </a:rPr>
              <a:t>the</a:t>
            </a:r>
            <a:r>
              <a:rPr b="0" spc="-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Calibri"/>
                <a:cs typeface="Calibri"/>
              </a:rPr>
              <a:t>t</a:t>
            </a:r>
            <a:r>
              <a:rPr b="0" spc="-10" dirty="0">
                <a:latin typeface="Calibri"/>
                <a:cs typeface="Calibri"/>
              </a:rPr>
              <a:t>ime.</a:t>
            </a:r>
          </a:p>
        </p:txBody>
      </p:sp>
      <p:sp>
        <p:nvSpPr>
          <p:cNvPr id="6" name="object 6"/>
          <p:cNvSpPr/>
          <p:nvPr/>
        </p:nvSpPr>
        <p:spPr>
          <a:xfrm>
            <a:off x="1019302" y="1781016"/>
            <a:ext cx="7801234" cy="3880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62521" y="2526411"/>
            <a:ext cx="2279650" cy="2787650"/>
          </a:xfrm>
          <a:custGeom>
            <a:avLst/>
            <a:gdLst/>
            <a:ahLst/>
            <a:cxnLst/>
            <a:rect l="l" t="t" r="r" b="b"/>
            <a:pathLst>
              <a:path w="2279650" h="2787650">
                <a:moveTo>
                  <a:pt x="0" y="2787264"/>
                </a:moveTo>
                <a:lnTo>
                  <a:pt x="2279654" y="2787264"/>
                </a:lnTo>
                <a:lnTo>
                  <a:pt x="2279654" y="0"/>
                </a:lnTo>
                <a:lnTo>
                  <a:pt x="0" y="0"/>
                </a:lnTo>
                <a:lnTo>
                  <a:pt x="0" y="27872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942841" y="3056404"/>
            <a:ext cx="1737995" cy="2131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" algn="ctr">
              <a:lnSpc>
                <a:spcPct val="100000"/>
              </a:lnSpc>
            </a:pPr>
            <a:r>
              <a:rPr sz="9600" dirty="0">
                <a:latin typeface="Calibri"/>
                <a:cs typeface="Calibri"/>
              </a:rPr>
              <a:t>?</a:t>
            </a:r>
            <a:endParaRPr sz="9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045"/>
              </a:spcBef>
            </a:pPr>
            <a:r>
              <a:rPr sz="1800" b="1" spc="-5" dirty="0">
                <a:latin typeface="Calibri"/>
                <a:cs typeface="Calibri"/>
              </a:rPr>
              <a:t>8</a:t>
            </a:r>
            <a:r>
              <a:rPr sz="1800" b="1" dirty="0">
                <a:latin typeface="Calibri"/>
                <a:cs typeface="Calibri"/>
              </a:rPr>
              <a:t>0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Qu</a:t>
            </a:r>
            <a:r>
              <a:rPr sz="1800" b="1" spc="5" dirty="0">
                <a:latin typeface="Calibri"/>
                <a:cs typeface="Calibri"/>
              </a:rPr>
              <a:t>e</a:t>
            </a:r>
            <a:r>
              <a:rPr sz="1800" b="1" spc="-25" dirty="0">
                <a:latin typeface="Calibri"/>
                <a:cs typeface="Calibri"/>
              </a:rPr>
              <a:t>s</a:t>
            </a:r>
            <a:r>
              <a:rPr sz="1800" b="1" dirty="0">
                <a:latin typeface="Calibri"/>
                <a:cs typeface="Calibri"/>
              </a:rPr>
              <a:t>tio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30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Sa</a:t>
            </a:r>
            <a:r>
              <a:rPr sz="1800" spc="5" dirty="0">
                <a:latin typeface="Calibri"/>
                <a:cs typeface="Calibri"/>
              </a:rPr>
              <a:t>m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10" dirty="0">
                <a:latin typeface="Calibri"/>
                <a:cs typeface="Calibri"/>
              </a:rPr>
              <a:t>ec</a:t>
            </a:r>
            <a:r>
              <a:rPr sz="1800" spc="-15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844527" y="2630423"/>
            <a:ext cx="1897760" cy="18977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2045">
              <a:lnSpc>
                <a:spcPct val="100000"/>
              </a:lnSpc>
            </a:pPr>
            <a:r>
              <a:rPr dirty="0"/>
              <a:t>S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a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m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p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l</a:t>
            </a:r>
            <a:r>
              <a:rPr spc="-190" dirty="0">
                <a:latin typeface="Times New Roman"/>
                <a:cs typeface="Times New Roman"/>
              </a:rPr>
              <a:t> </a:t>
            </a:r>
            <a:r>
              <a:rPr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41384" y="239001"/>
            <a:ext cx="1599565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S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p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c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c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25870" y="239001"/>
            <a:ext cx="902335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D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t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a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7529" y="1700783"/>
            <a:ext cx="7272771" cy="25486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7791" y="1740026"/>
            <a:ext cx="7262500" cy="25112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92529" y="4376291"/>
            <a:ext cx="7011670" cy="802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-90" dirty="0">
                <a:solidFill>
                  <a:srgbClr val="212121"/>
                </a:solidFill>
                <a:latin typeface="Calibri"/>
                <a:cs typeface="Calibri"/>
              </a:rPr>
              <a:t>W</a:t>
            </a:r>
            <a:r>
              <a:rPr sz="1800" spc="-10" dirty="0">
                <a:solidFill>
                  <a:srgbClr val="212121"/>
                </a:solidFill>
                <a:latin typeface="Calibri"/>
                <a:cs typeface="Calibri"/>
              </a:rPr>
              <a:t>e</a:t>
            </a:r>
            <a:r>
              <a:rPr sz="1800" spc="-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12121"/>
                </a:solidFill>
                <a:latin typeface="Calibri"/>
                <a:cs typeface="Calibri"/>
              </a:rPr>
              <a:t>cur</a:t>
            </a:r>
            <a:r>
              <a:rPr sz="1800" spc="-45" dirty="0">
                <a:solidFill>
                  <a:srgbClr val="212121"/>
                </a:solidFill>
                <a:latin typeface="Calibri"/>
                <a:cs typeface="Calibri"/>
              </a:rPr>
              <a:t>r</a:t>
            </a:r>
            <a:r>
              <a:rPr sz="1800" spc="-10" dirty="0">
                <a:solidFill>
                  <a:srgbClr val="212121"/>
                </a:solidFill>
                <a:latin typeface="Calibri"/>
                <a:cs typeface="Calibri"/>
              </a:rPr>
              <a:t>e</a:t>
            </a:r>
            <a:r>
              <a:rPr sz="1800" spc="-20" dirty="0">
                <a:solidFill>
                  <a:srgbClr val="212121"/>
                </a:solidFill>
                <a:latin typeface="Calibri"/>
                <a:cs typeface="Calibri"/>
              </a:rPr>
              <a:t>n</a:t>
            </a:r>
            <a:r>
              <a:rPr sz="1800" dirty="0">
                <a:solidFill>
                  <a:srgbClr val="212121"/>
                </a:solidFill>
                <a:latin typeface="Calibri"/>
                <a:cs typeface="Calibri"/>
              </a:rPr>
              <a:t>t</a:t>
            </a:r>
            <a:r>
              <a:rPr sz="1800" spc="-10" dirty="0">
                <a:solidFill>
                  <a:srgbClr val="212121"/>
                </a:solidFill>
                <a:latin typeface="Calibri"/>
                <a:cs typeface="Calibri"/>
              </a:rPr>
              <a:t>ly</a:t>
            </a:r>
            <a:r>
              <a:rPr sz="1800" spc="-3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Calibri"/>
                <a:cs typeface="Calibri"/>
              </a:rPr>
              <a:t>p</a:t>
            </a:r>
            <a:r>
              <a:rPr sz="1800" spc="-25" dirty="0">
                <a:solidFill>
                  <a:srgbClr val="212121"/>
                </a:solidFill>
                <a:latin typeface="Calibri"/>
                <a:cs typeface="Calibri"/>
              </a:rPr>
              <a:t>r</a:t>
            </a:r>
            <a:r>
              <a:rPr sz="1800" spc="-15" dirty="0">
                <a:solidFill>
                  <a:srgbClr val="212121"/>
                </a:solidFill>
                <a:latin typeface="Calibri"/>
                <a:cs typeface="Calibri"/>
              </a:rPr>
              <a:t>o</a:t>
            </a:r>
            <a:r>
              <a:rPr sz="1800" dirty="0">
                <a:solidFill>
                  <a:srgbClr val="212121"/>
                </a:solidFill>
                <a:latin typeface="Calibri"/>
                <a:cs typeface="Calibri"/>
              </a:rPr>
              <a:t>vi</a:t>
            </a:r>
            <a:r>
              <a:rPr sz="1800" spc="-15" dirty="0">
                <a:solidFill>
                  <a:srgbClr val="212121"/>
                </a:solidFill>
                <a:latin typeface="Calibri"/>
                <a:cs typeface="Calibri"/>
              </a:rPr>
              <a:t>d</a:t>
            </a:r>
            <a:r>
              <a:rPr sz="1800" spc="-10" dirty="0">
                <a:solidFill>
                  <a:srgbClr val="212121"/>
                </a:solidFill>
                <a:latin typeface="Calibri"/>
                <a:cs typeface="Calibri"/>
              </a:rPr>
              <a:t>e</a:t>
            </a:r>
            <a:r>
              <a:rPr sz="1800" spc="-2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b="1" spc="-35" dirty="0">
                <a:solidFill>
                  <a:srgbClr val="212121"/>
                </a:solidFill>
                <a:latin typeface="Calibri"/>
                <a:cs typeface="Calibri"/>
              </a:rPr>
              <a:t>t</a:t>
            </a:r>
            <a:r>
              <a:rPr sz="1800" b="1" dirty="0">
                <a:solidFill>
                  <a:srgbClr val="212121"/>
                </a:solidFill>
                <a:latin typeface="Calibri"/>
                <a:cs typeface="Calibri"/>
              </a:rPr>
              <a:t>e</a:t>
            </a:r>
            <a:r>
              <a:rPr sz="1800" b="1" spc="-35" dirty="0">
                <a:solidFill>
                  <a:srgbClr val="212121"/>
                </a:solidFill>
                <a:latin typeface="Calibri"/>
                <a:cs typeface="Calibri"/>
              </a:rPr>
              <a:t>s</a:t>
            </a:r>
            <a:r>
              <a:rPr sz="1800" b="1" spc="-25" dirty="0">
                <a:solidFill>
                  <a:srgbClr val="212121"/>
                </a:solidFill>
                <a:latin typeface="Calibri"/>
                <a:cs typeface="Calibri"/>
              </a:rPr>
              <a:t>t</a:t>
            </a:r>
            <a:r>
              <a:rPr sz="1800" b="1" spc="-10" dirty="0">
                <a:solidFill>
                  <a:srgbClr val="212121"/>
                </a:solidFill>
                <a:latin typeface="Calibri"/>
                <a:cs typeface="Calibri"/>
              </a:rPr>
              <a:t>o</a:t>
            </a:r>
            <a:r>
              <a:rPr sz="1800" b="1" spc="-30" dirty="0">
                <a:solidFill>
                  <a:srgbClr val="212121"/>
                </a:solidFill>
                <a:latin typeface="Calibri"/>
                <a:cs typeface="Calibri"/>
              </a:rPr>
              <a:t>s</a:t>
            </a:r>
            <a:r>
              <a:rPr sz="1800" b="1" spc="-35" dirty="0">
                <a:solidFill>
                  <a:srgbClr val="212121"/>
                </a:solidFill>
                <a:latin typeface="Calibri"/>
                <a:cs typeface="Calibri"/>
              </a:rPr>
              <a:t>t</a:t>
            </a:r>
            <a:r>
              <a:rPr sz="1800" b="1" dirty="0">
                <a:solidFill>
                  <a:srgbClr val="212121"/>
                </a:solidFill>
                <a:latin typeface="Calibri"/>
                <a:cs typeface="Calibri"/>
              </a:rPr>
              <a:t>e</a:t>
            </a:r>
            <a:r>
              <a:rPr sz="1800" b="1" spc="-30" dirty="0">
                <a:solidFill>
                  <a:srgbClr val="212121"/>
                </a:solidFill>
                <a:latin typeface="Calibri"/>
                <a:cs typeface="Calibri"/>
              </a:rPr>
              <a:t>r</a:t>
            </a:r>
            <a:r>
              <a:rPr sz="1800" b="1" spc="-10" dirty="0">
                <a:solidFill>
                  <a:srgbClr val="212121"/>
                </a:solidFill>
                <a:latin typeface="Calibri"/>
                <a:cs typeface="Calibri"/>
              </a:rPr>
              <a:t>on</a:t>
            </a:r>
            <a:r>
              <a:rPr sz="1800" b="1" spc="-20" dirty="0">
                <a:solidFill>
                  <a:srgbClr val="212121"/>
                </a:solidFill>
                <a:latin typeface="Calibri"/>
                <a:cs typeface="Calibri"/>
              </a:rPr>
              <a:t>e</a:t>
            </a:r>
            <a:r>
              <a:rPr sz="1800" b="1" spc="-5" dirty="0">
                <a:solidFill>
                  <a:srgbClr val="212121"/>
                </a:solidFill>
                <a:latin typeface="Calibri"/>
                <a:cs typeface="Calibri"/>
              </a:rPr>
              <a:t>,</a:t>
            </a:r>
            <a:r>
              <a:rPr sz="1800" b="1" spc="-5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212121"/>
                </a:solidFill>
                <a:latin typeface="Calibri"/>
                <a:cs typeface="Calibri"/>
              </a:rPr>
              <a:t>lact</a:t>
            </a:r>
            <a:r>
              <a:rPr sz="1800" b="1" spc="-15" dirty="0">
                <a:solidFill>
                  <a:srgbClr val="212121"/>
                </a:solidFill>
                <a:latin typeface="Calibri"/>
                <a:cs typeface="Calibri"/>
              </a:rPr>
              <a:t>i</a:t>
            </a:r>
            <a:r>
              <a:rPr sz="1800" b="1" dirty="0">
                <a:solidFill>
                  <a:srgbClr val="212121"/>
                </a:solidFill>
                <a:latin typeface="Calibri"/>
                <a:cs typeface="Calibri"/>
              </a:rPr>
              <a:t>c</a:t>
            </a:r>
            <a:r>
              <a:rPr sz="1800" b="1" spc="-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212121"/>
                </a:solidFill>
                <a:latin typeface="Calibri"/>
                <a:cs typeface="Calibri"/>
              </a:rPr>
              <a:t>aci</a:t>
            </a:r>
            <a:r>
              <a:rPr sz="1800" b="1" spc="-5" dirty="0">
                <a:solidFill>
                  <a:srgbClr val="212121"/>
                </a:solidFill>
                <a:latin typeface="Calibri"/>
                <a:cs typeface="Calibri"/>
              </a:rPr>
              <a:t>d,</a:t>
            </a:r>
            <a:r>
              <a:rPr sz="1800" b="1" spc="-6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rgbClr val="212121"/>
                </a:solidFill>
                <a:latin typeface="Calibri"/>
                <a:cs typeface="Calibri"/>
              </a:rPr>
              <a:t>gl</a:t>
            </a:r>
            <a:r>
              <a:rPr sz="1800" b="1" spc="-5" dirty="0">
                <a:solidFill>
                  <a:srgbClr val="212121"/>
                </a:solidFill>
                <a:latin typeface="Calibri"/>
                <a:cs typeface="Calibri"/>
              </a:rPr>
              <a:t>u</a:t>
            </a:r>
            <a:r>
              <a:rPr sz="1800" b="1" spc="-10" dirty="0">
                <a:solidFill>
                  <a:srgbClr val="212121"/>
                </a:solidFill>
                <a:latin typeface="Calibri"/>
                <a:cs typeface="Calibri"/>
              </a:rPr>
              <a:t>cose</a:t>
            </a:r>
            <a:r>
              <a:rPr sz="1800" b="1" spc="-5" dirty="0">
                <a:solidFill>
                  <a:srgbClr val="212121"/>
                </a:solidFill>
                <a:latin typeface="Calibri"/>
                <a:cs typeface="Calibri"/>
              </a:rPr>
              <a:t>,</a:t>
            </a:r>
            <a:r>
              <a:rPr sz="1800" b="1" spc="-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212121"/>
                </a:solidFill>
                <a:latin typeface="Calibri"/>
                <a:cs typeface="Calibri"/>
              </a:rPr>
              <a:t>c</a:t>
            </a:r>
            <a:r>
              <a:rPr sz="1800" b="1" spc="-25" dirty="0">
                <a:solidFill>
                  <a:srgbClr val="212121"/>
                </a:solidFill>
                <a:latin typeface="Calibri"/>
                <a:cs typeface="Calibri"/>
              </a:rPr>
              <a:t>r</a:t>
            </a:r>
            <a:r>
              <a:rPr sz="1800" b="1" dirty="0">
                <a:solidFill>
                  <a:srgbClr val="212121"/>
                </a:solidFill>
                <a:latin typeface="Calibri"/>
                <a:cs typeface="Calibri"/>
              </a:rPr>
              <a:t>e</a:t>
            </a:r>
            <a:r>
              <a:rPr sz="1800" b="1" spc="-35" dirty="0">
                <a:solidFill>
                  <a:srgbClr val="212121"/>
                </a:solidFill>
                <a:latin typeface="Calibri"/>
                <a:cs typeface="Calibri"/>
              </a:rPr>
              <a:t>a</a:t>
            </a:r>
            <a:r>
              <a:rPr sz="1800" b="1" spc="-10" dirty="0">
                <a:solidFill>
                  <a:srgbClr val="212121"/>
                </a:solidFill>
                <a:latin typeface="Calibri"/>
                <a:cs typeface="Calibri"/>
              </a:rPr>
              <a:t>ti</a:t>
            </a:r>
            <a:r>
              <a:rPr sz="1800" b="1" spc="-15" dirty="0">
                <a:solidFill>
                  <a:srgbClr val="212121"/>
                </a:solidFill>
                <a:latin typeface="Calibri"/>
                <a:cs typeface="Calibri"/>
              </a:rPr>
              <a:t>n</a:t>
            </a:r>
            <a:r>
              <a:rPr sz="1800" b="1" spc="-10" dirty="0">
                <a:solidFill>
                  <a:srgbClr val="212121"/>
                </a:solidFill>
                <a:latin typeface="Calibri"/>
                <a:cs typeface="Calibri"/>
              </a:rPr>
              <a:t>e</a:t>
            </a:r>
            <a:r>
              <a:rPr sz="1800" b="1" spc="-5" dirty="0">
                <a:solidFill>
                  <a:srgbClr val="212121"/>
                </a:solidFill>
                <a:latin typeface="Calibri"/>
                <a:cs typeface="Calibri"/>
              </a:rPr>
              <a:t>,</a:t>
            </a:r>
            <a:r>
              <a:rPr sz="1800" b="1" spc="-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212121"/>
                </a:solidFill>
                <a:latin typeface="Calibri"/>
                <a:cs typeface="Calibri"/>
              </a:rPr>
              <a:t>G</a:t>
            </a:r>
            <a:r>
              <a:rPr sz="1800" b="1" spc="5" dirty="0">
                <a:solidFill>
                  <a:srgbClr val="212121"/>
                </a:solidFill>
                <a:latin typeface="Calibri"/>
                <a:cs typeface="Calibri"/>
              </a:rPr>
              <a:t>A</a:t>
            </a:r>
            <a:r>
              <a:rPr sz="1800" b="1" spc="-25" dirty="0">
                <a:solidFill>
                  <a:srgbClr val="212121"/>
                </a:solidFill>
                <a:latin typeface="Calibri"/>
                <a:cs typeface="Calibri"/>
              </a:rPr>
              <a:t>B</a:t>
            </a:r>
            <a:r>
              <a:rPr sz="1800" b="1" spc="0" dirty="0">
                <a:solidFill>
                  <a:srgbClr val="212121"/>
                </a:solidFill>
                <a:latin typeface="Calibri"/>
                <a:cs typeface="Calibri"/>
              </a:rPr>
              <a:t>A</a:t>
            </a:r>
            <a:r>
              <a:rPr sz="1800" b="1" spc="-5" dirty="0">
                <a:solidFill>
                  <a:srgbClr val="212121"/>
                </a:solidFill>
                <a:latin typeface="Calibri"/>
                <a:cs typeface="Calibri"/>
              </a:rPr>
              <a:t>,</a:t>
            </a:r>
            <a:r>
              <a:rPr sz="1800" b="1" spc="-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rgbClr val="212121"/>
                </a:solidFill>
                <a:latin typeface="Calibri"/>
                <a:cs typeface="Calibri"/>
              </a:rPr>
              <a:t>vi</a:t>
            </a:r>
            <a:r>
              <a:rPr sz="1800" b="1" spc="-20" dirty="0">
                <a:solidFill>
                  <a:srgbClr val="212121"/>
                </a:solidFill>
                <a:latin typeface="Calibri"/>
                <a:cs typeface="Calibri"/>
              </a:rPr>
              <a:t>t</a:t>
            </a:r>
            <a:r>
              <a:rPr sz="1800" b="1" spc="-10" dirty="0">
                <a:solidFill>
                  <a:srgbClr val="212121"/>
                </a:solidFill>
                <a:latin typeface="Calibri"/>
                <a:cs typeface="Calibri"/>
              </a:rPr>
              <a:t>amin</a:t>
            </a:r>
            <a:r>
              <a:rPr sz="1800" b="1" spc="-6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b="1" spc="-35" dirty="0">
                <a:solidFill>
                  <a:srgbClr val="212121"/>
                </a:solidFill>
                <a:latin typeface="Calibri"/>
                <a:cs typeface="Calibri"/>
              </a:rPr>
              <a:t>D</a:t>
            </a:r>
            <a:r>
              <a:rPr sz="1800" b="1" spc="-5" dirty="0">
                <a:solidFill>
                  <a:srgbClr val="212121"/>
                </a:solidFill>
                <a:latin typeface="Calibri"/>
                <a:cs typeface="Calibri"/>
              </a:rPr>
              <a:t>,</a:t>
            </a:r>
            <a:r>
              <a:rPr sz="1800" b="1" spc="-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rgbClr val="212121"/>
                </a:solidFill>
                <a:latin typeface="Calibri"/>
                <a:cs typeface="Calibri"/>
              </a:rPr>
              <a:t>vi</a:t>
            </a:r>
            <a:r>
              <a:rPr sz="1800" b="1" spc="-20" dirty="0">
                <a:solidFill>
                  <a:srgbClr val="212121"/>
                </a:solidFill>
                <a:latin typeface="Calibri"/>
                <a:cs typeface="Calibri"/>
              </a:rPr>
              <a:t>t</a:t>
            </a:r>
            <a:r>
              <a:rPr sz="1800" b="1" spc="-10" dirty="0">
                <a:solidFill>
                  <a:srgbClr val="212121"/>
                </a:solidFill>
                <a:latin typeface="Calibri"/>
                <a:cs typeface="Calibri"/>
              </a:rPr>
              <a:t>amin</a:t>
            </a:r>
            <a:r>
              <a:rPr sz="1800" b="1" spc="-6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212121"/>
                </a:solidFill>
                <a:latin typeface="Calibri"/>
                <a:cs typeface="Calibri"/>
              </a:rPr>
              <a:t>C</a:t>
            </a:r>
            <a:r>
              <a:rPr sz="1800" b="1" dirty="0">
                <a:solidFill>
                  <a:srgbClr val="212121"/>
                </a:solidFill>
                <a:latin typeface="Calibri"/>
                <a:cs typeface="Calibri"/>
              </a:rPr>
              <a:t>,</a:t>
            </a:r>
            <a:r>
              <a:rPr sz="1800" b="1" spc="-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212121"/>
                </a:solidFill>
                <a:latin typeface="Calibri"/>
                <a:cs typeface="Calibri"/>
              </a:rPr>
              <a:t>om</a:t>
            </a:r>
            <a:r>
              <a:rPr sz="1800" b="1" spc="5" dirty="0">
                <a:solidFill>
                  <a:srgbClr val="212121"/>
                </a:solidFill>
                <a:latin typeface="Calibri"/>
                <a:cs typeface="Calibri"/>
              </a:rPr>
              <a:t>e</a:t>
            </a:r>
            <a:r>
              <a:rPr sz="1800" b="1" spc="-40" dirty="0">
                <a:solidFill>
                  <a:srgbClr val="212121"/>
                </a:solidFill>
                <a:latin typeface="Calibri"/>
                <a:cs typeface="Calibri"/>
              </a:rPr>
              <a:t>g</a:t>
            </a:r>
            <a:r>
              <a:rPr sz="1800" b="1" dirty="0">
                <a:solidFill>
                  <a:srgbClr val="212121"/>
                </a:solidFill>
                <a:latin typeface="Calibri"/>
                <a:cs typeface="Calibri"/>
              </a:rPr>
              <a:t>a-</a:t>
            </a:r>
            <a:r>
              <a:rPr sz="1800" b="1" spc="-10" dirty="0">
                <a:solidFill>
                  <a:srgbClr val="212121"/>
                </a:solidFill>
                <a:latin typeface="Calibri"/>
                <a:cs typeface="Calibri"/>
              </a:rPr>
              <a:t>3</a:t>
            </a:r>
            <a:r>
              <a:rPr sz="1800" b="1" spc="-7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b="1" spc="-30" dirty="0">
                <a:solidFill>
                  <a:srgbClr val="212121"/>
                </a:solidFill>
                <a:latin typeface="Calibri"/>
                <a:cs typeface="Calibri"/>
              </a:rPr>
              <a:t>f</a:t>
            </a:r>
            <a:r>
              <a:rPr sz="1800" b="1" spc="-25" dirty="0">
                <a:solidFill>
                  <a:srgbClr val="212121"/>
                </a:solidFill>
                <a:latin typeface="Calibri"/>
                <a:cs typeface="Calibri"/>
              </a:rPr>
              <a:t>a</a:t>
            </a:r>
            <a:r>
              <a:rPr sz="1800" b="1" spc="-35" dirty="0">
                <a:solidFill>
                  <a:srgbClr val="212121"/>
                </a:solidFill>
                <a:latin typeface="Calibri"/>
                <a:cs typeface="Calibri"/>
              </a:rPr>
              <a:t>t</a:t>
            </a:r>
            <a:r>
              <a:rPr sz="1800" b="1" spc="-10" dirty="0">
                <a:solidFill>
                  <a:srgbClr val="212121"/>
                </a:solidFill>
                <a:latin typeface="Calibri"/>
                <a:cs typeface="Calibri"/>
              </a:rPr>
              <a:t>ty</a:t>
            </a:r>
            <a:r>
              <a:rPr sz="1800" b="1" spc="-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212121"/>
                </a:solidFill>
                <a:latin typeface="Calibri"/>
                <a:cs typeface="Calibri"/>
              </a:rPr>
              <a:t>aci</a:t>
            </a:r>
            <a:r>
              <a:rPr sz="1800" b="1" spc="-5" dirty="0">
                <a:solidFill>
                  <a:srgbClr val="212121"/>
                </a:solidFill>
                <a:latin typeface="Calibri"/>
                <a:cs typeface="Calibri"/>
              </a:rPr>
              <a:t>d</a:t>
            </a:r>
            <a:r>
              <a:rPr sz="1800" b="1" spc="-10" dirty="0">
                <a:solidFill>
                  <a:srgbClr val="212121"/>
                </a:solidFill>
                <a:latin typeface="Calibri"/>
                <a:cs typeface="Calibri"/>
              </a:rPr>
              <a:t>s</a:t>
            </a:r>
            <a:r>
              <a:rPr sz="1800" b="1" spc="-6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12121"/>
                </a:solidFill>
                <a:latin typeface="Calibri"/>
                <a:cs typeface="Calibri"/>
              </a:rPr>
              <a:t>and</a:t>
            </a:r>
            <a:r>
              <a:rPr sz="1800" spc="-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212121"/>
                </a:solidFill>
                <a:latin typeface="Calibri"/>
                <a:cs typeface="Calibri"/>
              </a:rPr>
              <a:t>cortisol</a:t>
            </a:r>
            <a:r>
              <a:rPr sz="1800" b="1" spc="-7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Calibri"/>
                <a:cs typeface="Calibri"/>
              </a:rPr>
              <a:t>l</a:t>
            </a:r>
            <a:r>
              <a:rPr sz="1800" spc="-20" dirty="0">
                <a:solidFill>
                  <a:srgbClr val="212121"/>
                </a:solidFill>
                <a:latin typeface="Calibri"/>
                <a:cs typeface="Calibri"/>
              </a:rPr>
              <a:t>ev</a:t>
            </a:r>
            <a:r>
              <a:rPr sz="1800" dirty="0">
                <a:solidFill>
                  <a:srgbClr val="212121"/>
                </a:solidFill>
                <a:latin typeface="Calibri"/>
                <a:cs typeface="Calibri"/>
              </a:rPr>
              <a:t>els</a:t>
            </a:r>
            <a:r>
              <a:rPr sz="1800" spc="-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12121"/>
                </a:solidFill>
                <a:latin typeface="Calibri"/>
                <a:cs typeface="Calibri"/>
              </a:rPr>
              <a:t>t</a:t>
            </a:r>
            <a:r>
              <a:rPr sz="1800" dirty="0">
                <a:solidFill>
                  <a:srgbClr val="212121"/>
                </a:solidFill>
                <a:latin typeface="Calibri"/>
                <a:cs typeface="Calibri"/>
              </a:rPr>
              <a:t>o</a:t>
            </a:r>
            <a:r>
              <a:rPr sz="1800" spc="-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Calibri"/>
                <a:cs typeface="Calibri"/>
              </a:rPr>
              <a:t>ou</a:t>
            </a:r>
            <a:r>
              <a:rPr sz="1800" dirty="0">
                <a:solidFill>
                  <a:srgbClr val="212121"/>
                </a:solidFill>
                <a:latin typeface="Calibri"/>
                <a:cs typeface="Calibri"/>
              </a:rPr>
              <a:t>r</a:t>
            </a:r>
            <a:r>
              <a:rPr sz="1800" spc="-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Calibri"/>
                <a:cs typeface="Calibri"/>
              </a:rPr>
              <a:t>u</a:t>
            </a:r>
            <a:r>
              <a:rPr sz="1800" spc="5" dirty="0">
                <a:solidFill>
                  <a:srgbClr val="212121"/>
                </a:solidFill>
                <a:latin typeface="Calibri"/>
                <a:cs typeface="Calibri"/>
              </a:rPr>
              <a:t>s</a:t>
            </a:r>
            <a:r>
              <a:rPr sz="1800" spc="-10" dirty="0">
                <a:solidFill>
                  <a:srgbClr val="212121"/>
                </a:solidFill>
                <a:latin typeface="Calibri"/>
                <a:cs typeface="Calibri"/>
              </a:rPr>
              <a:t>e</a:t>
            </a:r>
            <a:r>
              <a:rPr sz="1800" spc="-50" dirty="0">
                <a:solidFill>
                  <a:srgbClr val="212121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212121"/>
                </a:solidFill>
                <a:latin typeface="Calibri"/>
                <a:cs typeface="Calibri"/>
              </a:rPr>
              <a:t>s</a:t>
            </a:r>
            <a:r>
              <a:rPr sz="1800" spc="-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212121"/>
                </a:solidFill>
                <a:latin typeface="Calibri"/>
                <a:cs typeface="Calibri"/>
              </a:rPr>
              <a:t>n</a:t>
            </a:r>
            <a:r>
              <a:rPr sz="180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12121"/>
                </a:solidFill>
                <a:latin typeface="Calibri"/>
                <a:cs typeface="Calibri"/>
              </a:rPr>
              <a:t>the</a:t>
            </a:r>
            <a:r>
              <a:rPr sz="1800" spc="-3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12121"/>
                </a:solidFill>
                <a:latin typeface="Calibri"/>
                <a:cs typeface="Calibri"/>
              </a:rPr>
              <a:t>Be</a:t>
            </a:r>
            <a:r>
              <a:rPr sz="1800" spc="-40" dirty="0">
                <a:solidFill>
                  <a:srgbClr val="212121"/>
                </a:solidFill>
                <a:latin typeface="Calibri"/>
                <a:cs typeface="Calibri"/>
              </a:rPr>
              <a:t>t</a:t>
            </a:r>
            <a:r>
              <a:rPr sz="1800" spc="5" dirty="0">
                <a:solidFill>
                  <a:srgbClr val="212121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212121"/>
                </a:solidFill>
                <a:latin typeface="Calibri"/>
                <a:cs typeface="Calibri"/>
              </a:rPr>
              <a:t>-</a:t>
            </a:r>
            <a:r>
              <a:rPr sz="1800" spc="-20" dirty="0">
                <a:solidFill>
                  <a:srgbClr val="212121"/>
                </a:solidFill>
                <a:latin typeface="Calibri"/>
                <a:cs typeface="Calibri"/>
              </a:rPr>
              <a:t>P</a:t>
            </a:r>
            <a:r>
              <a:rPr sz="1800" spc="-5" dirty="0">
                <a:solidFill>
                  <a:srgbClr val="212121"/>
                </a:solidFill>
                <a:latin typeface="Calibri"/>
                <a:cs typeface="Calibri"/>
              </a:rPr>
              <a:t>ha</a:t>
            </a:r>
            <a:r>
              <a:rPr sz="1800" spc="5" dirty="0">
                <a:solidFill>
                  <a:srgbClr val="212121"/>
                </a:solidFill>
                <a:latin typeface="Calibri"/>
                <a:cs typeface="Calibri"/>
              </a:rPr>
              <a:t>s</a:t>
            </a:r>
            <a:r>
              <a:rPr sz="1800" dirty="0">
                <a:solidFill>
                  <a:srgbClr val="212121"/>
                </a:solidFill>
                <a:latin typeface="Calibri"/>
                <a:cs typeface="Calibri"/>
              </a:rPr>
              <a:t>e.</a:t>
            </a:r>
            <a:r>
              <a:rPr sz="1800" spc="-6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Calibri"/>
                <a:cs typeface="Calibri"/>
              </a:rPr>
              <a:t>Th</a:t>
            </a:r>
            <a:r>
              <a:rPr sz="1800" dirty="0">
                <a:solidFill>
                  <a:srgbClr val="212121"/>
                </a:solidFill>
                <a:latin typeface="Calibri"/>
                <a:cs typeface="Calibri"/>
              </a:rPr>
              <a:t>e</a:t>
            </a:r>
            <a:r>
              <a:rPr sz="1800" spc="-3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Calibri"/>
                <a:cs typeface="Calibri"/>
              </a:rPr>
              <a:t>pa</a:t>
            </a:r>
            <a:r>
              <a:rPr sz="1800" spc="5" dirty="0">
                <a:solidFill>
                  <a:srgbClr val="212121"/>
                </a:solidFill>
                <a:latin typeface="Calibri"/>
                <a:cs typeface="Calibri"/>
              </a:rPr>
              <a:t>n</a:t>
            </a:r>
            <a:r>
              <a:rPr sz="1800" dirty="0">
                <a:solidFill>
                  <a:srgbClr val="212121"/>
                </a:solidFill>
                <a:latin typeface="Calibri"/>
                <a:cs typeface="Calibri"/>
              </a:rPr>
              <a:t>el</a:t>
            </a:r>
            <a:r>
              <a:rPr sz="1800" spc="-3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12121"/>
                </a:solidFill>
                <a:latin typeface="Calibri"/>
                <a:cs typeface="Calibri"/>
              </a:rPr>
              <a:t>w</a:t>
            </a:r>
            <a:r>
              <a:rPr sz="1800" spc="-10" dirty="0">
                <a:solidFill>
                  <a:srgbClr val="212121"/>
                </a:solidFill>
                <a:latin typeface="Calibri"/>
                <a:cs typeface="Calibri"/>
              </a:rPr>
              <a:t>i</a:t>
            </a:r>
            <a:r>
              <a:rPr sz="1800" spc="-5" dirty="0">
                <a:solidFill>
                  <a:srgbClr val="212121"/>
                </a:solidFill>
                <a:latin typeface="Calibri"/>
                <a:cs typeface="Calibri"/>
              </a:rPr>
              <a:t>l</a:t>
            </a:r>
            <a:r>
              <a:rPr sz="1800" dirty="0">
                <a:solidFill>
                  <a:srgbClr val="212121"/>
                </a:solidFill>
                <a:latin typeface="Calibri"/>
                <a:cs typeface="Calibri"/>
              </a:rPr>
              <a:t>l</a:t>
            </a:r>
            <a:r>
              <a:rPr sz="1800" spc="-4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Calibri"/>
                <a:cs typeface="Calibri"/>
              </a:rPr>
              <a:t>i</a:t>
            </a:r>
            <a:r>
              <a:rPr sz="1800" spc="-15" dirty="0">
                <a:solidFill>
                  <a:srgbClr val="212121"/>
                </a:solidFill>
                <a:latin typeface="Calibri"/>
                <a:cs typeface="Calibri"/>
              </a:rPr>
              <a:t>nc</a:t>
            </a:r>
            <a:r>
              <a:rPr sz="1800" spc="-40" dirty="0">
                <a:solidFill>
                  <a:srgbClr val="212121"/>
                </a:solidFill>
                <a:latin typeface="Calibri"/>
                <a:cs typeface="Calibri"/>
              </a:rPr>
              <a:t>r</a:t>
            </a:r>
            <a:r>
              <a:rPr sz="1800" spc="-10" dirty="0">
                <a:solidFill>
                  <a:srgbClr val="212121"/>
                </a:solidFill>
                <a:latin typeface="Calibri"/>
                <a:cs typeface="Calibri"/>
              </a:rPr>
              <a:t>ea</a:t>
            </a:r>
            <a:r>
              <a:rPr sz="1800" spc="-5" dirty="0">
                <a:solidFill>
                  <a:srgbClr val="212121"/>
                </a:solidFill>
                <a:latin typeface="Calibri"/>
                <a:cs typeface="Calibri"/>
              </a:rPr>
              <a:t>s</a:t>
            </a:r>
            <a:r>
              <a:rPr sz="1800" spc="-10" dirty="0">
                <a:solidFill>
                  <a:srgbClr val="212121"/>
                </a:solidFill>
                <a:latin typeface="Calibri"/>
                <a:cs typeface="Calibri"/>
              </a:rPr>
              <a:t>e</a:t>
            </a:r>
            <a:r>
              <a:rPr sz="1800" spc="-3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spc="-15" dirty="0">
                <a:solidFill>
                  <a:srgbClr val="212121"/>
                </a:solidFill>
                <a:latin typeface="Calibri"/>
                <a:cs typeface="Calibri"/>
              </a:rPr>
              <a:t>o</a:t>
            </a:r>
            <a:r>
              <a:rPr sz="1800" spc="-20" dirty="0">
                <a:solidFill>
                  <a:srgbClr val="212121"/>
                </a:solidFill>
                <a:latin typeface="Calibri"/>
                <a:cs typeface="Calibri"/>
              </a:rPr>
              <a:t>v</a:t>
            </a:r>
            <a:r>
              <a:rPr sz="1800" spc="-10" dirty="0">
                <a:solidFill>
                  <a:srgbClr val="212121"/>
                </a:solidFill>
                <a:latin typeface="Calibri"/>
                <a:cs typeface="Calibri"/>
              </a:rPr>
              <a:t>er</a:t>
            </a:r>
            <a:r>
              <a:rPr sz="1800" spc="-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12121"/>
                </a:solidFill>
                <a:latin typeface="Calibri"/>
                <a:cs typeface="Calibri"/>
              </a:rPr>
              <a:t>the</a:t>
            </a:r>
            <a:r>
              <a:rPr sz="1800" spc="-3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12121"/>
                </a:solidFill>
                <a:latin typeface="Calibri"/>
                <a:cs typeface="Calibri"/>
              </a:rPr>
              <a:t>t</a:t>
            </a:r>
            <a:r>
              <a:rPr sz="1800" spc="-10" dirty="0">
                <a:solidFill>
                  <a:srgbClr val="212121"/>
                </a:solidFill>
                <a:latin typeface="Calibri"/>
                <a:cs typeface="Calibri"/>
              </a:rPr>
              <a:t>ime.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372240" y="1698757"/>
            <a:ext cx="1868424" cy="21019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00455">
              <a:lnSpc>
                <a:spcPct val="100000"/>
              </a:lnSpc>
            </a:pPr>
            <a:r>
              <a:rPr dirty="0"/>
              <a:t>G</a:t>
            </a:r>
            <a:r>
              <a:rPr spc="-185" dirty="0">
                <a:latin typeface="Times New Roman"/>
                <a:cs typeface="Times New Roman"/>
              </a:rPr>
              <a:t> </a:t>
            </a:r>
            <a:r>
              <a:rPr dirty="0"/>
              <a:t>e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n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d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e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03189" y="239001"/>
            <a:ext cx="2746375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C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l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s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s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c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t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o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n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75613" y="1268809"/>
            <a:ext cx="6532504" cy="51484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26260" y="4297043"/>
            <a:ext cx="71310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35" dirty="0">
                <a:solidFill>
                  <a:srgbClr val="1F487C"/>
                </a:solidFill>
                <a:latin typeface="Calibri"/>
                <a:cs typeface="Calibri"/>
              </a:rPr>
              <a:t>F</a:t>
            </a:r>
            <a:r>
              <a:rPr sz="1800" b="1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b="1" spc="-5" dirty="0">
                <a:solidFill>
                  <a:srgbClr val="1F487C"/>
                </a:solidFill>
                <a:latin typeface="Calibri"/>
                <a:cs typeface="Calibri"/>
              </a:rPr>
              <a:t>male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55823" y="3201921"/>
            <a:ext cx="50927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Male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1265">
              <a:lnSpc>
                <a:spcPct val="100000"/>
              </a:lnSpc>
            </a:pPr>
            <a:r>
              <a:rPr dirty="0"/>
              <a:t>T</a:t>
            </a:r>
            <a:r>
              <a:rPr spc="10" dirty="0"/>
              <a:t>h</a:t>
            </a:r>
            <a:r>
              <a:rPr dirty="0"/>
              <a:t>e</a:t>
            </a:r>
            <a:r>
              <a:rPr spc="60" dirty="0">
                <a:latin typeface="Times New Roman"/>
                <a:cs typeface="Times New Roman"/>
              </a:rPr>
              <a:t> </a:t>
            </a:r>
            <a:r>
              <a:rPr dirty="0"/>
              <a:t>Pro</a:t>
            </a:r>
            <a:r>
              <a:rPr spc="-5" dirty="0"/>
              <a:t>bl</a:t>
            </a:r>
            <a:r>
              <a:rPr spc="5" dirty="0"/>
              <a:t>e</a:t>
            </a:r>
            <a:r>
              <a:rPr dirty="0"/>
              <a:t>m</a:t>
            </a:r>
            <a:r>
              <a:rPr spc="60" dirty="0">
                <a:latin typeface="Times New Roman"/>
                <a:cs typeface="Times New Roman"/>
              </a:rPr>
              <a:t> </a:t>
            </a:r>
            <a:r>
              <a:rPr dirty="0"/>
              <a:t>&amp;</a:t>
            </a:r>
            <a:r>
              <a:rPr spc="70" dirty="0">
                <a:latin typeface="Times New Roman"/>
                <a:cs typeface="Times New Roman"/>
              </a:rPr>
              <a:t> </a:t>
            </a:r>
            <a:r>
              <a:rPr dirty="0"/>
              <a:t>O</a:t>
            </a:r>
            <a:r>
              <a:rPr spc="5" dirty="0"/>
              <a:t>u</a:t>
            </a:r>
            <a:r>
              <a:rPr dirty="0"/>
              <a:t>r</a:t>
            </a:r>
            <a:r>
              <a:rPr spc="65" dirty="0">
                <a:latin typeface="Times New Roman"/>
                <a:cs typeface="Times New Roman"/>
              </a:rPr>
              <a:t> </a:t>
            </a:r>
            <a:r>
              <a:rPr dirty="0"/>
              <a:t>S</a:t>
            </a:r>
            <a:r>
              <a:rPr spc="10" dirty="0"/>
              <a:t>o</a:t>
            </a:r>
            <a:r>
              <a:rPr spc="-5" dirty="0"/>
              <a:t>lution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370" y="1492516"/>
            <a:ext cx="707072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Is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i</a:t>
            </a:r>
            <a:r>
              <a:rPr sz="2000" dirty="0">
                <a:latin typeface="Arial"/>
                <a:cs typeface="Arial"/>
              </a:rPr>
              <a:t>t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inevi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-5" dirty="0">
                <a:latin typeface="Arial"/>
                <a:cs typeface="Arial"/>
              </a:rPr>
              <a:t>abl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that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you're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goin</a:t>
            </a:r>
            <a:r>
              <a:rPr sz="2000" dirty="0">
                <a:latin typeface="Arial"/>
                <a:cs typeface="Arial"/>
              </a:rPr>
              <a:t>g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ge</a:t>
            </a:r>
            <a:r>
              <a:rPr sz="2000" dirty="0">
                <a:latin typeface="Arial"/>
                <a:cs typeface="Arial"/>
              </a:rPr>
              <a:t>t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si</a:t>
            </a:r>
            <a:r>
              <a:rPr sz="2000" spc="5" dirty="0">
                <a:latin typeface="Arial"/>
                <a:cs typeface="Arial"/>
              </a:rPr>
              <a:t>c</a:t>
            </a:r>
            <a:r>
              <a:rPr sz="2000" dirty="0">
                <a:latin typeface="Arial"/>
                <a:cs typeface="Arial"/>
              </a:rPr>
              <a:t>k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w</a:t>
            </a:r>
            <a:r>
              <a:rPr sz="2000" dirty="0">
                <a:latin typeface="Arial"/>
                <a:cs typeface="Arial"/>
              </a:rPr>
              <a:t>h</a:t>
            </a:r>
            <a:r>
              <a:rPr sz="2000" spc="-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n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you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ge</a:t>
            </a:r>
            <a:r>
              <a:rPr sz="2000" dirty="0">
                <a:latin typeface="Arial"/>
                <a:cs typeface="Arial"/>
              </a:rPr>
              <a:t>t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olde</a:t>
            </a:r>
            <a:r>
              <a:rPr sz="2000" spc="5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?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7538" y="1931794"/>
            <a:ext cx="7377318" cy="29730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74373" y="5073417"/>
            <a:ext cx="5915025" cy="585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0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tay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health</a:t>
            </a:r>
            <a:r>
              <a:rPr sz="2000" spc="-155" dirty="0">
                <a:latin typeface="Arial"/>
                <a:cs typeface="Arial"/>
              </a:rPr>
              <a:t>y</a:t>
            </a:r>
            <a:r>
              <a:rPr sz="2000" dirty="0">
                <a:latin typeface="Arial"/>
                <a:cs typeface="Arial"/>
              </a:rPr>
              <a:t>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keep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i</a:t>
            </a:r>
            <a:r>
              <a:rPr sz="2000" dirty="0">
                <a:latin typeface="Arial"/>
                <a:cs typeface="Arial"/>
              </a:rPr>
              <a:t>n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shape,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perfor</a:t>
            </a:r>
            <a:r>
              <a:rPr sz="2000" dirty="0">
                <a:latin typeface="Arial"/>
                <a:cs typeface="Arial"/>
              </a:rPr>
              <a:t>m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&amp;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feel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bet</a:t>
            </a:r>
            <a:r>
              <a:rPr sz="2000" spc="-10" dirty="0">
                <a:latin typeface="Arial"/>
                <a:cs typeface="Arial"/>
              </a:rPr>
              <a:t>t</a:t>
            </a:r>
            <a:r>
              <a:rPr sz="2000" spc="-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r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by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rec</a:t>
            </a:r>
            <a:r>
              <a:rPr sz="2000" spc="5" dirty="0">
                <a:latin typeface="Arial"/>
                <a:cs typeface="Arial"/>
              </a:rPr>
              <a:t>o</a:t>
            </a:r>
            <a:r>
              <a:rPr sz="2000" spc="-5" dirty="0">
                <a:latin typeface="Arial"/>
                <a:cs typeface="Arial"/>
              </a:rPr>
              <a:t>gni</a:t>
            </a:r>
            <a:r>
              <a:rPr sz="2000" spc="5" dirty="0">
                <a:latin typeface="Arial"/>
                <a:cs typeface="Arial"/>
              </a:rPr>
              <a:t>z</a:t>
            </a:r>
            <a:r>
              <a:rPr sz="2000" spc="-5" dirty="0">
                <a:latin typeface="Arial"/>
                <a:cs typeface="Arial"/>
              </a:rPr>
              <a:t>in</a:t>
            </a:r>
            <a:r>
              <a:rPr sz="2000" dirty="0">
                <a:latin typeface="Arial"/>
                <a:cs typeface="Arial"/>
              </a:rPr>
              <a:t>g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c</a:t>
            </a:r>
            <a:r>
              <a:rPr sz="2000" spc="5" dirty="0">
                <a:latin typeface="Arial"/>
                <a:cs typeface="Arial"/>
              </a:rPr>
              <a:t>h</a:t>
            </a:r>
            <a:r>
              <a:rPr sz="2000" spc="-5" dirty="0">
                <a:latin typeface="Arial"/>
                <a:cs typeface="Arial"/>
              </a:rPr>
              <a:t>ang</a:t>
            </a:r>
            <a:r>
              <a:rPr sz="2000" spc="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s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befor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symptom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on</a:t>
            </a:r>
            <a:r>
              <a:rPr sz="2000" spc="5" dirty="0">
                <a:latin typeface="Arial"/>
                <a:cs typeface="Arial"/>
              </a:rPr>
              <a:t>s</a:t>
            </a:r>
            <a:r>
              <a:rPr sz="2000" spc="-5" dirty="0">
                <a:latin typeface="Arial"/>
                <a:cs typeface="Arial"/>
              </a:rPr>
              <a:t>e</a:t>
            </a:r>
            <a:r>
              <a:rPr sz="2000" dirty="0">
                <a:latin typeface="Arial"/>
                <a:cs typeface="Arial"/>
              </a:rPr>
              <a:t>t…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88914" y="1935733"/>
            <a:ext cx="1341629" cy="29483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11040" y="1946148"/>
            <a:ext cx="1341629" cy="29483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59795" y="1928987"/>
            <a:ext cx="4714372" cy="33150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3004" y="2010917"/>
            <a:ext cx="7485491" cy="32903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3004" y="1988835"/>
            <a:ext cx="7467081" cy="35284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69541" y="4417429"/>
            <a:ext cx="371575" cy="1950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2129" y="4417491"/>
            <a:ext cx="321640" cy="1929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41138" y="4475857"/>
            <a:ext cx="1527175" cy="76200"/>
          </a:xfrm>
          <a:custGeom>
            <a:avLst/>
            <a:gdLst/>
            <a:ahLst/>
            <a:cxnLst/>
            <a:rect l="l" t="t" r="r" b="b"/>
            <a:pathLst>
              <a:path w="1527175" h="76200">
                <a:moveTo>
                  <a:pt x="1450613" y="0"/>
                </a:moveTo>
                <a:lnTo>
                  <a:pt x="1450613" y="76199"/>
                </a:lnTo>
                <a:lnTo>
                  <a:pt x="1510811" y="46100"/>
                </a:lnTo>
                <a:lnTo>
                  <a:pt x="1463292" y="46100"/>
                </a:lnTo>
                <a:lnTo>
                  <a:pt x="1463292" y="30230"/>
                </a:lnTo>
                <a:lnTo>
                  <a:pt x="1511073" y="30230"/>
                </a:lnTo>
                <a:lnTo>
                  <a:pt x="1450613" y="0"/>
                </a:lnTo>
                <a:close/>
              </a:path>
              <a:path w="1527175" h="76200">
                <a:moveTo>
                  <a:pt x="1450613" y="30230"/>
                </a:moveTo>
                <a:lnTo>
                  <a:pt x="0" y="30230"/>
                </a:lnTo>
                <a:lnTo>
                  <a:pt x="0" y="46100"/>
                </a:lnTo>
                <a:lnTo>
                  <a:pt x="1450613" y="46100"/>
                </a:lnTo>
                <a:lnTo>
                  <a:pt x="1450613" y="30230"/>
                </a:lnTo>
                <a:close/>
              </a:path>
              <a:path w="1527175" h="76200">
                <a:moveTo>
                  <a:pt x="1511073" y="30230"/>
                </a:moveTo>
                <a:lnTo>
                  <a:pt x="1463292" y="30230"/>
                </a:lnTo>
                <a:lnTo>
                  <a:pt x="1463292" y="46100"/>
                </a:lnTo>
                <a:lnTo>
                  <a:pt x="1510811" y="46100"/>
                </a:lnTo>
                <a:lnTo>
                  <a:pt x="1526813" y="38099"/>
                </a:lnTo>
                <a:lnTo>
                  <a:pt x="1511073" y="30230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15616" y="4475857"/>
            <a:ext cx="684530" cy="76200"/>
          </a:xfrm>
          <a:custGeom>
            <a:avLst/>
            <a:gdLst/>
            <a:ahLst/>
            <a:cxnLst/>
            <a:rect l="l" t="t" r="r" b="b"/>
            <a:pathLst>
              <a:path w="684530" h="76200">
                <a:moveTo>
                  <a:pt x="76199" y="0"/>
                </a:moveTo>
                <a:lnTo>
                  <a:pt x="0" y="38099"/>
                </a:lnTo>
                <a:lnTo>
                  <a:pt x="76199" y="76199"/>
                </a:lnTo>
                <a:lnTo>
                  <a:pt x="76199" y="46100"/>
                </a:lnTo>
                <a:lnTo>
                  <a:pt x="63508" y="46100"/>
                </a:lnTo>
                <a:lnTo>
                  <a:pt x="63508" y="30230"/>
                </a:lnTo>
                <a:lnTo>
                  <a:pt x="76199" y="30230"/>
                </a:lnTo>
                <a:lnTo>
                  <a:pt x="76199" y="0"/>
                </a:lnTo>
                <a:close/>
              </a:path>
              <a:path w="684530" h="76200">
                <a:moveTo>
                  <a:pt x="76199" y="30230"/>
                </a:moveTo>
                <a:lnTo>
                  <a:pt x="63508" y="30230"/>
                </a:lnTo>
                <a:lnTo>
                  <a:pt x="63508" y="46100"/>
                </a:lnTo>
                <a:lnTo>
                  <a:pt x="76199" y="46100"/>
                </a:lnTo>
                <a:lnTo>
                  <a:pt x="76199" y="30230"/>
                </a:lnTo>
                <a:close/>
              </a:path>
              <a:path w="684530" h="76200">
                <a:moveTo>
                  <a:pt x="683977" y="30230"/>
                </a:moveTo>
                <a:lnTo>
                  <a:pt x="76199" y="30230"/>
                </a:lnTo>
                <a:lnTo>
                  <a:pt x="76199" y="46100"/>
                </a:lnTo>
                <a:lnTo>
                  <a:pt x="683977" y="46100"/>
                </a:lnTo>
                <a:lnTo>
                  <a:pt x="683977" y="30230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89597" y="4322445"/>
            <a:ext cx="309789" cy="2880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453388" y="391408"/>
            <a:ext cx="792480" cy="356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D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t</a:t>
            </a:r>
            <a:endParaRPr sz="26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430880" y="391408"/>
            <a:ext cx="1543685" cy="356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n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d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u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c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d</a:t>
            </a:r>
            <a:endParaRPr sz="2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59121" y="391408"/>
            <a:ext cx="1636395" cy="356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c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h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n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g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s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0">
              <a:lnSpc>
                <a:spcPct val="100000"/>
              </a:lnSpc>
            </a:pPr>
            <a:r>
              <a:rPr dirty="0"/>
              <a:t>D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i</a:t>
            </a:r>
            <a:r>
              <a:rPr spc="-190" dirty="0">
                <a:latin typeface="Times New Roman"/>
                <a:cs typeface="Times New Roman"/>
              </a:rPr>
              <a:t> </a:t>
            </a:r>
            <a:r>
              <a:rPr dirty="0"/>
              <a:t>e</a:t>
            </a:r>
            <a:r>
              <a:rPr spc="-185" dirty="0">
                <a:latin typeface="Times New Roman"/>
                <a:cs typeface="Times New Roman"/>
              </a:rPr>
              <a:t> </a:t>
            </a:r>
            <a:r>
              <a:rPr dirty="0"/>
              <a:t>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77896" y="239001"/>
            <a:ext cx="1540510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n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d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u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c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d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02851" y="239001"/>
            <a:ext cx="1633220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c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h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n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g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s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43811" y="1552956"/>
            <a:ext cx="0" cy="3157855"/>
          </a:xfrm>
          <a:custGeom>
            <a:avLst/>
            <a:gdLst/>
            <a:ahLst/>
            <a:cxnLst/>
            <a:rect l="l" t="t" r="r" b="b"/>
            <a:pathLst>
              <a:path h="3157854">
                <a:moveTo>
                  <a:pt x="0" y="0"/>
                </a:moveTo>
                <a:lnTo>
                  <a:pt x="0" y="3157727"/>
                </a:lnTo>
              </a:path>
            </a:pathLst>
          </a:custGeom>
          <a:ln w="9143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00271" y="1552956"/>
            <a:ext cx="0" cy="3157855"/>
          </a:xfrm>
          <a:custGeom>
            <a:avLst/>
            <a:gdLst/>
            <a:ahLst/>
            <a:cxnLst/>
            <a:rect l="l" t="t" r="r" b="b"/>
            <a:pathLst>
              <a:path h="3157854">
                <a:moveTo>
                  <a:pt x="0" y="0"/>
                </a:moveTo>
                <a:lnTo>
                  <a:pt x="0" y="3157727"/>
                </a:lnTo>
              </a:path>
            </a:pathLst>
          </a:custGeom>
          <a:ln w="9143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58255" y="1552956"/>
            <a:ext cx="0" cy="3157855"/>
          </a:xfrm>
          <a:custGeom>
            <a:avLst/>
            <a:gdLst/>
            <a:ahLst/>
            <a:cxnLst/>
            <a:rect l="l" t="t" r="r" b="b"/>
            <a:pathLst>
              <a:path h="3157854">
                <a:moveTo>
                  <a:pt x="0" y="0"/>
                </a:moveTo>
                <a:lnTo>
                  <a:pt x="0" y="3157727"/>
                </a:lnTo>
              </a:path>
            </a:pathLst>
          </a:custGeom>
          <a:ln w="9143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16240" y="1552956"/>
            <a:ext cx="0" cy="3157855"/>
          </a:xfrm>
          <a:custGeom>
            <a:avLst/>
            <a:gdLst/>
            <a:ahLst/>
            <a:cxnLst/>
            <a:rect l="l" t="t" r="r" b="b"/>
            <a:pathLst>
              <a:path h="3157854">
                <a:moveTo>
                  <a:pt x="0" y="0"/>
                </a:moveTo>
                <a:lnTo>
                  <a:pt x="0" y="3157727"/>
                </a:lnTo>
              </a:path>
            </a:pathLst>
          </a:custGeom>
          <a:ln w="9143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96083" y="2956560"/>
            <a:ext cx="294640" cy="1754505"/>
          </a:xfrm>
          <a:custGeom>
            <a:avLst/>
            <a:gdLst/>
            <a:ahLst/>
            <a:cxnLst/>
            <a:rect l="l" t="t" r="r" b="b"/>
            <a:pathLst>
              <a:path w="294639" h="1754504">
                <a:moveTo>
                  <a:pt x="294131" y="0"/>
                </a:moveTo>
                <a:lnTo>
                  <a:pt x="0" y="0"/>
                </a:lnTo>
                <a:lnTo>
                  <a:pt x="0" y="1754123"/>
                </a:lnTo>
                <a:lnTo>
                  <a:pt x="294131" y="1754123"/>
                </a:lnTo>
                <a:lnTo>
                  <a:pt x="294131" y="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54067" y="3867911"/>
            <a:ext cx="292735" cy="843280"/>
          </a:xfrm>
          <a:custGeom>
            <a:avLst/>
            <a:gdLst/>
            <a:ahLst/>
            <a:cxnLst/>
            <a:rect l="l" t="t" r="r" b="b"/>
            <a:pathLst>
              <a:path w="292735" h="843279">
                <a:moveTo>
                  <a:pt x="292607" y="0"/>
                </a:moveTo>
                <a:lnTo>
                  <a:pt x="0" y="0"/>
                </a:lnTo>
                <a:lnTo>
                  <a:pt x="0" y="842771"/>
                </a:lnTo>
                <a:lnTo>
                  <a:pt x="292607" y="842771"/>
                </a:lnTo>
                <a:lnTo>
                  <a:pt x="292607" y="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510528" y="2956560"/>
            <a:ext cx="294640" cy="1754505"/>
          </a:xfrm>
          <a:custGeom>
            <a:avLst/>
            <a:gdLst/>
            <a:ahLst/>
            <a:cxnLst/>
            <a:rect l="l" t="t" r="r" b="b"/>
            <a:pathLst>
              <a:path w="294640" h="1754504">
                <a:moveTo>
                  <a:pt x="294131" y="0"/>
                </a:moveTo>
                <a:lnTo>
                  <a:pt x="0" y="0"/>
                </a:lnTo>
                <a:lnTo>
                  <a:pt x="0" y="1754123"/>
                </a:lnTo>
                <a:lnTo>
                  <a:pt x="294131" y="1754123"/>
                </a:lnTo>
                <a:lnTo>
                  <a:pt x="294131" y="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53867" y="3657600"/>
            <a:ext cx="294640" cy="1053465"/>
          </a:xfrm>
          <a:custGeom>
            <a:avLst/>
            <a:gdLst/>
            <a:ahLst/>
            <a:cxnLst/>
            <a:rect l="l" t="t" r="r" b="b"/>
            <a:pathLst>
              <a:path w="294639" h="1053464">
                <a:moveTo>
                  <a:pt x="294131" y="0"/>
                </a:moveTo>
                <a:lnTo>
                  <a:pt x="0" y="0"/>
                </a:lnTo>
                <a:lnTo>
                  <a:pt x="0" y="1053083"/>
                </a:lnTo>
                <a:lnTo>
                  <a:pt x="294131" y="1053083"/>
                </a:lnTo>
                <a:lnTo>
                  <a:pt x="294131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11851" y="3166872"/>
            <a:ext cx="294640" cy="1544320"/>
          </a:xfrm>
          <a:custGeom>
            <a:avLst/>
            <a:gdLst/>
            <a:ahLst/>
            <a:cxnLst/>
            <a:rect l="l" t="t" r="r" b="b"/>
            <a:pathLst>
              <a:path w="294639" h="1544320">
                <a:moveTo>
                  <a:pt x="294131" y="0"/>
                </a:moveTo>
                <a:lnTo>
                  <a:pt x="0" y="0"/>
                </a:lnTo>
                <a:lnTo>
                  <a:pt x="0" y="1543811"/>
                </a:lnTo>
                <a:lnTo>
                  <a:pt x="294131" y="1543811"/>
                </a:lnTo>
                <a:lnTo>
                  <a:pt x="294131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69835" y="1973580"/>
            <a:ext cx="294640" cy="2737485"/>
          </a:xfrm>
          <a:custGeom>
            <a:avLst/>
            <a:gdLst/>
            <a:ahLst/>
            <a:cxnLst/>
            <a:rect l="l" t="t" r="r" b="b"/>
            <a:pathLst>
              <a:path w="294640" h="2737485">
                <a:moveTo>
                  <a:pt x="294131" y="0"/>
                </a:moveTo>
                <a:lnTo>
                  <a:pt x="0" y="0"/>
                </a:lnTo>
                <a:lnTo>
                  <a:pt x="0" y="2737103"/>
                </a:lnTo>
                <a:lnTo>
                  <a:pt x="294131" y="2737103"/>
                </a:lnTo>
                <a:lnTo>
                  <a:pt x="294131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43811" y="4710684"/>
            <a:ext cx="6472555" cy="0"/>
          </a:xfrm>
          <a:custGeom>
            <a:avLst/>
            <a:gdLst/>
            <a:ahLst/>
            <a:cxnLst/>
            <a:rect l="l" t="t" r="r" b="b"/>
            <a:pathLst>
              <a:path w="6472555">
                <a:moveTo>
                  <a:pt x="0" y="0"/>
                </a:moveTo>
                <a:lnTo>
                  <a:pt x="6472427" y="0"/>
                </a:lnTo>
              </a:path>
            </a:pathLst>
          </a:custGeom>
          <a:ln w="9143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622553" y="4847080"/>
            <a:ext cx="2029460" cy="559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7465" algn="ctr">
              <a:lnSpc>
                <a:spcPct val="100000"/>
              </a:lnSpc>
            </a:pPr>
            <a:r>
              <a:rPr sz="1400" spc="35" dirty="0">
                <a:solidFill>
                  <a:srgbClr val="7F7F7F"/>
                </a:solidFill>
                <a:latin typeface="Calibri"/>
                <a:cs typeface="Calibri"/>
              </a:rPr>
              <a:t>F</a:t>
            </a: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1400" spc="-229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1400" spc="114" dirty="0">
                <a:solidFill>
                  <a:srgbClr val="7F7F7F"/>
                </a:solidFill>
                <a:latin typeface="Calibri"/>
                <a:cs typeface="Calibri"/>
              </a:rPr>
              <a:t>18</a:t>
            </a:r>
            <a:r>
              <a:rPr sz="1400" spc="110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0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620"/>
              </a:spcBef>
            </a:pPr>
            <a:r>
              <a:rPr sz="1800" b="1" dirty="0">
                <a:latin typeface="Calibri"/>
                <a:cs typeface="Calibri"/>
              </a:rPr>
              <a:t>S</a:t>
            </a:r>
            <a:r>
              <a:rPr sz="1800" b="1" spc="-15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tu</a:t>
            </a:r>
            <a:r>
              <a:rPr sz="1800" b="1" spc="-40" dirty="0">
                <a:latin typeface="Calibri"/>
                <a:cs typeface="Calibri"/>
              </a:rPr>
              <a:t>r</a:t>
            </a:r>
            <a:r>
              <a:rPr sz="1800" b="1" spc="-15" dirty="0">
                <a:latin typeface="Calibri"/>
                <a:cs typeface="Calibri"/>
              </a:rPr>
              <a:t>a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spc="-5" dirty="0">
                <a:latin typeface="Calibri"/>
                <a:cs typeface="Calibri"/>
              </a:rPr>
              <a:t>e</a:t>
            </a:r>
            <a:r>
              <a:rPr sz="1800" b="1" dirty="0">
                <a:latin typeface="Calibri"/>
                <a:cs typeface="Calibri"/>
              </a:rPr>
              <a:t>d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F</a:t>
            </a:r>
            <a:r>
              <a:rPr sz="1800" b="1" spc="-15" dirty="0">
                <a:latin typeface="Calibri"/>
                <a:cs typeface="Calibri"/>
              </a:rPr>
              <a:t>a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ty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Aci</a:t>
            </a:r>
            <a:r>
              <a:rPr sz="1800" b="1" spc="5" dirty="0">
                <a:latin typeface="Calibri"/>
                <a:cs typeface="Calibri"/>
              </a:rPr>
              <a:t>d</a:t>
            </a:r>
            <a:r>
              <a:rPr sz="1800" b="1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69641" y="4847080"/>
            <a:ext cx="2759075" cy="559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174875" algn="l"/>
              </a:tabLst>
            </a:pPr>
            <a:r>
              <a:rPr sz="1400" spc="110" dirty="0">
                <a:solidFill>
                  <a:srgbClr val="7F7F7F"/>
                </a:solidFill>
                <a:latin typeface="Calibri"/>
                <a:cs typeface="Calibri"/>
              </a:rPr>
              <a:t>PC</a:t>
            </a:r>
            <a:r>
              <a:rPr sz="1400" spc="114" dirty="0">
                <a:solidFill>
                  <a:srgbClr val="7F7F7F"/>
                </a:solidFill>
                <a:latin typeface="Calibri"/>
                <a:cs typeface="Calibri"/>
              </a:rPr>
              <a:t>52</a:t>
            </a:r>
            <a:r>
              <a:rPr sz="1400" spc="110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4</a:t>
            </a:r>
            <a:r>
              <a:rPr sz="1400" dirty="0">
                <a:solidFill>
                  <a:srgbClr val="7F7F7F"/>
                </a:solidFill>
                <a:latin typeface="Times New Roman"/>
                <a:cs typeface="Times New Roman"/>
              </a:rPr>
              <a:t>	</a:t>
            </a:r>
            <a:r>
              <a:rPr sz="1400" spc="110" dirty="0">
                <a:solidFill>
                  <a:srgbClr val="7F7F7F"/>
                </a:solidFill>
                <a:latin typeface="Calibri"/>
                <a:cs typeface="Calibri"/>
              </a:rPr>
              <a:t>P</a:t>
            </a:r>
            <a:r>
              <a:rPr sz="1400" spc="114" dirty="0">
                <a:solidFill>
                  <a:srgbClr val="7F7F7F"/>
                </a:solidFill>
                <a:latin typeface="Calibri"/>
                <a:cs typeface="Calibri"/>
              </a:rPr>
              <a:t>E48</a:t>
            </a:r>
            <a:r>
              <a:rPr sz="1400" spc="110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  <a:p>
            <a:pPr marL="50165">
              <a:lnSpc>
                <a:spcPct val="100000"/>
              </a:lnSpc>
              <a:spcBef>
                <a:spcPts val="620"/>
              </a:spcBef>
            </a:pPr>
            <a:r>
              <a:rPr sz="1800" b="1" dirty="0">
                <a:latin typeface="Calibri"/>
                <a:cs typeface="Calibri"/>
              </a:rPr>
              <a:t>Uns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tu</a:t>
            </a:r>
            <a:r>
              <a:rPr sz="1800" b="1" spc="-40" dirty="0">
                <a:latin typeface="Calibri"/>
                <a:cs typeface="Calibri"/>
              </a:rPr>
              <a:t>r</a:t>
            </a:r>
            <a:r>
              <a:rPr sz="1800" b="1" spc="-15" dirty="0">
                <a:latin typeface="Calibri"/>
                <a:cs typeface="Calibri"/>
              </a:rPr>
              <a:t>a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spc="-10" dirty="0">
                <a:latin typeface="Calibri"/>
                <a:cs typeface="Calibri"/>
              </a:rPr>
              <a:t>e</a:t>
            </a:r>
            <a:r>
              <a:rPr sz="1800" b="1" dirty="0">
                <a:latin typeface="Calibri"/>
                <a:cs typeface="Calibri"/>
              </a:rPr>
              <a:t>d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F</a:t>
            </a:r>
            <a:r>
              <a:rPr sz="1800" b="1" spc="-15" dirty="0">
                <a:latin typeface="Calibri"/>
                <a:cs typeface="Calibri"/>
              </a:rPr>
              <a:t>a</a:t>
            </a:r>
            <a:r>
              <a:rPr sz="1800" b="1" spc="-25" dirty="0">
                <a:latin typeface="Calibri"/>
                <a:cs typeface="Calibri"/>
              </a:rPr>
              <a:t>t</a:t>
            </a:r>
            <a:r>
              <a:rPr sz="1800" b="1" dirty="0">
                <a:latin typeface="Calibri"/>
                <a:cs typeface="Calibri"/>
              </a:rPr>
              <a:t>ty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Aci</a:t>
            </a:r>
            <a:r>
              <a:rPr sz="1800" b="1" spc="5" dirty="0">
                <a:latin typeface="Calibri"/>
                <a:cs typeface="Calibri"/>
              </a:rPr>
              <a:t>d</a:t>
            </a:r>
            <a:r>
              <a:rPr sz="1800" b="1" dirty="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282320" y="2056089"/>
            <a:ext cx="587751" cy="7726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920364" y="2731221"/>
            <a:ext cx="639942" cy="8600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622553" y="5511870"/>
            <a:ext cx="3372485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3F3F3F"/>
                </a:solidFill>
                <a:latin typeface="Calibri"/>
                <a:cs typeface="Calibri"/>
              </a:rPr>
              <a:t>D</a:t>
            </a:r>
            <a:r>
              <a:rPr sz="1400" spc="-15" dirty="0">
                <a:solidFill>
                  <a:srgbClr val="3F3F3F"/>
                </a:solidFill>
                <a:latin typeface="Calibri"/>
                <a:cs typeface="Calibri"/>
              </a:rPr>
              <a:t>at</a:t>
            </a:r>
            <a:r>
              <a:rPr sz="1400" dirty="0">
                <a:solidFill>
                  <a:srgbClr val="3F3F3F"/>
                </a:solidFill>
                <a:latin typeface="Calibri"/>
                <a:cs typeface="Calibri"/>
              </a:rPr>
              <a:t>a</a:t>
            </a:r>
            <a:r>
              <a:rPr sz="1400" spc="-40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3F3F3F"/>
                </a:solidFill>
                <a:latin typeface="Calibri"/>
                <a:cs typeface="Calibri"/>
              </a:rPr>
              <a:t>b</a:t>
            </a:r>
            <a:r>
              <a:rPr sz="1400" dirty="0">
                <a:solidFill>
                  <a:srgbClr val="3F3F3F"/>
                </a:solidFill>
                <a:latin typeface="Calibri"/>
                <a:cs typeface="Calibri"/>
              </a:rPr>
              <a:t>ased</a:t>
            </a:r>
            <a:r>
              <a:rPr sz="1400" spc="-20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3F3F3F"/>
                </a:solidFill>
                <a:latin typeface="Calibri"/>
                <a:cs typeface="Calibri"/>
              </a:rPr>
              <a:t>o</a:t>
            </a:r>
            <a:r>
              <a:rPr sz="1400" dirty="0">
                <a:solidFill>
                  <a:srgbClr val="3F3F3F"/>
                </a:solidFill>
                <a:latin typeface="Calibri"/>
                <a:cs typeface="Calibri"/>
              </a:rPr>
              <a:t>n</a:t>
            </a:r>
            <a:r>
              <a:rPr sz="1400" spc="-40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3F3F3F"/>
                </a:solidFill>
                <a:latin typeface="Calibri"/>
                <a:cs typeface="Calibri"/>
              </a:rPr>
              <a:t>d</a:t>
            </a:r>
            <a:r>
              <a:rPr sz="1400" dirty="0">
                <a:solidFill>
                  <a:srgbClr val="3F3F3F"/>
                </a:solidFill>
                <a:latin typeface="Calibri"/>
                <a:cs typeface="Calibri"/>
              </a:rPr>
              <a:t>aily</a:t>
            </a:r>
            <a:r>
              <a:rPr sz="1400" spc="-2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3F3F3F"/>
                </a:solidFill>
                <a:latin typeface="Calibri"/>
                <a:cs typeface="Calibri"/>
              </a:rPr>
              <a:t>p</a:t>
            </a:r>
            <a:r>
              <a:rPr sz="1400" spc="-25" dirty="0">
                <a:solidFill>
                  <a:srgbClr val="3F3F3F"/>
                </a:solidFill>
                <a:latin typeface="Calibri"/>
                <a:cs typeface="Calibri"/>
              </a:rPr>
              <a:t>r</a:t>
            </a:r>
            <a:r>
              <a:rPr sz="1400" spc="-5" dirty="0">
                <a:solidFill>
                  <a:srgbClr val="3F3F3F"/>
                </a:solidFill>
                <a:latin typeface="Calibri"/>
                <a:cs typeface="Calibri"/>
              </a:rPr>
              <a:t>o</a:t>
            </a:r>
            <a:r>
              <a:rPr sz="1400" spc="5" dirty="0">
                <a:solidFill>
                  <a:srgbClr val="3F3F3F"/>
                </a:solidFill>
                <a:latin typeface="Calibri"/>
                <a:cs typeface="Calibri"/>
              </a:rPr>
              <a:t>f</a:t>
            </a:r>
            <a:r>
              <a:rPr sz="1400" dirty="0">
                <a:solidFill>
                  <a:srgbClr val="3F3F3F"/>
                </a:solidFill>
                <a:latin typeface="Calibri"/>
                <a:cs typeface="Calibri"/>
              </a:rPr>
              <a:t>ili</a:t>
            </a:r>
            <a:r>
              <a:rPr sz="1400" spc="-5" dirty="0">
                <a:solidFill>
                  <a:srgbClr val="3F3F3F"/>
                </a:solidFill>
                <a:latin typeface="Calibri"/>
                <a:cs typeface="Calibri"/>
              </a:rPr>
              <a:t>n</a:t>
            </a:r>
            <a:r>
              <a:rPr sz="1400" dirty="0">
                <a:solidFill>
                  <a:srgbClr val="3F3F3F"/>
                </a:solidFill>
                <a:latin typeface="Calibri"/>
                <a:cs typeface="Calibri"/>
              </a:rPr>
              <a:t>g</a:t>
            </a:r>
            <a:r>
              <a:rPr sz="1400" spc="-40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3F3F3F"/>
                </a:solidFill>
                <a:latin typeface="Calibri"/>
                <a:cs typeface="Calibri"/>
              </a:rPr>
              <a:t>o</a:t>
            </a:r>
            <a:r>
              <a:rPr sz="1400" spc="-10" dirty="0">
                <a:solidFill>
                  <a:srgbClr val="3F3F3F"/>
                </a:solidFill>
                <a:latin typeface="Calibri"/>
                <a:cs typeface="Calibri"/>
              </a:rPr>
              <a:t>v</a:t>
            </a:r>
            <a:r>
              <a:rPr sz="1400" dirty="0">
                <a:solidFill>
                  <a:srgbClr val="3F3F3F"/>
                </a:solidFill>
                <a:latin typeface="Calibri"/>
                <a:cs typeface="Calibri"/>
              </a:rPr>
              <a:t>er</a:t>
            </a:r>
            <a:r>
              <a:rPr sz="1400" spc="-50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F3F3F"/>
                </a:solidFill>
                <a:latin typeface="Calibri"/>
                <a:cs typeface="Calibri"/>
              </a:rPr>
              <a:t>t</a:t>
            </a:r>
            <a:r>
              <a:rPr sz="1400" spc="-10" dirty="0">
                <a:solidFill>
                  <a:srgbClr val="3F3F3F"/>
                </a:solidFill>
                <a:latin typeface="Calibri"/>
                <a:cs typeface="Calibri"/>
              </a:rPr>
              <a:t>h</a:t>
            </a:r>
            <a:r>
              <a:rPr sz="1400" spc="-25" dirty="0">
                <a:solidFill>
                  <a:srgbClr val="3F3F3F"/>
                </a:solidFill>
                <a:latin typeface="Calibri"/>
                <a:cs typeface="Calibri"/>
              </a:rPr>
              <a:t>r</a:t>
            </a:r>
            <a:r>
              <a:rPr sz="1400" dirty="0">
                <a:solidFill>
                  <a:srgbClr val="3F3F3F"/>
                </a:solidFill>
                <a:latin typeface="Calibri"/>
                <a:cs typeface="Calibri"/>
              </a:rPr>
              <a:t>ee</a:t>
            </a:r>
            <a:r>
              <a:rPr sz="1400" spc="-20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3F3F3F"/>
                </a:solidFill>
                <a:latin typeface="Calibri"/>
                <a:cs typeface="Calibri"/>
              </a:rPr>
              <a:t>w</a:t>
            </a:r>
            <a:r>
              <a:rPr sz="1400" dirty="0">
                <a:solidFill>
                  <a:srgbClr val="3F3F3F"/>
                </a:solidFill>
                <a:latin typeface="Calibri"/>
                <a:cs typeface="Calibri"/>
              </a:rPr>
              <a:t>e</a:t>
            </a:r>
            <a:r>
              <a:rPr sz="1400" spc="-10" dirty="0">
                <a:solidFill>
                  <a:srgbClr val="3F3F3F"/>
                </a:solidFill>
                <a:latin typeface="Calibri"/>
                <a:cs typeface="Calibri"/>
              </a:rPr>
              <a:t>e</a:t>
            </a:r>
            <a:r>
              <a:rPr sz="1400" spc="-15" dirty="0">
                <a:solidFill>
                  <a:srgbClr val="3F3F3F"/>
                </a:solidFill>
                <a:latin typeface="Calibri"/>
                <a:cs typeface="Calibri"/>
              </a:rPr>
              <a:t>k</a:t>
            </a:r>
            <a:r>
              <a:rPr sz="1400" dirty="0">
                <a:solidFill>
                  <a:srgbClr val="3F3F3F"/>
                </a:solidFill>
                <a:latin typeface="Calibri"/>
                <a:cs typeface="Calibri"/>
              </a:rPr>
              <a:t>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2465">
              <a:lnSpc>
                <a:spcPct val="100000"/>
              </a:lnSpc>
            </a:pPr>
            <a:r>
              <a:rPr dirty="0"/>
              <a:t>S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m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o</a:t>
            </a:r>
            <a:r>
              <a:rPr spc="-185" dirty="0">
                <a:latin typeface="Times New Roman"/>
                <a:cs typeface="Times New Roman"/>
              </a:rPr>
              <a:t> </a:t>
            </a:r>
            <a:r>
              <a:rPr dirty="0"/>
              <a:t>k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i</a:t>
            </a:r>
            <a:r>
              <a:rPr spc="-190" dirty="0">
                <a:latin typeface="Times New Roman"/>
                <a:cs typeface="Times New Roman"/>
              </a:rPr>
              <a:t> </a:t>
            </a:r>
            <a:r>
              <a:rPr dirty="0"/>
              <a:t>n</a:t>
            </a:r>
            <a:r>
              <a:rPr spc="-185" dirty="0">
                <a:latin typeface="Times New Roman"/>
                <a:cs typeface="Times New Roman"/>
              </a:rPr>
              <a:t> </a:t>
            </a:r>
            <a:r>
              <a:rPr dirty="0"/>
              <a:t>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16011" y="239001"/>
            <a:ext cx="1540510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n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d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u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c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d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40965" y="239001"/>
            <a:ext cx="1633220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c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h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n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g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s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15692" y="1196760"/>
            <a:ext cx="5692658" cy="52011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053590" y="5161405"/>
            <a:ext cx="1186815" cy="528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C00000"/>
                </a:solidFill>
                <a:latin typeface="Calibri"/>
                <a:cs typeface="Calibri"/>
              </a:rPr>
              <a:t>Smo</a:t>
            </a:r>
            <a:r>
              <a:rPr sz="1800" spc="-60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er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15+</a:t>
            </a:r>
            <a:r>
              <a:rPr sz="1800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sz="1800" spc="-5" dirty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sz="1800" spc="-5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1800" dirty="0">
                <a:solidFill>
                  <a:srgbClr val="C00000"/>
                </a:solidFill>
                <a:latin typeface="Calibri"/>
                <a:cs typeface="Calibri"/>
              </a:rPr>
              <a:t>/</a:t>
            </a:r>
            <a:r>
              <a:rPr sz="1800" spc="-5" dirty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sz="1800" spc="-35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95047" y="2139043"/>
            <a:ext cx="1135380" cy="528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C00000"/>
                </a:solidFill>
                <a:latin typeface="Calibri"/>
                <a:cs typeface="Calibri"/>
              </a:rPr>
              <a:t>Smo</a:t>
            </a:r>
            <a:r>
              <a:rPr sz="1800" spc="-60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er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C00000"/>
                </a:solidFill>
                <a:latin typeface="Calibri"/>
                <a:cs typeface="Calibri"/>
              </a:rPr>
              <a:t>&lt;15c</a:t>
            </a: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ig</a:t>
            </a:r>
            <a:r>
              <a:rPr sz="1800" spc="-5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1800" dirty="0">
                <a:solidFill>
                  <a:srgbClr val="C00000"/>
                </a:solidFill>
                <a:latin typeface="Calibri"/>
                <a:cs typeface="Calibri"/>
              </a:rPr>
              <a:t>/</a:t>
            </a:r>
            <a:r>
              <a:rPr sz="1800" spc="-5" dirty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sz="1800" spc="-35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10128" y="3650485"/>
            <a:ext cx="1629410" cy="528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sz="1800" spc="-1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sz="1800" spc="-5" dirty="0">
                <a:solidFill>
                  <a:srgbClr val="1F487C"/>
                </a:solidFill>
                <a:latin typeface="Calibri"/>
                <a:cs typeface="Calibri"/>
              </a:rPr>
              <a:t>opp</a:t>
            </a:r>
            <a:r>
              <a:rPr sz="1800" spc="5" dirty="0">
                <a:solidFill>
                  <a:srgbClr val="1F487C"/>
                </a:solidFill>
                <a:latin typeface="Calibri"/>
                <a:cs typeface="Calibri"/>
              </a:rPr>
              <a:t>e</a:t>
            </a:r>
            <a:r>
              <a:rPr sz="1800" dirty="0">
                <a:solidFill>
                  <a:srgbClr val="1F487C"/>
                </a:solidFill>
                <a:latin typeface="Calibri"/>
                <a:cs typeface="Calibri"/>
              </a:rPr>
              <a:t>d</a:t>
            </a:r>
            <a:r>
              <a:rPr sz="1800" spc="-40" dirty="0">
                <a:solidFill>
                  <a:srgbClr val="1F487C"/>
                </a:solidFill>
                <a:latin typeface="Times New Roman"/>
                <a:cs typeface="Times New Roman"/>
              </a:rPr>
              <a:t> </a:t>
            </a:r>
            <a:r>
              <a:rPr sz="1800" spc="-15" dirty="0">
                <a:solidFill>
                  <a:srgbClr val="1F487C"/>
                </a:solidFill>
                <a:latin typeface="Calibri"/>
                <a:cs typeface="Calibri"/>
              </a:rPr>
              <a:t>sm</a:t>
            </a:r>
            <a:r>
              <a:rPr sz="1800" spc="-5" dirty="0">
                <a:solidFill>
                  <a:srgbClr val="1F487C"/>
                </a:solidFill>
                <a:latin typeface="Calibri"/>
                <a:cs typeface="Calibri"/>
              </a:rPr>
              <a:t>ok</a:t>
            </a:r>
            <a:r>
              <a:rPr sz="1800" spc="-10" dirty="0">
                <a:solidFill>
                  <a:srgbClr val="1F487C"/>
                </a:solidFill>
                <a:latin typeface="Calibri"/>
                <a:cs typeface="Calibri"/>
              </a:rPr>
              <a:t>i</a:t>
            </a:r>
            <a:r>
              <a:rPr sz="1800" spc="-5" dirty="0">
                <a:solidFill>
                  <a:srgbClr val="1F487C"/>
                </a:solidFill>
                <a:latin typeface="Calibri"/>
                <a:cs typeface="Calibri"/>
              </a:rPr>
              <a:t>ng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1F487C"/>
                </a:solidFill>
                <a:latin typeface="Calibri"/>
                <a:cs typeface="Calibri"/>
              </a:rPr>
              <a:t>as</a:t>
            </a:r>
            <a:r>
              <a:rPr sz="1800" spc="-40" dirty="0">
                <a:solidFill>
                  <a:srgbClr val="1F487C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800" spc="-40" dirty="0">
                <a:solidFill>
                  <a:srgbClr val="1F487C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1F487C"/>
                </a:solidFill>
                <a:latin typeface="Calibri"/>
                <a:cs typeface="Calibri"/>
              </a:rPr>
              <a:t>c</a:t>
            </a:r>
            <a:r>
              <a:rPr sz="1800" spc="-5" dirty="0">
                <a:solidFill>
                  <a:srgbClr val="1F487C"/>
                </a:solidFill>
                <a:latin typeface="Calibri"/>
                <a:cs typeface="Calibri"/>
              </a:rPr>
              <a:t>ha</a:t>
            </a:r>
            <a:r>
              <a:rPr sz="180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spc="-10" dirty="0">
                <a:solidFill>
                  <a:srgbClr val="1F487C"/>
                </a:solidFill>
                <a:latin typeface="Calibri"/>
                <a:cs typeface="Calibri"/>
              </a:rPr>
              <a:t>l</a:t>
            </a:r>
            <a:r>
              <a:rPr sz="1800" dirty="0">
                <a:solidFill>
                  <a:srgbClr val="1F487C"/>
                </a:solidFill>
                <a:latin typeface="Calibri"/>
                <a:cs typeface="Calibri"/>
              </a:rPr>
              <a:t>enge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04325" y="4129646"/>
            <a:ext cx="2859276" cy="22322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60270">
              <a:lnSpc>
                <a:spcPct val="100000"/>
              </a:lnSpc>
            </a:pPr>
            <a:r>
              <a:rPr spc="-5" dirty="0"/>
              <a:t>C</a:t>
            </a:r>
            <a:r>
              <a:rPr spc="10" dirty="0"/>
              <a:t>o</a:t>
            </a:r>
            <a:r>
              <a:rPr dirty="0"/>
              <a:t>mi</a:t>
            </a:r>
            <a:r>
              <a:rPr spc="5" dirty="0"/>
              <a:t>n</a:t>
            </a:r>
            <a:r>
              <a:rPr dirty="0"/>
              <a:t>g</a:t>
            </a:r>
            <a:r>
              <a:rPr spc="45" dirty="0">
                <a:latin typeface="Times New Roman"/>
                <a:cs typeface="Times New Roman"/>
              </a:rPr>
              <a:t> </a:t>
            </a:r>
            <a:r>
              <a:rPr spc="5" dirty="0"/>
              <a:t>soo</a:t>
            </a:r>
            <a:r>
              <a:rPr spc="-5" dirty="0"/>
              <a:t>n</a:t>
            </a:r>
            <a:r>
              <a:rPr dirty="0">
                <a:latin typeface="Arial"/>
                <a:cs typeface="Arial"/>
              </a:rPr>
              <a:t>…</a:t>
            </a:r>
          </a:p>
        </p:txBody>
      </p:sp>
      <p:sp>
        <p:nvSpPr>
          <p:cNvPr id="3" name="object 3"/>
          <p:cNvSpPr/>
          <p:nvPr/>
        </p:nvSpPr>
        <p:spPr>
          <a:xfrm>
            <a:off x="5487405" y="5431231"/>
            <a:ext cx="1964816" cy="3559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45580" y="3834384"/>
            <a:ext cx="1185672" cy="10576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24771" y="4090632"/>
            <a:ext cx="674955" cy="5449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28003" y="3467100"/>
            <a:ext cx="1214627" cy="10363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07317" y="3722613"/>
            <a:ext cx="702448" cy="5241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89191" y="4328159"/>
            <a:ext cx="1175004" cy="10271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69023" y="4583750"/>
            <a:ext cx="662494" cy="51606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5896" y="4469891"/>
            <a:ext cx="1542288" cy="122529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31579" y="4852443"/>
            <a:ext cx="777480" cy="46072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49005" y="3657853"/>
            <a:ext cx="833487" cy="170268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39189" y="4268815"/>
            <a:ext cx="565937" cy="57306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129649" y="4259281"/>
            <a:ext cx="585470" cy="592455"/>
          </a:xfrm>
          <a:custGeom>
            <a:avLst/>
            <a:gdLst/>
            <a:ahLst/>
            <a:cxnLst/>
            <a:rect l="l" t="t" r="r" b="b"/>
            <a:pathLst>
              <a:path w="585470" h="592454">
                <a:moveTo>
                  <a:pt x="0" y="592122"/>
                </a:moveTo>
                <a:lnTo>
                  <a:pt x="584978" y="592122"/>
                </a:lnTo>
                <a:lnTo>
                  <a:pt x="584978" y="0"/>
                </a:lnTo>
                <a:lnTo>
                  <a:pt x="0" y="0"/>
                </a:lnTo>
                <a:lnTo>
                  <a:pt x="0" y="592122"/>
                </a:lnTo>
                <a:close/>
              </a:path>
            </a:pathLst>
          </a:custGeom>
          <a:ln w="19049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232532" y="4870534"/>
            <a:ext cx="1219835" cy="909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5760" marR="5080" indent="261620" algn="r">
              <a:lnSpc>
                <a:spcPct val="100000"/>
              </a:lnSpc>
            </a:pPr>
            <a:r>
              <a:rPr sz="1200" dirty="0">
                <a:solidFill>
                  <a:srgbClr val="375F91"/>
                </a:solidFill>
                <a:latin typeface="Arial"/>
                <a:cs typeface="Arial"/>
              </a:rPr>
              <a:t>Pa</a:t>
            </a:r>
            <a:r>
              <a:rPr sz="1200" spc="-5" dirty="0">
                <a:solidFill>
                  <a:srgbClr val="375F91"/>
                </a:solidFill>
                <a:latin typeface="Arial"/>
                <a:cs typeface="Arial"/>
              </a:rPr>
              <a:t>inless</a:t>
            </a:r>
            <a:r>
              <a:rPr sz="1200" spc="-5" dirty="0">
                <a:solidFill>
                  <a:srgbClr val="375F91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375F91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375F91"/>
                </a:solidFill>
                <a:latin typeface="Arial"/>
                <a:cs typeface="Arial"/>
              </a:rPr>
              <a:t>ccurate</a:t>
            </a:r>
            <a:r>
              <a:rPr sz="1200" dirty="0">
                <a:solidFill>
                  <a:srgbClr val="375F91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375F91"/>
                </a:solidFill>
                <a:latin typeface="Arial"/>
                <a:cs typeface="Arial"/>
              </a:rPr>
              <a:t>A</a:t>
            </a:r>
            <a:r>
              <a:rPr sz="1200" spc="-15" dirty="0">
                <a:solidFill>
                  <a:srgbClr val="375F91"/>
                </a:solidFill>
                <a:latin typeface="Arial"/>
                <a:cs typeface="Arial"/>
              </a:rPr>
              <a:t>f</a:t>
            </a:r>
            <a:r>
              <a:rPr sz="1200" spc="0" dirty="0">
                <a:solidFill>
                  <a:srgbClr val="375F91"/>
                </a:solidFill>
                <a:latin typeface="Arial"/>
                <a:cs typeface="Arial"/>
              </a:rPr>
              <a:t>f</a:t>
            </a:r>
            <a:r>
              <a:rPr sz="1200" dirty="0">
                <a:solidFill>
                  <a:srgbClr val="375F91"/>
                </a:solidFill>
                <a:latin typeface="Arial"/>
                <a:cs typeface="Arial"/>
              </a:rPr>
              <a:t>ord</a:t>
            </a:r>
            <a:r>
              <a:rPr sz="1200" spc="-10" dirty="0">
                <a:solidFill>
                  <a:srgbClr val="375F91"/>
                </a:solidFill>
                <a:latin typeface="Arial"/>
                <a:cs typeface="Arial"/>
              </a:rPr>
              <a:t>ab</a:t>
            </a:r>
            <a:r>
              <a:rPr sz="1200" spc="-5" dirty="0">
                <a:solidFill>
                  <a:srgbClr val="375F91"/>
                </a:solidFill>
                <a:latin typeface="Arial"/>
                <a:cs typeface="Arial"/>
              </a:rPr>
              <a:t>le</a:t>
            </a:r>
            <a:r>
              <a:rPr sz="1200" spc="-5" dirty="0">
                <a:solidFill>
                  <a:srgbClr val="375F91"/>
                </a:solidFill>
                <a:latin typeface="Times New Roman"/>
                <a:cs typeface="Times New Roman"/>
              </a:rPr>
              <a:t> </a:t>
            </a:r>
            <a:r>
              <a:rPr sz="1200" spc="-50" dirty="0">
                <a:solidFill>
                  <a:srgbClr val="375F91"/>
                </a:solidFill>
                <a:latin typeface="Arial"/>
                <a:cs typeface="Arial"/>
              </a:rPr>
              <a:t>T</a:t>
            </a:r>
            <a:r>
              <a:rPr sz="1200" spc="-5" dirty="0">
                <a:solidFill>
                  <a:srgbClr val="375F91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375F91"/>
                </a:solidFill>
                <a:latin typeface="Arial"/>
                <a:cs typeface="Arial"/>
              </a:rPr>
              <a:t>me</a:t>
            </a:r>
            <a:r>
              <a:rPr sz="1200" spc="15" dirty="0">
                <a:solidFill>
                  <a:srgbClr val="375F91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375F91"/>
                </a:solidFill>
                <a:latin typeface="Arial"/>
                <a:cs typeface="Arial"/>
              </a:rPr>
              <a:t>S</a:t>
            </a:r>
            <a:r>
              <a:rPr sz="1200" dirty="0">
                <a:solidFill>
                  <a:srgbClr val="375F91"/>
                </a:solidFill>
                <a:latin typeface="Arial"/>
                <a:cs typeface="Arial"/>
              </a:rPr>
              <a:t>a</a:t>
            </a:r>
            <a:r>
              <a:rPr sz="1200" spc="-15" dirty="0">
                <a:solidFill>
                  <a:srgbClr val="375F91"/>
                </a:solidFill>
                <a:latin typeface="Arial"/>
                <a:cs typeface="Arial"/>
              </a:rPr>
              <a:t>v</a:t>
            </a:r>
            <a:r>
              <a:rPr sz="1200" spc="-5" dirty="0">
                <a:solidFill>
                  <a:srgbClr val="375F91"/>
                </a:solidFill>
                <a:latin typeface="Arial"/>
                <a:cs typeface="Arial"/>
              </a:rPr>
              <a:t>ing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200" spc="-5" dirty="0">
                <a:solidFill>
                  <a:srgbClr val="375F91"/>
                </a:solidFill>
                <a:latin typeface="Arial"/>
                <a:cs typeface="Arial"/>
              </a:rPr>
              <a:t>He</a:t>
            </a:r>
            <a:r>
              <a:rPr sz="1200" spc="5" dirty="0">
                <a:solidFill>
                  <a:srgbClr val="375F91"/>
                </a:solidFill>
                <a:latin typeface="Arial"/>
                <a:cs typeface="Arial"/>
              </a:rPr>
              <a:t>a</a:t>
            </a:r>
            <a:r>
              <a:rPr sz="1200" spc="-5" dirty="0">
                <a:solidFill>
                  <a:srgbClr val="375F91"/>
                </a:solidFill>
                <a:latin typeface="Arial"/>
                <a:cs typeface="Arial"/>
              </a:rPr>
              <a:t>lt</a:t>
            </a:r>
            <a:r>
              <a:rPr sz="1200" dirty="0">
                <a:solidFill>
                  <a:srgbClr val="375F91"/>
                </a:solidFill>
                <a:latin typeface="Arial"/>
                <a:cs typeface="Arial"/>
              </a:rPr>
              <a:t>h</a:t>
            </a:r>
            <a:r>
              <a:rPr sz="1200" spc="15" dirty="0">
                <a:solidFill>
                  <a:srgbClr val="375F91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375F91"/>
                </a:solidFill>
                <a:latin typeface="Arial"/>
                <a:cs typeface="Arial"/>
              </a:rPr>
              <a:t>M</a:t>
            </a:r>
            <a:r>
              <a:rPr sz="1200" dirty="0">
                <a:solidFill>
                  <a:srgbClr val="375F91"/>
                </a:solidFill>
                <a:latin typeface="Arial"/>
                <a:cs typeface="Arial"/>
              </a:rPr>
              <a:t>on</a:t>
            </a:r>
            <a:r>
              <a:rPr sz="1200" spc="-5" dirty="0">
                <a:solidFill>
                  <a:srgbClr val="375F91"/>
                </a:solidFill>
                <a:latin typeface="Arial"/>
                <a:cs typeface="Arial"/>
              </a:rPr>
              <a:t>it</a:t>
            </a:r>
            <a:r>
              <a:rPr sz="1200" dirty="0">
                <a:solidFill>
                  <a:srgbClr val="375F91"/>
                </a:solidFill>
                <a:latin typeface="Arial"/>
                <a:cs typeface="Arial"/>
              </a:rPr>
              <a:t>or</a:t>
            </a:r>
            <a:r>
              <a:rPr sz="1200" spc="-10" dirty="0">
                <a:solidFill>
                  <a:srgbClr val="375F91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375F91"/>
                </a:solidFill>
                <a:latin typeface="Arial"/>
                <a:cs typeface="Arial"/>
              </a:rPr>
              <a:t>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05612" y="1789176"/>
            <a:ext cx="2065020" cy="12496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50644" y="2116418"/>
            <a:ext cx="610779" cy="61077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461768" y="1867334"/>
            <a:ext cx="159004" cy="14016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88317" y="1875786"/>
            <a:ext cx="558800" cy="209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5" dirty="0">
                <a:solidFill>
                  <a:srgbClr val="7F7F7F"/>
                </a:solidFill>
                <a:latin typeface="Calibri"/>
                <a:cs typeface="Calibri"/>
              </a:rPr>
              <a:t>Di</a:t>
            </a:r>
            <a:r>
              <a:rPr sz="900" dirty="0">
                <a:solidFill>
                  <a:srgbClr val="7F7F7F"/>
                </a:solidFill>
                <a:latin typeface="Calibri"/>
                <a:cs typeface="Calibri"/>
              </a:rPr>
              <a:t>a</a:t>
            </a:r>
            <a:r>
              <a:rPr sz="900" spc="-5" dirty="0">
                <a:solidFill>
                  <a:srgbClr val="7F7F7F"/>
                </a:solidFill>
                <a:latin typeface="Calibri"/>
                <a:cs typeface="Calibri"/>
              </a:rPr>
              <a:t>b</a:t>
            </a:r>
            <a:r>
              <a:rPr sz="9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900" spc="-5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900" spc="-10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9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450" spc="5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ou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450" spc="-2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Bi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omark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er</a:t>
            </a:r>
            <a:r>
              <a:rPr sz="450" spc="-2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P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ro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file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91895" y="3179064"/>
            <a:ext cx="2065020" cy="124815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96767" y="3179064"/>
            <a:ext cx="2065020" cy="124815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10590" y="3447620"/>
            <a:ext cx="627683" cy="62768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07891" y="3443618"/>
            <a:ext cx="747686" cy="71626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072383" y="1789176"/>
            <a:ext cx="2065020" cy="12496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94713" y="4162733"/>
            <a:ext cx="778090" cy="11970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244583" y="2774369"/>
            <a:ext cx="778090" cy="11970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47443" y="3267453"/>
            <a:ext cx="558800" cy="209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15" dirty="0">
                <a:solidFill>
                  <a:srgbClr val="7F7F7F"/>
                </a:solidFill>
                <a:latin typeface="Calibri"/>
                <a:cs typeface="Calibri"/>
              </a:rPr>
              <a:t>N</a:t>
            </a:r>
            <a:r>
              <a:rPr sz="900" spc="-5" dirty="0">
                <a:solidFill>
                  <a:srgbClr val="7F7F7F"/>
                </a:solidFill>
                <a:latin typeface="Calibri"/>
                <a:cs typeface="Calibri"/>
              </a:rPr>
              <a:t>ut</a:t>
            </a:r>
            <a:r>
              <a:rPr sz="900" spc="-1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9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90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9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900" dirty="0">
                <a:solidFill>
                  <a:srgbClr val="7F7F7F"/>
                </a:solidFill>
                <a:latin typeface="Calibri"/>
                <a:cs typeface="Calibri"/>
              </a:rPr>
              <a:t>on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450" spc="5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ou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450" spc="-2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Bi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omark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er</a:t>
            </a:r>
            <a:r>
              <a:rPr sz="450" spc="-2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P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ro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file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830074" y="1899947"/>
            <a:ext cx="159004" cy="14016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202307" y="1897121"/>
            <a:ext cx="558800" cy="209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10" dirty="0">
                <a:solidFill>
                  <a:srgbClr val="7F7F7F"/>
                </a:solidFill>
                <a:latin typeface="Calibri"/>
                <a:cs typeface="Calibri"/>
              </a:rPr>
              <a:t>F</a:t>
            </a:r>
            <a:r>
              <a:rPr sz="9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90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900" spc="-10" dirty="0">
                <a:solidFill>
                  <a:srgbClr val="7F7F7F"/>
                </a:solidFill>
                <a:latin typeface="Calibri"/>
                <a:cs typeface="Calibri"/>
              </a:rPr>
              <a:t>ne</a:t>
            </a:r>
            <a:r>
              <a:rPr sz="900" spc="-5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r>
              <a:rPr sz="900" dirty="0">
                <a:solidFill>
                  <a:srgbClr val="7F7F7F"/>
                </a:solidFill>
                <a:latin typeface="Calibri"/>
                <a:cs typeface="Calibri"/>
              </a:rPr>
              <a:t>s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450" spc="5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ou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450" spc="-2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Bi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omark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er</a:t>
            </a:r>
            <a:r>
              <a:rPr sz="450" spc="-2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P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ro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file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847459" y="2064910"/>
            <a:ext cx="491221" cy="64159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801374" y="2076328"/>
            <a:ext cx="608330" cy="614680"/>
          </a:xfrm>
          <a:custGeom>
            <a:avLst/>
            <a:gdLst/>
            <a:ahLst/>
            <a:cxnLst/>
            <a:rect l="l" t="t" r="r" b="b"/>
            <a:pathLst>
              <a:path w="608329" h="614680">
                <a:moveTo>
                  <a:pt x="0" y="307207"/>
                </a:moveTo>
                <a:lnTo>
                  <a:pt x="3979" y="257373"/>
                </a:lnTo>
                <a:lnTo>
                  <a:pt x="15501" y="210100"/>
                </a:lnTo>
                <a:lnTo>
                  <a:pt x="33939" y="166021"/>
                </a:lnTo>
                <a:lnTo>
                  <a:pt x="58669" y="125768"/>
                </a:lnTo>
                <a:lnTo>
                  <a:pt x="89066" y="89973"/>
                </a:lnTo>
                <a:lnTo>
                  <a:pt x="124503" y="59268"/>
                </a:lnTo>
                <a:lnTo>
                  <a:pt x="164357" y="34286"/>
                </a:lnTo>
                <a:lnTo>
                  <a:pt x="208001" y="15660"/>
                </a:lnTo>
                <a:lnTo>
                  <a:pt x="254810" y="4020"/>
                </a:lnTo>
                <a:lnTo>
                  <a:pt x="304159" y="0"/>
                </a:lnTo>
                <a:lnTo>
                  <a:pt x="329092" y="1018"/>
                </a:lnTo>
                <a:lnTo>
                  <a:pt x="377220" y="8927"/>
                </a:lnTo>
                <a:lnTo>
                  <a:pt x="422510" y="24139"/>
                </a:lnTo>
                <a:lnTo>
                  <a:pt x="464334" y="46023"/>
                </a:lnTo>
                <a:lnTo>
                  <a:pt x="502063" y="73945"/>
                </a:lnTo>
                <a:lnTo>
                  <a:pt x="535070" y="107273"/>
                </a:lnTo>
                <a:lnTo>
                  <a:pt x="562726" y="145376"/>
                </a:lnTo>
                <a:lnTo>
                  <a:pt x="584403" y="187622"/>
                </a:lnTo>
                <a:lnTo>
                  <a:pt x="599474" y="233377"/>
                </a:lnTo>
                <a:lnTo>
                  <a:pt x="607310" y="282009"/>
                </a:lnTo>
                <a:lnTo>
                  <a:pt x="608319" y="307207"/>
                </a:lnTo>
                <a:lnTo>
                  <a:pt x="607310" y="332423"/>
                </a:lnTo>
                <a:lnTo>
                  <a:pt x="599474" y="381085"/>
                </a:lnTo>
                <a:lnTo>
                  <a:pt x="584403" y="426864"/>
                </a:lnTo>
                <a:lnTo>
                  <a:pt x="562726" y="469127"/>
                </a:lnTo>
                <a:lnTo>
                  <a:pt x="535070" y="507243"/>
                </a:lnTo>
                <a:lnTo>
                  <a:pt x="502063" y="540581"/>
                </a:lnTo>
                <a:lnTo>
                  <a:pt x="464334" y="568509"/>
                </a:lnTo>
                <a:lnTo>
                  <a:pt x="422510" y="590396"/>
                </a:lnTo>
                <a:lnTo>
                  <a:pt x="377220" y="605609"/>
                </a:lnTo>
                <a:lnTo>
                  <a:pt x="329092" y="613519"/>
                </a:lnTo>
                <a:lnTo>
                  <a:pt x="304159" y="614537"/>
                </a:lnTo>
                <a:lnTo>
                  <a:pt x="279206" y="613519"/>
                </a:lnTo>
                <a:lnTo>
                  <a:pt x="231049" y="605609"/>
                </a:lnTo>
                <a:lnTo>
                  <a:pt x="185744" y="590396"/>
                </a:lnTo>
                <a:lnTo>
                  <a:pt x="143917" y="568509"/>
                </a:lnTo>
                <a:lnTo>
                  <a:pt x="106194" y="540581"/>
                </a:lnTo>
                <a:lnTo>
                  <a:pt x="73198" y="507243"/>
                </a:lnTo>
                <a:lnTo>
                  <a:pt x="45557" y="469127"/>
                </a:lnTo>
                <a:lnTo>
                  <a:pt x="23894" y="426864"/>
                </a:lnTo>
                <a:lnTo>
                  <a:pt x="8836" y="381085"/>
                </a:lnTo>
                <a:lnTo>
                  <a:pt x="1007" y="332423"/>
                </a:lnTo>
                <a:lnTo>
                  <a:pt x="0" y="307207"/>
                </a:lnTo>
                <a:close/>
              </a:path>
            </a:pathLst>
          </a:custGeom>
          <a:ln w="25399">
            <a:solidFill>
              <a:srgbClr val="9800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513709" y="3279686"/>
            <a:ext cx="159004" cy="14016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45039" y="3212995"/>
            <a:ext cx="159004" cy="14016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3179447" y="3265675"/>
            <a:ext cx="558800" cy="209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10" dirty="0">
                <a:solidFill>
                  <a:srgbClr val="7F7F7F"/>
                </a:solidFill>
                <a:latin typeface="Calibri"/>
                <a:cs typeface="Calibri"/>
              </a:rPr>
              <a:t>Ag</a:t>
            </a:r>
            <a:r>
              <a:rPr sz="900" spc="-5" dirty="0">
                <a:solidFill>
                  <a:srgbClr val="7F7F7F"/>
                </a:solidFill>
                <a:latin typeface="Calibri"/>
                <a:cs typeface="Calibri"/>
              </a:rPr>
              <a:t>e</a:t>
            </a:r>
            <a:r>
              <a:rPr sz="900" spc="-15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900" spc="5" dirty="0">
                <a:solidFill>
                  <a:srgbClr val="7F7F7F"/>
                </a:solidFill>
                <a:latin typeface="Calibri"/>
                <a:cs typeface="Calibri"/>
              </a:rPr>
              <a:t>V</a:t>
            </a:r>
            <a:r>
              <a:rPr sz="900" spc="-5" dirty="0">
                <a:solidFill>
                  <a:srgbClr val="7F7F7F"/>
                </a:solidFill>
                <a:latin typeface="Calibri"/>
                <a:cs typeface="Calibri"/>
              </a:rPr>
              <a:t>i</a:t>
            </a:r>
            <a:r>
              <a:rPr sz="900" dirty="0">
                <a:solidFill>
                  <a:srgbClr val="7F7F7F"/>
                </a:solidFill>
                <a:latin typeface="Calibri"/>
                <a:cs typeface="Calibri"/>
              </a:rPr>
              <a:t>ta</a:t>
            </a:r>
            <a:r>
              <a:rPr sz="900" spc="-5" dirty="0">
                <a:solidFill>
                  <a:srgbClr val="7F7F7F"/>
                </a:solidFill>
                <a:latin typeface="Calibri"/>
                <a:cs typeface="Calibri"/>
              </a:rPr>
              <a:t>lity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450" spc="5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ou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450" spc="-2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Bi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omark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er</a:t>
            </a:r>
            <a:r>
              <a:rPr sz="450" spc="-2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P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ro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file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446776" y="1789176"/>
            <a:ext cx="2065020" cy="12496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403423" y="2139107"/>
            <a:ext cx="274104" cy="54441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242060" y="2094341"/>
            <a:ext cx="608330" cy="614680"/>
          </a:xfrm>
          <a:custGeom>
            <a:avLst/>
            <a:gdLst/>
            <a:ahLst/>
            <a:cxnLst/>
            <a:rect l="l" t="t" r="r" b="b"/>
            <a:pathLst>
              <a:path w="608329" h="614680">
                <a:moveTo>
                  <a:pt x="0" y="307360"/>
                </a:moveTo>
                <a:lnTo>
                  <a:pt x="3979" y="257491"/>
                </a:lnTo>
                <a:lnTo>
                  <a:pt x="15501" y="210190"/>
                </a:lnTo>
                <a:lnTo>
                  <a:pt x="33939" y="166086"/>
                </a:lnTo>
                <a:lnTo>
                  <a:pt x="58669" y="125814"/>
                </a:lnTo>
                <a:lnTo>
                  <a:pt x="89066" y="90003"/>
                </a:lnTo>
                <a:lnTo>
                  <a:pt x="124503" y="59287"/>
                </a:lnTo>
                <a:lnTo>
                  <a:pt x="164357" y="34296"/>
                </a:lnTo>
                <a:lnTo>
                  <a:pt x="208001" y="15664"/>
                </a:lnTo>
                <a:lnTo>
                  <a:pt x="254810" y="4021"/>
                </a:lnTo>
                <a:lnTo>
                  <a:pt x="304159" y="0"/>
                </a:lnTo>
                <a:lnTo>
                  <a:pt x="329092" y="1018"/>
                </a:lnTo>
                <a:lnTo>
                  <a:pt x="377220" y="8929"/>
                </a:lnTo>
                <a:lnTo>
                  <a:pt x="422510" y="24146"/>
                </a:lnTo>
                <a:lnTo>
                  <a:pt x="464334" y="46036"/>
                </a:lnTo>
                <a:lnTo>
                  <a:pt x="502063" y="73969"/>
                </a:lnTo>
                <a:lnTo>
                  <a:pt x="535070" y="107311"/>
                </a:lnTo>
                <a:lnTo>
                  <a:pt x="562726" y="145432"/>
                </a:lnTo>
                <a:lnTo>
                  <a:pt x="584403" y="187699"/>
                </a:lnTo>
                <a:lnTo>
                  <a:pt x="599474" y="233480"/>
                </a:lnTo>
                <a:lnTo>
                  <a:pt x="607310" y="282144"/>
                </a:lnTo>
                <a:lnTo>
                  <a:pt x="608319" y="307360"/>
                </a:lnTo>
                <a:lnTo>
                  <a:pt x="607310" y="332555"/>
                </a:lnTo>
                <a:lnTo>
                  <a:pt x="599474" y="381188"/>
                </a:lnTo>
                <a:lnTo>
                  <a:pt x="584403" y="426952"/>
                </a:lnTo>
                <a:lnTo>
                  <a:pt x="562726" y="469212"/>
                </a:lnTo>
                <a:lnTo>
                  <a:pt x="535070" y="507333"/>
                </a:lnTo>
                <a:lnTo>
                  <a:pt x="502063" y="540683"/>
                </a:lnTo>
                <a:lnTo>
                  <a:pt x="464334" y="568625"/>
                </a:lnTo>
                <a:lnTo>
                  <a:pt x="422510" y="590527"/>
                </a:lnTo>
                <a:lnTo>
                  <a:pt x="377220" y="605753"/>
                </a:lnTo>
                <a:lnTo>
                  <a:pt x="329092" y="613670"/>
                </a:lnTo>
                <a:lnTo>
                  <a:pt x="304159" y="614690"/>
                </a:lnTo>
                <a:lnTo>
                  <a:pt x="279206" y="613670"/>
                </a:lnTo>
                <a:lnTo>
                  <a:pt x="231049" y="605753"/>
                </a:lnTo>
                <a:lnTo>
                  <a:pt x="185744" y="590527"/>
                </a:lnTo>
                <a:lnTo>
                  <a:pt x="143917" y="568625"/>
                </a:lnTo>
                <a:lnTo>
                  <a:pt x="106194" y="540683"/>
                </a:lnTo>
                <a:lnTo>
                  <a:pt x="73198" y="507333"/>
                </a:lnTo>
                <a:lnTo>
                  <a:pt x="45557" y="469212"/>
                </a:lnTo>
                <a:lnTo>
                  <a:pt x="23894" y="426952"/>
                </a:lnTo>
                <a:lnTo>
                  <a:pt x="8836" y="381188"/>
                </a:lnTo>
                <a:lnTo>
                  <a:pt x="1007" y="332555"/>
                </a:lnTo>
                <a:lnTo>
                  <a:pt x="0" y="307360"/>
                </a:lnTo>
                <a:close/>
              </a:path>
            </a:pathLst>
          </a:custGeom>
          <a:ln w="25399">
            <a:solidFill>
              <a:srgbClr val="0098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605534" y="2767511"/>
            <a:ext cx="778090" cy="11970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559048" y="1830954"/>
            <a:ext cx="558800" cy="209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10" dirty="0">
                <a:solidFill>
                  <a:srgbClr val="7F7F7F"/>
                </a:solidFill>
                <a:latin typeface="Calibri"/>
                <a:cs typeface="Calibri"/>
              </a:rPr>
              <a:t>Fe</a:t>
            </a:r>
            <a:r>
              <a:rPr sz="900" spc="-5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900" spc="-10" dirty="0">
                <a:solidFill>
                  <a:srgbClr val="7F7F7F"/>
                </a:solidFill>
                <a:latin typeface="Calibri"/>
                <a:cs typeface="Calibri"/>
              </a:rPr>
              <a:t>t</a:t>
            </a:r>
            <a:r>
              <a:rPr sz="900" spc="-5" dirty="0">
                <a:solidFill>
                  <a:srgbClr val="7F7F7F"/>
                </a:solidFill>
                <a:latin typeface="Calibri"/>
                <a:cs typeface="Calibri"/>
              </a:rPr>
              <a:t>ility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450" spc="5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ou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450" spc="-2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Bi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omark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er</a:t>
            </a:r>
            <a:r>
              <a:rPr sz="450" spc="-2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P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ro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file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224521" y="1843559"/>
            <a:ext cx="159004" cy="14016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225930" y="4173401"/>
            <a:ext cx="778090" cy="11970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853056" y="2777935"/>
            <a:ext cx="778090" cy="11970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1895" y="4584191"/>
            <a:ext cx="2065020" cy="124968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894713" y="5568218"/>
            <a:ext cx="778090" cy="11970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847443" y="4673217"/>
            <a:ext cx="558800" cy="209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solidFill>
                  <a:srgbClr val="7F7F7F"/>
                </a:solidFill>
                <a:latin typeface="Calibri"/>
                <a:cs typeface="Calibri"/>
              </a:rPr>
              <a:t>?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450" spc="5" dirty="0">
                <a:solidFill>
                  <a:srgbClr val="7F7F7F"/>
                </a:solidFill>
                <a:latin typeface="Calibri"/>
                <a:cs typeface="Calibri"/>
              </a:rPr>
              <a:t>Y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ou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r</a:t>
            </a:r>
            <a:r>
              <a:rPr sz="450" spc="-2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Bi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omark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er</a:t>
            </a:r>
            <a:r>
              <a:rPr sz="450" spc="-2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P</a:t>
            </a:r>
            <a:r>
              <a:rPr sz="450" spc="-5" dirty="0">
                <a:solidFill>
                  <a:srgbClr val="7F7F7F"/>
                </a:solidFill>
                <a:latin typeface="Calibri"/>
                <a:cs typeface="Calibri"/>
              </a:rPr>
              <a:t>ro</a:t>
            </a:r>
            <a:r>
              <a:rPr sz="450" dirty="0">
                <a:solidFill>
                  <a:srgbClr val="7F7F7F"/>
                </a:solidFill>
                <a:latin typeface="Calibri"/>
                <a:cs typeface="Calibri"/>
              </a:rPr>
              <a:t>file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513709" y="4685322"/>
            <a:ext cx="159004" cy="14016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1637539" y="5088380"/>
            <a:ext cx="14351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373633" y="4838102"/>
            <a:ext cx="691603" cy="69160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7649" y="239001"/>
            <a:ext cx="2907030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929005" algn="l"/>
              </a:tabLst>
            </a:pP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M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dirty="0">
                <a:latin typeface="Arial"/>
                <a:cs typeface="Arial"/>
              </a:rPr>
              <a:t>S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c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r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n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n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g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3502" y="1412845"/>
            <a:ext cx="8413485" cy="48244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4880" y="2984246"/>
            <a:ext cx="1177531" cy="17536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55071" y="3399417"/>
            <a:ext cx="954588" cy="9615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3490" y="1410745"/>
            <a:ext cx="8509132" cy="481596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39071" y="2191005"/>
            <a:ext cx="4519543" cy="40734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7830">
              <a:lnSpc>
                <a:spcPct val="100000"/>
              </a:lnSpc>
            </a:pPr>
            <a:r>
              <a:rPr spc="229" dirty="0"/>
              <a:t>Y</a:t>
            </a:r>
            <a:r>
              <a:rPr dirty="0"/>
              <a:t>o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u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dirty="0"/>
              <a:t>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66176" y="239001"/>
            <a:ext cx="3744595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989965" algn="l"/>
                <a:tab pos="1536700" algn="l"/>
                <a:tab pos="1932305" algn="l"/>
              </a:tabLst>
            </a:pPr>
            <a:r>
              <a:rPr sz="2600" dirty="0">
                <a:latin typeface="Arial"/>
                <a:cs typeface="Arial"/>
              </a:rPr>
              <a:t>W</a:t>
            </a:r>
            <a:r>
              <a:rPr sz="2600" spc="-2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y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dirty="0">
                <a:latin typeface="Arial"/>
                <a:cs typeface="Arial"/>
              </a:rPr>
              <a:t>t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o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dirty="0">
                <a:latin typeface="Arial"/>
                <a:cs typeface="Arial"/>
              </a:rPr>
              <a:t>H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l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t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h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r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95991" y="239001"/>
            <a:ext cx="735965" cy="356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L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51634" y="1425113"/>
            <a:ext cx="854150" cy="854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51634" y="2467407"/>
            <a:ext cx="854150" cy="8541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51634" y="4596183"/>
            <a:ext cx="854150" cy="8541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13356" y="1684096"/>
            <a:ext cx="2947670" cy="3509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indent="45720">
              <a:lnSpc>
                <a:spcPct val="100000"/>
              </a:lnSpc>
            </a:pPr>
            <a:r>
              <a:rPr sz="2800" spc="5" dirty="0">
                <a:latin typeface="Arial"/>
                <a:cs typeface="Arial"/>
              </a:rPr>
              <a:t>@</a:t>
            </a:r>
            <a:r>
              <a:rPr sz="2800" dirty="0">
                <a:latin typeface="Arial"/>
                <a:cs typeface="Arial"/>
              </a:rPr>
              <a:t>myk</a:t>
            </a:r>
            <a:r>
              <a:rPr sz="2800" spc="5" dirty="0">
                <a:latin typeface="Arial"/>
                <a:cs typeface="Arial"/>
              </a:rPr>
              <a:t>e</a:t>
            </a:r>
            <a:r>
              <a:rPr sz="2800" spc="-5" dirty="0">
                <a:latin typeface="Arial"/>
                <a:cs typeface="Arial"/>
              </a:rPr>
              <a:t>nkodo</a:t>
            </a:r>
            <a:endParaRPr sz="2800">
              <a:latin typeface="Arial"/>
              <a:cs typeface="Arial"/>
            </a:endParaRPr>
          </a:p>
          <a:p>
            <a:pPr marL="20955" marR="5080" indent="-8890">
              <a:lnSpc>
                <a:spcPts val="8560"/>
              </a:lnSpc>
              <a:spcBef>
                <a:spcPts val="440"/>
              </a:spcBef>
            </a:pPr>
            <a:r>
              <a:rPr sz="2800" dirty="0">
                <a:latin typeface="Arial"/>
                <a:cs typeface="Arial"/>
              </a:rPr>
              <a:t>kenkodo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  <a:hlinkClick r:id="rId6"/>
              </a:rPr>
              <a:t>ww</a:t>
            </a:r>
            <a:r>
              <a:rPr sz="2800" spc="-155" dirty="0">
                <a:latin typeface="Arial"/>
                <a:cs typeface="Arial"/>
                <a:hlinkClick r:id="rId6"/>
              </a:rPr>
              <a:t>w</a:t>
            </a:r>
            <a:r>
              <a:rPr sz="2800" dirty="0">
                <a:latin typeface="Arial"/>
                <a:cs typeface="Arial"/>
                <a:hlinkClick r:id="rId6"/>
              </a:rPr>
              <a:t>.kenko.do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"/>
              </a:spcBef>
            </a:pPr>
            <a:endParaRPr sz="3200">
              <a:latin typeface="Times New Roman"/>
              <a:cs typeface="Times New Roman"/>
            </a:endParaRPr>
          </a:p>
          <a:p>
            <a:pPr marL="20955">
              <a:lnSpc>
                <a:spcPct val="100000"/>
              </a:lnSpc>
            </a:pPr>
            <a:r>
              <a:rPr sz="2800" spc="-5" dirty="0">
                <a:latin typeface="Arial"/>
                <a:cs typeface="Arial"/>
              </a:rPr>
              <a:t>igg.m</a:t>
            </a:r>
            <a:r>
              <a:rPr sz="2800" spc="-15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/at</a:t>
            </a:r>
            <a:r>
              <a:rPr sz="2800" spc="-5" dirty="0">
                <a:latin typeface="Arial"/>
                <a:cs typeface="Arial"/>
              </a:rPr>
              <a:t>/</a:t>
            </a:r>
            <a:r>
              <a:rPr sz="2800" dirty="0">
                <a:latin typeface="Arial"/>
                <a:cs typeface="Arial"/>
              </a:rPr>
              <a:t>kenk</a:t>
            </a:r>
            <a:r>
              <a:rPr sz="2800" spc="-15" dirty="0">
                <a:latin typeface="Arial"/>
                <a:cs typeface="Arial"/>
              </a:rPr>
              <a:t>o</a:t>
            </a:r>
            <a:r>
              <a:rPr sz="2800" spc="-5" dirty="0">
                <a:latin typeface="Arial"/>
                <a:cs typeface="Arial"/>
              </a:rPr>
              <a:t>do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129662" y="3526688"/>
            <a:ext cx="876147" cy="8761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T</a:t>
            </a:r>
            <a:r>
              <a:rPr spc="-20" dirty="0"/>
              <a:t>w</a:t>
            </a:r>
            <a:r>
              <a:rPr spc="-5" dirty="0"/>
              <a:t>ee</a:t>
            </a:r>
            <a:r>
              <a:rPr dirty="0"/>
              <a:t>t</a:t>
            </a:r>
            <a:r>
              <a:rPr spc="30" dirty="0">
                <a:latin typeface="Times New Roman"/>
                <a:cs typeface="Times New Roman"/>
              </a:rPr>
              <a:t> </a:t>
            </a:r>
            <a:r>
              <a:rPr spc="-5" dirty="0"/>
              <a:t>abou</a:t>
            </a:r>
            <a:r>
              <a:rPr dirty="0"/>
              <a:t>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15" dirty="0"/>
              <a:t>y</a:t>
            </a:r>
            <a:r>
              <a:rPr spc="10" dirty="0"/>
              <a:t>k</a:t>
            </a:r>
            <a:r>
              <a:rPr spc="-5" dirty="0"/>
              <a:t>en</a:t>
            </a:r>
            <a:r>
              <a:rPr spc="10" dirty="0"/>
              <a:t>k</a:t>
            </a:r>
            <a:r>
              <a:rPr spc="-5" dirty="0"/>
              <a:t>od</a:t>
            </a:r>
            <a:r>
              <a:rPr dirty="0"/>
              <a:t>o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dirty="0"/>
              <a:t>m</a:t>
            </a:r>
            <a:r>
              <a:rPr spc="-5" dirty="0"/>
              <a:t>d</a:t>
            </a:r>
            <a:r>
              <a:rPr spc="-10" dirty="0"/>
              <a:t>i</a:t>
            </a:r>
            <a:r>
              <a:rPr dirty="0"/>
              <a:t>sco</a:t>
            </a:r>
            <a:r>
              <a:rPr spc="-15" dirty="0"/>
              <a:t>v</a:t>
            </a:r>
            <a:r>
              <a:rPr spc="-5" dirty="0"/>
              <a:t>erie</a:t>
            </a:r>
            <a:r>
              <a:rPr dirty="0"/>
              <a:t>s!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50" dirty="0">
                <a:latin typeface="Times New Roman"/>
                <a:cs typeface="Times New Roman"/>
              </a:rPr>
              <a:t> </a:t>
            </a:r>
            <a:r>
              <a:rPr spc="5" dirty="0"/>
              <a:t>T</a:t>
            </a:r>
            <a:r>
              <a:rPr spc="-5" dirty="0"/>
              <a:t>h</a:t>
            </a:r>
            <a:r>
              <a:rPr dirty="0"/>
              <a:t>x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Jos</a:t>
            </a:r>
            <a:r>
              <a:rPr spc="-5" dirty="0"/>
              <a:t>eph</a:t>
            </a:r>
            <a:r>
              <a:rPr spc="-10" dirty="0"/>
              <a:t>i</a:t>
            </a:r>
            <a:r>
              <a:rPr spc="-5" dirty="0"/>
              <a:t>n</a:t>
            </a:r>
            <a:r>
              <a:rPr dirty="0"/>
              <a:t>e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spc="35" dirty="0"/>
              <a:t>W</a:t>
            </a:r>
            <a:r>
              <a:rPr spc="-5" dirty="0"/>
              <a:t>or</a:t>
            </a:r>
            <a:r>
              <a:rPr spc="-10" dirty="0"/>
              <a:t>s</a:t>
            </a:r>
            <a:r>
              <a:rPr spc="-5" dirty="0"/>
              <a:t>ec</a:t>
            </a:r>
            <a:r>
              <a:rPr dirty="0"/>
              <a:t>k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/>
              <a:t>@</a:t>
            </a:r>
            <a:r>
              <a:rPr spc="-10" dirty="0"/>
              <a:t>Dr</a:t>
            </a:r>
            <a:r>
              <a:rPr spc="35" dirty="0"/>
              <a:t>W</a:t>
            </a:r>
            <a:r>
              <a:rPr spc="-5" dirty="0"/>
              <a:t>o</a:t>
            </a:r>
            <a:r>
              <a:rPr spc="-10" dirty="0"/>
              <a:t>r</a:t>
            </a:r>
            <a:r>
              <a:rPr dirty="0"/>
              <a:t>seck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976</Words>
  <Application>Microsoft Office PowerPoint</Application>
  <PresentationFormat>On-screen Show (4:3)</PresentationFormat>
  <Paragraphs>191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You cannot change your Genome</vt:lpstr>
      <vt:lpstr>Our Technology</vt:lpstr>
      <vt:lpstr>I n d i v i d u a l</vt:lpstr>
      <vt:lpstr>B l o o d</vt:lpstr>
      <vt:lpstr>PowerPoint Presentation</vt:lpstr>
      <vt:lpstr>L i f e s t y l e</vt:lpstr>
      <vt:lpstr>S a m p l e</vt:lpstr>
      <vt:lpstr>S a m p l e</vt:lpstr>
      <vt:lpstr>G e n d e r</vt:lpstr>
      <vt:lpstr>The Problem &amp; Our Solution</vt:lpstr>
      <vt:lpstr>PowerPoint Presentation</vt:lpstr>
      <vt:lpstr>D i e t</vt:lpstr>
      <vt:lpstr>S m o k i n g</vt:lpstr>
      <vt:lpstr>Coming soon…</vt:lpstr>
      <vt:lpstr>PowerPoint Presentation</vt:lpstr>
      <vt:lpstr>Yo u 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Molecular Biomarkers 2016</cp:lastModifiedBy>
  <cp:revision>2</cp:revision>
  <dcterms:created xsi:type="dcterms:W3CDTF">2016-09-28T07:45:54Z</dcterms:created>
  <dcterms:modified xsi:type="dcterms:W3CDTF">2016-09-28T05:49:38Z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2016-09-28T00:00:00Z</vt:filetime>
  </property>
  <property fmtid="{D5CDD505-2E9C-101B-9397-08002B2CF9AE}" pid="3" name="LastSaved">
    <vt:filetime>2016-09-28T00:00:00Z</vt:filetime>
  </property>
</Properties>
</file>